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1"/>
    </p:cViewPr>
  </p:sorter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C4E63-6051-4E71-8B7B-9AA336C24EE7}">
      <dsp:nvSpPr>
        <dsp:cNvPr id="0" name=""/>
        <dsp:cNvSpPr/>
      </dsp:nvSpPr>
      <dsp:spPr>
        <a:xfrm>
          <a:off x="0" y="76970"/>
          <a:ext cx="8363272" cy="1332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  <a:r>
            <a:rPr lang="zh-CN" sz="2300" kern="1200" dirty="0"/>
            <a:t>）</a:t>
          </a:r>
          <a:r>
            <a:rPr lang="en-US" sz="2300" kern="1200" dirty="0"/>
            <a:t> </a:t>
          </a:r>
          <a:r>
            <a:rPr lang="zh-CN" sz="2300" kern="1200" dirty="0"/>
            <a:t>间歇脉冲星发射特点完全支持</a:t>
          </a:r>
          <a:r>
            <a:rPr lang="en-US" sz="2300" kern="1200" dirty="0"/>
            <a:t>Ruderman &amp; Sutherland 1975 </a:t>
          </a:r>
          <a:r>
            <a:rPr lang="zh-CN" sz="2300" kern="1200" dirty="0"/>
            <a:t>模型关于脉冲星发射失败的预言</a:t>
          </a:r>
          <a:r>
            <a:rPr lang="zh-CN" altLang="en-US" sz="2300" kern="1200" dirty="0"/>
            <a:t>。</a:t>
          </a:r>
          <a:endParaRPr lang="zh-CN" sz="2300" kern="1200" dirty="0"/>
        </a:p>
      </dsp:txBody>
      <dsp:txXfrm>
        <a:off x="65025" y="141995"/>
        <a:ext cx="8233222" cy="1201995"/>
      </dsp:txXfrm>
    </dsp:sp>
    <dsp:sp modelId="{CC7A4502-63CB-4EA8-B74E-07648BDED8BA}">
      <dsp:nvSpPr>
        <dsp:cNvPr id="0" name=""/>
        <dsp:cNvSpPr/>
      </dsp:nvSpPr>
      <dsp:spPr>
        <a:xfrm>
          <a:off x="0" y="1475255"/>
          <a:ext cx="8363272" cy="1332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  <a:r>
            <a:rPr lang="zh-CN" sz="2300" kern="1200" dirty="0"/>
            <a:t>）有些脉冲星可能死亡在偶极死亡线附近</a:t>
          </a:r>
        </a:p>
      </dsp:txBody>
      <dsp:txXfrm>
        <a:off x="65025" y="1540280"/>
        <a:ext cx="8233222" cy="1201995"/>
      </dsp:txXfrm>
    </dsp:sp>
    <dsp:sp modelId="{D895823B-E873-4DCA-B5B4-24F798E2A180}">
      <dsp:nvSpPr>
        <dsp:cNvPr id="0" name=""/>
        <dsp:cNvSpPr/>
      </dsp:nvSpPr>
      <dsp:spPr>
        <a:xfrm>
          <a:off x="0" y="2873541"/>
          <a:ext cx="8363272" cy="1332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  <a:r>
            <a:rPr lang="zh-CN" sz="2300" kern="1200" dirty="0"/>
            <a:t>）</a:t>
          </a:r>
          <a:r>
            <a:rPr lang="zh-CN" altLang="en-US" sz="2300" kern="1200" dirty="0"/>
            <a:t>间歇脉冲星磁层动力学平衡呈现异常情况</a:t>
          </a:r>
          <a:r>
            <a:rPr lang="zh-CN" sz="2300" kern="1200" dirty="0"/>
            <a:t>，最终引起极冠区塌缩并发射失败</a:t>
          </a:r>
          <a:r>
            <a:rPr lang="en-US" altLang="zh-CN" sz="2300" kern="1200" dirty="0"/>
            <a:t>-</a:t>
          </a:r>
          <a:r>
            <a:rPr lang="zh-CN" altLang="en-US" sz="2300" kern="1200" dirty="0"/>
            <a:t>可能存在某种物理机制。</a:t>
          </a:r>
          <a:endParaRPr lang="zh-CN" sz="2300" kern="1200" dirty="0"/>
        </a:p>
      </dsp:txBody>
      <dsp:txXfrm>
        <a:off x="65025" y="2938566"/>
        <a:ext cx="8233222" cy="1201995"/>
      </dsp:txXfrm>
    </dsp:sp>
    <dsp:sp modelId="{DF366AF3-F82E-4423-9C7D-ADB6872940B3}">
      <dsp:nvSpPr>
        <dsp:cNvPr id="0" name=""/>
        <dsp:cNvSpPr/>
      </dsp:nvSpPr>
      <dsp:spPr>
        <a:xfrm>
          <a:off x="0" y="4271826"/>
          <a:ext cx="8363272" cy="1332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  <a:r>
            <a:rPr lang="zh-CN" sz="2300" kern="1200" dirty="0"/>
            <a:t>）</a:t>
          </a:r>
          <a:r>
            <a:rPr lang="zh-CN" altLang="en-US" sz="2300" kern="1200" dirty="0"/>
            <a:t>需要</a:t>
          </a:r>
          <a:r>
            <a:rPr lang="zh-CN" sz="2300" kern="1200" dirty="0"/>
            <a:t>对间歇脉冲星</a:t>
          </a:r>
          <a:r>
            <a:rPr lang="zh-CN" altLang="en-US" sz="2300" kern="1200" dirty="0"/>
            <a:t>开展</a:t>
          </a:r>
          <a:r>
            <a:rPr lang="en-US" altLang="zh-CN" sz="2300" kern="1200" dirty="0"/>
            <a:t>timing</a:t>
          </a:r>
          <a:r>
            <a:rPr lang="zh-CN" altLang="en-US" sz="2300" kern="1200" dirty="0"/>
            <a:t>研究，仔细检查</a:t>
          </a:r>
          <a:r>
            <a:rPr lang="zh-CN" sz="2300" kern="1200" dirty="0"/>
            <a:t>单脉冲</a:t>
          </a:r>
          <a:r>
            <a:rPr lang="zh-CN" altLang="en-US" sz="2300" kern="1200" dirty="0"/>
            <a:t>、单个脉冲、子脉冲的演化情况，以及进一步考虑脉冲</a:t>
          </a:r>
          <a:r>
            <a:rPr lang="zh-CN" sz="2300" kern="1200" dirty="0"/>
            <a:t>超精细结果的时间</a:t>
          </a:r>
          <a:r>
            <a:rPr lang="zh-CN" sz="2300" kern="1200"/>
            <a:t>分布分析</a:t>
          </a:r>
          <a:r>
            <a:rPr lang="zh-CN" altLang="en-US" sz="2300" kern="1200"/>
            <a:t>。</a:t>
          </a:r>
          <a:endParaRPr lang="zh-CN" sz="2300" kern="1200" dirty="0"/>
        </a:p>
      </dsp:txBody>
      <dsp:txXfrm>
        <a:off x="65025" y="4336851"/>
        <a:ext cx="8233222" cy="120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1582</Words>
  <Application>Microsoft Office PowerPoint</Application>
  <PresentationFormat>全屏显示(4:3)</PresentationFormat>
  <Paragraphs>164</Paragraphs>
  <Slides>29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ＭＳ Ｐゴシック</vt:lpstr>
      <vt:lpstr>宋体</vt:lpstr>
      <vt:lpstr>Arial</vt:lpstr>
      <vt:lpstr>Calibri</vt:lpstr>
      <vt:lpstr>Times New Roman</vt:lpstr>
      <vt:lpstr>Office 主题</vt:lpstr>
      <vt:lpstr>公式</vt:lpstr>
      <vt:lpstr>Equation</vt:lpstr>
      <vt:lpstr>State-switching Mechanism of Intermittent Pulsars</vt:lpstr>
      <vt:lpstr>主要内容 </vt:lpstr>
      <vt:lpstr>脉冲星简单分类</vt:lpstr>
      <vt:lpstr>脉冲辐射特点</vt:lpstr>
      <vt:lpstr>间歇脉冲星</vt:lpstr>
      <vt:lpstr>间歇脉冲星</vt:lpstr>
      <vt:lpstr>关于间歇脉冲星状态切换问题的几个模型</vt:lpstr>
      <vt:lpstr>关于间歇脉冲星状态切换问题的几个模型</vt:lpstr>
      <vt:lpstr>关于间歇脉冲星状态切换问题的几个模型</vt:lpstr>
      <vt:lpstr>关于间歇脉冲星状态切换问题的几个模型</vt:lpstr>
      <vt:lpstr>我们模型与自转减慢模型关系</vt:lpstr>
      <vt:lpstr>PowerPoint 演示文稿</vt:lpstr>
      <vt:lpstr>PowerPoint 演示文稿</vt:lpstr>
      <vt:lpstr>PowerPoint 演示文稿</vt:lpstr>
      <vt:lpstr>结果与讨论</vt:lpstr>
      <vt:lpstr>结果与讨论</vt:lpstr>
      <vt:lpstr>结果与讨论</vt:lpstr>
      <vt:lpstr>结果与讨论</vt:lpstr>
      <vt:lpstr>结果与讨论-间歇脉冲星off state</vt:lpstr>
      <vt:lpstr>结果与讨论-间歇脉冲星off state</vt:lpstr>
      <vt:lpstr>讨论：能不能开展相关观测研究</vt:lpstr>
      <vt:lpstr>总结</vt:lpstr>
      <vt:lpstr>PowerPoint 演示文稿</vt:lpstr>
      <vt:lpstr>感谢组委会和各位老师们的支持！ 欢迎各位到喀什观光，到喀什大学参观！</vt:lpstr>
      <vt:lpstr>间隙加速机制</vt:lpstr>
      <vt:lpstr>间隙加速机制的特征</vt:lpstr>
      <vt:lpstr>间隙加速机制的特征</vt:lpstr>
      <vt:lpstr>间隙加速机制</vt:lpstr>
      <vt:lpstr>脉冲星辐射超精细结构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Polar Gaps of Intermittent Pulsars and Nulling Pulsar</dc:title>
  <dc:creator>ئابدۇجاپپار رۇسۇل</dc:creator>
  <cp:lastModifiedBy>Administrator</cp:lastModifiedBy>
  <cp:revision>348</cp:revision>
  <dcterms:created xsi:type="dcterms:W3CDTF">2014-10-14T07:15:37Z</dcterms:created>
  <dcterms:modified xsi:type="dcterms:W3CDTF">2021-07-15T01:49:45Z</dcterms:modified>
</cp:coreProperties>
</file>