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6B00"/>
    <a:srgbClr val="FF0000"/>
    <a:srgbClr val="2732DE"/>
    <a:srgbClr val="FF00FF"/>
    <a:srgbClr val="2C38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89" autoAdjust="0"/>
    <p:restoredTop sz="94646"/>
  </p:normalViewPr>
  <p:slideViewPr>
    <p:cSldViewPr snapToGrid="0">
      <p:cViewPr varScale="1">
        <p:scale>
          <a:sx n="63" d="100"/>
          <a:sy n="63" d="100"/>
        </p:scale>
        <p:origin x="10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12843</TotalTime>
  <Words>1425</Words>
  <Application>Microsoft Office PowerPoint</Application>
  <PresentationFormat>宽屏</PresentationFormat>
  <Paragraphs>293</Paragraphs>
  <Slides>21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CMR9</vt:lpstr>
      <vt:lpstr>CMSS10</vt:lpstr>
      <vt:lpstr>等线</vt:lpstr>
      <vt:lpstr>等线 Light</vt:lpstr>
      <vt:lpstr>Arial</vt:lpstr>
      <vt:lpstr>Arial Black</vt:lpstr>
      <vt:lpstr>Cambria Math</vt:lpstr>
      <vt:lpstr>Times New Roman</vt:lpstr>
      <vt:lpstr>Wingdings</vt:lpstr>
      <vt:lpstr>Office 主题​​</vt:lpstr>
      <vt:lpstr>Study of the first irregular eclipsing        black widow pulsar J1326-4728B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transitional MSP?</vt:lpstr>
      <vt:lpstr>Induced Compton Scattering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meerkat</dc:title>
  <dc:creator>黄 先生</dc:creator>
  <cp:lastModifiedBy>黄 先生</cp:lastModifiedBy>
  <cp:revision>310</cp:revision>
  <dcterms:created xsi:type="dcterms:W3CDTF">2021-07-02T07:07:01Z</dcterms:created>
  <dcterms:modified xsi:type="dcterms:W3CDTF">2021-07-13T00:00:37Z</dcterms:modified>
</cp:coreProperties>
</file>