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365</Words>
  <Application>Microsoft Office PowerPoint</Application>
  <PresentationFormat>宽屏</PresentationFormat>
  <Paragraphs>59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Simultaneous 2.25/8.60 GHz observations of the newly discovered magnetar – Swift J1818.0–1607</vt:lpstr>
      <vt:lpstr>Magnetar and Swift J1818.0-1607</vt:lpstr>
      <vt:lpstr>TMRT simultaneous observations</vt:lpstr>
      <vt:lpstr>Evolution of spin frequency and DM</vt:lpstr>
      <vt:lpstr>Integrated profiles</vt:lpstr>
      <vt:lpstr>Flux densities and spectral index</vt:lpstr>
      <vt:lpstr>Mode switching</vt:lpstr>
      <vt:lpstr>Mode switching</vt:lpstr>
      <vt:lpstr>Thanks！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pulsar Huang</dc:creator>
  <cp:lastModifiedBy>pulsar Huang</cp:lastModifiedBy>
  <cp:revision>46</cp:revision>
  <dcterms:created xsi:type="dcterms:W3CDTF">2021-07-08T05:50:20Z</dcterms:created>
  <dcterms:modified xsi:type="dcterms:W3CDTF">2021-07-13T06:19:08Z</dcterms:modified>
</cp:coreProperties>
</file>