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19"/>
    <p:restoredTop sz="79577"/>
  </p:normalViewPr>
  <p:slideViewPr>
    <p:cSldViewPr snapToGrid="0" snapToObjects="1">
      <p:cViewPr>
        <p:scale>
          <a:sx n="102" d="100"/>
          <a:sy n="102" d="100"/>
        </p:scale>
        <p:origin x="58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992E6-A56F-254A-A3E8-7403DF1D5228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62630-DBC3-C144-B1C0-D85DCD80D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2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11007</TotalTime>
  <Words>1612</Words>
  <Application>Microsoft Macintosh PowerPoint</Application>
  <PresentationFormat>On-screen Show (4:3)</PresentationFormat>
  <Paragraphs>207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Calibri Light</vt:lpstr>
      <vt:lpstr>Cambria Math</vt:lpstr>
      <vt:lpstr>DengXian</vt:lpstr>
      <vt:lpstr>Mangal</vt:lpstr>
      <vt:lpstr>Times New Roman</vt:lpstr>
      <vt:lpstr>Wingdings</vt:lpstr>
      <vt:lpstr>等线</vt:lpstr>
      <vt:lpstr>Arial</vt:lpstr>
      <vt:lpstr>Office Theme</vt:lpstr>
      <vt:lpstr>Tiny-scale Atomic Structure Discovered towards PSR B1557–50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1738</cp:revision>
  <dcterms:created xsi:type="dcterms:W3CDTF">2021-05-24T13:41:31Z</dcterms:created>
  <dcterms:modified xsi:type="dcterms:W3CDTF">2021-07-14T05:42:16Z</dcterms:modified>
</cp:coreProperties>
</file>