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42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6746</TotalTime>
  <Words>764</Words>
  <Application>Microsoft Office PowerPoint</Application>
  <PresentationFormat>自定义</PresentationFormat>
  <Paragraphs>143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27</vt:i4>
      </vt:variant>
    </vt:vector>
  </HeadingPairs>
  <TitlesOfParts>
    <vt:vector size="47" baseType="lpstr">
      <vt:lpstr>Arial Unicode MS</vt:lpstr>
      <vt:lpstr>Arial-BoldMT</vt:lpstr>
      <vt:lpstr>ArialMT</vt:lpstr>
      <vt:lpstr>DejaVu Sans</vt:lpstr>
      <vt:lpstr>Ubuntu</vt:lpstr>
      <vt:lpstr>华文仿宋</vt:lpstr>
      <vt:lpstr>华文新魏</vt:lpstr>
      <vt:lpstr>华文中宋</vt:lpstr>
      <vt:lpstr>宋体</vt:lpstr>
      <vt:lpstr>Arial</vt:lpstr>
      <vt:lpstr>Book Antiqua</vt:lpstr>
      <vt:lpstr>MS Reference Sans Serif</vt:lpstr>
      <vt:lpstr>Segoe UI Black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Liu Ruo-Yu</dc:creator>
  <dc:description/>
  <cp:lastModifiedBy>Liu Ruo-Yu</cp:lastModifiedBy>
  <cp:revision>158</cp:revision>
  <dcterms:created xsi:type="dcterms:W3CDTF">2018-07-15T19:19:08Z</dcterms:created>
  <dcterms:modified xsi:type="dcterms:W3CDTF">2021-07-13T21:44:31Z</dcterms:modified>
  <dc:language>zh-CN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自定义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24</vt:i4>
  </property>
</Properties>
</file>