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90"/>
    <p:restoredTop sz="92011"/>
  </p:normalViewPr>
  <p:slideViewPr>
    <p:cSldViewPr snapToGrid="0" snapToObjects="1">
      <p:cViewPr varScale="1">
        <p:scale>
          <a:sx n="143" d="100"/>
          <a:sy n="143" d="100"/>
        </p:scale>
        <p:origin x="200" y="4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15920</TotalTime>
  <Words>606</Words>
  <Application>Microsoft Macintosh PowerPoint</Application>
  <PresentationFormat>全屏显示(16:9)</PresentationFormat>
  <Paragraphs>94</Paragraphs>
  <Slides>13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</dc:creator>
  <cp:lastModifiedBy>Microsoft Office User</cp:lastModifiedBy>
  <cp:revision>651</cp:revision>
  <dcterms:created xsi:type="dcterms:W3CDTF">2018-10-09T02:50:35Z</dcterms:created>
  <dcterms:modified xsi:type="dcterms:W3CDTF">2021-07-10T11:32:55Z</dcterms:modified>
</cp:coreProperties>
</file>