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3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g hao" userId="0b0704ffccc2fa47" providerId="LiveId" clId="{2EAFFDBC-4CE8-4B67-8BDA-ACF38DCDAE67}"/>
    <pc:docChg chg="undo redo custSel addSld delSld modSld">
      <pc:chgData name="tong hao" userId="0b0704ffccc2fa47" providerId="LiveId" clId="{2EAFFDBC-4CE8-4B67-8BDA-ACF38DCDAE67}" dt="2021-01-23T10:39:04.012" v="955" actId="20577"/>
      <pc:docMkLst>
        <pc:docMk/>
      </pc:docMkLst>
      <pc:sldChg chg="modSp mod">
        <pc:chgData name="tong hao" userId="0b0704ffccc2fa47" providerId="LiveId" clId="{2EAFFDBC-4CE8-4B67-8BDA-ACF38DCDAE67}" dt="2021-01-23T10:13:13.253" v="139" actId="27636"/>
        <pc:sldMkLst>
          <pc:docMk/>
          <pc:sldMk cId="2339903487" sldId="256"/>
        </pc:sldMkLst>
        <pc:spChg chg="mod">
          <ac:chgData name="tong hao" userId="0b0704ffccc2fa47" providerId="LiveId" clId="{2EAFFDBC-4CE8-4B67-8BDA-ACF38DCDAE67}" dt="2021-01-23T10:11:44.449" v="41" actId="20577"/>
          <ac:spMkLst>
            <pc:docMk/>
            <pc:sldMk cId="2339903487" sldId="256"/>
            <ac:spMk id="2" creationId="{00000000-0000-0000-0000-000000000000}"/>
          </ac:spMkLst>
        </pc:spChg>
        <pc:spChg chg="mod">
          <ac:chgData name="tong hao" userId="0b0704ffccc2fa47" providerId="LiveId" clId="{2EAFFDBC-4CE8-4B67-8BDA-ACF38DCDAE67}" dt="2021-01-23T10:13:13.253" v="139" actId="27636"/>
          <ac:spMkLst>
            <pc:docMk/>
            <pc:sldMk cId="2339903487" sldId="256"/>
            <ac:spMk id="3" creationId="{00000000-0000-0000-0000-000000000000}"/>
          </ac:spMkLst>
        </pc:spChg>
      </pc:sldChg>
      <pc:sldChg chg="del">
        <pc:chgData name="tong hao" userId="0b0704ffccc2fa47" providerId="LiveId" clId="{2EAFFDBC-4CE8-4B67-8BDA-ACF38DCDAE67}" dt="2021-01-23T10:15:17.802" v="141" actId="47"/>
        <pc:sldMkLst>
          <pc:docMk/>
          <pc:sldMk cId="1813095473" sldId="261"/>
        </pc:sldMkLst>
      </pc:sldChg>
      <pc:sldChg chg="del">
        <pc:chgData name="tong hao" userId="0b0704ffccc2fa47" providerId="LiveId" clId="{2EAFFDBC-4CE8-4B67-8BDA-ACF38DCDAE67}" dt="2021-01-23T10:15:25.045" v="142" actId="47"/>
        <pc:sldMkLst>
          <pc:docMk/>
          <pc:sldMk cId="2645429114" sldId="263"/>
        </pc:sldMkLst>
      </pc:sldChg>
      <pc:sldChg chg="del">
        <pc:chgData name="tong hao" userId="0b0704ffccc2fa47" providerId="LiveId" clId="{2EAFFDBC-4CE8-4B67-8BDA-ACF38DCDAE67}" dt="2021-01-23T10:15:33.794" v="143" actId="47"/>
        <pc:sldMkLst>
          <pc:docMk/>
          <pc:sldMk cId="158391138" sldId="264"/>
        </pc:sldMkLst>
      </pc:sldChg>
      <pc:sldChg chg="del">
        <pc:chgData name="tong hao" userId="0b0704ffccc2fa47" providerId="LiveId" clId="{2EAFFDBC-4CE8-4B67-8BDA-ACF38DCDAE67}" dt="2021-01-23T10:15:33.794" v="143" actId="47"/>
        <pc:sldMkLst>
          <pc:docMk/>
          <pc:sldMk cId="536038257" sldId="265"/>
        </pc:sldMkLst>
      </pc:sldChg>
      <pc:sldChg chg="del">
        <pc:chgData name="tong hao" userId="0b0704ffccc2fa47" providerId="LiveId" clId="{2EAFFDBC-4CE8-4B67-8BDA-ACF38DCDAE67}" dt="2021-01-23T10:15:33.794" v="143" actId="47"/>
        <pc:sldMkLst>
          <pc:docMk/>
          <pc:sldMk cId="1523914940" sldId="266"/>
        </pc:sldMkLst>
      </pc:sldChg>
      <pc:sldChg chg="del">
        <pc:chgData name="tong hao" userId="0b0704ffccc2fa47" providerId="LiveId" clId="{2EAFFDBC-4CE8-4B67-8BDA-ACF38DCDAE67}" dt="2021-01-23T10:15:33.794" v="143" actId="47"/>
        <pc:sldMkLst>
          <pc:docMk/>
          <pc:sldMk cId="3753464328" sldId="267"/>
        </pc:sldMkLst>
      </pc:sldChg>
      <pc:sldChg chg="del">
        <pc:chgData name="tong hao" userId="0b0704ffccc2fa47" providerId="LiveId" clId="{2EAFFDBC-4CE8-4B67-8BDA-ACF38DCDAE67}" dt="2021-01-23T10:15:33.794" v="143" actId="47"/>
        <pc:sldMkLst>
          <pc:docMk/>
          <pc:sldMk cId="2221399" sldId="268"/>
        </pc:sldMkLst>
      </pc:sldChg>
      <pc:sldChg chg="del">
        <pc:chgData name="tong hao" userId="0b0704ffccc2fa47" providerId="LiveId" clId="{2EAFFDBC-4CE8-4B67-8BDA-ACF38DCDAE67}" dt="2021-01-23T10:15:33.794" v="143" actId="47"/>
        <pc:sldMkLst>
          <pc:docMk/>
          <pc:sldMk cId="1714932142" sldId="269"/>
        </pc:sldMkLst>
      </pc:sldChg>
      <pc:sldChg chg="del">
        <pc:chgData name="tong hao" userId="0b0704ffccc2fa47" providerId="LiveId" clId="{2EAFFDBC-4CE8-4B67-8BDA-ACF38DCDAE67}" dt="2021-01-23T10:15:33.794" v="143" actId="47"/>
        <pc:sldMkLst>
          <pc:docMk/>
          <pc:sldMk cId="1084276848" sldId="270"/>
        </pc:sldMkLst>
      </pc:sldChg>
      <pc:sldChg chg="del">
        <pc:chgData name="tong hao" userId="0b0704ffccc2fa47" providerId="LiveId" clId="{2EAFFDBC-4CE8-4B67-8BDA-ACF38DCDAE67}" dt="2021-01-23T10:15:33.794" v="143" actId="47"/>
        <pc:sldMkLst>
          <pc:docMk/>
          <pc:sldMk cId="3889889216" sldId="271"/>
        </pc:sldMkLst>
      </pc:sldChg>
      <pc:sldChg chg="del">
        <pc:chgData name="tong hao" userId="0b0704ffccc2fa47" providerId="LiveId" clId="{2EAFFDBC-4CE8-4B67-8BDA-ACF38DCDAE67}" dt="2021-01-23T10:15:33.794" v="143" actId="47"/>
        <pc:sldMkLst>
          <pc:docMk/>
          <pc:sldMk cId="775691504" sldId="272"/>
        </pc:sldMkLst>
      </pc:sldChg>
      <pc:sldChg chg="del">
        <pc:chgData name="tong hao" userId="0b0704ffccc2fa47" providerId="LiveId" clId="{2EAFFDBC-4CE8-4B67-8BDA-ACF38DCDAE67}" dt="2021-01-23T10:15:33.794" v="143" actId="47"/>
        <pc:sldMkLst>
          <pc:docMk/>
          <pc:sldMk cId="3447220061" sldId="273"/>
        </pc:sldMkLst>
      </pc:sldChg>
      <pc:sldChg chg="del">
        <pc:chgData name="tong hao" userId="0b0704ffccc2fa47" providerId="LiveId" clId="{2EAFFDBC-4CE8-4B67-8BDA-ACF38DCDAE67}" dt="2021-01-23T10:15:33.794" v="143" actId="47"/>
        <pc:sldMkLst>
          <pc:docMk/>
          <pc:sldMk cId="288567086" sldId="274"/>
        </pc:sldMkLst>
      </pc:sldChg>
      <pc:sldChg chg="del">
        <pc:chgData name="tong hao" userId="0b0704ffccc2fa47" providerId="LiveId" clId="{2EAFFDBC-4CE8-4B67-8BDA-ACF38DCDAE67}" dt="2021-01-23T10:15:33.794" v="143" actId="47"/>
        <pc:sldMkLst>
          <pc:docMk/>
          <pc:sldMk cId="1565194438" sldId="275"/>
        </pc:sldMkLst>
      </pc:sldChg>
      <pc:sldChg chg="del">
        <pc:chgData name="tong hao" userId="0b0704ffccc2fa47" providerId="LiveId" clId="{2EAFFDBC-4CE8-4B67-8BDA-ACF38DCDAE67}" dt="2021-01-23T10:15:33.794" v="143" actId="47"/>
        <pc:sldMkLst>
          <pc:docMk/>
          <pc:sldMk cId="3197377474" sldId="276"/>
        </pc:sldMkLst>
      </pc:sldChg>
      <pc:sldChg chg="del">
        <pc:chgData name="tong hao" userId="0b0704ffccc2fa47" providerId="LiveId" clId="{2EAFFDBC-4CE8-4B67-8BDA-ACF38DCDAE67}" dt="2021-01-23T10:15:33.794" v="143" actId="47"/>
        <pc:sldMkLst>
          <pc:docMk/>
          <pc:sldMk cId="1063994666" sldId="277"/>
        </pc:sldMkLst>
      </pc:sldChg>
      <pc:sldChg chg="del">
        <pc:chgData name="tong hao" userId="0b0704ffccc2fa47" providerId="LiveId" clId="{2EAFFDBC-4CE8-4B67-8BDA-ACF38DCDAE67}" dt="2021-01-23T10:15:33.794" v="143" actId="47"/>
        <pc:sldMkLst>
          <pc:docMk/>
          <pc:sldMk cId="212003564" sldId="278"/>
        </pc:sldMkLst>
      </pc:sldChg>
      <pc:sldChg chg="del">
        <pc:chgData name="tong hao" userId="0b0704ffccc2fa47" providerId="LiveId" clId="{2EAFFDBC-4CE8-4B67-8BDA-ACF38DCDAE67}" dt="2021-01-23T10:15:33.794" v="143" actId="47"/>
        <pc:sldMkLst>
          <pc:docMk/>
          <pc:sldMk cId="1337344964" sldId="279"/>
        </pc:sldMkLst>
      </pc:sldChg>
      <pc:sldChg chg="del">
        <pc:chgData name="tong hao" userId="0b0704ffccc2fa47" providerId="LiveId" clId="{2EAFFDBC-4CE8-4B67-8BDA-ACF38DCDAE67}" dt="2021-01-23T10:15:33.794" v="143" actId="47"/>
        <pc:sldMkLst>
          <pc:docMk/>
          <pc:sldMk cId="1200459359" sldId="280"/>
        </pc:sldMkLst>
      </pc:sldChg>
      <pc:sldChg chg="modSp mod">
        <pc:chgData name="tong hao" userId="0b0704ffccc2fa47" providerId="LiveId" clId="{2EAFFDBC-4CE8-4B67-8BDA-ACF38DCDAE67}" dt="2021-01-23T10:16:26.483" v="157" actId="20577"/>
        <pc:sldMkLst>
          <pc:docMk/>
          <pc:sldMk cId="2438441800" sldId="281"/>
        </pc:sldMkLst>
        <pc:spChg chg="mod">
          <ac:chgData name="tong hao" userId="0b0704ffccc2fa47" providerId="LiveId" clId="{2EAFFDBC-4CE8-4B67-8BDA-ACF38DCDAE67}" dt="2021-01-23T10:16:26.483" v="157" actId="20577"/>
          <ac:spMkLst>
            <pc:docMk/>
            <pc:sldMk cId="2438441800" sldId="281"/>
            <ac:spMk id="3" creationId="{71747580-700F-46FA-A6DF-9F95BFCCE19E}"/>
          </ac:spMkLst>
        </pc:spChg>
      </pc:sldChg>
      <pc:sldChg chg="del">
        <pc:chgData name="tong hao" userId="0b0704ffccc2fa47" providerId="LiveId" clId="{2EAFFDBC-4CE8-4B67-8BDA-ACF38DCDAE67}" dt="2021-01-23T10:16:14.409" v="144" actId="47"/>
        <pc:sldMkLst>
          <pc:docMk/>
          <pc:sldMk cId="3169609456" sldId="282"/>
        </pc:sldMkLst>
      </pc:sldChg>
      <pc:sldChg chg="add">
        <pc:chgData name="tong hao" userId="0b0704ffccc2fa47" providerId="LiveId" clId="{2EAFFDBC-4CE8-4B67-8BDA-ACF38DCDAE67}" dt="2021-01-23T10:22:59.563" v="373"/>
        <pc:sldMkLst>
          <pc:docMk/>
          <pc:sldMk cId="374224494" sldId="292"/>
        </pc:sldMkLst>
      </pc:sldChg>
      <pc:sldChg chg="add">
        <pc:chgData name="tong hao" userId="0b0704ffccc2fa47" providerId="LiveId" clId="{2EAFFDBC-4CE8-4B67-8BDA-ACF38DCDAE67}" dt="2021-01-23T10:13:59.507" v="140"/>
        <pc:sldMkLst>
          <pc:docMk/>
          <pc:sldMk cId="0" sldId="293"/>
        </pc:sldMkLst>
      </pc:sldChg>
      <pc:sldChg chg="add">
        <pc:chgData name="tong hao" userId="0b0704ffccc2fa47" providerId="LiveId" clId="{2EAFFDBC-4CE8-4B67-8BDA-ACF38DCDAE67}" dt="2021-01-23T10:22:59.563" v="373"/>
        <pc:sldMkLst>
          <pc:docMk/>
          <pc:sldMk cId="994460205" sldId="294"/>
        </pc:sldMkLst>
      </pc:sldChg>
      <pc:sldChg chg="add">
        <pc:chgData name="tong hao" userId="0b0704ffccc2fa47" providerId="LiveId" clId="{2EAFFDBC-4CE8-4B67-8BDA-ACF38DCDAE67}" dt="2021-01-23T10:19:58.422" v="167"/>
        <pc:sldMkLst>
          <pc:docMk/>
          <pc:sldMk cId="0" sldId="295"/>
        </pc:sldMkLst>
      </pc:sldChg>
      <pc:sldChg chg="add">
        <pc:chgData name="tong hao" userId="0b0704ffccc2fa47" providerId="LiveId" clId="{2EAFFDBC-4CE8-4B67-8BDA-ACF38DCDAE67}" dt="2021-01-23T10:13:59.507" v="140"/>
        <pc:sldMkLst>
          <pc:docMk/>
          <pc:sldMk cId="0" sldId="297"/>
        </pc:sldMkLst>
      </pc:sldChg>
      <pc:sldChg chg="add">
        <pc:chgData name="tong hao" userId="0b0704ffccc2fa47" providerId="LiveId" clId="{2EAFFDBC-4CE8-4B67-8BDA-ACF38DCDAE67}" dt="2021-01-23T10:24:38.940" v="468"/>
        <pc:sldMkLst>
          <pc:docMk/>
          <pc:sldMk cId="3676375764" sldId="300"/>
        </pc:sldMkLst>
      </pc:sldChg>
      <pc:sldChg chg="add">
        <pc:chgData name="tong hao" userId="0b0704ffccc2fa47" providerId="LiveId" clId="{2EAFFDBC-4CE8-4B67-8BDA-ACF38DCDAE67}" dt="2021-01-23T10:19:58.422" v="167"/>
        <pc:sldMkLst>
          <pc:docMk/>
          <pc:sldMk cId="0" sldId="301"/>
        </pc:sldMkLst>
      </pc:sldChg>
      <pc:sldChg chg="add">
        <pc:chgData name="tong hao" userId="0b0704ffccc2fa47" providerId="LiveId" clId="{2EAFFDBC-4CE8-4B67-8BDA-ACF38DCDAE67}" dt="2021-01-23T10:19:58.422" v="167"/>
        <pc:sldMkLst>
          <pc:docMk/>
          <pc:sldMk cId="0" sldId="302"/>
        </pc:sldMkLst>
      </pc:sldChg>
      <pc:sldChg chg="add">
        <pc:chgData name="tong hao" userId="0b0704ffccc2fa47" providerId="LiveId" clId="{2EAFFDBC-4CE8-4B67-8BDA-ACF38DCDAE67}" dt="2021-01-23T10:24:38.940" v="468"/>
        <pc:sldMkLst>
          <pc:docMk/>
          <pc:sldMk cId="2423648142" sldId="303"/>
        </pc:sldMkLst>
      </pc:sldChg>
      <pc:sldChg chg="add">
        <pc:chgData name="tong hao" userId="0b0704ffccc2fa47" providerId="LiveId" clId="{2EAFFDBC-4CE8-4B67-8BDA-ACF38DCDAE67}" dt="2021-01-23T10:24:38.940" v="468"/>
        <pc:sldMkLst>
          <pc:docMk/>
          <pc:sldMk cId="3252940874" sldId="304"/>
        </pc:sldMkLst>
      </pc:sldChg>
      <pc:sldChg chg="add">
        <pc:chgData name="tong hao" userId="0b0704ffccc2fa47" providerId="LiveId" clId="{2EAFFDBC-4CE8-4B67-8BDA-ACF38DCDAE67}" dt="2021-01-23T10:19:58.422" v="167"/>
        <pc:sldMkLst>
          <pc:docMk/>
          <pc:sldMk cId="0" sldId="305"/>
        </pc:sldMkLst>
      </pc:sldChg>
      <pc:sldChg chg="add">
        <pc:chgData name="tong hao" userId="0b0704ffccc2fa47" providerId="LiveId" clId="{2EAFFDBC-4CE8-4B67-8BDA-ACF38DCDAE67}" dt="2021-01-23T10:25:12.455" v="469"/>
        <pc:sldMkLst>
          <pc:docMk/>
          <pc:sldMk cId="2123046047" sldId="310"/>
        </pc:sldMkLst>
      </pc:sldChg>
      <pc:sldChg chg="add">
        <pc:chgData name="tong hao" userId="0b0704ffccc2fa47" providerId="LiveId" clId="{2EAFFDBC-4CE8-4B67-8BDA-ACF38DCDAE67}" dt="2021-01-23T10:25:12.455" v="469"/>
        <pc:sldMkLst>
          <pc:docMk/>
          <pc:sldMk cId="3438468668" sldId="311"/>
        </pc:sldMkLst>
      </pc:sldChg>
      <pc:sldChg chg="add">
        <pc:chgData name="tong hao" userId="0b0704ffccc2fa47" providerId="LiveId" clId="{2EAFFDBC-4CE8-4B67-8BDA-ACF38DCDAE67}" dt="2021-01-23T10:25:12.455" v="469"/>
        <pc:sldMkLst>
          <pc:docMk/>
          <pc:sldMk cId="1336173236" sldId="312"/>
        </pc:sldMkLst>
      </pc:sldChg>
      <pc:sldChg chg="add">
        <pc:chgData name="tong hao" userId="0b0704ffccc2fa47" providerId="LiveId" clId="{2EAFFDBC-4CE8-4B67-8BDA-ACF38DCDAE67}" dt="2021-01-23T10:25:12.455" v="469"/>
        <pc:sldMkLst>
          <pc:docMk/>
          <pc:sldMk cId="2644980948" sldId="313"/>
        </pc:sldMkLst>
      </pc:sldChg>
      <pc:sldChg chg="add">
        <pc:chgData name="tong hao" userId="0b0704ffccc2fa47" providerId="LiveId" clId="{2EAFFDBC-4CE8-4B67-8BDA-ACF38DCDAE67}" dt="2021-01-23T10:25:12.455" v="469"/>
        <pc:sldMkLst>
          <pc:docMk/>
          <pc:sldMk cId="1490964150" sldId="314"/>
        </pc:sldMkLst>
      </pc:sldChg>
      <pc:sldChg chg="add">
        <pc:chgData name="tong hao" userId="0b0704ffccc2fa47" providerId="LiveId" clId="{2EAFFDBC-4CE8-4B67-8BDA-ACF38DCDAE67}" dt="2021-01-23T10:25:12.455" v="469"/>
        <pc:sldMkLst>
          <pc:docMk/>
          <pc:sldMk cId="1237916590" sldId="315"/>
        </pc:sldMkLst>
      </pc:sldChg>
      <pc:sldChg chg="add">
        <pc:chgData name="tong hao" userId="0b0704ffccc2fa47" providerId="LiveId" clId="{2EAFFDBC-4CE8-4B67-8BDA-ACF38DCDAE67}" dt="2021-01-23T10:25:12.455" v="469"/>
        <pc:sldMkLst>
          <pc:docMk/>
          <pc:sldMk cId="1453546572" sldId="316"/>
        </pc:sldMkLst>
      </pc:sldChg>
      <pc:sldChg chg="add">
        <pc:chgData name="tong hao" userId="0b0704ffccc2fa47" providerId="LiveId" clId="{2EAFFDBC-4CE8-4B67-8BDA-ACF38DCDAE67}" dt="2021-01-23T10:25:12.455" v="469"/>
        <pc:sldMkLst>
          <pc:docMk/>
          <pc:sldMk cId="3699483846" sldId="317"/>
        </pc:sldMkLst>
      </pc:sldChg>
      <pc:sldChg chg="add">
        <pc:chgData name="tong hao" userId="0b0704ffccc2fa47" providerId="LiveId" clId="{2EAFFDBC-4CE8-4B67-8BDA-ACF38DCDAE67}" dt="2021-01-23T10:25:12.455" v="469"/>
        <pc:sldMkLst>
          <pc:docMk/>
          <pc:sldMk cId="2024009470" sldId="318"/>
        </pc:sldMkLst>
      </pc:sldChg>
      <pc:sldChg chg="add">
        <pc:chgData name="tong hao" userId="0b0704ffccc2fa47" providerId="LiveId" clId="{2EAFFDBC-4CE8-4B67-8BDA-ACF38DCDAE67}" dt="2021-01-23T10:25:12.455" v="469"/>
        <pc:sldMkLst>
          <pc:docMk/>
          <pc:sldMk cId="3914193099" sldId="319"/>
        </pc:sldMkLst>
      </pc:sldChg>
      <pc:sldChg chg="add">
        <pc:chgData name="tong hao" userId="0b0704ffccc2fa47" providerId="LiveId" clId="{2EAFFDBC-4CE8-4B67-8BDA-ACF38DCDAE67}" dt="2021-01-23T10:19:58.422" v="167"/>
        <pc:sldMkLst>
          <pc:docMk/>
          <pc:sldMk cId="0" sldId="320"/>
        </pc:sldMkLst>
      </pc:sldChg>
      <pc:sldChg chg="add">
        <pc:chgData name="tong hao" userId="0b0704ffccc2fa47" providerId="LiveId" clId="{2EAFFDBC-4CE8-4B67-8BDA-ACF38DCDAE67}" dt="2021-01-23T10:25:12.455" v="469"/>
        <pc:sldMkLst>
          <pc:docMk/>
          <pc:sldMk cId="126570037" sldId="321"/>
        </pc:sldMkLst>
      </pc:sldChg>
      <pc:sldChg chg="add">
        <pc:chgData name="tong hao" userId="0b0704ffccc2fa47" providerId="LiveId" clId="{2EAFFDBC-4CE8-4B67-8BDA-ACF38DCDAE67}" dt="2021-01-23T10:19:58.422" v="167"/>
        <pc:sldMkLst>
          <pc:docMk/>
          <pc:sldMk cId="0" sldId="322"/>
        </pc:sldMkLst>
      </pc:sldChg>
      <pc:sldChg chg="modSp add mod">
        <pc:chgData name="tong hao" userId="0b0704ffccc2fa47" providerId="LiveId" clId="{2EAFFDBC-4CE8-4B67-8BDA-ACF38DCDAE67}" dt="2021-01-23T10:22:05.420" v="372" actId="20577"/>
        <pc:sldMkLst>
          <pc:docMk/>
          <pc:sldMk cId="0" sldId="323"/>
        </pc:sldMkLst>
        <pc:spChg chg="mod">
          <ac:chgData name="tong hao" userId="0b0704ffccc2fa47" providerId="LiveId" clId="{2EAFFDBC-4CE8-4B67-8BDA-ACF38DCDAE67}" dt="2021-01-23T10:22:05.420" v="372" actId="20577"/>
          <ac:spMkLst>
            <pc:docMk/>
            <pc:sldMk cId="0" sldId="323"/>
            <ac:spMk id="3" creationId="{9E19E06C-EEE2-4ECD-862D-B9CDE1C9AE22}"/>
          </ac:spMkLst>
        </pc:spChg>
      </pc:sldChg>
      <pc:sldChg chg="add">
        <pc:chgData name="tong hao" userId="0b0704ffccc2fa47" providerId="LiveId" clId="{2EAFFDBC-4CE8-4B67-8BDA-ACF38DCDAE67}" dt="2021-01-23T10:19:58.422" v="167"/>
        <pc:sldMkLst>
          <pc:docMk/>
          <pc:sldMk cId="0" sldId="324"/>
        </pc:sldMkLst>
      </pc:sldChg>
      <pc:sldChg chg="add">
        <pc:chgData name="tong hao" userId="0b0704ffccc2fa47" providerId="LiveId" clId="{2EAFFDBC-4CE8-4B67-8BDA-ACF38DCDAE67}" dt="2021-01-23T10:25:12.455" v="469"/>
        <pc:sldMkLst>
          <pc:docMk/>
          <pc:sldMk cId="2601502243" sldId="325"/>
        </pc:sldMkLst>
      </pc:sldChg>
      <pc:sldChg chg="add">
        <pc:chgData name="tong hao" userId="0b0704ffccc2fa47" providerId="LiveId" clId="{2EAFFDBC-4CE8-4B67-8BDA-ACF38DCDAE67}" dt="2021-01-23T10:25:12.455" v="469"/>
        <pc:sldMkLst>
          <pc:docMk/>
          <pc:sldMk cId="3958799859" sldId="326"/>
        </pc:sldMkLst>
      </pc:sldChg>
      <pc:sldChg chg="add">
        <pc:chgData name="tong hao" userId="0b0704ffccc2fa47" providerId="LiveId" clId="{2EAFFDBC-4CE8-4B67-8BDA-ACF38DCDAE67}" dt="2021-01-23T10:25:12.455" v="469"/>
        <pc:sldMkLst>
          <pc:docMk/>
          <pc:sldMk cId="3463316309" sldId="327"/>
        </pc:sldMkLst>
      </pc:sldChg>
      <pc:sldChg chg="add">
        <pc:chgData name="tong hao" userId="0b0704ffccc2fa47" providerId="LiveId" clId="{2EAFFDBC-4CE8-4B67-8BDA-ACF38DCDAE67}" dt="2021-01-23T10:25:12.455" v="469"/>
        <pc:sldMkLst>
          <pc:docMk/>
          <pc:sldMk cId="1880884246" sldId="328"/>
        </pc:sldMkLst>
      </pc:sldChg>
      <pc:sldChg chg="add">
        <pc:chgData name="tong hao" userId="0b0704ffccc2fa47" providerId="LiveId" clId="{2EAFFDBC-4CE8-4B67-8BDA-ACF38DCDAE67}" dt="2021-01-23T10:25:12.455" v="469"/>
        <pc:sldMkLst>
          <pc:docMk/>
          <pc:sldMk cId="806098898" sldId="329"/>
        </pc:sldMkLst>
      </pc:sldChg>
      <pc:sldChg chg="add">
        <pc:chgData name="tong hao" userId="0b0704ffccc2fa47" providerId="LiveId" clId="{2EAFFDBC-4CE8-4B67-8BDA-ACF38DCDAE67}" dt="2021-01-23T10:19:58.422" v="167"/>
        <pc:sldMkLst>
          <pc:docMk/>
          <pc:sldMk cId="0" sldId="330"/>
        </pc:sldMkLst>
      </pc:sldChg>
      <pc:sldChg chg="addSp delSp modSp add mod">
        <pc:chgData name="tong hao" userId="0b0704ffccc2fa47" providerId="LiveId" clId="{2EAFFDBC-4CE8-4B67-8BDA-ACF38DCDAE67}" dt="2021-01-23T10:18:50.619" v="166" actId="1076"/>
        <pc:sldMkLst>
          <pc:docMk/>
          <pc:sldMk cId="0" sldId="331"/>
        </pc:sldMkLst>
        <pc:spChg chg="mod">
          <ac:chgData name="tong hao" userId="0b0704ffccc2fa47" providerId="LiveId" clId="{2EAFFDBC-4CE8-4B67-8BDA-ACF38DCDAE67}" dt="2021-01-23T10:18:33.048" v="163" actId="1076"/>
          <ac:spMkLst>
            <pc:docMk/>
            <pc:sldMk cId="0" sldId="331"/>
            <ac:spMk id="10242" creationId="{EA1A7010-E0E3-4335-B682-3808B2D09B9F}"/>
          </ac:spMkLst>
        </pc:spChg>
        <pc:spChg chg="mod">
          <ac:chgData name="tong hao" userId="0b0704ffccc2fa47" providerId="LiveId" clId="{2EAFFDBC-4CE8-4B67-8BDA-ACF38DCDAE67}" dt="2021-01-23T10:18:38.767" v="164" actId="1076"/>
          <ac:spMkLst>
            <pc:docMk/>
            <pc:sldMk cId="0" sldId="331"/>
            <ac:spMk id="10245" creationId="{F56D6A68-8A29-4AD2-A2BD-44EBC94C1D9F}"/>
          </ac:spMkLst>
        </pc:spChg>
        <pc:spChg chg="mod">
          <ac:chgData name="tong hao" userId="0b0704ffccc2fa47" providerId="LiveId" clId="{2EAFFDBC-4CE8-4B67-8BDA-ACF38DCDAE67}" dt="2021-01-23T10:18:45.420" v="165" actId="1076"/>
          <ac:spMkLst>
            <pc:docMk/>
            <pc:sldMk cId="0" sldId="331"/>
            <ac:spMk id="10246" creationId="{62571245-A5F1-4D2C-A48A-7079BC4392C1}"/>
          </ac:spMkLst>
        </pc:spChg>
        <pc:spChg chg="mod">
          <ac:chgData name="tong hao" userId="0b0704ffccc2fa47" providerId="LiveId" clId="{2EAFFDBC-4CE8-4B67-8BDA-ACF38DCDAE67}" dt="2021-01-23T10:18:50.619" v="166" actId="1076"/>
          <ac:spMkLst>
            <pc:docMk/>
            <pc:sldMk cId="0" sldId="331"/>
            <ac:spMk id="10247" creationId="{FA516058-8B9E-4DF4-B9F6-934261BDB1BB}"/>
          </ac:spMkLst>
        </pc:spChg>
        <pc:picChg chg="add mod ord">
          <ac:chgData name="tong hao" userId="0b0704ffccc2fa47" providerId="LiveId" clId="{2EAFFDBC-4CE8-4B67-8BDA-ACF38DCDAE67}" dt="2021-01-23T10:18:18.545" v="161" actId="167"/>
          <ac:picMkLst>
            <pc:docMk/>
            <pc:sldMk cId="0" sldId="331"/>
            <ac:picMk id="8" creationId="{C23D0ADE-B4B4-4D14-98B0-879CF660D699}"/>
          </ac:picMkLst>
        </pc:picChg>
        <pc:picChg chg="del mod">
          <ac:chgData name="tong hao" userId="0b0704ffccc2fa47" providerId="LiveId" clId="{2EAFFDBC-4CE8-4B67-8BDA-ACF38DCDAE67}" dt="2021-01-23T10:18:09.483" v="159" actId="478"/>
          <ac:picMkLst>
            <pc:docMk/>
            <pc:sldMk cId="0" sldId="331"/>
            <ac:picMk id="10244" creationId="{59F368FE-A679-4E08-9711-75998CF9B743}"/>
          </ac:picMkLst>
        </pc:picChg>
      </pc:sldChg>
      <pc:sldChg chg="add">
        <pc:chgData name="tong hao" userId="0b0704ffccc2fa47" providerId="LiveId" clId="{2EAFFDBC-4CE8-4B67-8BDA-ACF38DCDAE67}" dt="2021-01-23T10:19:58.422" v="167"/>
        <pc:sldMkLst>
          <pc:docMk/>
          <pc:sldMk cId="0" sldId="332"/>
        </pc:sldMkLst>
      </pc:sldChg>
      <pc:sldChg chg="add">
        <pc:chgData name="tong hao" userId="0b0704ffccc2fa47" providerId="LiveId" clId="{2EAFFDBC-4CE8-4B67-8BDA-ACF38DCDAE67}" dt="2021-01-23T10:19:58.422" v="167"/>
        <pc:sldMkLst>
          <pc:docMk/>
          <pc:sldMk cId="0" sldId="333"/>
        </pc:sldMkLst>
      </pc:sldChg>
      <pc:sldChg chg="add">
        <pc:chgData name="tong hao" userId="0b0704ffccc2fa47" providerId="LiveId" clId="{2EAFFDBC-4CE8-4B67-8BDA-ACF38DCDAE67}" dt="2021-01-23T10:13:59.507" v="140"/>
        <pc:sldMkLst>
          <pc:docMk/>
          <pc:sldMk cId="0" sldId="335"/>
        </pc:sldMkLst>
      </pc:sldChg>
      <pc:sldChg chg="modSp new mod">
        <pc:chgData name="tong hao" userId="0b0704ffccc2fa47" providerId="LiveId" clId="{2EAFFDBC-4CE8-4B67-8BDA-ACF38DCDAE67}" dt="2021-01-23T10:20:54.118" v="328" actId="20577"/>
        <pc:sldMkLst>
          <pc:docMk/>
          <pc:sldMk cId="654325308" sldId="336"/>
        </pc:sldMkLst>
        <pc:spChg chg="mod">
          <ac:chgData name="tong hao" userId="0b0704ffccc2fa47" providerId="LiveId" clId="{2EAFFDBC-4CE8-4B67-8BDA-ACF38DCDAE67}" dt="2021-01-23T10:20:09.692" v="176" actId="20577"/>
          <ac:spMkLst>
            <pc:docMk/>
            <pc:sldMk cId="654325308" sldId="336"/>
            <ac:spMk id="2" creationId="{0E60991D-4652-4DC0-B08D-4B990360C0A9}"/>
          </ac:spMkLst>
        </pc:spChg>
        <pc:spChg chg="mod">
          <ac:chgData name="tong hao" userId="0b0704ffccc2fa47" providerId="LiveId" clId="{2EAFFDBC-4CE8-4B67-8BDA-ACF38DCDAE67}" dt="2021-01-23T10:20:54.118" v="328" actId="20577"/>
          <ac:spMkLst>
            <pc:docMk/>
            <pc:sldMk cId="654325308" sldId="336"/>
            <ac:spMk id="3" creationId="{B245A5F8-5E9B-40A4-B80E-7D495C43C95F}"/>
          </ac:spMkLst>
        </pc:spChg>
      </pc:sldChg>
      <pc:sldChg chg="modSp add mod">
        <pc:chgData name="tong hao" userId="0b0704ffccc2fa47" providerId="LiveId" clId="{2EAFFDBC-4CE8-4B67-8BDA-ACF38DCDAE67}" dt="2021-01-23T10:23:46.209" v="467" actId="1036"/>
        <pc:sldMkLst>
          <pc:docMk/>
          <pc:sldMk cId="1579435764" sldId="337"/>
        </pc:sldMkLst>
        <pc:spChg chg="mod">
          <ac:chgData name="tong hao" userId="0b0704ffccc2fa47" providerId="LiveId" clId="{2EAFFDBC-4CE8-4B67-8BDA-ACF38DCDAE67}" dt="2021-01-23T10:23:16.606" v="440" actId="20577"/>
          <ac:spMkLst>
            <pc:docMk/>
            <pc:sldMk cId="1579435764" sldId="337"/>
            <ac:spMk id="2" creationId="{62BFED80-1A9C-42BA-9B43-F2343C5A96A4}"/>
          </ac:spMkLst>
        </pc:spChg>
        <pc:spChg chg="mod">
          <ac:chgData name="tong hao" userId="0b0704ffccc2fa47" providerId="LiveId" clId="{2EAFFDBC-4CE8-4B67-8BDA-ACF38DCDAE67}" dt="2021-01-23T10:23:46.209" v="467" actId="1036"/>
          <ac:spMkLst>
            <pc:docMk/>
            <pc:sldMk cId="1579435764" sldId="337"/>
            <ac:spMk id="3" creationId="{464F7D02-C6F2-498D-908A-643F9A4910B1}"/>
          </ac:spMkLst>
        </pc:spChg>
      </pc:sldChg>
      <pc:sldChg chg="add">
        <pc:chgData name="tong hao" userId="0b0704ffccc2fa47" providerId="LiveId" clId="{2EAFFDBC-4CE8-4B67-8BDA-ACF38DCDAE67}" dt="2021-01-23T10:22:59.563" v="373"/>
        <pc:sldMkLst>
          <pc:docMk/>
          <pc:sldMk cId="1329321233" sldId="338"/>
        </pc:sldMkLst>
      </pc:sldChg>
      <pc:sldChg chg="add">
        <pc:chgData name="tong hao" userId="0b0704ffccc2fa47" providerId="LiveId" clId="{2EAFFDBC-4CE8-4B67-8BDA-ACF38DCDAE67}" dt="2021-01-23T10:22:59.563" v="373"/>
        <pc:sldMkLst>
          <pc:docMk/>
          <pc:sldMk cId="4254891742" sldId="339"/>
        </pc:sldMkLst>
      </pc:sldChg>
      <pc:sldChg chg="add">
        <pc:chgData name="tong hao" userId="0b0704ffccc2fa47" providerId="LiveId" clId="{2EAFFDBC-4CE8-4B67-8BDA-ACF38DCDAE67}" dt="2021-01-23T10:22:59.563" v="373"/>
        <pc:sldMkLst>
          <pc:docMk/>
          <pc:sldMk cId="3054661956" sldId="340"/>
        </pc:sldMkLst>
      </pc:sldChg>
      <pc:sldChg chg="add">
        <pc:chgData name="tong hao" userId="0b0704ffccc2fa47" providerId="LiveId" clId="{2EAFFDBC-4CE8-4B67-8BDA-ACF38DCDAE67}" dt="2021-01-23T10:22:59.563" v="373"/>
        <pc:sldMkLst>
          <pc:docMk/>
          <pc:sldMk cId="134950124" sldId="341"/>
        </pc:sldMkLst>
      </pc:sldChg>
      <pc:sldChg chg="add">
        <pc:chgData name="tong hao" userId="0b0704ffccc2fa47" providerId="LiveId" clId="{2EAFFDBC-4CE8-4B67-8BDA-ACF38DCDAE67}" dt="2021-01-23T10:22:59.563" v="373"/>
        <pc:sldMkLst>
          <pc:docMk/>
          <pc:sldMk cId="2866228733" sldId="342"/>
        </pc:sldMkLst>
      </pc:sldChg>
      <pc:sldChg chg="add">
        <pc:chgData name="tong hao" userId="0b0704ffccc2fa47" providerId="LiveId" clId="{2EAFFDBC-4CE8-4B67-8BDA-ACF38DCDAE67}" dt="2021-01-23T10:22:59.563" v="373"/>
        <pc:sldMkLst>
          <pc:docMk/>
          <pc:sldMk cId="1958968109" sldId="343"/>
        </pc:sldMkLst>
      </pc:sldChg>
      <pc:sldChg chg="add">
        <pc:chgData name="tong hao" userId="0b0704ffccc2fa47" providerId="LiveId" clId="{2EAFFDBC-4CE8-4B67-8BDA-ACF38DCDAE67}" dt="2021-01-23T10:24:38.940" v="468"/>
        <pc:sldMkLst>
          <pc:docMk/>
          <pc:sldMk cId="1544667432" sldId="344"/>
        </pc:sldMkLst>
      </pc:sldChg>
      <pc:sldChg chg="add">
        <pc:chgData name="tong hao" userId="0b0704ffccc2fa47" providerId="LiveId" clId="{2EAFFDBC-4CE8-4B67-8BDA-ACF38DCDAE67}" dt="2021-01-23T10:24:38.940" v="468"/>
        <pc:sldMkLst>
          <pc:docMk/>
          <pc:sldMk cId="2360709521" sldId="345"/>
        </pc:sldMkLst>
      </pc:sldChg>
      <pc:sldChg chg="add">
        <pc:chgData name="tong hao" userId="0b0704ffccc2fa47" providerId="LiveId" clId="{2EAFFDBC-4CE8-4B67-8BDA-ACF38DCDAE67}" dt="2021-01-23T10:24:38.940" v="468"/>
        <pc:sldMkLst>
          <pc:docMk/>
          <pc:sldMk cId="1429895684" sldId="346"/>
        </pc:sldMkLst>
      </pc:sldChg>
      <pc:sldChg chg="add">
        <pc:chgData name="tong hao" userId="0b0704ffccc2fa47" providerId="LiveId" clId="{2EAFFDBC-4CE8-4B67-8BDA-ACF38DCDAE67}" dt="2021-01-23T10:25:12.455" v="469"/>
        <pc:sldMkLst>
          <pc:docMk/>
          <pc:sldMk cId="1383897412" sldId="347"/>
        </pc:sldMkLst>
      </pc:sldChg>
      <pc:sldChg chg="add">
        <pc:chgData name="tong hao" userId="0b0704ffccc2fa47" providerId="LiveId" clId="{2EAFFDBC-4CE8-4B67-8BDA-ACF38DCDAE67}" dt="2021-01-23T10:25:12.455" v="469"/>
        <pc:sldMkLst>
          <pc:docMk/>
          <pc:sldMk cId="728524906" sldId="348"/>
        </pc:sldMkLst>
      </pc:sldChg>
      <pc:sldChg chg="addSp delSp modSp new mod modClrScheme chgLayout">
        <pc:chgData name="tong hao" userId="0b0704ffccc2fa47" providerId="LiveId" clId="{2EAFFDBC-4CE8-4B67-8BDA-ACF38DCDAE67}" dt="2021-01-23T10:26:50.438" v="474" actId="1076"/>
        <pc:sldMkLst>
          <pc:docMk/>
          <pc:sldMk cId="966682404" sldId="349"/>
        </pc:sldMkLst>
        <pc:spChg chg="del">
          <ac:chgData name="tong hao" userId="0b0704ffccc2fa47" providerId="LiveId" clId="{2EAFFDBC-4CE8-4B67-8BDA-ACF38DCDAE67}" dt="2021-01-23T10:26:44.389" v="471" actId="700"/>
          <ac:spMkLst>
            <pc:docMk/>
            <pc:sldMk cId="966682404" sldId="349"/>
            <ac:spMk id="2" creationId="{7E3D60D7-AC27-4E9B-A00C-4FE703C51D7D}"/>
          </ac:spMkLst>
        </pc:spChg>
        <pc:spChg chg="del">
          <ac:chgData name="tong hao" userId="0b0704ffccc2fa47" providerId="LiveId" clId="{2EAFFDBC-4CE8-4B67-8BDA-ACF38DCDAE67}" dt="2021-01-23T10:26:44.389" v="471" actId="700"/>
          <ac:spMkLst>
            <pc:docMk/>
            <pc:sldMk cId="966682404" sldId="349"/>
            <ac:spMk id="3" creationId="{0AD89CD5-D85C-4785-B4A7-1410C1C25DD0}"/>
          </ac:spMkLst>
        </pc:spChg>
        <pc:spChg chg="mod ord">
          <ac:chgData name="tong hao" userId="0b0704ffccc2fa47" providerId="LiveId" clId="{2EAFFDBC-4CE8-4B67-8BDA-ACF38DCDAE67}" dt="2021-01-23T10:26:44.389" v="471" actId="700"/>
          <ac:spMkLst>
            <pc:docMk/>
            <pc:sldMk cId="966682404" sldId="349"/>
            <ac:spMk id="4" creationId="{DA0CD2D3-5B13-40F9-A69D-6CAAA3CB649A}"/>
          </ac:spMkLst>
        </pc:spChg>
        <pc:picChg chg="add mod">
          <ac:chgData name="tong hao" userId="0b0704ffccc2fa47" providerId="LiveId" clId="{2EAFFDBC-4CE8-4B67-8BDA-ACF38DCDAE67}" dt="2021-01-23T10:26:50.438" v="474" actId="1076"/>
          <ac:picMkLst>
            <pc:docMk/>
            <pc:sldMk cId="966682404" sldId="349"/>
            <ac:picMk id="6" creationId="{AC3619A4-8D4D-4107-BB88-077D8DADCB82}"/>
          </ac:picMkLst>
        </pc:picChg>
      </pc:sldChg>
      <pc:sldChg chg="addSp modSp new mod">
        <pc:chgData name="tong hao" userId="0b0704ffccc2fa47" providerId="LiveId" clId="{2EAFFDBC-4CE8-4B67-8BDA-ACF38DCDAE67}" dt="2021-01-23T10:29:50.123" v="557" actId="208"/>
        <pc:sldMkLst>
          <pc:docMk/>
          <pc:sldMk cId="566354604" sldId="350"/>
        </pc:sldMkLst>
        <pc:spChg chg="add mod">
          <ac:chgData name="tong hao" userId="0b0704ffccc2fa47" providerId="LiveId" clId="{2EAFFDBC-4CE8-4B67-8BDA-ACF38DCDAE67}" dt="2021-01-23T10:28:18.084" v="529" actId="20577"/>
          <ac:spMkLst>
            <pc:docMk/>
            <pc:sldMk cId="566354604" sldId="350"/>
            <ac:spMk id="5" creationId="{FFEF0CA6-D213-483D-97A5-0C81C2631CE1}"/>
          </ac:spMkLst>
        </pc:spChg>
        <pc:spChg chg="add mod">
          <ac:chgData name="tong hao" userId="0b0704ffccc2fa47" providerId="LiveId" clId="{2EAFFDBC-4CE8-4B67-8BDA-ACF38DCDAE67}" dt="2021-01-23T10:28:35.315" v="549" actId="207"/>
          <ac:spMkLst>
            <pc:docMk/>
            <pc:sldMk cId="566354604" sldId="350"/>
            <ac:spMk id="8" creationId="{72ADDDB4-4B6F-4C08-8BF8-6858153071FC}"/>
          </ac:spMkLst>
        </pc:spChg>
        <pc:picChg chg="add mod">
          <ac:chgData name="tong hao" userId="0b0704ffccc2fa47" providerId="LiveId" clId="{2EAFFDBC-4CE8-4B67-8BDA-ACF38DCDAE67}" dt="2021-01-23T10:27:12.837" v="477" actId="1076"/>
          <ac:picMkLst>
            <pc:docMk/>
            <pc:sldMk cId="566354604" sldId="350"/>
            <ac:picMk id="4" creationId="{4F871377-BE23-4968-83F9-7FCB4169C2C0}"/>
          </ac:picMkLst>
        </pc:picChg>
        <pc:picChg chg="add mod">
          <ac:chgData name="tong hao" userId="0b0704ffccc2fa47" providerId="LiveId" clId="{2EAFFDBC-4CE8-4B67-8BDA-ACF38DCDAE67}" dt="2021-01-23T10:28:12.300" v="522" actId="1076"/>
          <ac:picMkLst>
            <pc:docMk/>
            <pc:sldMk cId="566354604" sldId="350"/>
            <ac:picMk id="7" creationId="{4BBDD5B5-29A4-403A-8475-536203DB2BE2}"/>
          </ac:picMkLst>
        </pc:picChg>
        <pc:picChg chg="add mod">
          <ac:chgData name="tong hao" userId="0b0704ffccc2fa47" providerId="LiveId" clId="{2EAFFDBC-4CE8-4B67-8BDA-ACF38DCDAE67}" dt="2021-01-23T10:29:18.068" v="552" actId="1076"/>
          <ac:picMkLst>
            <pc:docMk/>
            <pc:sldMk cId="566354604" sldId="350"/>
            <ac:picMk id="10" creationId="{3E122745-95EE-48B6-8BE4-C5ED6789025A}"/>
          </ac:picMkLst>
        </pc:picChg>
        <pc:cxnChg chg="add mod">
          <ac:chgData name="tong hao" userId="0b0704ffccc2fa47" providerId="LiveId" clId="{2EAFFDBC-4CE8-4B67-8BDA-ACF38DCDAE67}" dt="2021-01-23T10:29:50.123" v="557" actId="208"/>
          <ac:cxnSpMkLst>
            <pc:docMk/>
            <pc:sldMk cId="566354604" sldId="350"/>
            <ac:cxnSpMk id="12" creationId="{8150E171-DD97-439A-970B-E55FC5074066}"/>
          </ac:cxnSpMkLst>
        </pc:cxnChg>
      </pc:sldChg>
      <pc:sldChg chg="addSp modSp new mod">
        <pc:chgData name="tong hao" userId="0b0704ffccc2fa47" providerId="LiveId" clId="{2EAFFDBC-4CE8-4B67-8BDA-ACF38DCDAE67}" dt="2021-01-23T10:30:27.934" v="560" actId="14100"/>
        <pc:sldMkLst>
          <pc:docMk/>
          <pc:sldMk cId="2304737142" sldId="351"/>
        </pc:sldMkLst>
        <pc:picChg chg="add mod">
          <ac:chgData name="tong hao" userId="0b0704ffccc2fa47" providerId="LiveId" clId="{2EAFFDBC-4CE8-4B67-8BDA-ACF38DCDAE67}" dt="2021-01-23T10:30:27.934" v="560" actId="14100"/>
          <ac:picMkLst>
            <pc:docMk/>
            <pc:sldMk cId="2304737142" sldId="351"/>
            <ac:picMk id="4" creationId="{E9F8FAAA-E274-4FEF-872C-237B3A79EF3C}"/>
          </ac:picMkLst>
        </pc:picChg>
      </pc:sldChg>
      <pc:sldChg chg="addSp modSp new mod">
        <pc:chgData name="tong hao" userId="0b0704ffccc2fa47" providerId="LiveId" clId="{2EAFFDBC-4CE8-4B67-8BDA-ACF38DCDAE67}" dt="2021-01-23T10:31:38.440" v="590" actId="207"/>
        <pc:sldMkLst>
          <pc:docMk/>
          <pc:sldMk cId="824013675" sldId="352"/>
        </pc:sldMkLst>
        <pc:spChg chg="add mod">
          <ac:chgData name="tong hao" userId="0b0704ffccc2fa47" providerId="LiveId" clId="{2EAFFDBC-4CE8-4B67-8BDA-ACF38DCDAE67}" dt="2021-01-23T10:31:38.440" v="590" actId="207"/>
          <ac:spMkLst>
            <pc:docMk/>
            <pc:sldMk cId="824013675" sldId="352"/>
            <ac:spMk id="5" creationId="{70E52F52-5D7A-477A-856B-936285A50276}"/>
          </ac:spMkLst>
        </pc:spChg>
        <pc:picChg chg="add mod">
          <ac:chgData name="tong hao" userId="0b0704ffccc2fa47" providerId="LiveId" clId="{2EAFFDBC-4CE8-4B67-8BDA-ACF38DCDAE67}" dt="2021-01-23T10:31:19.415" v="563" actId="14100"/>
          <ac:picMkLst>
            <pc:docMk/>
            <pc:sldMk cId="824013675" sldId="352"/>
            <ac:picMk id="4" creationId="{FFA6B03D-9147-4277-8B4C-395B4815C59F}"/>
          </ac:picMkLst>
        </pc:picChg>
      </pc:sldChg>
      <pc:sldChg chg="addSp modSp new mod">
        <pc:chgData name="tong hao" userId="0b0704ffccc2fa47" providerId="LiveId" clId="{2EAFFDBC-4CE8-4B67-8BDA-ACF38DCDAE67}" dt="2021-01-23T10:34:06.330" v="804" actId="207"/>
        <pc:sldMkLst>
          <pc:docMk/>
          <pc:sldMk cId="665750621" sldId="353"/>
        </pc:sldMkLst>
        <pc:spChg chg="add mod">
          <ac:chgData name="tong hao" userId="0b0704ffccc2fa47" providerId="LiveId" clId="{2EAFFDBC-4CE8-4B67-8BDA-ACF38DCDAE67}" dt="2021-01-23T10:34:06.330" v="804" actId="207"/>
          <ac:spMkLst>
            <pc:docMk/>
            <pc:sldMk cId="665750621" sldId="353"/>
            <ac:spMk id="5" creationId="{FE8A3862-D53F-4A3F-B2A2-E4DCBC097EA6}"/>
          </ac:spMkLst>
        </pc:spChg>
        <pc:picChg chg="add mod">
          <ac:chgData name="tong hao" userId="0b0704ffccc2fa47" providerId="LiveId" clId="{2EAFFDBC-4CE8-4B67-8BDA-ACF38DCDAE67}" dt="2021-01-23T10:32:07.143" v="593" actId="1076"/>
          <ac:picMkLst>
            <pc:docMk/>
            <pc:sldMk cId="665750621" sldId="353"/>
            <ac:picMk id="4" creationId="{3E9EAB29-E817-4738-8605-F91AEAB35F66}"/>
          </ac:picMkLst>
        </pc:picChg>
      </pc:sldChg>
      <pc:sldChg chg="addSp delSp new mod">
        <pc:chgData name="tong hao" userId="0b0704ffccc2fa47" providerId="LiveId" clId="{2EAFFDBC-4CE8-4B67-8BDA-ACF38DCDAE67}" dt="2021-01-23T10:34:34.363" v="808" actId="22"/>
        <pc:sldMkLst>
          <pc:docMk/>
          <pc:sldMk cId="2955443612" sldId="354"/>
        </pc:sldMkLst>
        <pc:picChg chg="add">
          <ac:chgData name="tong hao" userId="0b0704ffccc2fa47" providerId="LiveId" clId="{2EAFFDBC-4CE8-4B67-8BDA-ACF38DCDAE67}" dt="2021-01-23T10:34:10.215" v="806" actId="22"/>
          <ac:picMkLst>
            <pc:docMk/>
            <pc:sldMk cId="2955443612" sldId="354"/>
            <ac:picMk id="4" creationId="{E793842B-D454-45E1-8AB9-EB0E82E8ACD1}"/>
          </ac:picMkLst>
        </pc:picChg>
        <pc:picChg chg="add del">
          <ac:chgData name="tong hao" userId="0b0704ffccc2fa47" providerId="LiveId" clId="{2EAFFDBC-4CE8-4B67-8BDA-ACF38DCDAE67}" dt="2021-01-23T10:34:34.363" v="808" actId="22"/>
          <ac:picMkLst>
            <pc:docMk/>
            <pc:sldMk cId="2955443612" sldId="354"/>
            <ac:picMk id="6" creationId="{CCDFB8C4-BD05-4E43-89D7-0512E0780085}"/>
          </ac:picMkLst>
        </pc:picChg>
      </pc:sldChg>
      <pc:sldChg chg="addSp delSp modSp new mod">
        <pc:chgData name="tong hao" userId="0b0704ffccc2fa47" providerId="LiveId" clId="{2EAFFDBC-4CE8-4B67-8BDA-ACF38DCDAE67}" dt="2021-01-23T10:37:27.824" v="892" actId="1076"/>
        <pc:sldMkLst>
          <pc:docMk/>
          <pc:sldMk cId="747131462" sldId="355"/>
        </pc:sldMkLst>
        <pc:spChg chg="add del">
          <ac:chgData name="tong hao" userId="0b0704ffccc2fa47" providerId="LiveId" clId="{2EAFFDBC-4CE8-4B67-8BDA-ACF38DCDAE67}" dt="2021-01-23T10:35:52.911" v="821" actId="22"/>
          <ac:spMkLst>
            <pc:docMk/>
            <pc:sldMk cId="747131462" sldId="355"/>
            <ac:spMk id="10" creationId="{4FA08EA2-A788-4B47-997B-6412FAE76B8F}"/>
          </ac:spMkLst>
        </pc:spChg>
        <pc:spChg chg="add mod">
          <ac:chgData name="tong hao" userId="0b0704ffccc2fa47" providerId="LiveId" clId="{2EAFFDBC-4CE8-4B67-8BDA-ACF38DCDAE67}" dt="2021-01-23T10:36:09.109" v="829" actId="403"/>
          <ac:spMkLst>
            <pc:docMk/>
            <pc:sldMk cId="747131462" sldId="355"/>
            <ac:spMk id="12" creationId="{EA9DF8CB-4D32-4CE4-8D25-6F97230AE681}"/>
          </ac:spMkLst>
        </pc:spChg>
        <pc:spChg chg="add del mod">
          <ac:chgData name="tong hao" userId="0b0704ffccc2fa47" providerId="LiveId" clId="{2EAFFDBC-4CE8-4B67-8BDA-ACF38DCDAE67}" dt="2021-01-23T10:35:57.368" v="825"/>
          <ac:spMkLst>
            <pc:docMk/>
            <pc:sldMk cId="747131462" sldId="355"/>
            <ac:spMk id="13" creationId="{951B3216-108A-4068-B5BF-1091F91E4D26}"/>
          </ac:spMkLst>
        </pc:spChg>
        <pc:spChg chg="add mod">
          <ac:chgData name="tong hao" userId="0b0704ffccc2fa47" providerId="LiveId" clId="{2EAFFDBC-4CE8-4B67-8BDA-ACF38DCDAE67}" dt="2021-01-23T10:36:36.565" v="890" actId="20577"/>
          <ac:spMkLst>
            <pc:docMk/>
            <pc:sldMk cId="747131462" sldId="355"/>
            <ac:spMk id="14" creationId="{CCC21247-4B73-4728-8D6C-90DBD8627035}"/>
          </ac:spMkLst>
        </pc:spChg>
        <pc:picChg chg="add del">
          <ac:chgData name="tong hao" userId="0b0704ffccc2fa47" providerId="LiveId" clId="{2EAFFDBC-4CE8-4B67-8BDA-ACF38DCDAE67}" dt="2021-01-23T10:34:39.391" v="811" actId="22"/>
          <ac:picMkLst>
            <pc:docMk/>
            <pc:sldMk cId="747131462" sldId="355"/>
            <ac:picMk id="4" creationId="{3C7EA782-C28D-4267-89DD-6ED50D760FDD}"/>
          </ac:picMkLst>
        </pc:picChg>
        <pc:picChg chg="add del mod">
          <ac:chgData name="tong hao" userId="0b0704ffccc2fa47" providerId="LiveId" clId="{2EAFFDBC-4CE8-4B67-8BDA-ACF38DCDAE67}" dt="2021-01-23T10:35:08.895" v="815" actId="22"/>
          <ac:picMkLst>
            <pc:docMk/>
            <pc:sldMk cId="747131462" sldId="355"/>
            <ac:picMk id="6" creationId="{869E8B7A-E757-4F1A-80F5-3E6D8A4B34A3}"/>
          </ac:picMkLst>
        </pc:picChg>
        <pc:picChg chg="add mod">
          <ac:chgData name="tong hao" userId="0b0704ffccc2fa47" providerId="LiveId" clId="{2EAFFDBC-4CE8-4B67-8BDA-ACF38DCDAE67}" dt="2021-01-23T10:37:27.824" v="892" actId="1076"/>
          <ac:picMkLst>
            <pc:docMk/>
            <pc:sldMk cId="747131462" sldId="355"/>
            <ac:picMk id="8" creationId="{1724E390-E35F-440D-950F-DAC298B4B6A7}"/>
          </ac:picMkLst>
        </pc:picChg>
      </pc:sldChg>
      <pc:sldChg chg="addSp modSp new mod modClrScheme chgLayout">
        <pc:chgData name="tong hao" userId="0b0704ffccc2fa47" providerId="LiveId" clId="{2EAFFDBC-4CE8-4B67-8BDA-ACF38DCDAE67}" dt="2021-01-23T10:39:04.012" v="955" actId="20577"/>
        <pc:sldMkLst>
          <pc:docMk/>
          <pc:sldMk cId="1586403691" sldId="356"/>
        </pc:sldMkLst>
        <pc:spChg chg="mod ord">
          <ac:chgData name="tong hao" userId="0b0704ffccc2fa47" providerId="LiveId" clId="{2EAFFDBC-4CE8-4B67-8BDA-ACF38DCDAE67}" dt="2021-01-23T10:37:33.894" v="894" actId="700"/>
          <ac:spMkLst>
            <pc:docMk/>
            <pc:sldMk cId="1586403691" sldId="356"/>
            <ac:spMk id="2" creationId="{824EE2E0-0EE3-4628-934B-C4CB12771B89}"/>
          </ac:spMkLst>
        </pc:spChg>
        <pc:spChg chg="add mod ord">
          <ac:chgData name="tong hao" userId="0b0704ffccc2fa47" providerId="LiveId" clId="{2EAFFDBC-4CE8-4B67-8BDA-ACF38DCDAE67}" dt="2021-01-23T10:37:36.648" v="904" actId="20577"/>
          <ac:spMkLst>
            <pc:docMk/>
            <pc:sldMk cId="1586403691" sldId="356"/>
            <ac:spMk id="3" creationId="{1D257F86-C8B5-4E6A-9084-B6FC823CA470}"/>
          </ac:spMkLst>
        </pc:spChg>
        <pc:spChg chg="add mod ord">
          <ac:chgData name="tong hao" userId="0b0704ffccc2fa47" providerId="LiveId" clId="{2EAFFDBC-4CE8-4B67-8BDA-ACF38DCDAE67}" dt="2021-01-23T10:39:04.012" v="955" actId="20577"/>
          <ac:spMkLst>
            <pc:docMk/>
            <pc:sldMk cId="1586403691" sldId="356"/>
            <ac:spMk id="4" creationId="{73A14114-D2CD-4FE5-9F34-04ADC7C56DD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A1565-3483-4F75-86B2-4639049F1F90}" type="datetimeFigureOut">
              <a:rPr lang="zh-CN" altLang="en-US" smtClean="0"/>
              <a:t>2021/7/14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993E6-425C-423E-B0A3-286B69D07E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162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909</Words>
  <Application>Microsoft Office PowerPoint</Application>
  <PresentationFormat>全屏显示(4:3)</PresentationFormat>
  <Paragraphs>130</Paragraphs>
  <Slides>42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7" baseType="lpstr">
      <vt:lpstr>等线</vt:lpstr>
      <vt:lpstr>Arial</vt:lpstr>
      <vt:lpstr>Calibri</vt:lpstr>
      <vt:lpstr>Times New Roman</vt:lpstr>
      <vt:lpstr>Office 主题</vt:lpstr>
      <vt:lpstr>Rotating vector model for magnetars</vt:lpstr>
      <vt:lpstr>PowerPoint 演示文稿</vt:lpstr>
      <vt:lpstr>Radhakrishnan &amp; Cooke 1969</vt:lpstr>
      <vt:lpstr>PowerPoint 演示文稿</vt:lpstr>
      <vt:lpstr>PowerPoint 演示文稿</vt:lpstr>
      <vt:lpstr>PowerPoint 演示文稿</vt:lpstr>
      <vt:lpstr>Our works</vt:lpstr>
      <vt:lpstr> Traditional magnetar model (Mereghetti 2008)</vt:lpstr>
      <vt:lpstr>PowerPoint 演示文稿</vt:lpstr>
      <vt:lpstr>PowerPoint 演示文稿</vt:lpstr>
      <vt:lpstr>One wrong concept</vt:lpstr>
      <vt:lpstr>PowerPoint 演示文稿</vt:lpstr>
      <vt:lpstr>Polarization of magnetar radio emission</vt:lpstr>
      <vt:lpstr>1. XTE J1810-197</vt:lpstr>
      <vt:lpstr>PowerPoint 演示文稿</vt:lpstr>
      <vt:lpstr>PowerPoint 演示文稿</vt:lpstr>
      <vt:lpstr>3. PSR J1622-4950</vt:lpstr>
      <vt:lpstr>PowerPoint 演示文稿</vt:lpstr>
      <vt:lpstr>PowerPoint 演示文稿</vt:lpstr>
      <vt:lpstr>PowerPoint 演示文稿</vt:lpstr>
      <vt:lpstr>PowerPoint 演示文稿</vt:lpstr>
      <vt:lpstr>5. Swift J1818.0-1607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8. FRBs</vt:lpstr>
      <vt:lpstr>PowerPoint 演示文稿</vt:lpstr>
      <vt:lpstr>PowerPoint 演示文稿</vt:lpstr>
      <vt:lpstr>PowerPoint 演示文稿</vt:lpstr>
      <vt:lpstr>Summary of polarization of magnetar radio emission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Conclusion</vt:lpstr>
      <vt:lpstr>广州大学脉冲星组招聘博士后</vt:lpstr>
    </vt:vector>
  </TitlesOfParts>
  <Company>xao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辐射机制 </dc:title>
  <dc:creator>tong h</dc:creator>
  <cp:lastModifiedBy>tong hao</cp:lastModifiedBy>
  <cp:revision>97</cp:revision>
  <dcterms:created xsi:type="dcterms:W3CDTF">2018-02-28T06:12:35Z</dcterms:created>
  <dcterms:modified xsi:type="dcterms:W3CDTF">2021-07-14T06:33:17Z</dcterms:modified>
</cp:coreProperties>
</file>