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94EB"/>
    <a:srgbClr val="89D4CD"/>
    <a:srgbClr val="21FF06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49" autoAdjust="0"/>
    <p:restoredTop sz="95073" autoAdjust="0"/>
  </p:normalViewPr>
  <p:slideViewPr>
    <p:cSldViewPr snapToGrid="0">
      <p:cViewPr>
        <p:scale>
          <a:sx n="126" d="100"/>
          <a:sy n="126" d="100"/>
        </p:scale>
        <p:origin x="-152" y="160"/>
      </p:cViewPr>
      <p:guideLst>
        <p:guide orient="horz" pos="2249"/>
        <p:guide pos="3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880" y="-84"/>
      </p:cViewPr>
      <p:guideLst>
        <p:guide orient="horz" pos="2999"/>
        <p:guide pos="2316"/>
      </p:guideLst>
    </p:cSldViewPr>
  </p:notesViewPr>
  <p:gridSpacing cx="72008" cy="72008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9D6F0-FA1E-4414-A344-9BB2ADEC4CCC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E6A3B-AEEE-441F-B154-1E897A6078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07D5C-708D-41AC-A898-AE2CAE757A07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30BD8-998F-414F-8CCE-03C6882F0B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2800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4201</TotalTime>
  <Words>413</Words>
  <Application>Microsoft Macintosh PowerPoint</Application>
  <PresentationFormat>全屏显示(4:3)</PresentationFormat>
  <Paragraphs>102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Comic Sans MS Bold</vt:lpstr>
      <vt:lpstr>Times New Roman Italic</vt:lpstr>
      <vt:lpstr>Times New Roman Regular</vt:lpstr>
      <vt:lpstr>Xingkai SC Bold</vt:lpstr>
      <vt:lpstr>Arial</vt:lpstr>
      <vt:lpstr>Calibri</vt:lpstr>
      <vt:lpstr>Calibri Light</vt:lpstr>
      <vt:lpstr>Cambria Math</vt:lpstr>
      <vt:lpstr>Comic Sans MS</vt:lpstr>
      <vt:lpstr>Times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 L</dc:creator>
  <cp:lastModifiedBy>Microsoft Office User</cp:lastModifiedBy>
  <cp:revision>1001</cp:revision>
  <dcterms:created xsi:type="dcterms:W3CDTF">2021-07-08T05:52:12Z</dcterms:created>
  <dcterms:modified xsi:type="dcterms:W3CDTF">2021-07-13T06:46:08Z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2052-3.7.0.5929</vt:lpwstr>
  </property>
</Properties>
</file>