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1C"/>
    <a:srgbClr val="00FFFF"/>
    <a:srgbClr val="0B171A"/>
    <a:srgbClr val="CA642F"/>
    <a:srgbClr val="F34747"/>
    <a:srgbClr val="DE8374"/>
    <a:srgbClr val="FFCC00"/>
    <a:srgbClr val="0000FF"/>
    <a:srgbClr val="C71F6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86444" autoAdjust="0"/>
  </p:normalViewPr>
  <p:slideViewPr>
    <p:cSldViewPr snapToGrid="0" snapToObjects="1">
      <p:cViewPr varScale="1">
        <p:scale>
          <a:sx n="79" d="100"/>
          <a:sy n="79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1.3|3.8|5.2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11232</TotalTime>
  <Words>1270</Words>
  <Application>Microsoft Office PowerPoint</Application>
  <PresentationFormat>全屏显示(4:3)</PresentationFormat>
  <Paragraphs>217</Paragraphs>
  <Slides>25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Helvetica Neue</vt:lpstr>
      <vt:lpstr>Lucida Grande</vt:lpstr>
      <vt:lpstr>ＭＳ Ｐゴシック</vt:lpstr>
      <vt:lpstr>Noto Sans CJK SC Regular</vt:lpstr>
      <vt:lpstr>华文楷体</vt:lpstr>
      <vt:lpstr>宋体</vt:lpstr>
      <vt:lpstr>宋体</vt:lpstr>
      <vt:lpstr>Arial</vt:lpstr>
      <vt:lpstr>Arial Black</vt:lpstr>
      <vt:lpstr>Calibri</vt:lpstr>
      <vt:lpstr>Cambria Math</vt:lpstr>
      <vt:lpstr>Times New Roman</vt:lpstr>
      <vt:lpstr>Wingdings</vt:lpstr>
      <vt:lpstr>ICRAR Black</vt:lpstr>
      <vt:lpstr>Image</vt:lpstr>
      <vt:lpstr>Southern Pulsar Census and Polarimetric Studies with the Murchison Widefield Array</vt:lpstr>
      <vt:lpstr>Pulsar Polarisation</vt:lpstr>
      <vt:lpstr>PowerPoint 演示文稿</vt:lpstr>
      <vt:lpstr>Propagation effects due to ISM</vt:lpstr>
      <vt:lpstr>PowerPoint 演示文稿</vt:lpstr>
      <vt:lpstr>PowerPoint 演示文稿</vt:lpstr>
      <vt:lpstr>Observing pulsars with the MWA                                    the “voltage capture” (VCS) way</vt:lpstr>
      <vt:lpstr>Observing pulsars with the MWA                                    the “voltage capture” (VCS) way</vt:lpstr>
      <vt:lpstr>Initial pulsar census at 185 MHz</vt:lpstr>
      <vt:lpstr>Pulse profiles for MWA-VCS pulsars</vt:lpstr>
      <vt:lpstr>SKA1-Low pulsar detection prospects</vt:lpstr>
      <vt:lpstr>The next step: pulsar detections with MWA tied-array data</vt:lpstr>
      <vt:lpstr>PowerPoint 演示文稿</vt:lpstr>
      <vt:lpstr>MWA tied-array polarimetric response verification</vt:lpstr>
      <vt:lpstr>PowerPoint 演示文稿</vt:lpstr>
      <vt:lpstr>Polarimetric profiles evolution with frequency </vt:lpstr>
      <vt:lpstr>PowerPoint 演示文稿</vt:lpstr>
      <vt:lpstr>PowerPoint 演示文稿</vt:lpstr>
      <vt:lpstr>PowerPoint 演示文稿</vt:lpstr>
      <vt:lpstr>Got the same trend of %L vs. freq. in the Vela pulsar!</vt:lpstr>
      <vt:lpstr>PowerPoint 演示文稿</vt:lpstr>
      <vt:lpstr>Summary</vt:lpstr>
      <vt:lpstr>国家天文台 脉冲星和引力物理团组</vt:lpstr>
      <vt:lpstr>PowerPoint 演示文稿</vt:lpstr>
      <vt:lpstr>PowerPoint 演示文稿</vt:lpstr>
    </vt:vector>
  </TitlesOfParts>
  <Company>The University of Western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Gottschalk</dc:creator>
  <cp:lastModifiedBy>Xuemy</cp:lastModifiedBy>
  <cp:revision>416</cp:revision>
  <dcterms:created xsi:type="dcterms:W3CDTF">2014-01-21T06:00:06Z</dcterms:created>
  <dcterms:modified xsi:type="dcterms:W3CDTF">2021-07-14T00:35:19Z</dcterms:modified>
</cp:coreProperties>
</file>