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27C"/>
    <a:srgbClr val="0000FF"/>
    <a:srgbClr val="00037C"/>
    <a:srgbClr val="C8370A"/>
    <a:srgbClr val="762106"/>
    <a:srgbClr val="04780F"/>
    <a:srgbClr val="FF8225"/>
    <a:srgbClr val="F26900"/>
    <a:srgbClr val="FFA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6374" autoAdjust="0"/>
  </p:normalViewPr>
  <p:slideViewPr>
    <p:cSldViewPr snapToGrid="0">
      <p:cViewPr varScale="1">
        <p:scale>
          <a:sx n="113" d="100"/>
          <a:sy n="113" d="100"/>
        </p:scale>
        <p:origin x="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77365-28DB-447C-8F7A-A6296C8500B0}" type="datetimeFigureOut">
              <a:rPr lang="en-AU" smtClean="0"/>
              <a:t>12/7/21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90935-0149-4521-8688-D863301709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0652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19304</TotalTime>
  <Words>209</Words>
  <Application>Microsoft Macintosh PowerPoint</Application>
  <PresentationFormat>Widescreen</PresentationFormat>
  <Paragraphs>40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FZQiTi-S14S</vt:lpstr>
      <vt:lpstr>Arial</vt:lpstr>
      <vt:lpstr>Calibri</vt:lpstr>
      <vt:lpstr>Calibri Light</vt:lpstr>
      <vt:lpstr>Wingdings</vt:lpstr>
      <vt:lpstr>Office Theme</vt:lpstr>
      <vt:lpstr>Where are the pulsar-black hole binaries? ⏤On the recent discovery of gravitational waves from two neutron star-black hole coalescences</vt:lpstr>
      <vt:lpstr>GW170817</vt:lpstr>
      <vt:lpstr>PowerPoint Presentation</vt:lpstr>
      <vt:lpstr>PowerPoint Presentation</vt:lpstr>
      <vt:lpstr>Masses</vt:lpstr>
      <vt:lpstr>Spins</vt:lpstr>
      <vt:lpstr>NS-BH merger rate</vt:lpstr>
      <vt:lpstr>Pulsar-black hole binaries in the Galaxy?</vt:lpstr>
      <vt:lpstr>Pulsar-black hole binaries in the Galaxy?</vt:lpstr>
      <vt:lpstr>NS-BH mergers → Galactic pulsar-BH binaries?</vt:lpstr>
      <vt:lpstr>Where to look for those pulsar-BH systems?</vt:lpstr>
      <vt:lpstr>Thank you! </vt:lpstr>
      <vt:lpstr>Isolated binary evolution</vt:lpstr>
      <vt:lpstr>Dynamical formation channel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Yeshe Fenner</dc:creator>
  <cp:lastModifiedBy>Microsoft Office User</cp:lastModifiedBy>
  <cp:revision>132</cp:revision>
  <dcterms:created xsi:type="dcterms:W3CDTF">2017-02-01T00:31:37Z</dcterms:created>
  <dcterms:modified xsi:type="dcterms:W3CDTF">2021-07-11T23:50:34Z</dcterms:modified>
</cp:coreProperties>
</file>