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59" autoAdjust="0"/>
    <p:restoredTop sz="94660"/>
  </p:normalViewPr>
  <p:slideViewPr>
    <p:cSldViewPr snapToGrid="0">
      <p:cViewPr varScale="1">
        <p:scale>
          <a:sx n="90" d="100"/>
          <a:sy n="90" d="100"/>
        </p:scale>
        <p:origin x="69" y="4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656</TotalTime>
  <Words>748</Words>
  <Application>Microsoft Office PowerPoint</Application>
  <PresentationFormat>宽屏</PresentationFormat>
  <Paragraphs>114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 Unicode MS</vt:lpstr>
      <vt:lpstr>Arial</vt:lpstr>
      <vt:lpstr>Cambria Math</vt:lpstr>
      <vt:lpstr>Times New Roman</vt:lpstr>
      <vt:lpstr>Trebuchet MS</vt:lpstr>
      <vt:lpstr>Wingdings 3</vt:lpstr>
      <vt:lpstr>平面</vt:lpstr>
      <vt:lpstr>40m射电望远镜观测控制程序 </vt:lpstr>
      <vt:lpstr>提纲</vt:lpstr>
      <vt:lpstr>1. 射电望远镜控制</vt:lpstr>
      <vt:lpstr>2. 观测控制程序 </vt:lpstr>
      <vt:lpstr>2. 观测控制程序</vt:lpstr>
      <vt:lpstr>2. 观测控制程序</vt:lpstr>
      <vt:lpstr>3. 观测功能和效果 </vt:lpstr>
      <vt:lpstr>3. 观测功能和观测效果 </vt:lpstr>
      <vt:lpstr>3. 观测功能和效果 </vt:lpstr>
      <vt:lpstr>3. 观测功能和效果 </vt:lpstr>
      <vt:lpstr>3. 观测功能和效果 </vt:lpstr>
      <vt:lpstr>3. 观测功能和效果 </vt:lpstr>
      <vt:lpstr>3. 观测功能和效果 </vt:lpstr>
      <vt:lpstr> 欢迎各位老师、同学批评指正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40m射电望远镜观测控制程序 </dc:title>
  <dc:creator>lenovo</dc:creator>
  <cp:lastModifiedBy>lenovo</cp:lastModifiedBy>
  <cp:revision>102</cp:revision>
  <dcterms:created xsi:type="dcterms:W3CDTF">2022-06-24T09:11:38Z</dcterms:created>
  <dcterms:modified xsi:type="dcterms:W3CDTF">2022-08-03T08:28:33Z</dcterms:modified>
</cp:coreProperties>
</file>