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18"/>
    <p:restoredTop sz="91944"/>
  </p:normalViewPr>
  <p:slideViewPr>
    <p:cSldViewPr snapToGrid="0" snapToObjects="1">
      <p:cViewPr varScale="1">
        <p:scale>
          <a:sx n="122" d="100"/>
          <a:sy n="122" d="100"/>
        </p:scale>
        <p:origin x="216" y="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2F25D-7006-0346-A50B-95DE401738F5}" type="datetimeFigureOut">
              <a:rPr kumimoji="1" lang="zh-CN" altLang="en-US" smtClean="0"/>
              <a:t>2022/8/5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B8FA1-25A3-A244-85E0-75406AAC72A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627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docProps/app.xml><?xml version="1.0" encoding="utf-8"?>
<Properties xmlns="http://schemas.openxmlformats.org/officeDocument/2006/extended-properties" xmlns:vt="http://schemas.openxmlformats.org/officeDocument/2006/docPropsVTypes">
  <TotalTime>24851</TotalTime>
  <Words>982</Words>
  <Application>Microsoft Macintosh PowerPoint</Application>
  <PresentationFormat>On-screen Show (16:9)</PresentationFormat>
  <Paragraphs>214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宋体</vt:lpstr>
      <vt:lpstr>Arial</vt:lpstr>
      <vt:lpstr>Calibri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</dc:creator>
  <cp:lastModifiedBy>li zhaosheng</cp:lastModifiedBy>
  <cp:revision>957</cp:revision>
  <dcterms:created xsi:type="dcterms:W3CDTF">2018-10-09T02:50:35Z</dcterms:created>
  <dcterms:modified xsi:type="dcterms:W3CDTF">2022-08-05T00:46:20Z</dcterms:modified>
</cp:coreProperties>
</file>