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7" r:id="rId9"/>
    <p:sldId id="269" r:id="rId10"/>
    <p:sldId id="275" r:id="rId11"/>
    <p:sldId id="268" r:id="rId12"/>
    <p:sldId id="270" r:id="rId13"/>
    <p:sldId id="271" r:id="rId14"/>
    <p:sldId id="274" r:id="rId15"/>
    <p:sldId id="27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5CD8F-ADA2-4071-ADFF-09CADF5BB167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FB632-FC3C-43EA-8613-F3178AC09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88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FB632-FC3C-43EA-8613-F3178AC094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29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FB632-FC3C-43EA-8613-F3178AC094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10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8747-3072-4608-82B0-192D667AE52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97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2FE3-58B6-48DF-849B-B70D12A552F6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140A-6119-41E9-81D2-3164BD70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15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2FE3-58B6-48DF-849B-B70D12A552F6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140A-6119-41E9-81D2-3164BD70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31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2FE3-58B6-48DF-849B-B70D12A552F6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140A-6119-41E9-81D2-3164BD70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60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9DA4-45A7-49A4-BD69-16A4ADFCC04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2022/8/4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3E54-1143-466A-83B5-BC84ABDE71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2FE3-58B6-48DF-849B-B70D12A552F6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140A-6119-41E9-81D2-3164BD70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04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2FE3-58B6-48DF-849B-B70D12A552F6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140A-6119-41E9-81D2-3164BD70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88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2FE3-58B6-48DF-849B-B70D12A552F6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140A-6119-41E9-81D2-3164BD70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71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2FE3-58B6-48DF-849B-B70D12A552F6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140A-6119-41E9-81D2-3164BD70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09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2FE3-58B6-48DF-849B-B70D12A552F6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140A-6119-41E9-81D2-3164BD70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97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2FE3-58B6-48DF-849B-B70D12A552F6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140A-6119-41E9-81D2-3164BD70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27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2FE3-58B6-48DF-849B-B70D12A552F6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140A-6119-41E9-81D2-3164BD70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44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2FE3-58B6-48DF-849B-B70D12A552F6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E140A-6119-41E9-81D2-3164BD70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95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B2FE3-58B6-48DF-849B-B70D12A552F6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E140A-6119-41E9-81D2-3164BD70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26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2" Type="http://schemas.openxmlformats.org/officeDocument/2006/relationships/image" Target="../media/image38.png"/><Relationship Id="rId16" Type="http://schemas.openxmlformats.org/officeDocument/2006/relationships/image" Target="../media/image5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emf"/><Relationship Id="rId4" Type="http://schemas.openxmlformats.org/officeDocument/2006/relationships/image" Target="../media/image40.png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38225" y="1434660"/>
            <a:ext cx="80065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Multiple Images of the Plasma Lensing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Radio Bursts (FRBs)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77833" y="4517408"/>
            <a:ext cx="1127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2022/8/4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12675" y="2835416"/>
            <a:ext cx="365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Reporter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Yu-Bin Wang (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王榆斌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91265" y="3956744"/>
            <a:ext cx="450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XinJiang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Astronomica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Observatory, CAS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42428" y="3396080"/>
            <a:ext cx="3198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Supervisor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Xia Zhou (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周霞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1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56204" y="356467"/>
            <a:ext cx="3171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exponential lens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241310" y="1213389"/>
            <a:ext cx="2285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power-law lens: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129" y="1763204"/>
            <a:ext cx="2581887" cy="9077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785" y="1613499"/>
            <a:ext cx="5189992" cy="4524807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241310" y="2819707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  <a:endParaRPr lang="zh-CN" altLang="en-US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654" y="3554460"/>
            <a:ext cx="3837076" cy="934672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041733" y="1121390"/>
            <a:ext cx="2880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 for         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2395" y="1189378"/>
            <a:ext cx="562077" cy="301077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652897" y="5007162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2018)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6092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59" y="1510867"/>
            <a:ext cx="10496550" cy="49815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90328" y="952962"/>
            <a:ext cx="2198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Gaussian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lens: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5491743" y="271947"/>
            <a:ext cx="123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8860909" y="952962"/>
            <a:ext cx="189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(Wang et al. 2022)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0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21" y="2078278"/>
            <a:ext cx="4324178" cy="2966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022" y="795167"/>
            <a:ext cx="4152323" cy="28226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91743" y="271947"/>
            <a:ext cx="123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022" y="3617814"/>
            <a:ext cx="4152323" cy="28532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90328" y="952962"/>
            <a:ext cx="4338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Gaussian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 for the second image:</a:t>
            </a:r>
            <a:endParaRPr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2718726" y="5495173"/>
            <a:ext cx="1773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(Wang et al. 2022)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66001" y="1606325"/>
            <a:ext cx="1385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 time: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8291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491743" y="271947"/>
            <a:ext cx="1239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025820" y="880709"/>
            <a:ext cx="3417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order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second image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25" y="1635090"/>
            <a:ext cx="2724737" cy="620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51" y="2296728"/>
            <a:ext cx="4432824" cy="300510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10072" y="6013318"/>
            <a:ext cx="1773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(Wang et al. 2022)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59336" y="921172"/>
            <a:ext cx="1333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433" y="2068079"/>
            <a:ext cx="4479636" cy="300216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751" y="5137972"/>
            <a:ext cx="1620697" cy="305157"/>
          </a:xfrm>
          <a:prstGeom prst="rect">
            <a:avLst/>
          </a:prstGeom>
        </p:spPr>
      </p:pic>
      <p:sp>
        <p:nvSpPr>
          <p:cNvPr id="16" name="左大括号 15"/>
          <p:cNvSpPr/>
          <p:nvPr/>
        </p:nvSpPr>
        <p:spPr>
          <a:xfrm>
            <a:off x="5907381" y="5230941"/>
            <a:ext cx="228700" cy="115170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751" y="5532801"/>
            <a:ext cx="1573283" cy="3388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3677" y="5911211"/>
            <a:ext cx="1432328" cy="3156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751" y="6266439"/>
            <a:ext cx="1479942" cy="311625"/>
          </a:xfrm>
          <a:prstGeom prst="rect">
            <a:avLst/>
          </a:prstGeom>
        </p:spPr>
      </p:pic>
      <p:sp>
        <p:nvSpPr>
          <p:cNvPr id="20" name="右箭头 19"/>
          <p:cNvSpPr/>
          <p:nvPr/>
        </p:nvSpPr>
        <p:spPr>
          <a:xfrm>
            <a:off x="8054111" y="5301837"/>
            <a:ext cx="397163" cy="84958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9351" y="5137972"/>
            <a:ext cx="2555958" cy="392209"/>
          </a:xfrm>
          <a:prstGeom prst="rect">
            <a:avLst/>
          </a:prstGeom>
        </p:spPr>
      </p:pic>
      <p:sp>
        <p:nvSpPr>
          <p:cNvPr id="22" name="左大括号 21"/>
          <p:cNvSpPr/>
          <p:nvPr/>
        </p:nvSpPr>
        <p:spPr>
          <a:xfrm>
            <a:off x="8591604" y="5325798"/>
            <a:ext cx="147446" cy="75281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49352" y="5871610"/>
            <a:ext cx="2555958" cy="3922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9934" y="5520588"/>
            <a:ext cx="1070337" cy="27397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31924" y="5443129"/>
            <a:ext cx="24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3842" y="5527779"/>
            <a:ext cx="190935" cy="26299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399309" y="5437463"/>
            <a:ext cx="24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73508" y="5525995"/>
            <a:ext cx="322086" cy="27401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788862" y="5430674"/>
            <a:ext cx="24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3039" y="5512679"/>
            <a:ext cx="377472" cy="28732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245211" y="5443982"/>
            <a:ext cx="24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35473" y="5489191"/>
            <a:ext cx="1083232" cy="3476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78433" y="1321282"/>
            <a:ext cx="3929183" cy="6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6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17245" y="294766"/>
            <a:ext cx="548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FRB 180916.J0158+65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76" y="2955637"/>
            <a:ext cx="4966797" cy="33776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47" y="1842125"/>
            <a:ext cx="5224896" cy="368117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22223" y="5843929"/>
            <a:ext cx="2092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(Wang et al. in prep)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738" y="1587032"/>
            <a:ext cx="3658899" cy="121215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43354" y="1030469"/>
            <a:ext cx="3972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distribution density of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61747" y="1217700"/>
            <a:ext cx="3358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frequency-dependent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3E54-1143-466A-83B5-BC84ABDE71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00401" y="216995"/>
            <a:ext cx="579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Summary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03206" y="1465307"/>
            <a:ext cx="8785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multiple images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have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dependent delay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03206" y="2575119"/>
            <a:ext cx="8785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dependent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 of some repeaters, such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FRB 180916.J0158+65, may be multiple-component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distributions.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03206" y="3684931"/>
            <a:ext cx="8785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greater event rate in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FRB and their observations by multiband,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detailed dispersion properties of some repeating FRBs can reveal the properties of plasma in the source environment and propagation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path.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43544" y="5246538"/>
            <a:ext cx="7936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zh-CN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90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3E54-1143-466A-83B5-BC84ABDE71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33028" y="521787"/>
            <a:ext cx="310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72199" y="1602206"/>
            <a:ext cx="6366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of plasma lens and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72197" y="2744970"/>
            <a:ext cx="6366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compared with observations  and predictions in some FRBs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72197" y="4319037"/>
            <a:ext cx="579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Summary </a:t>
            </a:r>
          </a:p>
        </p:txBody>
      </p:sp>
    </p:spTree>
    <p:extLst>
      <p:ext uri="{BB962C8B-B14F-4D97-AF65-F5344CB8AC3E}">
        <p14:creationId xmlns:p14="http://schemas.microsoft.com/office/powerpoint/2010/main" val="2851807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57" y="978927"/>
            <a:ext cx="5002935" cy="44005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69876" y="310286"/>
            <a:ext cx="4320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of Plasma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 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849403" y="1176306"/>
            <a:ext cx="2614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relation: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849403" y="2478734"/>
            <a:ext cx="2714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dispersive potential:</a:t>
            </a:r>
            <a:endParaRPr lang="zh-CN" altLang="en-US" sz="2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849403" y="3613961"/>
            <a:ext cx="2603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Lensing equation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1361032" y="5078933"/>
            <a:ext cx="745938" cy="59219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大括号 16"/>
          <p:cNvSpPr/>
          <p:nvPr/>
        </p:nvSpPr>
        <p:spPr>
          <a:xfrm>
            <a:off x="2289362" y="5070724"/>
            <a:ext cx="214474" cy="100783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823" y="3065293"/>
            <a:ext cx="2731145" cy="4886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505" y="4092324"/>
            <a:ext cx="2957904" cy="51086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7264" y="5740197"/>
            <a:ext cx="2249619" cy="67671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8490289" y="5774055"/>
            <a:ext cx="1773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(Wang et al. 2022)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3605" y="1743617"/>
            <a:ext cx="2387318" cy="523329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3830923" y="1772193"/>
            <a:ext cx="246818" cy="4661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>
            <a:off x="4188609" y="1435115"/>
            <a:ext cx="305840" cy="118535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7911" y="1021885"/>
            <a:ext cx="1411921" cy="10965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5310" y="2138647"/>
            <a:ext cx="1580713" cy="8166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7264" y="4788957"/>
            <a:ext cx="3322574" cy="7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56204" y="356467"/>
            <a:ext cx="2813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Gaussian lens</a:t>
            </a:r>
            <a:endParaRPr lang="zh-CN" altLang="en-US" sz="28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496" y="2899687"/>
            <a:ext cx="4315677" cy="315705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94678" y="1044343"/>
            <a:ext cx="2127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Gaussian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lens:</a:t>
            </a:r>
            <a:endParaRPr lang="zh-CN" altLang="en-US" sz="2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651" y="1471676"/>
            <a:ext cx="2171786" cy="73168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44688" y="1637463"/>
            <a:ext cx="816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endParaRPr lang="zh-CN" altLang="en-US" sz="20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402" y="1471676"/>
            <a:ext cx="4316563" cy="64748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654" y="2872433"/>
            <a:ext cx="4457856" cy="30103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407" y="4838955"/>
            <a:ext cx="144512" cy="1326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8176" y="5183817"/>
            <a:ext cx="165486" cy="151854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2918689" y="4996870"/>
            <a:ext cx="1157886" cy="295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411557" y="4574201"/>
            <a:ext cx="665018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4076575" y="4574201"/>
            <a:ext cx="0" cy="120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076575" y="4831794"/>
            <a:ext cx="0" cy="165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249724" y="4558877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image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2537247" y="4358144"/>
            <a:ext cx="381442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2537247" y="4581576"/>
            <a:ext cx="874310" cy="795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2537247" y="4377600"/>
            <a:ext cx="0" cy="18127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1845234" y="4468238"/>
            <a:ext cx="651901" cy="166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78546" y="4517321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image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2537247" y="4234267"/>
            <a:ext cx="874310" cy="41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2566431" y="4231684"/>
            <a:ext cx="0" cy="1317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1824771" y="3781207"/>
            <a:ext cx="686169" cy="513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556941" y="3416827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image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73401" y="2347645"/>
            <a:ext cx="3098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with long timescale: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94678" y="2347645"/>
            <a:ext cx="1830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9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60" y="1781405"/>
            <a:ext cx="3101500" cy="7347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65389" y="1248436"/>
            <a:ext cx="4331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order effects (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2020):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135" y="2587561"/>
            <a:ext cx="4669280" cy="345248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10900" y="301366"/>
            <a:ext cx="5883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compared with observations</a:t>
            </a:r>
            <a:endParaRPr lang="zh-CN" altLang="en-US" sz="28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360" y="5444049"/>
            <a:ext cx="4023990" cy="71037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46660" y="4924517"/>
            <a:ext cx="4442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of Arrival (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Cordes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2017):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33" y="1485809"/>
            <a:ext cx="4223543" cy="343870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089005" y="955142"/>
            <a:ext cx="3090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with short timescale: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138" y="3000967"/>
            <a:ext cx="2952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7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4917" y="1359480"/>
            <a:ext cx="2340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FRB 180916.J0158+65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59" y="1665782"/>
            <a:ext cx="2948667" cy="42364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27081" y="1359480"/>
            <a:ext cx="136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FRB 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121102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89005" y="6229752"/>
            <a:ext cx="1727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Amiri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2020)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94139" y="5902233"/>
            <a:ext cx="1694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Platts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194" y="5809771"/>
            <a:ext cx="1727603" cy="3542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453" y="5850839"/>
            <a:ext cx="1898570" cy="384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091" y="1728812"/>
            <a:ext cx="4753027" cy="395835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10900" y="301366"/>
            <a:ext cx="5883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compared with observations</a:t>
            </a:r>
            <a:endParaRPr lang="zh-CN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1089005" y="955142"/>
            <a:ext cx="3090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with short timescale: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241" y="1840994"/>
            <a:ext cx="2465139" cy="39490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916" y="5809771"/>
            <a:ext cx="1818643" cy="3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2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66037" y="914457"/>
            <a:ext cx="256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Burst pair in FRBs</a:t>
            </a:r>
            <a:r>
              <a:rPr lang="zh-CN" altLang="en-US" sz="2000" dirty="0" smtClean="0"/>
              <a:t>：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3510900" y="301366"/>
            <a:ext cx="5883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compared with observations</a:t>
            </a:r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05" y="1404437"/>
            <a:ext cx="7796331" cy="50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39261" y="114527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lasma lens: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5925" y="1916832"/>
            <a:ext cx="690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multiple images can be caused by plasma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lens,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should be inverse properties by comparing with  classical dispersion relation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15924" y="3335760"/>
            <a:ext cx="690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time between multiple images should be the order of tens of millisecond and frequency dependent.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15925" y="4480844"/>
            <a:ext cx="6907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measure (DM) and the DM difference between multiple images are also frequency dependent, which is found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results of </a:t>
            </a:r>
            <a:r>
              <a:rPr lang="en-US" altLang="zh-CN" sz="2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FRB </a:t>
            </a:r>
            <a:r>
              <a:rPr lang="en-US" altLang="zh-CN" sz="22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180916.J0158+65.</a:t>
            </a:r>
            <a:endParaRPr lang="zh-CN" altLang="en-US" sz="2200" dirty="0"/>
          </a:p>
        </p:txBody>
      </p:sp>
      <p:sp>
        <p:nvSpPr>
          <p:cNvPr id="9" name="矩形 8"/>
          <p:cNvSpPr/>
          <p:nvPr/>
        </p:nvSpPr>
        <p:spPr>
          <a:xfrm>
            <a:off x="5084446" y="250616"/>
            <a:ext cx="1970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317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56204" y="356467"/>
            <a:ext cx="3171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exponential lens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296728" y="1013334"/>
            <a:ext cx="2388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exponential lens:</a:t>
            </a:r>
            <a:endParaRPr lang="zh-CN" altLang="en-US" sz="2000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925" y="2872442"/>
            <a:ext cx="4457856" cy="3010334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3241960" y="4996879"/>
            <a:ext cx="1157886" cy="295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734828" y="4574210"/>
            <a:ext cx="665018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4399846" y="4574210"/>
            <a:ext cx="0" cy="120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4399846" y="4831803"/>
            <a:ext cx="0" cy="165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572995" y="4558886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image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2860518" y="4358153"/>
            <a:ext cx="381442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2860518" y="4581585"/>
            <a:ext cx="874310" cy="795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2860518" y="4377609"/>
            <a:ext cx="0" cy="18127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2168505" y="4468247"/>
            <a:ext cx="651901" cy="1660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901817" y="451733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image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2860518" y="4234276"/>
            <a:ext cx="874310" cy="41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2889702" y="4231693"/>
            <a:ext cx="0" cy="1317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2148042" y="3781216"/>
            <a:ext cx="686169" cy="513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880212" y="341683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image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804" y="1456887"/>
            <a:ext cx="2391820" cy="7987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642" y="1119831"/>
            <a:ext cx="3705225" cy="2466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296" y="3727442"/>
            <a:ext cx="3743325" cy="255270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047522" y="5938993"/>
            <a:ext cx="1773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(Wang et al. 2022)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96728" y="2353318"/>
            <a:ext cx="1830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5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442</Words>
  <Application>Microsoft Office PowerPoint</Application>
  <PresentationFormat>宽屏</PresentationFormat>
  <Paragraphs>80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宋体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81</cp:revision>
  <dcterms:created xsi:type="dcterms:W3CDTF">2022-05-09T09:55:28Z</dcterms:created>
  <dcterms:modified xsi:type="dcterms:W3CDTF">2022-08-04T02:00:24Z</dcterms:modified>
</cp:coreProperties>
</file>