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61" r:id="rId5"/>
    <p:sldId id="260" r:id="rId6"/>
    <p:sldId id="271" r:id="rId7"/>
    <p:sldId id="279" r:id="rId8"/>
    <p:sldId id="263" r:id="rId9"/>
    <p:sldId id="265" r:id="rId11"/>
    <p:sldId id="264" r:id="rId12"/>
    <p:sldId id="267" r:id="rId13"/>
    <p:sldId id="259" r:id="rId14"/>
    <p:sldId id="268" r:id="rId15"/>
    <p:sldId id="269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8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tags/tag80.xml><?xml version="1.0" encoding="utf-8"?>
<p:tagLst xmlns:p="http://schemas.openxmlformats.org/presentationml/2006/main">
  <p:tag name="COMMONDATA" val="eyJoZGlkIjoiZmJmZDYxODNhZmE4NDYyMjcyNTlmOWE2NGU4Y2I0ZTYifQ=="/>
</p:tagLst>
</file>