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/>
      </a:spPr>
      <a:bodyPr rtlCol="0" anchor="t" anchorCtr="0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508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473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等线 Light</vt:lpstr>
      <vt:lpstr>宋体</vt:lpstr>
      <vt:lpstr>Arial</vt:lpstr>
      <vt:lpstr>Calibri</vt:lpstr>
      <vt:lpstr>Cambria Math</vt:lpstr>
      <vt:lpstr>Symbol</vt:lpstr>
      <vt:lpstr>Times New Roman</vt:lpstr>
      <vt:lpstr>Office Theme</vt:lpstr>
      <vt:lpstr>Office 主题</vt:lpstr>
      <vt:lpstr>1_Office Theme</vt:lpstr>
      <vt:lpstr>Gamma-ray Studies of Globular Cluster MSPs with Fermi</vt:lpstr>
      <vt:lpstr>Gamma-ray detection of GCs with Fermi-LAT</vt:lpstr>
      <vt:lpstr>PowerPoint Presentation</vt:lpstr>
      <vt:lpstr>Numbers of MSPs in each GCs</vt:lpstr>
      <vt:lpstr>PowerPoint Presentation</vt:lpstr>
      <vt:lpstr>PowerPoint Presentation</vt:lpstr>
      <vt:lpstr>Numbers of MSPs in each GCs</vt:lpstr>
      <vt:lpstr>Examples (well fitting most)</vt:lpstr>
      <vt:lpstr>PowerPoint Presentation</vt:lpstr>
      <vt:lpstr>uGMRT Radio discovery of an MSP in NGC 6652</vt:lpstr>
      <vt:lpstr>Discovery of gamma-ray pulsations of PSR J1835-3259B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Fermi-LAT Studies of Globular Cluster MSPs</dc:title>
  <dc:creator>Wangzx</dc:creator>
  <cp:lastModifiedBy>Wangzx</cp:lastModifiedBy>
  <cp:revision>20</cp:revision>
  <dcterms:created xsi:type="dcterms:W3CDTF">2022-07-27T00:01:30Z</dcterms:created>
  <dcterms:modified xsi:type="dcterms:W3CDTF">2022-08-05T00:42:15Z</dcterms:modified>
</cp:coreProperties>
</file>