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5119" autoAdjust="0"/>
  </p:normalViewPr>
  <p:slideViewPr>
    <p:cSldViewPr snapToGrid="0">
      <p:cViewPr varScale="1">
        <p:scale>
          <a:sx n="82" d="100"/>
          <a:sy n="82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537</Words>
  <Application>Microsoft Office PowerPoint</Application>
  <PresentationFormat>宽屏</PresentationFormat>
  <Paragraphs>118</Paragraphs>
  <Slides>13</Slides>
  <Notes>1</Notes>
  <HiddenSlides>3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Lucida Grande</vt:lpstr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许 帆</dc:creator>
  <cp:lastModifiedBy>许 帆</cp:lastModifiedBy>
  <cp:revision>56</cp:revision>
  <dcterms:created xsi:type="dcterms:W3CDTF">2021-12-20T14:19:43Z</dcterms:created>
  <dcterms:modified xsi:type="dcterms:W3CDTF">2022-08-04T00:31:54Z</dcterms:modified>
</cp:coreProperties>
</file>