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864CA-3877-4DC7-9044-DD39A6E3C7C2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B892B-9C8C-49C8-8A29-0E002A5E6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43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18171</TotalTime>
  <Words>568</Words>
  <Application>Microsoft Office PowerPoint</Application>
  <PresentationFormat>宽屏</PresentationFormat>
  <Paragraphs>89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AdvOT483a8203</vt:lpstr>
      <vt:lpstr>AdvTTd0b5fdba.I</vt:lpstr>
      <vt:lpstr>Arial-BoldMT</vt:lpstr>
      <vt:lpstr>等线</vt:lpstr>
      <vt:lpstr>等线 Light</vt:lpstr>
      <vt:lpstr>Arial</vt:lpstr>
      <vt:lpstr>Calibri</vt:lpstr>
      <vt:lpstr>Segoe Print</vt:lpstr>
      <vt:lpstr>Segoe Script</vt:lpstr>
      <vt:lpstr>Wingdings</vt:lpstr>
      <vt:lpstr>Office 主题​​</vt:lpstr>
      <vt:lpstr>Equation</vt:lpstr>
      <vt:lpstr>Interacting quark matter at finite densities  and quark stars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Yuan Wen-Li</dc:creator>
  <cp:lastModifiedBy>Yuan Wen-Li</cp:lastModifiedBy>
  <cp:revision>23</cp:revision>
  <dcterms:created xsi:type="dcterms:W3CDTF">2022-03-08T03:56:23Z</dcterms:created>
  <dcterms:modified xsi:type="dcterms:W3CDTF">2022-08-03T14:22:23Z</dcterms:modified>
</cp:coreProperties>
</file>