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QxY2Q0ZDk5NWI4YzkwZGU2NTc0MzY1MmE3ZjFhZ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582</Words>
  <Application>Microsoft Office PowerPoint</Application>
  <PresentationFormat>宽屏</PresentationFormat>
  <Paragraphs>87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 Light</vt:lpstr>
      <vt:lpstr>华文仿宋</vt:lpstr>
      <vt:lpstr>华文楷体</vt:lpstr>
      <vt:lpstr>Arial</vt:lpstr>
      <vt:lpstr>Calibri</vt:lpstr>
      <vt:lpstr>Calibri Light</vt:lpstr>
      <vt:lpstr>Cambria Math</vt:lpstr>
      <vt:lpstr>Office Theme</vt:lpstr>
      <vt:lpstr>WPS 公式 3.0</vt:lpstr>
      <vt:lpstr>A magnetospheric coherent radiation model  for FRBs</vt:lpstr>
      <vt:lpstr>PowerPoint 演示文稿</vt:lpstr>
      <vt:lpstr>Zoology: zoo of FRB vs zoo of FRB model</vt:lpstr>
      <vt:lpstr>“FRB共识”</vt:lpstr>
      <vt:lpstr>要有磁：中子星（磁星）的磁层</vt:lpstr>
      <vt:lpstr>要有磁：空间物理观点看磁层</vt:lpstr>
      <vt:lpstr>要有磁：量子观点看磁层中的粒子</vt:lpstr>
      <vt:lpstr>要有相干辐射机制：高效提取磁层自由能的手段</vt:lpstr>
      <vt:lpstr>要有能量源和触发事件</vt:lpstr>
      <vt:lpstr>损失锥(loss-cone)分布：磁层偏离热平衡</vt:lpstr>
      <vt:lpstr>要有相干辐射：回旋脉泽辐射 </vt:lpstr>
      <vt:lpstr>部分模拟结果</vt:lpstr>
      <vt:lpstr>部分模拟结果</vt:lpstr>
      <vt:lpstr>偏振特征：分别平行磁力线和垂直磁力线观测</vt:lpstr>
      <vt:lpstr>或许也可以解释低频消偏振行为？</vt:lpstr>
      <vt:lpstr>模型比较（Bing Zhang, Beloborodov…)</vt:lpstr>
      <vt:lpstr>还有不少工作有待完成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zhang zhenhui</cp:lastModifiedBy>
  <cp:revision>173</cp:revision>
  <dcterms:created xsi:type="dcterms:W3CDTF">2019-06-19T02:08:00Z</dcterms:created>
  <dcterms:modified xsi:type="dcterms:W3CDTF">2022-08-05T00:34:19Z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5C120029839E4259AF121C9A598A4371</vt:lpwstr>
  </property>
</Properties>
</file>