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B22AD-E39D-4790-91E2-F9CCC279894B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167D-AB1D-4969-943B-FC56F6AC5D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86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378</Words>
  <Application>Microsoft Office PowerPoint</Application>
  <PresentationFormat>宽屏</PresentationFormat>
  <Paragraphs>92</Paragraphs>
  <Slides>25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Times New Roman </vt:lpstr>
      <vt:lpstr>等线</vt:lpstr>
      <vt:lpstr>等线 Light</vt:lpstr>
      <vt:lpstr>宋体</vt:lpstr>
      <vt:lpstr>Arial</vt:lpstr>
      <vt:lpstr>Bahnschrift Condensed</vt:lpstr>
      <vt:lpstr>Cambria Math</vt:lpstr>
      <vt:lpstr>Times New Roman</vt:lpstr>
      <vt:lpstr>Office 主题​​</vt:lpstr>
      <vt:lpstr>AxMath</vt:lpstr>
      <vt:lpstr>我的中子星科学人生 ---Neutron Stars：From Structure to Dynamics</vt:lpstr>
      <vt:lpstr>PowerPoint 演示文稿</vt:lpstr>
      <vt:lpstr>PowerPoint 演示文稿</vt:lpstr>
      <vt:lpstr>坚持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暂现中子星</vt:lpstr>
      <vt:lpstr>极端物理实验室（总结）</vt:lpstr>
      <vt:lpstr>中子星黄金时代（总结）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Constraining Neutron Stars with Pulsar Glitches</dc:title>
  <dc:creator>zheng xp</dc:creator>
  <cp:lastModifiedBy>zheng xp</cp:lastModifiedBy>
  <cp:revision>75</cp:revision>
  <dcterms:created xsi:type="dcterms:W3CDTF">2022-07-16T12:27:37Z</dcterms:created>
  <dcterms:modified xsi:type="dcterms:W3CDTF">2022-08-04T22:49:05Z</dcterms:modified>
</cp:coreProperties>
</file>