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0101"/>
    <a:srgbClr val="FF5958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47"/>
    <p:restoredTop sz="94673"/>
  </p:normalViewPr>
  <p:slideViewPr>
    <p:cSldViewPr snapToGrid="0" snapToObjects="1">
      <p:cViewPr>
        <p:scale>
          <a:sx n="108" d="100"/>
          <a:sy n="10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4022</TotalTime>
  <Words>922</Words>
  <Application>Microsoft Macintosh PowerPoint</Application>
  <PresentationFormat>宽屏</PresentationFormat>
  <Paragraphs>129</Paragraphs>
  <Slides>20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6" baseType="lpstr">
      <vt:lpstr>Apple Symbols</vt:lpstr>
      <vt:lpstr>Cambria Math</vt:lpstr>
      <vt:lpstr>CMR12</vt:lpstr>
      <vt:lpstr>CMR8</vt:lpstr>
      <vt:lpstr>FZCuHeiSongS-B-GB</vt:lpstr>
      <vt:lpstr>FZShengShiKaiShuS-EB-GB</vt:lpstr>
      <vt:lpstr>Microsoft YaHei</vt:lpstr>
      <vt:lpstr>Times New Roman</vt:lpstr>
      <vt:lpstr>Wingdings</vt:lpstr>
      <vt:lpstr>等线</vt:lpstr>
      <vt:lpstr>等线 Light</vt:lpstr>
      <vt:lpstr>思源黑体 CN Light</vt:lpstr>
      <vt:lpstr>微软雅黑</vt:lpstr>
      <vt:lpstr>字魂105号-简雅黑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Microsoft Office 用户</cp:lastModifiedBy>
  <cp:revision>150</cp:revision>
  <cp:lastPrinted>2022-05-26T15:06:51Z</cp:lastPrinted>
  <dcterms:modified xsi:type="dcterms:W3CDTF">2022-08-04T01:31:39Z</dcterms:modified>
</cp:coreProperties>
</file>