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16" r:id="rId2"/>
    <p:sldId id="417" r:id="rId3"/>
    <p:sldId id="430" r:id="rId4"/>
    <p:sldId id="431" r:id="rId5"/>
    <p:sldId id="433" r:id="rId6"/>
    <p:sldId id="434" r:id="rId7"/>
    <p:sldId id="420" r:id="rId8"/>
    <p:sldId id="421" r:id="rId9"/>
    <p:sldId id="422" r:id="rId10"/>
    <p:sldId id="423" r:id="rId11"/>
    <p:sldId id="424" r:id="rId12"/>
    <p:sldId id="425" r:id="rId13"/>
    <p:sldId id="435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06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2" autoAdjust="0"/>
    <p:restoredTop sz="94700" autoAdjust="0"/>
  </p:normalViewPr>
  <p:slideViewPr>
    <p:cSldViewPr snapToGrid="0">
      <p:cViewPr>
        <p:scale>
          <a:sx n="90" d="100"/>
          <a:sy n="90" d="100"/>
        </p:scale>
        <p:origin x="723" y="31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DCDFC-436F-417D-8B84-FE4FF610B6BD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FF90C-8D67-47D6-8B79-AC9875D061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318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FF90C-8D67-47D6-8B79-AC9875D0611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503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FF90C-8D67-47D6-8B79-AC9875D0611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970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FF90C-8D67-47D6-8B79-AC9875D0611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784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FF90C-8D67-47D6-8B79-AC9875D0611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421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FF90C-8D67-47D6-8B79-AC9875D0611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257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FF90C-8D67-47D6-8B79-AC9875D0611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419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FF90C-8D67-47D6-8B79-AC9875D0611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65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FF90C-8D67-47D6-8B79-AC9875D0611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599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FF90C-8D67-47D6-8B79-AC9875D0611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83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BE6D8-04E2-4A74-8DF4-D90697AED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4A34019-8C42-40A6-AC63-221A3EA36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2B37C2-B17D-48F3-B97B-67DBFC142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7161-58C3-42B6-AC79-14C619712897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D4B2D7-80BD-4537-BC31-79CDAC4A8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8280FC-9DEB-4853-BB05-6855DE6B4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5281-F735-4AB9-B3E1-1A355F2E29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55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C4E054-825E-4334-BA68-B60896C6F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D4E5F5-6239-48CF-85FF-78F416E69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ED8EC5-8FED-4A7B-A91C-2E96D8027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7161-58C3-42B6-AC79-14C619712897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93617C-FF70-44D0-874E-B56AC3224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05C483-3809-455D-B841-903ACD9B6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5281-F735-4AB9-B3E1-1A355F2E29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11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1627DE-EAF6-4FC6-884E-AB7F069E1F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4484A95-4B28-4588-AE3F-1B7832AA0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C0A2A5-3016-4089-B84C-58F0D393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7161-58C3-42B6-AC79-14C619712897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E03092-9E3C-40BE-B647-49E941D6F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91A7E0-262E-437C-B662-BAFF0CD6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5281-F735-4AB9-B3E1-1A355F2E29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649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logo-04">
            <a:extLst>
              <a:ext uri="{FF2B5EF4-FFF2-40B4-BE49-F238E27FC236}">
                <a16:creationId xmlns:a16="http://schemas.microsoft.com/office/drawing/2014/main" id="{C6CA0087-7E1E-489F-A029-68AA8B4F47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9086"/>
          <a:stretch/>
        </p:blipFill>
        <p:spPr>
          <a:xfrm>
            <a:off x="-268605" y="-464820"/>
            <a:ext cx="2005965" cy="2175510"/>
          </a:xfrm>
          <a:prstGeom prst="rect">
            <a:avLst/>
          </a:prstGeom>
        </p:spPr>
      </p:pic>
      <p:grpSp>
        <p:nvGrpSpPr>
          <p:cNvPr id="327" name="组合 326">
            <a:extLst>
              <a:ext uri="{FF2B5EF4-FFF2-40B4-BE49-F238E27FC236}">
                <a16:creationId xmlns:a16="http://schemas.microsoft.com/office/drawing/2014/main" id="{44610746-9D2D-4755-9C82-014750EFD96E}"/>
              </a:ext>
            </a:extLst>
          </p:cNvPr>
          <p:cNvGrpSpPr/>
          <p:nvPr userDrawn="1"/>
        </p:nvGrpSpPr>
        <p:grpSpPr>
          <a:xfrm>
            <a:off x="-6350" y="5576887"/>
            <a:ext cx="12192000" cy="1281113"/>
            <a:chOff x="-6350" y="3575050"/>
            <a:chExt cx="12192000" cy="1281113"/>
          </a:xfrm>
          <a:gradFill>
            <a:gsLst>
              <a:gs pos="0">
                <a:srgbClr val="A66BB9">
                  <a:alpha val="0"/>
                </a:srgbClr>
              </a:gs>
              <a:gs pos="100000">
                <a:srgbClr val="A66BB9">
                  <a:alpha val="50000"/>
                </a:srgbClr>
              </a:gs>
            </a:gsLst>
            <a:lin ang="5400000" scaled="0"/>
          </a:gradFill>
        </p:grpSpPr>
        <p:grpSp>
          <p:nvGrpSpPr>
            <p:cNvPr id="6" name="Group 205">
              <a:extLst>
                <a:ext uri="{FF2B5EF4-FFF2-40B4-BE49-F238E27FC236}">
                  <a16:creationId xmlns:a16="http://schemas.microsoft.com/office/drawing/2014/main" id="{F924C0DD-71B1-4787-B606-5847E957E5D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810125" y="4400550"/>
              <a:ext cx="4105275" cy="433388"/>
              <a:chOff x="3030" y="2772"/>
              <a:chExt cx="2586" cy="273"/>
            </a:xfrm>
            <a:grpFill/>
          </p:grpSpPr>
          <p:sp>
            <p:nvSpPr>
              <p:cNvPr id="127" name="Line 5">
                <a:extLst>
                  <a:ext uri="{FF2B5EF4-FFF2-40B4-BE49-F238E27FC236}">
                    <a16:creationId xmlns:a16="http://schemas.microsoft.com/office/drawing/2014/main" id="{4BC779D7-2AC3-42FC-A405-FCBCEF8FA11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616" y="2860"/>
                <a:ext cx="0" cy="0"/>
              </a:xfrm>
              <a:prstGeom prst="line">
                <a:avLst/>
              </a:prstGeom>
              <a:grpFill/>
              <a:ln w="12700" cap="rnd">
                <a:solidFill>
                  <a:srgbClr val="BF9C5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6">
                <a:extLst>
                  <a:ext uri="{FF2B5EF4-FFF2-40B4-BE49-F238E27FC236}">
                    <a16:creationId xmlns:a16="http://schemas.microsoft.com/office/drawing/2014/main" id="{C0228B9D-1F70-4FA4-AF97-0AB4ECCD0D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57" y="2794"/>
                <a:ext cx="39" cy="9"/>
              </a:xfrm>
              <a:custGeom>
                <a:avLst/>
                <a:gdLst>
                  <a:gd name="T0" fmla="*/ 8 w 9"/>
                  <a:gd name="T1" fmla="*/ 2 h 2"/>
                  <a:gd name="T2" fmla="*/ 1 w 9"/>
                  <a:gd name="T3" fmla="*/ 2 h 2"/>
                  <a:gd name="T4" fmla="*/ 0 w 9"/>
                  <a:gd name="T5" fmla="*/ 1 h 2"/>
                  <a:gd name="T6" fmla="*/ 1 w 9"/>
                  <a:gd name="T7" fmla="*/ 0 h 2"/>
                  <a:gd name="T8" fmla="*/ 8 w 9"/>
                  <a:gd name="T9" fmla="*/ 0 h 2"/>
                  <a:gd name="T10" fmla="*/ 9 w 9"/>
                  <a:gd name="T11" fmla="*/ 1 h 2"/>
                  <a:gd name="T12" fmla="*/ 8 w 9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">
                    <a:moveTo>
                      <a:pt x="8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9" y="1"/>
                    </a:cubicBezTo>
                    <a:cubicBezTo>
                      <a:pt x="9" y="1"/>
                      <a:pt x="8" y="2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7">
                <a:extLst>
                  <a:ext uri="{FF2B5EF4-FFF2-40B4-BE49-F238E27FC236}">
                    <a16:creationId xmlns:a16="http://schemas.microsoft.com/office/drawing/2014/main" id="{8C13FA0C-344D-4473-8B9D-08AE688DFD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3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Freeform 8">
                <a:extLst>
                  <a:ext uri="{FF2B5EF4-FFF2-40B4-BE49-F238E27FC236}">
                    <a16:creationId xmlns:a16="http://schemas.microsoft.com/office/drawing/2014/main" id="{8428BF00-BCAB-470C-AE38-88DF1C74B6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4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9">
                <a:extLst>
                  <a:ext uri="{FF2B5EF4-FFF2-40B4-BE49-F238E27FC236}">
                    <a16:creationId xmlns:a16="http://schemas.microsoft.com/office/drawing/2014/main" id="{553CB0EC-C9C6-4BAF-9086-DBB6FC09BD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6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0">
                <a:extLst>
                  <a:ext uri="{FF2B5EF4-FFF2-40B4-BE49-F238E27FC236}">
                    <a16:creationId xmlns:a16="http://schemas.microsoft.com/office/drawing/2014/main" id="{5CB17DE2-F25B-4001-B02B-7B9DC12E5E3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7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1">
                <a:extLst>
                  <a:ext uri="{FF2B5EF4-FFF2-40B4-BE49-F238E27FC236}">
                    <a16:creationId xmlns:a16="http://schemas.microsoft.com/office/drawing/2014/main" id="{8BEAD781-4CFD-4C12-9CF3-29BF34675A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8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12">
                <a:extLst>
                  <a:ext uri="{FF2B5EF4-FFF2-40B4-BE49-F238E27FC236}">
                    <a16:creationId xmlns:a16="http://schemas.microsoft.com/office/drawing/2014/main" id="{E6D16A2E-158E-4D47-A01D-34C22A82E3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0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13">
                <a:extLst>
                  <a:ext uri="{FF2B5EF4-FFF2-40B4-BE49-F238E27FC236}">
                    <a16:creationId xmlns:a16="http://schemas.microsoft.com/office/drawing/2014/main" id="{AED97828-E548-4578-8359-80296410D2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1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14">
                <a:extLst>
                  <a:ext uri="{FF2B5EF4-FFF2-40B4-BE49-F238E27FC236}">
                    <a16:creationId xmlns:a16="http://schemas.microsoft.com/office/drawing/2014/main" id="{F7267075-8E07-4917-8244-35656CC7AD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2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15">
                <a:extLst>
                  <a:ext uri="{FF2B5EF4-FFF2-40B4-BE49-F238E27FC236}">
                    <a16:creationId xmlns:a16="http://schemas.microsoft.com/office/drawing/2014/main" id="{A4F77621-2D06-49F4-8A34-53EC14EED4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4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16">
                <a:extLst>
                  <a:ext uri="{FF2B5EF4-FFF2-40B4-BE49-F238E27FC236}">
                    <a16:creationId xmlns:a16="http://schemas.microsoft.com/office/drawing/2014/main" id="{928E2D21-CEF7-48EF-8754-9F44CE9A48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5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17">
                <a:extLst>
                  <a:ext uri="{FF2B5EF4-FFF2-40B4-BE49-F238E27FC236}">
                    <a16:creationId xmlns:a16="http://schemas.microsoft.com/office/drawing/2014/main" id="{0DB2852F-F8D1-4CD9-9DAB-C5A9E1C43E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7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Freeform 18">
                <a:extLst>
                  <a:ext uri="{FF2B5EF4-FFF2-40B4-BE49-F238E27FC236}">
                    <a16:creationId xmlns:a16="http://schemas.microsoft.com/office/drawing/2014/main" id="{812D30EC-663E-4B69-B861-28C0D98B8A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8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Freeform 19">
                <a:extLst>
                  <a:ext uri="{FF2B5EF4-FFF2-40B4-BE49-F238E27FC236}">
                    <a16:creationId xmlns:a16="http://schemas.microsoft.com/office/drawing/2014/main" id="{6AC47467-0365-43F7-8D07-EB5A2C615E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9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0">
                <a:extLst>
                  <a:ext uri="{FF2B5EF4-FFF2-40B4-BE49-F238E27FC236}">
                    <a16:creationId xmlns:a16="http://schemas.microsoft.com/office/drawing/2014/main" id="{7CA17727-4CD7-4082-AFCC-B41420110B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0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1">
                <a:extLst>
                  <a:ext uri="{FF2B5EF4-FFF2-40B4-BE49-F238E27FC236}">
                    <a16:creationId xmlns:a16="http://schemas.microsoft.com/office/drawing/2014/main" id="{55A488FF-9FDB-463A-8107-AAAA2B17F3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2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Freeform 22">
                <a:extLst>
                  <a:ext uri="{FF2B5EF4-FFF2-40B4-BE49-F238E27FC236}">
                    <a16:creationId xmlns:a16="http://schemas.microsoft.com/office/drawing/2014/main" id="{45581389-EB6E-43AF-9151-8C83CADA70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Freeform 23">
                <a:extLst>
                  <a:ext uri="{FF2B5EF4-FFF2-40B4-BE49-F238E27FC236}">
                    <a16:creationId xmlns:a16="http://schemas.microsoft.com/office/drawing/2014/main" id="{CBF4B9FB-96D8-4B85-9E35-BB94C34643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5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24">
                <a:extLst>
                  <a:ext uri="{FF2B5EF4-FFF2-40B4-BE49-F238E27FC236}">
                    <a16:creationId xmlns:a16="http://schemas.microsoft.com/office/drawing/2014/main" id="{CF86A6B3-BB63-4A8A-818A-6DA552E3C5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6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25">
                <a:extLst>
                  <a:ext uri="{FF2B5EF4-FFF2-40B4-BE49-F238E27FC236}">
                    <a16:creationId xmlns:a16="http://schemas.microsoft.com/office/drawing/2014/main" id="{9B4EC775-309C-4E39-9F61-51B4EBB00B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7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Freeform 26">
                <a:extLst>
                  <a:ext uri="{FF2B5EF4-FFF2-40B4-BE49-F238E27FC236}">
                    <a16:creationId xmlns:a16="http://schemas.microsoft.com/office/drawing/2014/main" id="{67B25F91-E476-428F-9842-78B4FFFA9F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9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Freeform 27">
                <a:extLst>
                  <a:ext uri="{FF2B5EF4-FFF2-40B4-BE49-F238E27FC236}">
                    <a16:creationId xmlns:a16="http://schemas.microsoft.com/office/drawing/2014/main" id="{5374A61D-DC5C-46B1-8180-71D7B878CF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0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28">
                <a:extLst>
                  <a:ext uri="{FF2B5EF4-FFF2-40B4-BE49-F238E27FC236}">
                    <a16:creationId xmlns:a16="http://schemas.microsoft.com/office/drawing/2014/main" id="{373F6D33-B24A-407D-B3BD-736B6D1CF1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29">
                <a:extLst>
                  <a:ext uri="{FF2B5EF4-FFF2-40B4-BE49-F238E27FC236}">
                    <a16:creationId xmlns:a16="http://schemas.microsoft.com/office/drawing/2014/main" id="{91122172-B0E2-4DB6-9C1B-8E59265535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3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30">
                <a:extLst>
                  <a:ext uri="{FF2B5EF4-FFF2-40B4-BE49-F238E27FC236}">
                    <a16:creationId xmlns:a16="http://schemas.microsoft.com/office/drawing/2014/main" id="{681BFB3A-773B-4EE9-8634-5BBA453275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4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Freeform 31">
                <a:extLst>
                  <a:ext uri="{FF2B5EF4-FFF2-40B4-BE49-F238E27FC236}">
                    <a16:creationId xmlns:a16="http://schemas.microsoft.com/office/drawing/2014/main" id="{E8635334-5D43-4833-811F-7B9376BE6C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6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2">
                <a:extLst>
                  <a:ext uri="{FF2B5EF4-FFF2-40B4-BE49-F238E27FC236}">
                    <a16:creationId xmlns:a16="http://schemas.microsoft.com/office/drawing/2014/main" id="{223BAB2C-4A0C-4CCF-BF8B-8E81E239EF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7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33">
                <a:extLst>
                  <a:ext uri="{FF2B5EF4-FFF2-40B4-BE49-F238E27FC236}">
                    <a16:creationId xmlns:a16="http://schemas.microsoft.com/office/drawing/2014/main" id="{3B72F920-0971-4423-9362-38DDB7F8F6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8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34">
                <a:extLst>
                  <a:ext uri="{FF2B5EF4-FFF2-40B4-BE49-F238E27FC236}">
                    <a16:creationId xmlns:a16="http://schemas.microsoft.com/office/drawing/2014/main" id="{CC174039-B072-41C9-A41C-04904F6E1B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0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35">
                <a:extLst>
                  <a:ext uri="{FF2B5EF4-FFF2-40B4-BE49-F238E27FC236}">
                    <a16:creationId xmlns:a16="http://schemas.microsoft.com/office/drawing/2014/main" id="{9A0F1316-2895-4581-A4AB-9C1BF88179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1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36">
                <a:extLst>
                  <a:ext uri="{FF2B5EF4-FFF2-40B4-BE49-F238E27FC236}">
                    <a16:creationId xmlns:a16="http://schemas.microsoft.com/office/drawing/2014/main" id="{05839E88-8C78-4949-9A53-7A067C2407E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2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37">
                <a:extLst>
                  <a:ext uri="{FF2B5EF4-FFF2-40B4-BE49-F238E27FC236}">
                    <a16:creationId xmlns:a16="http://schemas.microsoft.com/office/drawing/2014/main" id="{B7F19E63-1375-458F-A5DB-68519E3D24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4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38">
                <a:extLst>
                  <a:ext uri="{FF2B5EF4-FFF2-40B4-BE49-F238E27FC236}">
                    <a16:creationId xmlns:a16="http://schemas.microsoft.com/office/drawing/2014/main" id="{AD42674E-2B0F-44B8-AE44-EF0C1153A0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5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39">
                <a:extLst>
                  <a:ext uri="{FF2B5EF4-FFF2-40B4-BE49-F238E27FC236}">
                    <a16:creationId xmlns:a16="http://schemas.microsoft.com/office/drawing/2014/main" id="{7C4133A1-FD75-4D29-AE0F-1008FB82B2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7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Freeform 40">
                <a:extLst>
                  <a:ext uri="{FF2B5EF4-FFF2-40B4-BE49-F238E27FC236}">
                    <a16:creationId xmlns:a16="http://schemas.microsoft.com/office/drawing/2014/main" id="{113AD8B1-BDD3-4334-A1B2-D877EFA365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8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41">
                <a:extLst>
                  <a:ext uri="{FF2B5EF4-FFF2-40B4-BE49-F238E27FC236}">
                    <a16:creationId xmlns:a16="http://schemas.microsoft.com/office/drawing/2014/main" id="{6E1D3A9F-2647-413F-82B4-536EB9F682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9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2">
                <a:extLst>
                  <a:ext uri="{FF2B5EF4-FFF2-40B4-BE49-F238E27FC236}">
                    <a16:creationId xmlns:a16="http://schemas.microsoft.com/office/drawing/2014/main" id="{EFAC78A9-F85A-4603-B81C-AEFA3F0AA4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43">
                <a:extLst>
                  <a:ext uri="{FF2B5EF4-FFF2-40B4-BE49-F238E27FC236}">
                    <a16:creationId xmlns:a16="http://schemas.microsoft.com/office/drawing/2014/main" id="{EFA6E5FA-C716-4BFF-8BA9-EF897C8407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2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44">
                <a:extLst>
                  <a:ext uri="{FF2B5EF4-FFF2-40B4-BE49-F238E27FC236}">
                    <a16:creationId xmlns:a16="http://schemas.microsoft.com/office/drawing/2014/main" id="{DC87CF29-5FFD-4670-B958-40C1280A3F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3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45">
                <a:extLst>
                  <a:ext uri="{FF2B5EF4-FFF2-40B4-BE49-F238E27FC236}">
                    <a16:creationId xmlns:a16="http://schemas.microsoft.com/office/drawing/2014/main" id="{8AAB8C7C-42B5-4536-9D32-0C95BE159D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5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46">
                <a:extLst>
                  <a:ext uri="{FF2B5EF4-FFF2-40B4-BE49-F238E27FC236}">
                    <a16:creationId xmlns:a16="http://schemas.microsoft.com/office/drawing/2014/main" id="{4B0A876D-B0CF-4737-BBF2-C2DBF7A100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6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47">
                <a:extLst>
                  <a:ext uri="{FF2B5EF4-FFF2-40B4-BE49-F238E27FC236}">
                    <a16:creationId xmlns:a16="http://schemas.microsoft.com/office/drawing/2014/main" id="{BDD80CE5-4628-4F98-B099-C6F19DF2EB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7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48">
                <a:extLst>
                  <a:ext uri="{FF2B5EF4-FFF2-40B4-BE49-F238E27FC236}">
                    <a16:creationId xmlns:a16="http://schemas.microsoft.com/office/drawing/2014/main" id="{7DEC107A-E26F-4657-969A-A069CE2E70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9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49">
                <a:extLst>
                  <a:ext uri="{FF2B5EF4-FFF2-40B4-BE49-F238E27FC236}">
                    <a16:creationId xmlns:a16="http://schemas.microsoft.com/office/drawing/2014/main" id="{85B16646-57A4-4FC4-8063-A616E01B64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0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Freeform 50">
                <a:extLst>
                  <a:ext uri="{FF2B5EF4-FFF2-40B4-BE49-F238E27FC236}">
                    <a16:creationId xmlns:a16="http://schemas.microsoft.com/office/drawing/2014/main" id="{A18DE30B-1954-4E91-8234-237FAF1EBB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1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Freeform 51">
                <a:extLst>
                  <a:ext uri="{FF2B5EF4-FFF2-40B4-BE49-F238E27FC236}">
                    <a16:creationId xmlns:a16="http://schemas.microsoft.com/office/drawing/2014/main" id="{8DB50871-A797-4E63-B2DF-F476E05E25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3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2">
                <a:extLst>
                  <a:ext uri="{FF2B5EF4-FFF2-40B4-BE49-F238E27FC236}">
                    <a16:creationId xmlns:a16="http://schemas.microsoft.com/office/drawing/2014/main" id="{26047189-D0F2-443A-B570-E19C4B7C14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4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53">
                <a:extLst>
                  <a:ext uri="{FF2B5EF4-FFF2-40B4-BE49-F238E27FC236}">
                    <a16:creationId xmlns:a16="http://schemas.microsoft.com/office/drawing/2014/main" id="{17296E06-BF2C-4BE2-8FA8-BBCEC820F7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6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54">
                <a:extLst>
                  <a:ext uri="{FF2B5EF4-FFF2-40B4-BE49-F238E27FC236}">
                    <a16:creationId xmlns:a16="http://schemas.microsoft.com/office/drawing/2014/main" id="{D58E8BBF-1A89-4C3C-9D99-F497EF5C10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7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55">
                <a:extLst>
                  <a:ext uri="{FF2B5EF4-FFF2-40B4-BE49-F238E27FC236}">
                    <a16:creationId xmlns:a16="http://schemas.microsoft.com/office/drawing/2014/main" id="{1E52505F-5CEC-4ABD-812B-CD64D3045F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8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56">
                <a:extLst>
                  <a:ext uri="{FF2B5EF4-FFF2-40B4-BE49-F238E27FC236}">
                    <a16:creationId xmlns:a16="http://schemas.microsoft.com/office/drawing/2014/main" id="{A6063D5D-EDFC-4CCC-98B9-F9AEA81856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0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57">
                <a:extLst>
                  <a:ext uri="{FF2B5EF4-FFF2-40B4-BE49-F238E27FC236}">
                    <a16:creationId xmlns:a16="http://schemas.microsoft.com/office/drawing/2014/main" id="{11B9AA7D-0861-4BBA-958E-31D9D5B92B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1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58">
                <a:extLst>
                  <a:ext uri="{FF2B5EF4-FFF2-40B4-BE49-F238E27FC236}">
                    <a16:creationId xmlns:a16="http://schemas.microsoft.com/office/drawing/2014/main" id="{135D0EF0-C56C-4658-930F-A7D2194B8E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2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59">
                <a:extLst>
                  <a:ext uri="{FF2B5EF4-FFF2-40B4-BE49-F238E27FC236}">
                    <a16:creationId xmlns:a16="http://schemas.microsoft.com/office/drawing/2014/main" id="{5A81E0F2-30C7-4F74-9D8B-CA46AA5329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2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0">
                <a:extLst>
                  <a:ext uri="{FF2B5EF4-FFF2-40B4-BE49-F238E27FC236}">
                    <a16:creationId xmlns:a16="http://schemas.microsoft.com/office/drawing/2014/main" id="{8F6A0C2D-FD0C-40CF-A9FE-13D3DCA4E7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1">
                <a:extLst>
                  <a:ext uri="{FF2B5EF4-FFF2-40B4-BE49-F238E27FC236}">
                    <a16:creationId xmlns:a16="http://schemas.microsoft.com/office/drawing/2014/main" id="{9EB4F2F8-4EA4-40C2-9706-4D8B9B56E6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4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62">
                <a:extLst>
                  <a:ext uri="{FF2B5EF4-FFF2-40B4-BE49-F238E27FC236}">
                    <a16:creationId xmlns:a16="http://schemas.microsoft.com/office/drawing/2014/main" id="{723FA750-3E6B-40CE-84EE-ED21B2CD77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5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63">
                <a:extLst>
                  <a:ext uri="{FF2B5EF4-FFF2-40B4-BE49-F238E27FC236}">
                    <a16:creationId xmlns:a16="http://schemas.microsoft.com/office/drawing/2014/main" id="{DFC8F849-A327-40B1-8D06-A091998144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7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64">
                <a:extLst>
                  <a:ext uri="{FF2B5EF4-FFF2-40B4-BE49-F238E27FC236}">
                    <a16:creationId xmlns:a16="http://schemas.microsoft.com/office/drawing/2014/main" id="{6596ECE5-C03C-4F22-A276-0A5470A322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8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65">
                <a:extLst>
                  <a:ext uri="{FF2B5EF4-FFF2-40B4-BE49-F238E27FC236}">
                    <a16:creationId xmlns:a16="http://schemas.microsoft.com/office/drawing/2014/main" id="{001D27FD-3C07-4C84-AB8C-BC033DF3B5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0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66">
                <a:extLst>
                  <a:ext uri="{FF2B5EF4-FFF2-40B4-BE49-F238E27FC236}">
                    <a16:creationId xmlns:a16="http://schemas.microsoft.com/office/drawing/2014/main" id="{EEBD84FA-2475-43EC-9D5E-EB7F960D33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1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67">
                <a:extLst>
                  <a:ext uri="{FF2B5EF4-FFF2-40B4-BE49-F238E27FC236}">
                    <a16:creationId xmlns:a16="http://schemas.microsoft.com/office/drawing/2014/main" id="{CE5B8EC3-6BEA-4890-9F33-1527102F0EB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2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68">
                <a:extLst>
                  <a:ext uri="{FF2B5EF4-FFF2-40B4-BE49-F238E27FC236}">
                    <a16:creationId xmlns:a16="http://schemas.microsoft.com/office/drawing/2014/main" id="{F9B89A70-49C4-4875-A852-28CB4C8C87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4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69">
                <a:extLst>
                  <a:ext uri="{FF2B5EF4-FFF2-40B4-BE49-F238E27FC236}">
                    <a16:creationId xmlns:a16="http://schemas.microsoft.com/office/drawing/2014/main" id="{9D03BC89-E3D2-485D-A873-35104E8C6F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5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0">
                <a:extLst>
                  <a:ext uri="{FF2B5EF4-FFF2-40B4-BE49-F238E27FC236}">
                    <a16:creationId xmlns:a16="http://schemas.microsoft.com/office/drawing/2014/main" id="{50D9D530-AA3D-4761-BB43-01ECC7C35B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1">
                <a:extLst>
                  <a:ext uri="{FF2B5EF4-FFF2-40B4-BE49-F238E27FC236}">
                    <a16:creationId xmlns:a16="http://schemas.microsoft.com/office/drawing/2014/main" id="{3572CFF9-6006-48F6-BCFC-6AD488041F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7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2">
                <a:extLst>
                  <a:ext uri="{FF2B5EF4-FFF2-40B4-BE49-F238E27FC236}">
                    <a16:creationId xmlns:a16="http://schemas.microsoft.com/office/drawing/2014/main" id="{3D35BA40-66F8-460A-B8F1-CB4EE337C0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73">
                <a:extLst>
                  <a:ext uri="{FF2B5EF4-FFF2-40B4-BE49-F238E27FC236}">
                    <a16:creationId xmlns:a16="http://schemas.microsoft.com/office/drawing/2014/main" id="{D17D8CE1-58F6-4A8B-A62A-5752B826A6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1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74">
                <a:extLst>
                  <a:ext uri="{FF2B5EF4-FFF2-40B4-BE49-F238E27FC236}">
                    <a16:creationId xmlns:a16="http://schemas.microsoft.com/office/drawing/2014/main" id="{7C61F584-78B5-431B-B07E-3F2E70134E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2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75">
                <a:extLst>
                  <a:ext uri="{FF2B5EF4-FFF2-40B4-BE49-F238E27FC236}">
                    <a16:creationId xmlns:a16="http://schemas.microsoft.com/office/drawing/2014/main" id="{4E0E57D6-6426-47AF-9CE5-338225DF65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3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76">
                <a:extLst>
                  <a:ext uri="{FF2B5EF4-FFF2-40B4-BE49-F238E27FC236}">
                    <a16:creationId xmlns:a16="http://schemas.microsoft.com/office/drawing/2014/main" id="{5DE3A573-BBB3-43C7-B0A9-376D2E4640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77">
                <a:extLst>
                  <a:ext uri="{FF2B5EF4-FFF2-40B4-BE49-F238E27FC236}">
                    <a16:creationId xmlns:a16="http://schemas.microsoft.com/office/drawing/2014/main" id="{8A699AE5-362C-4F16-A5DB-0A3C536F37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6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78">
                <a:extLst>
                  <a:ext uri="{FF2B5EF4-FFF2-40B4-BE49-F238E27FC236}">
                    <a16:creationId xmlns:a16="http://schemas.microsoft.com/office/drawing/2014/main" id="{0837B00B-1828-4A7E-A167-B94C9B3E01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7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79">
                <a:extLst>
                  <a:ext uri="{FF2B5EF4-FFF2-40B4-BE49-F238E27FC236}">
                    <a16:creationId xmlns:a16="http://schemas.microsoft.com/office/drawing/2014/main" id="{20FE1AE8-3CE1-464E-B794-FD5960B117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8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0">
                <a:extLst>
                  <a:ext uri="{FF2B5EF4-FFF2-40B4-BE49-F238E27FC236}">
                    <a16:creationId xmlns:a16="http://schemas.microsoft.com/office/drawing/2014/main" id="{C7099E72-0900-4983-BD15-CC9200264D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0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1">
                <a:extLst>
                  <a:ext uri="{FF2B5EF4-FFF2-40B4-BE49-F238E27FC236}">
                    <a16:creationId xmlns:a16="http://schemas.microsoft.com/office/drawing/2014/main" id="{05DF4F05-2613-457E-811D-63197C62EA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1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Freeform 82">
                <a:extLst>
                  <a:ext uri="{FF2B5EF4-FFF2-40B4-BE49-F238E27FC236}">
                    <a16:creationId xmlns:a16="http://schemas.microsoft.com/office/drawing/2014/main" id="{1851AFAC-CE30-44F6-8453-957061299C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83">
                <a:extLst>
                  <a:ext uri="{FF2B5EF4-FFF2-40B4-BE49-F238E27FC236}">
                    <a16:creationId xmlns:a16="http://schemas.microsoft.com/office/drawing/2014/main" id="{117EC9F1-FB0C-4DE0-BD96-ADF0C8FDA0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4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84">
                <a:extLst>
                  <a:ext uri="{FF2B5EF4-FFF2-40B4-BE49-F238E27FC236}">
                    <a16:creationId xmlns:a16="http://schemas.microsoft.com/office/drawing/2014/main" id="{CD6974A4-97B8-4F4D-B7EE-5BF89C6652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5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85">
                <a:extLst>
                  <a:ext uri="{FF2B5EF4-FFF2-40B4-BE49-F238E27FC236}">
                    <a16:creationId xmlns:a16="http://schemas.microsoft.com/office/drawing/2014/main" id="{B80F7CE6-DCEF-47A1-A2CE-86BF24ABB3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7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86">
                <a:extLst>
                  <a:ext uri="{FF2B5EF4-FFF2-40B4-BE49-F238E27FC236}">
                    <a16:creationId xmlns:a16="http://schemas.microsoft.com/office/drawing/2014/main" id="{FB4C7296-A232-47DC-82CD-D59EE83A6B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8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87">
                <a:extLst>
                  <a:ext uri="{FF2B5EF4-FFF2-40B4-BE49-F238E27FC236}">
                    <a16:creationId xmlns:a16="http://schemas.microsoft.com/office/drawing/2014/main" id="{037E0A56-6EC9-49D9-894F-83C40F92D01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9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88">
                <a:extLst>
                  <a:ext uri="{FF2B5EF4-FFF2-40B4-BE49-F238E27FC236}">
                    <a16:creationId xmlns:a16="http://schemas.microsoft.com/office/drawing/2014/main" id="{D1C9388D-57B1-4273-904B-FC790ED058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1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89">
                <a:extLst>
                  <a:ext uri="{FF2B5EF4-FFF2-40B4-BE49-F238E27FC236}">
                    <a16:creationId xmlns:a16="http://schemas.microsoft.com/office/drawing/2014/main" id="{CAAE9DF0-7EF8-4C68-8812-226D44AB21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2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0">
                <a:extLst>
                  <a:ext uri="{FF2B5EF4-FFF2-40B4-BE49-F238E27FC236}">
                    <a16:creationId xmlns:a16="http://schemas.microsoft.com/office/drawing/2014/main" id="{E1184FF7-E206-4C98-B698-8DE2764A13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3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1">
                <a:extLst>
                  <a:ext uri="{FF2B5EF4-FFF2-40B4-BE49-F238E27FC236}">
                    <a16:creationId xmlns:a16="http://schemas.microsoft.com/office/drawing/2014/main" id="{EB50FCD8-50B9-4629-941A-F8BDFBE33C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4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2">
                <a:extLst>
                  <a:ext uri="{FF2B5EF4-FFF2-40B4-BE49-F238E27FC236}">
                    <a16:creationId xmlns:a16="http://schemas.microsoft.com/office/drawing/2014/main" id="{C90089E4-F5CC-493A-865D-0E3F4BC4B2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6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93">
                <a:extLst>
                  <a:ext uri="{FF2B5EF4-FFF2-40B4-BE49-F238E27FC236}">
                    <a16:creationId xmlns:a16="http://schemas.microsoft.com/office/drawing/2014/main" id="{FD2D37D5-3D03-4067-A0DF-091949B0F0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94">
                <a:extLst>
                  <a:ext uri="{FF2B5EF4-FFF2-40B4-BE49-F238E27FC236}">
                    <a16:creationId xmlns:a16="http://schemas.microsoft.com/office/drawing/2014/main" id="{C13A8AE1-91F8-48AE-8158-E3C237DB71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9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95">
                <a:extLst>
                  <a:ext uri="{FF2B5EF4-FFF2-40B4-BE49-F238E27FC236}">
                    <a16:creationId xmlns:a16="http://schemas.microsoft.com/office/drawing/2014/main" id="{3A1539DC-6F49-46AC-A69F-A8A4AA0F45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0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96">
                <a:extLst>
                  <a:ext uri="{FF2B5EF4-FFF2-40B4-BE49-F238E27FC236}">
                    <a16:creationId xmlns:a16="http://schemas.microsoft.com/office/drawing/2014/main" id="{D8C98E7B-96A9-4AC7-82E3-3C39EDD228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1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97">
                <a:extLst>
                  <a:ext uri="{FF2B5EF4-FFF2-40B4-BE49-F238E27FC236}">
                    <a16:creationId xmlns:a16="http://schemas.microsoft.com/office/drawing/2014/main" id="{C6050832-D68E-410E-BB6E-28C06D26E4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3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98">
                <a:extLst>
                  <a:ext uri="{FF2B5EF4-FFF2-40B4-BE49-F238E27FC236}">
                    <a16:creationId xmlns:a16="http://schemas.microsoft.com/office/drawing/2014/main" id="{8D3A2CF2-B55A-42BD-A7DA-288FBD0138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4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99">
                <a:extLst>
                  <a:ext uri="{FF2B5EF4-FFF2-40B4-BE49-F238E27FC236}">
                    <a16:creationId xmlns:a16="http://schemas.microsoft.com/office/drawing/2014/main" id="{F1B34960-19B2-4635-9A7C-44347A27AB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5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0">
                <a:extLst>
                  <a:ext uri="{FF2B5EF4-FFF2-40B4-BE49-F238E27FC236}">
                    <a16:creationId xmlns:a16="http://schemas.microsoft.com/office/drawing/2014/main" id="{D53E21F2-42AD-4A9F-AF87-AA498A5C06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7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1">
                <a:extLst>
                  <a:ext uri="{FF2B5EF4-FFF2-40B4-BE49-F238E27FC236}">
                    <a16:creationId xmlns:a16="http://schemas.microsoft.com/office/drawing/2014/main" id="{AD3EE723-B983-4CB0-AE34-BDA16C7E95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8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Freeform 102">
                <a:extLst>
                  <a:ext uri="{FF2B5EF4-FFF2-40B4-BE49-F238E27FC236}">
                    <a16:creationId xmlns:a16="http://schemas.microsoft.com/office/drawing/2014/main" id="{6CFA8B90-8D05-4928-9C1A-75ECD99C93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0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03">
                <a:extLst>
                  <a:ext uri="{FF2B5EF4-FFF2-40B4-BE49-F238E27FC236}">
                    <a16:creationId xmlns:a16="http://schemas.microsoft.com/office/drawing/2014/main" id="{4725FF39-FAD4-4AC1-9762-14695D09BA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1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04">
                <a:extLst>
                  <a:ext uri="{FF2B5EF4-FFF2-40B4-BE49-F238E27FC236}">
                    <a16:creationId xmlns:a16="http://schemas.microsoft.com/office/drawing/2014/main" id="{1020D4F4-1DFC-4787-B236-6D9FD3A179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2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05">
                <a:extLst>
                  <a:ext uri="{FF2B5EF4-FFF2-40B4-BE49-F238E27FC236}">
                    <a16:creationId xmlns:a16="http://schemas.microsoft.com/office/drawing/2014/main" id="{EABB03BE-CF3E-459D-8C27-6A7FC82355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4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06">
                <a:extLst>
                  <a:ext uri="{FF2B5EF4-FFF2-40B4-BE49-F238E27FC236}">
                    <a16:creationId xmlns:a16="http://schemas.microsoft.com/office/drawing/2014/main" id="{3BA84166-9C6C-4E56-B11F-0BEBDFE6BC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5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07">
                <a:extLst>
                  <a:ext uri="{FF2B5EF4-FFF2-40B4-BE49-F238E27FC236}">
                    <a16:creationId xmlns:a16="http://schemas.microsoft.com/office/drawing/2014/main" id="{1C5DBB2D-8E43-4DAC-849B-F4F55AA3A1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6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08">
                <a:extLst>
                  <a:ext uri="{FF2B5EF4-FFF2-40B4-BE49-F238E27FC236}">
                    <a16:creationId xmlns:a16="http://schemas.microsoft.com/office/drawing/2014/main" id="{08183B0A-B6E4-456A-9FEE-B989CA576A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8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09">
                <a:extLst>
                  <a:ext uri="{FF2B5EF4-FFF2-40B4-BE49-F238E27FC236}">
                    <a16:creationId xmlns:a16="http://schemas.microsoft.com/office/drawing/2014/main" id="{99D7DFE9-52C0-4B87-B5EA-730DB1BF2A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9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0">
                <a:extLst>
                  <a:ext uri="{FF2B5EF4-FFF2-40B4-BE49-F238E27FC236}">
                    <a16:creationId xmlns:a16="http://schemas.microsoft.com/office/drawing/2014/main" id="{97345A5D-8E7F-4EEE-9D0E-C05BCFCCBE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1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1">
                <a:extLst>
                  <a:ext uri="{FF2B5EF4-FFF2-40B4-BE49-F238E27FC236}">
                    <a16:creationId xmlns:a16="http://schemas.microsoft.com/office/drawing/2014/main" id="{D4871DD8-9E06-4E18-B076-9A5114FD94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2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2">
                <a:extLst>
                  <a:ext uri="{FF2B5EF4-FFF2-40B4-BE49-F238E27FC236}">
                    <a16:creationId xmlns:a16="http://schemas.microsoft.com/office/drawing/2014/main" id="{C278A6D9-35D3-48E3-851C-56081E95A3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2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13">
                <a:extLst>
                  <a:ext uri="{FF2B5EF4-FFF2-40B4-BE49-F238E27FC236}">
                    <a16:creationId xmlns:a16="http://schemas.microsoft.com/office/drawing/2014/main" id="{FCB151C0-9A58-45CB-A192-F75A6D0DDE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43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14">
                <a:extLst>
                  <a:ext uri="{FF2B5EF4-FFF2-40B4-BE49-F238E27FC236}">
                    <a16:creationId xmlns:a16="http://schemas.microsoft.com/office/drawing/2014/main" id="{FF5496A5-C0D4-46E7-A4F3-A80D1E7B31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5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15">
                <a:extLst>
                  <a:ext uri="{FF2B5EF4-FFF2-40B4-BE49-F238E27FC236}">
                    <a16:creationId xmlns:a16="http://schemas.microsoft.com/office/drawing/2014/main" id="{920B82E9-F210-4C9E-AABE-0E9DB9968E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6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16">
                <a:extLst>
                  <a:ext uri="{FF2B5EF4-FFF2-40B4-BE49-F238E27FC236}">
                    <a16:creationId xmlns:a16="http://schemas.microsoft.com/office/drawing/2014/main" id="{8D7EA406-3824-4400-88CE-E26FBE8D90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8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17">
                <a:extLst>
                  <a:ext uri="{FF2B5EF4-FFF2-40B4-BE49-F238E27FC236}">
                    <a16:creationId xmlns:a16="http://schemas.microsoft.com/office/drawing/2014/main" id="{B8104BE0-6834-4673-AE95-DC39970CD7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9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18">
                <a:extLst>
                  <a:ext uri="{FF2B5EF4-FFF2-40B4-BE49-F238E27FC236}">
                    <a16:creationId xmlns:a16="http://schemas.microsoft.com/office/drawing/2014/main" id="{58ABAE89-171E-496F-8B69-11809B7CB5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0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19">
                <a:extLst>
                  <a:ext uri="{FF2B5EF4-FFF2-40B4-BE49-F238E27FC236}">
                    <a16:creationId xmlns:a16="http://schemas.microsoft.com/office/drawing/2014/main" id="{DC0D885A-2FDE-4965-8A7E-03BBE83762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2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0">
                <a:extLst>
                  <a:ext uri="{FF2B5EF4-FFF2-40B4-BE49-F238E27FC236}">
                    <a16:creationId xmlns:a16="http://schemas.microsoft.com/office/drawing/2014/main" id="{BC84FA74-3AE9-4581-8CAB-AE6E55EB0F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3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1">
                <a:extLst>
                  <a:ext uri="{FF2B5EF4-FFF2-40B4-BE49-F238E27FC236}">
                    <a16:creationId xmlns:a16="http://schemas.microsoft.com/office/drawing/2014/main" id="{79AD1446-D590-4E14-837A-ACABEEFAFB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5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2">
                <a:extLst>
                  <a:ext uri="{FF2B5EF4-FFF2-40B4-BE49-F238E27FC236}">
                    <a16:creationId xmlns:a16="http://schemas.microsoft.com/office/drawing/2014/main" id="{3B1B4E7E-A5C0-4295-908B-50B76432F7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65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23">
                <a:extLst>
                  <a:ext uri="{FF2B5EF4-FFF2-40B4-BE49-F238E27FC236}">
                    <a16:creationId xmlns:a16="http://schemas.microsoft.com/office/drawing/2014/main" id="{AB0E9E68-C53E-4CA9-A5E3-5C4A2E2948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7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24">
                <a:extLst>
                  <a:ext uri="{FF2B5EF4-FFF2-40B4-BE49-F238E27FC236}">
                    <a16:creationId xmlns:a16="http://schemas.microsoft.com/office/drawing/2014/main" id="{9B49DF29-D50E-45F4-BF61-6EFEE26593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9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25">
                <a:extLst>
                  <a:ext uri="{FF2B5EF4-FFF2-40B4-BE49-F238E27FC236}">
                    <a16:creationId xmlns:a16="http://schemas.microsoft.com/office/drawing/2014/main" id="{68BF2BC0-E21F-496E-9AFE-B0B19DAA25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0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26">
                <a:extLst>
                  <a:ext uri="{FF2B5EF4-FFF2-40B4-BE49-F238E27FC236}">
                    <a16:creationId xmlns:a16="http://schemas.microsoft.com/office/drawing/2014/main" id="{58396176-8591-41E7-8473-E349797910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1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27">
                <a:extLst>
                  <a:ext uri="{FF2B5EF4-FFF2-40B4-BE49-F238E27FC236}">
                    <a16:creationId xmlns:a16="http://schemas.microsoft.com/office/drawing/2014/main" id="{239C88FF-74ED-4DD3-8063-D36AFBB2EF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0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28">
                <a:extLst>
                  <a:ext uri="{FF2B5EF4-FFF2-40B4-BE49-F238E27FC236}">
                    <a16:creationId xmlns:a16="http://schemas.microsoft.com/office/drawing/2014/main" id="{EA2656CE-B80C-4100-B96D-EC087FA409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29">
                <a:extLst>
                  <a:ext uri="{FF2B5EF4-FFF2-40B4-BE49-F238E27FC236}">
                    <a16:creationId xmlns:a16="http://schemas.microsoft.com/office/drawing/2014/main" id="{B320D53A-DAD4-42EC-9206-7DF79E6644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5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0">
                <a:extLst>
                  <a:ext uri="{FF2B5EF4-FFF2-40B4-BE49-F238E27FC236}">
                    <a16:creationId xmlns:a16="http://schemas.microsoft.com/office/drawing/2014/main" id="{6BDA6F4D-775B-4764-85F4-C8AA2992EE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70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1">
                <a:extLst>
                  <a:ext uri="{FF2B5EF4-FFF2-40B4-BE49-F238E27FC236}">
                    <a16:creationId xmlns:a16="http://schemas.microsoft.com/office/drawing/2014/main" id="{4A5CF118-240B-4787-94AF-808AAA8E96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83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2">
                <a:extLst>
                  <a:ext uri="{FF2B5EF4-FFF2-40B4-BE49-F238E27FC236}">
                    <a16:creationId xmlns:a16="http://schemas.microsoft.com/office/drawing/2014/main" id="{5BCE9189-9F04-421B-B4D7-C66EC9D4D1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9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33">
                <a:extLst>
                  <a:ext uri="{FF2B5EF4-FFF2-40B4-BE49-F238E27FC236}">
                    <a16:creationId xmlns:a16="http://schemas.microsoft.com/office/drawing/2014/main" id="{2DBB9C6C-F8FE-4733-AED5-2FB4766520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0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34">
                <a:extLst>
                  <a:ext uri="{FF2B5EF4-FFF2-40B4-BE49-F238E27FC236}">
                    <a16:creationId xmlns:a16="http://schemas.microsoft.com/office/drawing/2014/main" id="{EF89C426-429B-4760-80F5-2FE3D3532D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2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35">
                <a:extLst>
                  <a:ext uri="{FF2B5EF4-FFF2-40B4-BE49-F238E27FC236}">
                    <a16:creationId xmlns:a16="http://schemas.microsoft.com/office/drawing/2014/main" id="{D2CC20B9-994D-428A-8658-1F6F42A1C6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3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36">
                <a:extLst>
                  <a:ext uri="{FF2B5EF4-FFF2-40B4-BE49-F238E27FC236}">
                    <a16:creationId xmlns:a16="http://schemas.microsoft.com/office/drawing/2014/main" id="{E1543A23-483B-4A3A-8B25-B4B891D026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5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37">
                <a:extLst>
                  <a:ext uri="{FF2B5EF4-FFF2-40B4-BE49-F238E27FC236}">
                    <a16:creationId xmlns:a16="http://schemas.microsoft.com/office/drawing/2014/main" id="{CA584633-B9B5-4076-9E89-CC565215B2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65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38">
                <a:extLst>
                  <a:ext uri="{FF2B5EF4-FFF2-40B4-BE49-F238E27FC236}">
                    <a16:creationId xmlns:a16="http://schemas.microsoft.com/office/drawing/2014/main" id="{F59317A5-5FC0-490E-9578-1C33ADF2A5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7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39">
                <a:extLst>
                  <a:ext uri="{FF2B5EF4-FFF2-40B4-BE49-F238E27FC236}">
                    <a16:creationId xmlns:a16="http://schemas.microsoft.com/office/drawing/2014/main" id="{F8D98C05-8A00-4FC7-BB30-114AB4EEF3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9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0">
                <a:extLst>
                  <a:ext uri="{FF2B5EF4-FFF2-40B4-BE49-F238E27FC236}">
                    <a16:creationId xmlns:a16="http://schemas.microsoft.com/office/drawing/2014/main" id="{D967ABA4-D336-45F9-BA5A-A0ABA0FD49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05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1">
                <a:extLst>
                  <a:ext uri="{FF2B5EF4-FFF2-40B4-BE49-F238E27FC236}">
                    <a16:creationId xmlns:a16="http://schemas.microsoft.com/office/drawing/2014/main" id="{EE348491-DEA7-4F27-AA29-5A4A3F42F0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1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2">
                <a:extLst>
                  <a:ext uri="{FF2B5EF4-FFF2-40B4-BE49-F238E27FC236}">
                    <a16:creationId xmlns:a16="http://schemas.microsoft.com/office/drawing/2014/main" id="{AB3D6DE8-35CF-43E5-8BC2-1876CAB8E9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3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43">
                <a:extLst>
                  <a:ext uri="{FF2B5EF4-FFF2-40B4-BE49-F238E27FC236}">
                    <a16:creationId xmlns:a16="http://schemas.microsoft.com/office/drawing/2014/main" id="{EE019C3B-256D-4B88-84A1-FE2F007574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4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44">
                <a:extLst>
                  <a:ext uri="{FF2B5EF4-FFF2-40B4-BE49-F238E27FC236}">
                    <a16:creationId xmlns:a16="http://schemas.microsoft.com/office/drawing/2014/main" id="{4D4A519A-CF94-429C-8366-BA4B375D7C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5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45">
                <a:extLst>
                  <a:ext uri="{FF2B5EF4-FFF2-40B4-BE49-F238E27FC236}">
                    <a16:creationId xmlns:a16="http://schemas.microsoft.com/office/drawing/2014/main" id="{D2000CBB-B775-4ACD-9354-7BE575ABF1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70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46">
                <a:extLst>
                  <a:ext uri="{FF2B5EF4-FFF2-40B4-BE49-F238E27FC236}">
                    <a16:creationId xmlns:a16="http://schemas.microsoft.com/office/drawing/2014/main" id="{E8B0C987-AE73-45F5-9463-AE171525D9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83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47">
                <a:extLst>
                  <a:ext uri="{FF2B5EF4-FFF2-40B4-BE49-F238E27FC236}">
                    <a16:creationId xmlns:a16="http://schemas.microsoft.com/office/drawing/2014/main" id="{4D7EBB9C-93F4-460C-84ED-763646493C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9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48">
                <a:extLst>
                  <a:ext uri="{FF2B5EF4-FFF2-40B4-BE49-F238E27FC236}">
                    <a16:creationId xmlns:a16="http://schemas.microsoft.com/office/drawing/2014/main" id="{1C337EF7-1E23-4395-A834-51BD06D384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49">
                <a:extLst>
                  <a:ext uri="{FF2B5EF4-FFF2-40B4-BE49-F238E27FC236}">
                    <a16:creationId xmlns:a16="http://schemas.microsoft.com/office/drawing/2014/main" id="{60880574-B3DD-42AC-982C-42CFACF3B6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2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0">
                <a:extLst>
                  <a:ext uri="{FF2B5EF4-FFF2-40B4-BE49-F238E27FC236}">
                    <a16:creationId xmlns:a16="http://schemas.microsoft.com/office/drawing/2014/main" id="{7DF3733B-2263-42A4-B8B3-558F97CDDB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40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1">
                <a:extLst>
                  <a:ext uri="{FF2B5EF4-FFF2-40B4-BE49-F238E27FC236}">
                    <a16:creationId xmlns:a16="http://schemas.microsoft.com/office/drawing/2014/main" id="{4C542DB5-269A-4E97-9434-D016171817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53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2">
                <a:extLst>
                  <a:ext uri="{FF2B5EF4-FFF2-40B4-BE49-F238E27FC236}">
                    <a16:creationId xmlns:a16="http://schemas.microsoft.com/office/drawing/2014/main" id="{1EE0BD3F-3E8B-45DF-BB91-2A6F3B2E31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6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53">
                <a:extLst>
                  <a:ext uri="{FF2B5EF4-FFF2-40B4-BE49-F238E27FC236}">
                    <a16:creationId xmlns:a16="http://schemas.microsoft.com/office/drawing/2014/main" id="{379ED4EC-7B57-47E2-BE59-D29FAAEC74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7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54">
                <a:extLst>
                  <a:ext uri="{FF2B5EF4-FFF2-40B4-BE49-F238E27FC236}">
                    <a16:creationId xmlns:a16="http://schemas.microsoft.com/office/drawing/2014/main" id="{3571ED3A-6A4E-438A-B090-7A1E3B05E8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9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55">
                <a:extLst>
                  <a:ext uri="{FF2B5EF4-FFF2-40B4-BE49-F238E27FC236}">
                    <a16:creationId xmlns:a16="http://schemas.microsoft.com/office/drawing/2014/main" id="{12F0BC94-6942-4556-88F3-4D9E49D216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05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56">
                <a:extLst>
                  <a:ext uri="{FF2B5EF4-FFF2-40B4-BE49-F238E27FC236}">
                    <a16:creationId xmlns:a16="http://schemas.microsoft.com/office/drawing/2014/main" id="{8B185217-BA8A-47FD-AB67-7981FA2AFE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1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57">
                <a:extLst>
                  <a:ext uri="{FF2B5EF4-FFF2-40B4-BE49-F238E27FC236}">
                    <a16:creationId xmlns:a16="http://schemas.microsoft.com/office/drawing/2014/main" id="{A4A8C956-400A-429F-A380-16A16D81AE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3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58">
                <a:extLst>
                  <a:ext uri="{FF2B5EF4-FFF2-40B4-BE49-F238E27FC236}">
                    <a16:creationId xmlns:a16="http://schemas.microsoft.com/office/drawing/2014/main" id="{3951DF77-A876-4E4B-8CD6-48F601C1BF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4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59">
                <a:extLst>
                  <a:ext uri="{FF2B5EF4-FFF2-40B4-BE49-F238E27FC236}">
                    <a16:creationId xmlns:a16="http://schemas.microsoft.com/office/drawing/2014/main" id="{A9F95854-C28E-4970-B0EB-E35F7E54A7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5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0">
                <a:extLst>
                  <a:ext uri="{FF2B5EF4-FFF2-40B4-BE49-F238E27FC236}">
                    <a16:creationId xmlns:a16="http://schemas.microsoft.com/office/drawing/2014/main" id="{1FB4B13F-2F84-4EDC-8650-51F59E387D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70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1">
                <a:extLst>
                  <a:ext uri="{FF2B5EF4-FFF2-40B4-BE49-F238E27FC236}">
                    <a16:creationId xmlns:a16="http://schemas.microsoft.com/office/drawing/2014/main" id="{19865632-E968-4430-B1DC-56394C9EB8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83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2">
                <a:extLst>
                  <a:ext uri="{FF2B5EF4-FFF2-40B4-BE49-F238E27FC236}">
                    <a16:creationId xmlns:a16="http://schemas.microsoft.com/office/drawing/2014/main" id="{4201732E-9028-4915-919B-8DB7853437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9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63">
                <a:extLst>
                  <a:ext uri="{FF2B5EF4-FFF2-40B4-BE49-F238E27FC236}">
                    <a16:creationId xmlns:a16="http://schemas.microsoft.com/office/drawing/2014/main" id="{E7CCFF68-E4AA-401B-B0D0-C1AA0F1907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0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64">
                <a:extLst>
                  <a:ext uri="{FF2B5EF4-FFF2-40B4-BE49-F238E27FC236}">
                    <a16:creationId xmlns:a16="http://schemas.microsoft.com/office/drawing/2014/main" id="{1CB3BCE8-61CD-40F8-A32A-0F9B988531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0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65">
                <a:extLst>
                  <a:ext uri="{FF2B5EF4-FFF2-40B4-BE49-F238E27FC236}">
                    <a16:creationId xmlns:a16="http://schemas.microsoft.com/office/drawing/2014/main" id="{26D06C68-317B-4A4A-ACA7-63EB3D5776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66">
                <a:extLst>
                  <a:ext uri="{FF2B5EF4-FFF2-40B4-BE49-F238E27FC236}">
                    <a16:creationId xmlns:a16="http://schemas.microsoft.com/office/drawing/2014/main" id="{F6EC0BF2-E2D9-4868-82BE-F2B2104DAE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4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67">
                <a:extLst>
                  <a:ext uri="{FF2B5EF4-FFF2-40B4-BE49-F238E27FC236}">
                    <a16:creationId xmlns:a16="http://schemas.microsoft.com/office/drawing/2014/main" id="{7CDA71E3-5007-4DBE-82AE-9F3AC98288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6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68">
                <a:extLst>
                  <a:ext uri="{FF2B5EF4-FFF2-40B4-BE49-F238E27FC236}">
                    <a16:creationId xmlns:a16="http://schemas.microsoft.com/office/drawing/2014/main" id="{22C9CD77-06BD-4DA3-8970-35F8482537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75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69">
                <a:extLst>
                  <a:ext uri="{FF2B5EF4-FFF2-40B4-BE49-F238E27FC236}">
                    <a16:creationId xmlns:a16="http://schemas.microsoft.com/office/drawing/2014/main" id="{5AFCBE11-24F3-485C-BC2C-484475F98C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8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0">
                <a:extLst>
                  <a:ext uri="{FF2B5EF4-FFF2-40B4-BE49-F238E27FC236}">
                    <a16:creationId xmlns:a16="http://schemas.microsoft.com/office/drawing/2014/main" id="{A875F0B9-9347-4558-841C-D459EEB989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0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1">
                <a:extLst>
                  <a:ext uri="{FF2B5EF4-FFF2-40B4-BE49-F238E27FC236}">
                    <a16:creationId xmlns:a16="http://schemas.microsoft.com/office/drawing/2014/main" id="{3B784873-FC7F-49C1-861F-0CD97254FF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1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2">
                <a:extLst>
                  <a:ext uri="{FF2B5EF4-FFF2-40B4-BE49-F238E27FC236}">
                    <a16:creationId xmlns:a16="http://schemas.microsoft.com/office/drawing/2014/main" id="{E520A8A4-E56E-470F-B438-4E876C220A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2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73">
                <a:extLst>
                  <a:ext uri="{FF2B5EF4-FFF2-40B4-BE49-F238E27FC236}">
                    <a16:creationId xmlns:a16="http://schemas.microsoft.com/office/drawing/2014/main" id="{F672E346-5838-4252-B216-60F2CF3D5C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40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74">
                <a:extLst>
                  <a:ext uri="{FF2B5EF4-FFF2-40B4-BE49-F238E27FC236}">
                    <a16:creationId xmlns:a16="http://schemas.microsoft.com/office/drawing/2014/main" id="{3D06B1B0-1359-4D6C-AEF6-EF164658E0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53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75">
                <a:extLst>
                  <a:ext uri="{FF2B5EF4-FFF2-40B4-BE49-F238E27FC236}">
                    <a16:creationId xmlns:a16="http://schemas.microsoft.com/office/drawing/2014/main" id="{BB8BE68E-7924-4F24-98BE-698AC632B7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76">
                <a:extLst>
                  <a:ext uri="{FF2B5EF4-FFF2-40B4-BE49-F238E27FC236}">
                    <a16:creationId xmlns:a16="http://schemas.microsoft.com/office/drawing/2014/main" id="{B002B82C-7480-497C-A6F0-4313F01745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7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77">
                <a:extLst>
                  <a:ext uri="{FF2B5EF4-FFF2-40B4-BE49-F238E27FC236}">
                    <a16:creationId xmlns:a16="http://schemas.microsoft.com/office/drawing/2014/main" id="{7B68568C-7818-4819-A879-F4BD0CCD98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3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78">
                <a:extLst>
                  <a:ext uri="{FF2B5EF4-FFF2-40B4-BE49-F238E27FC236}">
                    <a16:creationId xmlns:a16="http://schemas.microsoft.com/office/drawing/2014/main" id="{55D6E7D7-5AC8-4531-BE4A-FA5EF1A517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0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79">
                <a:extLst>
                  <a:ext uri="{FF2B5EF4-FFF2-40B4-BE49-F238E27FC236}">
                    <a16:creationId xmlns:a16="http://schemas.microsoft.com/office/drawing/2014/main" id="{514FFD3A-B94B-4CF3-A47A-7535737B48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1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0">
                <a:extLst>
                  <a:ext uri="{FF2B5EF4-FFF2-40B4-BE49-F238E27FC236}">
                    <a16:creationId xmlns:a16="http://schemas.microsoft.com/office/drawing/2014/main" id="{54AE8384-9636-4C39-90B3-AAB504894B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3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1">
                <a:extLst>
                  <a:ext uri="{FF2B5EF4-FFF2-40B4-BE49-F238E27FC236}">
                    <a16:creationId xmlns:a16="http://schemas.microsoft.com/office/drawing/2014/main" id="{4EDDD4B5-5960-4AD3-B67B-BA736C567C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2">
                <a:extLst>
                  <a:ext uri="{FF2B5EF4-FFF2-40B4-BE49-F238E27FC236}">
                    <a16:creationId xmlns:a16="http://schemas.microsoft.com/office/drawing/2014/main" id="{F05320A4-1BFC-4301-AA57-62FEE5920F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6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83">
                <a:extLst>
                  <a:ext uri="{FF2B5EF4-FFF2-40B4-BE49-F238E27FC236}">
                    <a16:creationId xmlns:a16="http://schemas.microsoft.com/office/drawing/2014/main" id="{D92278B4-1AB1-4941-BCC4-9020BB1A28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75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84">
                <a:extLst>
                  <a:ext uri="{FF2B5EF4-FFF2-40B4-BE49-F238E27FC236}">
                    <a16:creationId xmlns:a16="http://schemas.microsoft.com/office/drawing/2014/main" id="{C9843298-6307-4F23-8405-5260C0EE51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8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85">
                <a:extLst>
                  <a:ext uri="{FF2B5EF4-FFF2-40B4-BE49-F238E27FC236}">
                    <a16:creationId xmlns:a16="http://schemas.microsoft.com/office/drawing/2014/main" id="{FD1A2F2A-3EB7-407B-9527-42F1F42DDD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0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86">
                <a:extLst>
                  <a:ext uri="{FF2B5EF4-FFF2-40B4-BE49-F238E27FC236}">
                    <a16:creationId xmlns:a16="http://schemas.microsoft.com/office/drawing/2014/main" id="{2D9DF54A-B627-401C-A064-CEEABB6058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1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87">
                <a:extLst>
                  <a:ext uri="{FF2B5EF4-FFF2-40B4-BE49-F238E27FC236}">
                    <a16:creationId xmlns:a16="http://schemas.microsoft.com/office/drawing/2014/main" id="{00985CE5-CD9C-46F4-B2C6-E41591D98E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2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88">
                <a:extLst>
                  <a:ext uri="{FF2B5EF4-FFF2-40B4-BE49-F238E27FC236}">
                    <a16:creationId xmlns:a16="http://schemas.microsoft.com/office/drawing/2014/main" id="{EA7D2CC5-3C04-4191-A646-572C1BE17E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4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89">
                <a:extLst>
                  <a:ext uri="{FF2B5EF4-FFF2-40B4-BE49-F238E27FC236}">
                    <a16:creationId xmlns:a16="http://schemas.microsoft.com/office/drawing/2014/main" id="{50FDB83F-E0B6-4F9A-A2ED-F1D3F6848F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5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0">
                <a:extLst>
                  <a:ext uri="{FF2B5EF4-FFF2-40B4-BE49-F238E27FC236}">
                    <a16:creationId xmlns:a16="http://schemas.microsoft.com/office/drawing/2014/main" id="{96BFC251-141A-48AB-8169-0FB3A34405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6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1">
                <a:extLst>
                  <a:ext uri="{FF2B5EF4-FFF2-40B4-BE49-F238E27FC236}">
                    <a16:creationId xmlns:a16="http://schemas.microsoft.com/office/drawing/2014/main" id="{5B6AA1AE-A4B3-47BE-884C-E2546DED20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80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2">
                <a:extLst>
                  <a:ext uri="{FF2B5EF4-FFF2-40B4-BE49-F238E27FC236}">
                    <a16:creationId xmlns:a16="http://schemas.microsoft.com/office/drawing/2014/main" id="{8349030F-7275-470E-95DB-6F39E6ACE9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93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193">
                <a:extLst>
                  <a:ext uri="{FF2B5EF4-FFF2-40B4-BE49-F238E27FC236}">
                    <a16:creationId xmlns:a16="http://schemas.microsoft.com/office/drawing/2014/main" id="{093497E3-B80A-4AE7-B2B6-C614D65ADC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0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194">
                <a:extLst>
                  <a:ext uri="{FF2B5EF4-FFF2-40B4-BE49-F238E27FC236}">
                    <a16:creationId xmlns:a16="http://schemas.microsoft.com/office/drawing/2014/main" id="{05A7A3C7-5B7B-471E-9710-EF49E00557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1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195">
                <a:extLst>
                  <a:ext uri="{FF2B5EF4-FFF2-40B4-BE49-F238E27FC236}">
                    <a16:creationId xmlns:a16="http://schemas.microsoft.com/office/drawing/2014/main" id="{3B883492-3751-4B23-8B27-18C7F193C6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3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196">
                <a:extLst>
                  <a:ext uri="{FF2B5EF4-FFF2-40B4-BE49-F238E27FC236}">
                    <a16:creationId xmlns:a16="http://schemas.microsoft.com/office/drawing/2014/main" id="{0E215843-5C5C-43DE-928B-17EBBA85F2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4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197">
                <a:extLst>
                  <a:ext uri="{FF2B5EF4-FFF2-40B4-BE49-F238E27FC236}">
                    <a16:creationId xmlns:a16="http://schemas.microsoft.com/office/drawing/2014/main" id="{94E3C4AF-153C-4113-AB7C-20C87E7AB4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6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0" name="Freeform 198">
                <a:extLst>
                  <a:ext uri="{FF2B5EF4-FFF2-40B4-BE49-F238E27FC236}">
                    <a16:creationId xmlns:a16="http://schemas.microsoft.com/office/drawing/2014/main" id="{54C97EA7-E429-411D-A715-123E1969E1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7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1" name="Freeform 199">
                <a:extLst>
                  <a:ext uri="{FF2B5EF4-FFF2-40B4-BE49-F238E27FC236}">
                    <a16:creationId xmlns:a16="http://schemas.microsoft.com/office/drawing/2014/main" id="{43EFA7FC-9785-4221-B774-5D98D4726FE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" name="Freeform 200">
                <a:extLst>
                  <a:ext uri="{FF2B5EF4-FFF2-40B4-BE49-F238E27FC236}">
                    <a16:creationId xmlns:a16="http://schemas.microsoft.com/office/drawing/2014/main" id="{CB39A407-A0A2-44DC-B038-A5B5609418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0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" name="Freeform 201">
                <a:extLst>
                  <a:ext uri="{FF2B5EF4-FFF2-40B4-BE49-F238E27FC236}">
                    <a16:creationId xmlns:a16="http://schemas.microsoft.com/office/drawing/2014/main" id="{ED348768-A60F-4827-8CEE-A0CE896470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15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4" name="Freeform 202">
                <a:extLst>
                  <a:ext uri="{FF2B5EF4-FFF2-40B4-BE49-F238E27FC236}">
                    <a16:creationId xmlns:a16="http://schemas.microsoft.com/office/drawing/2014/main" id="{F39B2F25-0804-4183-ABCB-07E9EC4CAA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2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5" name="Freeform 203">
                <a:extLst>
                  <a:ext uri="{FF2B5EF4-FFF2-40B4-BE49-F238E27FC236}">
                    <a16:creationId xmlns:a16="http://schemas.microsoft.com/office/drawing/2014/main" id="{BA156ABD-40D3-4515-B4DF-2D8CABD414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4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6" name="Freeform 204">
                <a:extLst>
                  <a:ext uri="{FF2B5EF4-FFF2-40B4-BE49-F238E27FC236}">
                    <a16:creationId xmlns:a16="http://schemas.microsoft.com/office/drawing/2014/main" id="{51DD51BA-FF2E-4682-B631-938B3B75E0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5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7" name="Freeform 206">
              <a:extLst>
                <a:ext uri="{FF2B5EF4-FFF2-40B4-BE49-F238E27FC236}">
                  <a16:creationId xmlns:a16="http://schemas.microsoft.com/office/drawing/2014/main" id="{AADE741D-C579-4C77-8BEE-5E3E27929D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91363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07">
              <a:extLst>
                <a:ext uri="{FF2B5EF4-FFF2-40B4-BE49-F238E27FC236}">
                  <a16:creationId xmlns:a16="http://schemas.microsoft.com/office/drawing/2014/main" id="{3A7AA364-BAFE-47AB-BF56-F4C37CEF26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2000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08">
              <a:extLst>
                <a:ext uri="{FF2B5EF4-FFF2-40B4-BE49-F238E27FC236}">
                  <a16:creationId xmlns:a16="http://schemas.microsoft.com/office/drawing/2014/main" id="{2BCD8D9A-D3F6-4D91-992A-7119CDE1E4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32638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09">
              <a:extLst>
                <a:ext uri="{FF2B5EF4-FFF2-40B4-BE49-F238E27FC236}">
                  <a16:creationId xmlns:a16="http://schemas.microsoft.com/office/drawing/2014/main" id="{51362317-8BBB-40D0-ACA6-79C8EC68C0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3275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0">
              <a:extLst>
                <a:ext uri="{FF2B5EF4-FFF2-40B4-BE49-F238E27FC236}">
                  <a16:creationId xmlns:a16="http://schemas.microsoft.com/office/drawing/2014/main" id="{3FF505C8-2654-447E-A012-962A0BFB09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3913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1">
              <a:extLst>
                <a:ext uri="{FF2B5EF4-FFF2-40B4-BE49-F238E27FC236}">
                  <a16:creationId xmlns:a16="http://schemas.microsoft.com/office/drawing/2014/main" id="{3E3A4632-D6AF-4F1A-9D85-5670653352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94550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2">
              <a:extLst>
                <a:ext uri="{FF2B5EF4-FFF2-40B4-BE49-F238E27FC236}">
                  <a16:creationId xmlns:a16="http://schemas.microsoft.com/office/drawing/2014/main" id="{85ECFB83-4F43-48A0-AEF5-7D9A9F5267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3125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3">
              <a:extLst>
                <a:ext uri="{FF2B5EF4-FFF2-40B4-BE49-F238E27FC236}">
                  <a16:creationId xmlns:a16="http://schemas.microsoft.com/office/drawing/2014/main" id="{BB5EFF80-97FF-452F-A998-E58AD201F8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43763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14">
              <a:extLst>
                <a:ext uri="{FF2B5EF4-FFF2-40B4-BE49-F238E27FC236}">
                  <a16:creationId xmlns:a16="http://schemas.microsoft.com/office/drawing/2014/main" id="{063C5B8D-3F77-4423-9695-8307F9B943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64400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15">
              <a:extLst>
                <a:ext uri="{FF2B5EF4-FFF2-40B4-BE49-F238E27FC236}">
                  <a16:creationId xmlns:a16="http://schemas.microsoft.com/office/drawing/2014/main" id="{1FE4F6B7-93FC-4D00-A188-5069477F7C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5038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16">
              <a:extLst>
                <a:ext uri="{FF2B5EF4-FFF2-40B4-BE49-F238E27FC236}">
                  <a16:creationId xmlns:a16="http://schemas.microsoft.com/office/drawing/2014/main" id="{57DE61B1-FD73-4E0F-9B1E-E847753804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5675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17">
              <a:extLst>
                <a:ext uri="{FF2B5EF4-FFF2-40B4-BE49-F238E27FC236}">
                  <a16:creationId xmlns:a16="http://schemas.microsoft.com/office/drawing/2014/main" id="{3D90DA76-2F03-4FEF-ADEA-91BB3BCCF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313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18">
              <a:extLst>
                <a:ext uri="{FF2B5EF4-FFF2-40B4-BE49-F238E27FC236}">
                  <a16:creationId xmlns:a16="http://schemas.microsoft.com/office/drawing/2014/main" id="{F6F7BC56-D533-497E-84AA-B19D76EDDF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313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19">
              <a:extLst>
                <a:ext uri="{FF2B5EF4-FFF2-40B4-BE49-F238E27FC236}">
                  <a16:creationId xmlns:a16="http://schemas.microsoft.com/office/drawing/2014/main" id="{EB7FE5A9-E099-4A36-BA95-65ADAC5CBD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0000" y="4513263"/>
              <a:ext cx="636588" cy="342900"/>
            </a:xfrm>
            <a:custGeom>
              <a:avLst/>
              <a:gdLst>
                <a:gd name="T0" fmla="*/ 344 w 401"/>
                <a:gd name="T1" fmla="*/ 57 h 216"/>
                <a:gd name="T2" fmla="*/ 318 w 401"/>
                <a:gd name="T3" fmla="*/ 0 h 216"/>
                <a:gd name="T4" fmla="*/ 287 w 401"/>
                <a:gd name="T5" fmla="*/ 57 h 216"/>
                <a:gd name="T6" fmla="*/ 287 w 401"/>
                <a:gd name="T7" fmla="*/ 79 h 216"/>
                <a:gd name="T8" fmla="*/ 235 w 401"/>
                <a:gd name="T9" fmla="*/ 79 h 216"/>
                <a:gd name="T10" fmla="*/ 235 w 401"/>
                <a:gd name="T11" fmla="*/ 57 h 216"/>
                <a:gd name="T12" fmla="*/ 205 w 401"/>
                <a:gd name="T13" fmla="*/ 0 h 216"/>
                <a:gd name="T14" fmla="*/ 174 w 401"/>
                <a:gd name="T15" fmla="*/ 57 h 216"/>
                <a:gd name="T16" fmla="*/ 174 w 401"/>
                <a:gd name="T17" fmla="*/ 79 h 216"/>
                <a:gd name="T18" fmla="*/ 118 w 401"/>
                <a:gd name="T19" fmla="*/ 79 h 216"/>
                <a:gd name="T20" fmla="*/ 118 w 401"/>
                <a:gd name="T21" fmla="*/ 57 h 216"/>
                <a:gd name="T22" fmla="*/ 87 w 401"/>
                <a:gd name="T23" fmla="*/ 0 h 216"/>
                <a:gd name="T24" fmla="*/ 57 w 401"/>
                <a:gd name="T25" fmla="*/ 57 h 216"/>
                <a:gd name="T26" fmla="*/ 57 w 401"/>
                <a:gd name="T27" fmla="*/ 79 h 216"/>
                <a:gd name="T28" fmla="*/ 74 w 401"/>
                <a:gd name="T29" fmla="*/ 136 h 216"/>
                <a:gd name="T30" fmla="*/ 104 w 401"/>
                <a:gd name="T31" fmla="*/ 216 h 216"/>
                <a:gd name="T32" fmla="*/ 118 w 401"/>
                <a:gd name="T33" fmla="*/ 136 h 216"/>
                <a:gd name="T34" fmla="*/ 192 w 401"/>
                <a:gd name="T35" fmla="*/ 136 h 216"/>
                <a:gd name="T36" fmla="*/ 218 w 401"/>
                <a:gd name="T37" fmla="*/ 216 h 216"/>
                <a:gd name="T38" fmla="*/ 226 w 401"/>
                <a:gd name="T39" fmla="*/ 136 h 216"/>
                <a:gd name="T40" fmla="*/ 300 w 401"/>
                <a:gd name="T41" fmla="*/ 136 h 216"/>
                <a:gd name="T42" fmla="*/ 331 w 401"/>
                <a:gd name="T43" fmla="*/ 216 h 216"/>
                <a:gd name="T44" fmla="*/ 401 w 401"/>
                <a:gd name="T45" fmla="*/ 136 h 216"/>
                <a:gd name="T46" fmla="*/ 370 w 401"/>
                <a:gd name="T47" fmla="*/ 79 h 216"/>
                <a:gd name="T48" fmla="*/ 96 w 401"/>
                <a:gd name="T49" fmla="*/ 207 h 216"/>
                <a:gd name="T50" fmla="*/ 83 w 401"/>
                <a:gd name="T51" fmla="*/ 132 h 216"/>
                <a:gd name="T52" fmla="*/ 78 w 401"/>
                <a:gd name="T53" fmla="*/ 70 h 216"/>
                <a:gd name="T54" fmla="*/ 78 w 401"/>
                <a:gd name="T55" fmla="*/ 48 h 216"/>
                <a:gd name="T56" fmla="*/ 87 w 401"/>
                <a:gd name="T57" fmla="*/ 13 h 216"/>
                <a:gd name="T58" fmla="*/ 100 w 401"/>
                <a:gd name="T59" fmla="*/ 48 h 216"/>
                <a:gd name="T60" fmla="*/ 100 w 401"/>
                <a:gd name="T61" fmla="*/ 70 h 216"/>
                <a:gd name="T62" fmla="*/ 126 w 401"/>
                <a:gd name="T63" fmla="*/ 132 h 216"/>
                <a:gd name="T64" fmla="*/ 135 w 401"/>
                <a:gd name="T65" fmla="*/ 132 h 216"/>
                <a:gd name="T66" fmla="*/ 157 w 401"/>
                <a:gd name="T67" fmla="*/ 132 h 216"/>
                <a:gd name="T68" fmla="*/ 213 w 401"/>
                <a:gd name="T69" fmla="*/ 132 h 216"/>
                <a:gd name="T70" fmla="*/ 196 w 401"/>
                <a:gd name="T71" fmla="*/ 207 h 216"/>
                <a:gd name="T72" fmla="*/ 165 w 401"/>
                <a:gd name="T73" fmla="*/ 132 h 216"/>
                <a:gd name="T74" fmla="*/ 196 w 401"/>
                <a:gd name="T75" fmla="*/ 70 h 216"/>
                <a:gd name="T76" fmla="*/ 192 w 401"/>
                <a:gd name="T77" fmla="*/ 48 h 216"/>
                <a:gd name="T78" fmla="*/ 205 w 401"/>
                <a:gd name="T79" fmla="*/ 13 h 216"/>
                <a:gd name="T80" fmla="*/ 218 w 401"/>
                <a:gd name="T81" fmla="*/ 48 h 216"/>
                <a:gd name="T82" fmla="*/ 218 w 401"/>
                <a:gd name="T83" fmla="*/ 70 h 216"/>
                <a:gd name="T84" fmla="*/ 235 w 401"/>
                <a:gd name="T85" fmla="*/ 132 h 216"/>
                <a:gd name="T86" fmla="*/ 248 w 401"/>
                <a:gd name="T87" fmla="*/ 132 h 216"/>
                <a:gd name="T88" fmla="*/ 274 w 401"/>
                <a:gd name="T89" fmla="*/ 132 h 216"/>
                <a:gd name="T90" fmla="*/ 383 w 401"/>
                <a:gd name="T91" fmla="*/ 132 h 216"/>
                <a:gd name="T92" fmla="*/ 322 w 401"/>
                <a:gd name="T93" fmla="*/ 207 h 216"/>
                <a:gd name="T94" fmla="*/ 309 w 401"/>
                <a:gd name="T95" fmla="*/ 132 h 216"/>
                <a:gd name="T96" fmla="*/ 266 w 401"/>
                <a:gd name="T97" fmla="*/ 110 h 216"/>
                <a:gd name="T98" fmla="*/ 283 w 401"/>
                <a:gd name="T99" fmla="*/ 70 h 216"/>
                <a:gd name="T100" fmla="*/ 283 w 401"/>
                <a:gd name="T101" fmla="*/ 48 h 216"/>
                <a:gd name="T102" fmla="*/ 348 w 401"/>
                <a:gd name="T103" fmla="*/ 48 h 216"/>
                <a:gd name="T104" fmla="*/ 348 w 401"/>
                <a:gd name="T105" fmla="*/ 70 h 216"/>
                <a:gd name="T106" fmla="*/ 383 w 401"/>
                <a:gd name="T107" fmla="*/ 13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1" h="216">
                  <a:moveTo>
                    <a:pt x="370" y="79"/>
                  </a:moveTo>
                  <a:lnTo>
                    <a:pt x="344" y="57"/>
                  </a:lnTo>
                  <a:lnTo>
                    <a:pt x="370" y="57"/>
                  </a:lnTo>
                  <a:lnTo>
                    <a:pt x="318" y="0"/>
                  </a:lnTo>
                  <a:lnTo>
                    <a:pt x="261" y="57"/>
                  </a:lnTo>
                  <a:lnTo>
                    <a:pt x="287" y="57"/>
                  </a:lnTo>
                  <a:lnTo>
                    <a:pt x="261" y="79"/>
                  </a:lnTo>
                  <a:lnTo>
                    <a:pt x="287" y="79"/>
                  </a:lnTo>
                  <a:lnTo>
                    <a:pt x="261" y="105"/>
                  </a:lnTo>
                  <a:lnTo>
                    <a:pt x="235" y="79"/>
                  </a:lnTo>
                  <a:lnTo>
                    <a:pt x="257" y="79"/>
                  </a:lnTo>
                  <a:lnTo>
                    <a:pt x="235" y="57"/>
                  </a:lnTo>
                  <a:lnTo>
                    <a:pt x="257" y="57"/>
                  </a:lnTo>
                  <a:lnTo>
                    <a:pt x="205" y="0"/>
                  </a:lnTo>
                  <a:lnTo>
                    <a:pt x="152" y="57"/>
                  </a:lnTo>
                  <a:lnTo>
                    <a:pt x="174" y="57"/>
                  </a:lnTo>
                  <a:lnTo>
                    <a:pt x="152" y="79"/>
                  </a:lnTo>
                  <a:lnTo>
                    <a:pt x="174" y="79"/>
                  </a:lnTo>
                  <a:lnTo>
                    <a:pt x="148" y="110"/>
                  </a:lnTo>
                  <a:lnTo>
                    <a:pt x="118" y="79"/>
                  </a:lnTo>
                  <a:lnTo>
                    <a:pt x="139" y="79"/>
                  </a:lnTo>
                  <a:lnTo>
                    <a:pt x="118" y="57"/>
                  </a:lnTo>
                  <a:lnTo>
                    <a:pt x="139" y="57"/>
                  </a:lnTo>
                  <a:lnTo>
                    <a:pt x="87" y="0"/>
                  </a:lnTo>
                  <a:lnTo>
                    <a:pt x="35" y="57"/>
                  </a:lnTo>
                  <a:lnTo>
                    <a:pt x="57" y="57"/>
                  </a:lnTo>
                  <a:lnTo>
                    <a:pt x="35" y="79"/>
                  </a:lnTo>
                  <a:lnTo>
                    <a:pt x="57" y="79"/>
                  </a:lnTo>
                  <a:lnTo>
                    <a:pt x="0" y="136"/>
                  </a:lnTo>
                  <a:lnTo>
                    <a:pt x="74" y="136"/>
                  </a:lnTo>
                  <a:lnTo>
                    <a:pt x="74" y="216"/>
                  </a:lnTo>
                  <a:lnTo>
                    <a:pt x="104" y="216"/>
                  </a:lnTo>
                  <a:lnTo>
                    <a:pt x="104" y="136"/>
                  </a:lnTo>
                  <a:lnTo>
                    <a:pt x="118" y="136"/>
                  </a:lnTo>
                  <a:lnTo>
                    <a:pt x="174" y="136"/>
                  </a:lnTo>
                  <a:lnTo>
                    <a:pt x="192" y="136"/>
                  </a:lnTo>
                  <a:lnTo>
                    <a:pt x="192" y="216"/>
                  </a:lnTo>
                  <a:lnTo>
                    <a:pt x="218" y="216"/>
                  </a:lnTo>
                  <a:lnTo>
                    <a:pt x="218" y="136"/>
                  </a:lnTo>
                  <a:lnTo>
                    <a:pt x="226" y="136"/>
                  </a:lnTo>
                  <a:lnTo>
                    <a:pt x="292" y="136"/>
                  </a:lnTo>
                  <a:lnTo>
                    <a:pt x="300" y="136"/>
                  </a:lnTo>
                  <a:lnTo>
                    <a:pt x="300" y="216"/>
                  </a:lnTo>
                  <a:lnTo>
                    <a:pt x="331" y="216"/>
                  </a:lnTo>
                  <a:lnTo>
                    <a:pt x="331" y="136"/>
                  </a:lnTo>
                  <a:lnTo>
                    <a:pt x="401" y="136"/>
                  </a:lnTo>
                  <a:lnTo>
                    <a:pt x="344" y="79"/>
                  </a:lnTo>
                  <a:lnTo>
                    <a:pt x="370" y="79"/>
                  </a:lnTo>
                  <a:close/>
                  <a:moveTo>
                    <a:pt x="96" y="132"/>
                  </a:moveTo>
                  <a:lnTo>
                    <a:pt x="96" y="207"/>
                  </a:lnTo>
                  <a:lnTo>
                    <a:pt x="83" y="207"/>
                  </a:lnTo>
                  <a:lnTo>
                    <a:pt x="83" y="132"/>
                  </a:lnTo>
                  <a:lnTo>
                    <a:pt x="17" y="132"/>
                  </a:lnTo>
                  <a:lnTo>
                    <a:pt x="78" y="70"/>
                  </a:lnTo>
                  <a:lnTo>
                    <a:pt x="52" y="70"/>
                  </a:lnTo>
                  <a:lnTo>
                    <a:pt x="78" y="48"/>
                  </a:lnTo>
                  <a:lnTo>
                    <a:pt x="52" y="48"/>
                  </a:lnTo>
                  <a:lnTo>
                    <a:pt x="87" y="13"/>
                  </a:lnTo>
                  <a:lnTo>
                    <a:pt x="122" y="48"/>
                  </a:lnTo>
                  <a:lnTo>
                    <a:pt x="100" y="48"/>
                  </a:lnTo>
                  <a:lnTo>
                    <a:pt x="122" y="70"/>
                  </a:lnTo>
                  <a:lnTo>
                    <a:pt x="100" y="70"/>
                  </a:lnTo>
                  <a:lnTo>
                    <a:pt x="139" y="114"/>
                  </a:lnTo>
                  <a:lnTo>
                    <a:pt x="126" y="132"/>
                  </a:lnTo>
                  <a:lnTo>
                    <a:pt x="96" y="132"/>
                  </a:lnTo>
                  <a:close/>
                  <a:moveTo>
                    <a:pt x="135" y="132"/>
                  </a:moveTo>
                  <a:lnTo>
                    <a:pt x="148" y="119"/>
                  </a:lnTo>
                  <a:lnTo>
                    <a:pt x="157" y="132"/>
                  </a:lnTo>
                  <a:lnTo>
                    <a:pt x="135" y="132"/>
                  </a:lnTo>
                  <a:close/>
                  <a:moveTo>
                    <a:pt x="213" y="132"/>
                  </a:moveTo>
                  <a:lnTo>
                    <a:pt x="213" y="207"/>
                  </a:lnTo>
                  <a:lnTo>
                    <a:pt x="196" y="207"/>
                  </a:lnTo>
                  <a:lnTo>
                    <a:pt x="196" y="132"/>
                  </a:lnTo>
                  <a:lnTo>
                    <a:pt x="165" y="132"/>
                  </a:lnTo>
                  <a:lnTo>
                    <a:pt x="152" y="114"/>
                  </a:lnTo>
                  <a:lnTo>
                    <a:pt x="196" y="70"/>
                  </a:lnTo>
                  <a:lnTo>
                    <a:pt x="170" y="70"/>
                  </a:lnTo>
                  <a:lnTo>
                    <a:pt x="192" y="48"/>
                  </a:lnTo>
                  <a:lnTo>
                    <a:pt x="170" y="48"/>
                  </a:lnTo>
                  <a:lnTo>
                    <a:pt x="205" y="13"/>
                  </a:lnTo>
                  <a:lnTo>
                    <a:pt x="239" y="48"/>
                  </a:lnTo>
                  <a:lnTo>
                    <a:pt x="218" y="48"/>
                  </a:lnTo>
                  <a:lnTo>
                    <a:pt x="239" y="70"/>
                  </a:lnTo>
                  <a:lnTo>
                    <a:pt x="218" y="70"/>
                  </a:lnTo>
                  <a:lnTo>
                    <a:pt x="253" y="110"/>
                  </a:lnTo>
                  <a:lnTo>
                    <a:pt x="235" y="132"/>
                  </a:lnTo>
                  <a:lnTo>
                    <a:pt x="213" y="132"/>
                  </a:lnTo>
                  <a:close/>
                  <a:moveTo>
                    <a:pt x="248" y="132"/>
                  </a:moveTo>
                  <a:lnTo>
                    <a:pt x="261" y="119"/>
                  </a:lnTo>
                  <a:lnTo>
                    <a:pt x="274" y="132"/>
                  </a:lnTo>
                  <a:lnTo>
                    <a:pt x="248" y="132"/>
                  </a:lnTo>
                  <a:close/>
                  <a:moveTo>
                    <a:pt x="383" y="132"/>
                  </a:moveTo>
                  <a:lnTo>
                    <a:pt x="322" y="132"/>
                  </a:lnTo>
                  <a:lnTo>
                    <a:pt x="322" y="207"/>
                  </a:lnTo>
                  <a:lnTo>
                    <a:pt x="309" y="207"/>
                  </a:lnTo>
                  <a:lnTo>
                    <a:pt x="309" y="132"/>
                  </a:lnTo>
                  <a:lnTo>
                    <a:pt x="283" y="132"/>
                  </a:lnTo>
                  <a:lnTo>
                    <a:pt x="266" y="110"/>
                  </a:lnTo>
                  <a:lnTo>
                    <a:pt x="305" y="70"/>
                  </a:lnTo>
                  <a:lnTo>
                    <a:pt x="283" y="70"/>
                  </a:lnTo>
                  <a:lnTo>
                    <a:pt x="305" y="48"/>
                  </a:lnTo>
                  <a:lnTo>
                    <a:pt x="283" y="48"/>
                  </a:lnTo>
                  <a:lnTo>
                    <a:pt x="318" y="13"/>
                  </a:lnTo>
                  <a:lnTo>
                    <a:pt x="348" y="48"/>
                  </a:lnTo>
                  <a:lnTo>
                    <a:pt x="327" y="48"/>
                  </a:lnTo>
                  <a:lnTo>
                    <a:pt x="348" y="70"/>
                  </a:lnTo>
                  <a:lnTo>
                    <a:pt x="327" y="70"/>
                  </a:lnTo>
                  <a:lnTo>
                    <a:pt x="383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0">
              <a:extLst>
                <a:ext uri="{FF2B5EF4-FFF2-40B4-BE49-F238E27FC236}">
                  <a16:creationId xmlns:a16="http://schemas.microsoft.com/office/drawing/2014/main" id="{0047D958-FA8D-4D4E-B5E9-CDCD078C4E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43838" y="4400550"/>
              <a:ext cx="2268538" cy="447675"/>
            </a:xfrm>
            <a:custGeom>
              <a:avLst/>
              <a:gdLst>
                <a:gd name="T0" fmla="*/ 91 w 328"/>
                <a:gd name="T1" fmla="*/ 0 h 64"/>
                <a:gd name="T2" fmla="*/ 124 w 328"/>
                <a:gd name="T3" fmla="*/ 59 h 64"/>
                <a:gd name="T4" fmla="*/ 328 w 328"/>
                <a:gd name="T5" fmla="*/ 63 h 64"/>
                <a:gd name="T6" fmla="*/ 327 w 328"/>
                <a:gd name="T7" fmla="*/ 2 h 64"/>
                <a:gd name="T8" fmla="*/ 193 w 328"/>
                <a:gd name="T9" fmla="*/ 21 h 64"/>
                <a:gd name="T10" fmla="*/ 123 w 328"/>
                <a:gd name="T11" fmla="*/ 57 h 64"/>
                <a:gd name="T12" fmla="*/ 113 w 328"/>
                <a:gd name="T13" fmla="*/ 5 h 64"/>
                <a:gd name="T14" fmla="*/ 150 w 328"/>
                <a:gd name="T15" fmla="*/ 19 h 64"/>
                <a:gd name="T16" fmla="*/ 140 w 328"/>
                <a:gd name="T17" fmla="*/ 20 h 64"/>
                <a:gd name="T18" fmla="*/ 132 w 328"/>
                <a:gd name="T19" fmla="*/ 10 h 64"/>
                <a:gd name="T20" fmla="*/ 188 w 328"/>
                <a:gd name="T21" fmla="*/ 15 h 64"/>
                <a:gd name="T22" fmla="*/ 191 w 328"/>
                <a:gd name="T23" fmla="*/ 49 h 64"/>
                <a:gd name="T24" fmla="*/ 134 w 328"/>
                <a:gd name="T25" fmla="*/ 38 h 64"/>
                <a:gd name="T26" fmla="*/ 139 w 328"/>
                <a:gd name="T27" fmla="*/ 40 h 64"/>
                <a:gd name="T28" fmla="*/ 155 w 328"/>
                <a:gd name="T29" fmla="*/ 38 h 64"/>
                <a:gd name="T30" fmla="*/ 156 w 328"/>
                <a:gd name="T31" fmla="*/ 38 h 64"/>
                <a:gd name="T32" fmla="*/ 172 w 328"/>
                <a:gd name="T33" fmla="*/ 40 h 64"/>
                <a:gd name="T34" fmla="*/ 179 w 328"/>
                <a:gd name="T35" fmla="*/ 38 h 64"/>
                <a:gd name="T36" fmla="*/ 185 w 328"/>
                <a:gd name="T37" fmla="*/ 40 h 64"/>
                <a:gd name="T38" fmla="*/ 180 w 328"/>
                <a:gd name="T39" fmla="*/ 36 h 64"/>
                <a:gd name="T40" fmla="*/ 178 w 328"/>
                <a:gd name="T41" fmla="*/ 36 h 64"/>
                <a:gd name="T42" fmla="*/ 162 w 328"/>
                <a:gd name="T43" fmla="*/ 33 h 64"/>
                <a:gd name="T44" fmla="*/ 155 w 328"/>
                <a:gd name="T45" fmla="*/ 36 h 64"/>
                <a:gd name="T46" fmla="*/ 149 w 328"/>
                <a:gd name="T47" fmla="*/ 33 h 64"/>
                <a:gd name="T48" fmla="*/ 134 w 328"/>
                <a:gd name="T49" fmla="*/ 36 h 64"/>
                <a:gd name="T50" fmla="*/ 138 w 328"/>
                <a:gd name="T51" fmla="*/ 42 h 64"/>
                <a:gd name="T52" fmla="*/ 149 w 328"/>
                <a:gd name="T53" fmla="*/ 42 h 64"/>
                <a:gd name="T54" fmla="*/ 157 w 328"/>
                <a:gd name="T55" fmla="*/ 45 h 64"/>
                <a:gd name="T56" fmla="*/ 162 w 328"/>
                <a:gd name="T57" fmla="*/ 45 h 64"/>
                <a:gd name="T58" fmla="*/ 177 w 328"/>
                <a:gd name="T59" fmla="*/ 42 h 64"/>
                <a:gd name="T60" fmla="*/ 179 w 328"/>
                <a:gd name="T61" fmla="*/ 42 h 64"/>
                <a:gd name="T62" fmla="*/ 180 w 328"/>
                <a:gd name="T63" fmla="*/ 29 h 64"/>
                <a:gd name="T64" fmla="*/ 172 w 328"/>
                <a:gd name="T65" fmla="*/ 31 h 64"/>
                <a:gd name="T66" fmla="*/ 166 w 328"/>
                <a:gd name="T67" fmla="*/ 29 h 64"/>
                <a:gd name="T68" fmla="*/ 154 w 328"/>
                <a:gd name="T69" fmla="*/ 31 h 64"/>
                <a:gd name="T70" fmla="*/ 148 w 328"/>
                <a:gd name="T71" fmla="*/ 29 h 64"/>
                <a:gd name="T72" fmla="*/ 133 w 328"/>
                <a:gd name="T73" fmla="*/ 31 h 64"/>
                <a:gd name="T74" fmla="*/ 123 w 328"/>
                <a:gd name="T75" fmla="*/ 7 h 64"/>
                <a:gd name="T76" fmla="*/ 135 w 328"/>
                <a:gd name="T77" fmla="*/ 50 h 64"/>
                <a:gd name="T78" fmla="*/ 198 w 328"/>
                <a:gd name="T79" fmla="*/ 56 h 64"/>
                <a:gd name="T80" fmla="*/ 203 w 328"/>
                <a:gd name="T81" fmla="*/ 62 h 64"/>
                <a:gd name="T82" fmla="*/ 215 w 328"/>
                <a:gd name="T83" fmla="*/ 6 h 64"/>
                <a:gd name="T84" fmla="*/ 217 w 328"/>
                <a:gd name="T85" fmla="*/ 5 h 64"/>
                <a:gd name="T86" fmla="*/ 230 w 328"/>
                <a:gd name="T87" fmla="*/ 62 h 64"/>
                <a:gd name="T88" fmla="*/ 236 w 328"/>
                <a:gd name="T89" fmla="*/ 2 h 64"/>
                <a:gd name="T90" fmla="*/ 241 w 328"/>
                <a:gd name="T91" fmla="*/ 62 h 64"/>
                <a:gd name="T92" fmla="*/ 254 w 328"/>
                <a:gd name="T93" fmla="*/ 2 h 64"/>
                <a:gd name="T94" fmla="*/ 256 w 328"/>
                <a:gd name="T95" fmla="*/ 2 h 64"/>
                <a:gd name="T96" fmla="*/ 268 w 328"/>
                <a:gd name="T97" fmla="*/ 62 h 64"/>
                <a:gd name="T98" fmla="*/ 275 w 328"/>
                <a:gd name="T99" fmla="*/ 2 h 64"/>
                <a:gd name="T100" fmla="*/ 280 w 328"/>
                <a:gd name="T101" fmla="*/ 62 h 64"/>
                <a:gd name="T102" fmla="*/ 292 w 328"/>
                <a:gd name="T103" fmla="*/ 2 h 64"/>
                <a:gd name="T104" fmla="*/ 294 w 328"/>
                <a:gd name="T105" fmla="*/ 2 h 64"/>
                <a:gd name="T106" fmla="*/ 307 w 328"/>
                <a:gd name="T107" fmla="*/ 62 h 64"/>
                <a:gd name="T108" fmla="*/ 313 w 328"/>
                <a:gd name="T109" fmla="*/ 2 h 64"/>
                <a:gd name="T110" fmla="*/ 318 w 328"/>
                <a:gd name="T111" fmla="*/ 62 h 64"/>
                <a:gd name="T112" fmla="*/ 132 w 328"/>
                <a:gd name="T113" fmla="*/ 27 h 64"/>
                <a:gd name="T114" fmla="*/ 113 w 328"/>
                <a:gd name="T115" fmla="*/ 62 h 64"/>
                <a:gd name="T116" fmla="*/ 2 w 328"/>
                <a:gd name="T117" fmla="*/ 2 h 64"/>
                <a:gd name="T118" fmla="*/ 129 w 328"/>
                <a:gd name="T119" fmla="*/ 5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8" h="64">
                  <a:moveTo>
                    <a:pt x="328" y="0"/>
                  </a:moveTo>
                  <a:cubicBezTo>
                    <a:pt x="240" y="0"/>
                    <a:pt x="240" y="0"/>
                    <a:pt x="240" y="0"/>
                  </a:cubicBezTo>
                  <a:cubicBezTo>
                    <a:pt x="239" y="0"/>
                    <a:pt x="201" y="3"/>
                    <a:pt x="177" y="19"/>
                  </a:cubicBezTo>
                  <a:cubicBezTo>
                    <a:pt x="177" y="19"/>
                    <a:pt x="177" y="19"/>
                    <a:pt x="177" y="19"/>
                  </a:cubicBezTo>
                  <a:cubicBezTo>
                    <a:pt x="169" y="19"/>
                    <a:pt x="162" y="19"/>
                    <a:pt x="155" y="19"/>
                  </a:cubicBezTo>
                  <a:cubicBezTo>
                    <a:pt x="150" y="15"/>
                    <a:pt x="145" y="13"/>
                    <a:pt x="139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16" y="2"/>
                    <a:pt x="91" y="0"/>
                    <a:pt x="9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4"/>
                    <a:pt x="1" y="64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18" y="64"/>
                    <a:pt x="118" y="64"/>
                    <a:pt x="119" y="64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2" y="63"/>
                    <a:pt x="202" y="64"/>
                    <a:pt x="202" y="64"/>
                  </a:cubicBezTo>
                  <a:cubicBezTo>
                    <a:pt x="328" y="64"/>
                    <a:pt x="328" y="64"/>
                    <a:pt x="328" y="64"/>
                  </a:cubicBezTo>
                  <a:cubicBezTo>
                    <a:pt x="328" y="64"/>
                    <a:pt x="328" y="64"/>
                    <a:pt x="328" y="64"/>
                  </a:cubicBezTo>
                  <a:cubicBezTo>
                    <a:pt x="328" y="64"/>
                    <a:pt x="328" y="64"/>
                    <a:pt x="328" y="63"/>
                  </a:cubicBezTo>
                  <a:cubicBezTo>
                    <a:pt x="328" y="63"/>
                    <a:pt x="328" y="63"/>
                    <a:pt x="328" y="63"/>
                  </a:cubicBezTo>
                  <a:cubicBezTo>
                    <a:pt x="328" y="63"/>
                    <a:pt x="328" y="63"/>
                    <a:pt x="328" y="63"/>
                  </a:cubicBezTo>
                  <a:cubicBezTo>
                    <a:pt x="328" y="63"/>
                    <a:pt x="328" y="63"/>
                    <a:pt x="328" y="63"/>
                  </a:cubicBezTo>
                  <a:cubicBezTo>
                    <a:pt x="328" y="1"/>
                    <a:pt x="328" y="1"/>
                    <a:pt x="328" y="1"/>
                  </a:cubicBezTo>
                  <a:cubicBezTo>
                    <a:pt x="328" y="0"/>
                    <a:pt x="328" y="0"/>
                    <a:pt x="328" y="0"/>
                  </a:cubicBezTo>
                  <a:close/>
                  <a:moveTo>
                    <a:pt x="327" y="62"/>
                  </a:moveTo>
                  <a:cubicBezTo>
                    <a:pt x="323" y="62"/>
                    <a:pt x="323" y="62"/>
                    <a:pt x="323" y="62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7" y="2"/>
                    <a:pt x="327" y="2"/>
                    <a:pt x="327" y="2"/>
                  </a:cubicBezTo>
                  <a:lnTo>
                    <a:pt x="327" y="62"/>
                  </a:lnTo>
                  <a:close/>
                  <a:moveTo>
                    <a:pt x="193" y="51"/>
                  </a:moveTo>
                  <a:cubicBezTo>
                    <a:pt x="193" y="51"/>
                    <a:pt x="193" y="51"/>
                    <a:pt x="193" y="51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4" y="22"/>
                    <a:pt x="194" y="22"/>
                    <a:pt x="194" y="22"/>
                  </a:cubicBezTo>
                  <a:cubicBezTo>
                    <a:pt x="194" y="22"/>
                    <a:pt x="194" y="21"/>
                    <a:pt x="193" y="21"/>
                  </a:cubicBezTo>
                  <a:cubicBezTo>
                    <a:pt x="193" y="21"/>
                    <a:pt x="193" y="21"/>
                    <a:pt x="193" y="21"/>
                  </a:cubicBezTo>
                  <a:cubicBezTo>
                    <a:pt x="193" y="12"/>
                    <a:pt x="193" y="12"/>
                    <a:pt x="193" y="12"/>
                  </a:cubicBezTo>
                  <a:cubicBezTo>
                    <a:pt x="194" y="12"/>
                    <a:pt x="195" y="12"/>
                    <a:pt x="196" y="11"/>
                  </a:cubicBezTo>
                  <a:cubicBezTo>
                    <a:pt x="196" y="54"/>
                    <a:pt x="196" y="54"/>
                    <a:pt x="196" y="54"/>
                  </a:cubicBezTo>
                  <a:lnTo>
                    <a:pt x="193" y="51"/>
                  </a:lnTo>
                  <a:close/>
                  <a:moveTo>
                    <a:pt x="107" y="4"/>
                  </a:moveTo>
                  <a:cubicBezTo>
                    <a:pt x="108" y="4"/>
                    <a:pt x="110" y="4"/>
                    <a:pt x="111" y="4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3" y="57"/>
                    <a:pt x="123" y="57"/>
                    <a:pt x="123" y="57"/>
                  </a:cubicBezTo>
                  <a:lnTo>
                    <a:pt x="107" y="4"/>
                  </a:lnTo>
                  <a:close/>
                  <a:moveTo>
                    <a:pt x="122" y="59"/>
                  </a:moveTo>
                  <a:cubicBezTo>
                    <a:pt x="119" y="61"/>
                    <a:pt x="119" y="61"/>
                    <a:pt x="119" y="61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3" y="3"/>
                    <a:pt x="104" y="3"/>
                    <a:pt x="105" y="3"/>
                  </a:cubicBezTo>
                  <a:lnTo>
                    <a:pt x="122" y="59"/>
                  </a:lnTo>
                  <a:close/>
                  <a:moveTo>
                    <a:pt x="127" y="54"/>
                  </a:moveTo>
                  <a:cubicBezTo>
                    <a:pt x="113" y="5"/>
                    <a:pt x="113" y="5"/>
                    <a:pt x="113" y="5"/>
                  </a:cubicBezTo>
                  <a:cubicBezTo>
                    <a:pt x="114" y="5"/>
                    <a:pt x="115" y="5"/>
                    <a:pt x="116" y="5"/>
                  </a:cubicBezTo>
                  <a:cubicBezTo>
                    <a:pt x="130" y="52"/>
                    <a:pt x="130" y="52"/>
                    <a:pt x="130" y="52"/>
                  </a:cubicBezTo>
                  <a:lnTo>
                    <a:pt x="127" y="54"/>
                  </a:lnTo>
                  <a:close/>
                  <a:moveTo>
                    <a:pt x="147" y="19"/>
                  </a:moveTo>
                  <a:cubicBezTo>
                    <a:pt x="145" y="15"/>
                    <a:pt x="145" y="15"/>
                    <a:pt x="145" y="15"/>
                  </a:cubicBezTo>
                  <a:cubicBezTo>
                    <a:pt x="147" y="16"/>
                    <a:pt x="148" y="16"/>
                    <a:pt x="149" y="17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50" y="19"/>
                    <a:pt x="150" y="19"/>
                    <a:pt x="150" y="19"/>
                  </a:cubicBezTo>
                  <a:cubicBezTo>
                    <a:pt x="149" y="19"/>
                    <a:pt x="148" y="19"/>
                    <a:pt x="147" y="19"/>
                  </a:cubicBezTo>
                  <a:close/>
                  <a:moveTo>
                    <a:pt x="145" y="19"/>
                  </a:moveTo>
                  <a:cubicBezTo>
                    <a:pt x="144" y="19"/>
                    <a:pt x="143" y="20"/>
                    <a:pt x="142" y="20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41" y="13"/>
                    <a:pt x="142" y="14"/>
                    <a:pt x="143" y="14"/>
                  </a:cubicBezTo>
                  <a:cubicBezTo>
                    <a:pt x="143" y="14"/>
                    <a:pt x="143" y="15"/>
                    <a:pt x="143" y="15"/>
                  </a:cubicBezTo>
                  <a:lnTo>
                    <a:pt x="145" y="19"/>
                  </a:lnTo>
                  <a:close/>
                  <a:moveTo>
                    <a:pt x="140" y="20"/>
                  </a:moveTo>
                  <a:cubicBezTo>
                    <a:pt x="139" y="20"/>
                    <a:pt x="138" y="20"/>
                    <a:pt x="137" y="20"/>
                  </a:cubicBezTo>
                  <a:cubicBezTo>
                    <a:pt x="134" y="11"/>
                    <a:pt x="134" y="11"/>
                    <a:pt x="134" y="11"/>
                  </a:cubicBezTo>
                  <a:cubicBezTo>
                    <a:pt x="135" y="11"/>
                    <a:pt x="136" y="11"/>
                    <a:pt x="138" y="12"/>
                  </a:cubicBezTo>
                  <a:lnTo>
                    <a:pt x="140" y="20"/>
                  </a:lnTo>
                  <a:close/>
                  <a:moveTo>
                    <a:pt x="135" y="20"/>
                  </a:moveTo>
                  <a:cubicBezTo>
                    <a:pt x="134" y="20"/>
                    <a:pt x="133" y="20"/>
                    <a:pt x="132" y="21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30" y="9"/>
                    <a:pt x="131" y="10"/>
                    <a:pt x="132" y="10"/>
                  </a:cubicBezTo>
                  <a:lnTo>
                    <a:pt x="135" y="20"/>
                  </a:lnTo>
                  <a:close/>
                  <a:moveTo>
                    <a:pt x="183" y="20"/>
                  </a:moveTo>
                  <a:cubicBezTo>
                    <a:pt x="183" y="17"/>
                    <a:pt x="183" y="17"/>
                    <a:pt x="183" y="17"/>
                  </a:cubicBezTo>
                  <a:cubicBezTo>
                    <a:pt x="183" y="17"/>
                    <a:pt x="183" y="17"/>
                    <a:pt x="183" y="17"/>
                  </a:cubicBezTo>
                  <a:cubicBezTo>
                    <a:pt x="184" y="16"/>
                    <a:pt x="185" y="16"/>
                    <a:pt x="186" y="15"/>
                  </a:cubicBezTo>
                  <a:cubicBezTo>
                    <a:pt x="186" y="20"/>
                    <a:pt x="186" y="20"/>
                    <a:pt x="186" y="20"/>
                  </a:cubicBezTo>
                  <a:cubicBezTo>
                    <a:pt x="185" y="20"/>
                    <a:pt x="184" y="20"/>
                    <a:pt x="183" y="20"/>
                  </a:cubicBezTo>
                  <a:close/>
                  <a:moveTo>
                    <a:pt x="188" y="15"/>
                  </a:moveTo>
                  <a:cubicBezTo>
                    <a:pt x="189" y="14"/>
                    <a:pt x="190" y="14"/>
                    <a:pt x="191" y="13"/>
                  </a:cubicBezTo>
                  <a:cubicBezTo>
                    <a:pt x="191" y="21"/>
                    <a:pt x="191" y="21"/>
                    <a:pt x="191" y="21"/>
                  </a:cubicBezTo>
                  <a:cubicBezTo>
                    <a:pt x="190" y="20"/>
                    <a:pt x="189" y="20"/>
                    <a:pt x="188" y="20"/>
                  </a:cubicBezTo>
                  <a:lnTo>
                    <a:pt x="188" y="15"/>
                  </a:lnTo>
                  <a:close/>
                  <a:moveTo>
                    <a:pt x="189" y="46"/>
                  </a:moveTo>
                  <a:cubicBezTo>
                    <a:pt x="189" y="46"/>
                    <a:pt x="189" y="46"/>
                    <a:pt x="189" y="46"/>
                  </a:cubicBezTo>
                  <a:cubicBezTo>
                    <a:pt x="191" y="34"/>
                    <a:pt x="191" y="34"/>
                    <a:pt x="191" y="34"/>
                  </a:cubicBezTo>
                  <a:cubicBezTo>
                    <a:pt x="191" y="49"/>
                    <a:pt x="191" y="49"/>
                    <a:pt x="191" y="49"/>
                  </a:cubicBezTo>
                  <a:lnTo>
                    <a:pt x="189" y="46"/>
                  </a:lnTo>
                  <a:close/>
                  <a:moveTo>
                    <a:pt x="184" y="45"/>
                  </a:moveTo>
                  <a:cubicBezTo>
                    <a:pt x="185" y="42"/>
                    <a:pt x="185" y="42"/>
                    <a:pt x="185" y="42"/>
                  </a:cubicBezTo>
                  <a:cubicBezTo>
                    <a:pt x="188" y="42"/>
                    <a:pt x="188" y="42"/>
                    <a:pt x="188" y="42"/>
                  </a:cubicBezTo>
                  <a:cubicBezTo>
                    <a:pt x="187" y="45"/>
                    <a:pt x="187" y="45"/>
                    <a:pt x="187" y="45"/>
                  </a:cubicBezTo>
                  <a:cubicBezTo>
                    <a:pt x="187" y="45"/>
                    <a:pt x="187" y="45"/>
                    <a:pt x="187" y="45"/>
                  </a:cubicBezTo>
                  <a:lnTo>
                    <a:pt x="184" y="45"/>
                  </a:lnTo>
                  <a:close/>
                  <a:moveTo>
                    <a:pt x="134" y="38"/>
                  </a:moveTo>
                  <a:cubicBezTo>
                    <a:pt x="137" y="38"/>
                    <a:pt x="137" y="38"/>
                    <a:pt x="137" y="38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35" y="40"/>
                    <a:pt x="135" y="40"/>
                    <a:pt x="135" y="40"/>
                  </a:cubicBezTo>
                  <a:lnTo>
                    <a:pt x="134" y="38"/>
                  </a:lnTo>
                  <a:close/>
                  <a:moveTo>
                    <a:pt x="139" y="38"/>
                  </a:moveTo>
                  <a:cubicBezTo>
                    <a:pt x="143" y="38"/>
                    <a:pt x="143" y="38"/>
                    <a:pt x="143" y="38"/>
                  </a:cubicBezTo>
                  <a:cubicBezTo>
                    <a:pt x="143" y="40"/>
                    <a:pt x="143" y="40"/>
                    <a:pt x="143" y="40"/>
                  </a:cubicBezTo>
                  <a:cubicBezTo>
                    <a:pt x="139" y="40"/>
                    <a:pt x="139" y="40"/>
                    <a:pt x="139" y="40"/>
                  </a:cubicBezTo>
                  <a:lnTo>
                    <a:pt x="139" y="38"/>
                  </a:lnTo>
                  <a:close/>
                  <a:moveTo>
                    <a:pt x="145" y="38"/>
                  </a:moveTo>
                  <a:cubicBezTo>
                    <a:pt x="149" y="38"/>
                    <a:pt x="149" y="38"/>
                    <a:pt x="149" y="38"/>
                  </a:cubicBezTo>
                  <a:cubicBezTo>
                    <a:pt x="149" y="40"/>
                    <a:pt x="149" y="40"/>
                    <a:pt x="149" y="40"/>
                  </a:cubicBezTo>
                  <a:cubicBezTo>
                    <a:pt x="145" y="40"/>
                    <a:pt x="145" y="40"/>
                    <a:pt x="145" y="40"/>
                  </a:cubicBezTo>
                  <a:lnTo>
                    <a:pt x="145" y="38"/>
                  </a:lnTo>
                  <a:close/>
                  <a:moveTo>
                    <a:pt x="151" y="38"/>
                  </a:moveTo>
                  <a:cubicBezTo>
                    <a:pt x="155" y="38"/>
                    <a:pt x="155" y="38"/>
                    <a:pt x="155" y="38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51" y="40"/>
                    <a:pt x="151" y="40"/>
                    <a:pt x="151" y="40"/>
                  </a:cubicBezTo>
                  <a:lnTo>
                    <a:pt x="151" y="38"/>
                  </a:lnTo>
                  <a:close/>
                  <a:moveTo>
                    <a:pt x="156" y="38"/>
                  </a:moveTo>
                  <a:cubicBezTo>
                    <a:pt x="160" y="38"/>
                    <a:pt x="160" y="38"/>
                    <a:pt x="160" y="38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56" y="40"/>
                    <a:pt x="156" y="40"/>
                    <a:pt x="156" y="40"/>
                  </a:cubicBezTo>
                  <a:lnTo>
                    <a:pt x="156" y="38"/>
                  </a:lnTo>
                  <a:close/>
                  <a:moveTo>
                    <a:pt x="162" y="38"/>
                  </a:moveTo>
                  <a:cubicBezTo>
                    <a:pt x="166" y="38"/>
                    <a:pt x="166" y="38"/>
                    <a:pt x="166" y="38"/>
                  </a:cubicBezTo>
                  <a:cubicBezTo>
                    <a:pt x="166" y="40"/>
                    <a:pt x="166" y="40"/>
                    <a:pt x="166" y="40"/>
                  </a:cubicBezTo>
                  <a:cubicBezTo>
                    <a:pt x="162" y="40"/>
                    <a:pt x="162" y="40"/>
                    <a:pt x="162" y="40"/>
                  </a:cubicBezTo>
                  <a:lnTo>
                    <a:pt x="162" y="38"/>
                  </a:lnTo>
                  <a:close/>
                  <a:moveTo>
                    <a:pt x="168" y="38"/>
                  </a:moveTo>
                  <a:cubicBezTo>
                    <a:pt x="172" y="38"/>
                    <a:pt x="172" y="38"/>
                    <a:pt x="172" y="38"/>
                  </a:cubicBezTo>
                  <a:cubicBezTo>
                    <a:pt x="172" y="40"/>
                    <a:pt x="172" y="40"/>
                    <a:pt x="172" y="40"/>
                  </a:cubicBezTo>
                  <a:cubicBezTo>
                    <a:pt x="168" y="40"/>
                    <a:pt x="168" y="40"/>
                    <a:pt x="168" y="40"/>
                  </a:cubicBezTo>
                  <a:lnTo>
                    <a:pt x="168" y="38"/>
                  </a:lnTo>
                  <a:close/>
                  <a:moveTo>
                    <a:pt x="174" y="38"/>
                  </a:moveTo>
                  <a:cubicBezTo>
                    <a:pt x="178" y="38"/>
                    <a:pt x="178" y="38"/>
                    <a:pt x="178" y="38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4" y="40"/>
                    <a:pt x="174" y="40"/>
                    <a:pt x="174" y="40"/>
                  </a:cubicBezTo>
                  <a:lnTo>
                    <a:pt x="174" y="38"/>
                  </a:lnTo>
                  <a:close/>
                  <a:moveTo>
                    <a:pt x="179" y="38"/>
                  </a:moveTo>
                  <a:cubicBezTo>
                    <a:pt x="183" y="38"/>
                    <a:pt x="183" y="38"/>
                    <a:pt x="183" y="38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79" y="40"/>
                    <a:pt x="179" y="40"/>
                    <a:pt x="179" y="40"/>
                  </a:cubicBezTo>
                  <a:lnTo>
                    <a:pt x="179" y="38"/>
                  </a:lnTo>
                  <a:close/>
                  <a:moveTo>
                    <a:pt x="185" y="38"/>
                  </a:moveTo>
                  <a:cubicBezTo>
                    <a:pt x="189" y="38"/>
                    <a:pt x="189" y="38"/>
                    <a:pt x="189" y="38"/>
                  </a:cubicBezTo>
                  <a:cubicBezTo>
                    <a:pt x="188" y="40"/>
                    <a:pt x="188" y="40"/>
                    <a:pt x="188" y="40"/>
                  </a:cubicBezTo>
                  <a:cubicBezTo>
                    <a:pt x="185" y="40"/>
                    <a:pt x="185" y="40"/>
                    <a:pt x="185" y="40"/>
                  </a:cubicBezTo>
                  <a:lnTo>
                    <a:pt x="185" y="38"/>
                  </a:lnTo>
                  <a:close/>
                  <a:moveTo>
                    <a:pt x="189" y="36"/>
                  </a:moveTo>
                  <a:cubicBezTo>
                    <a:pt x="185" y="36"/>
                    <a:pt x="185" y="36"/>
                    <a:pt x="185" y="36"/>
                  </a:cubicBezTo>
                  <a:cubicBezTo>
                    <a:pt x="186" y="33"/>
                    <a:pt x="186" y="33"/>
                    <a:pt x="186" y="33"/>
                  </a:cubicBezTo>
                  <a:cubicBezTo>
                    <a:pt x="189" y="33"/>
                    <a:pt x="189" y="33"/>
                    <a:pt x="189" y="33"/>
                  </a:cubicBezTo>
                  <a:lnTo>
                    <a:pt x="189" y="36"/>
                  </a:lnTo>
                  <a:close/>
                  <a:moveTo>
                    <a:pt x="184" y="36"/>
                  </a:moveTo>
                  <a:cubicBezTo>
                    <a:pt x="180" y="36"/>
                    <a:pt x="180" y="36"/>
                    <a:pt x="180" y="36"/>
                  </a:cubicBezTo>
                  <a:cubicBezTo>
                    <a:pt x="180" y="33"/>
                    <a:pt x="180" y="33"/>
                    <a:pt x="180" y="33"/>
                  </a:cubicBezTo>
                  <a:cubicBezTo>
                    <a:pt x="184" y="33"/>
                    <a:pt x="184" y="33"/>
                    <a:pt x="184" y="33"/>
                  </a:cubicBezTo>
                  <a:lnTo>
                    <a:pt x="184" y="36"/>
                  </a:lnTo>
                  <a:close/>
                  <a:moveTo>
                    <a:pt x="178" y="36"/>
                  </a:moveTo>
                  <a:cubicBezTo>
                    <a:pt x="174" y="36"/>
                    <a:pt x="174" y="36"/>
                    <a:pt x="174" y="36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8" y="33"/>
                    <a:pt x="178" y="33"/>
                    <a:pt x="178" y="33"/>
                  </a:cubicBezTo>
                  <a:lnTo>
                    <a:pt x="178" y="36"/>
                  </a:lnTo>
                  <a:close/>
                  <a:moveTo>
                    <a:pt x="172" y="36"/>
                  </a:moveTo>
                  <a:cubicBezTo>
                    <a:pt x="168" y="36"/>
                    <a:pt x="168" y="36"/>
                    <a:pt x="168" y="36"/>
                  </a:cubicBezTo>
                  <a:cubicBezTo>
                    <a:pt x="168" y="33"/>
                    <a:pt x="168" y="33"/>
                    <a:pt x="168" y="33"/>
                  </a:cubicBezTo>
                  <a:cubicBezTo>
                    <a:pt x="172" y="33"/>
                    <a:pt x="172" y="33"/>
                    <a:pt x="172" y="33"/>
                  </a:cubicBezTo>
                  <a:lnTo>
                    <a:pt x="172" y="36"/>
                  </a:lnTo>
                  <a:close/>
                  <a:moveTo>
                    <a:pt x="166" y="36"/>
                  </a:moveTo>
                  <a:cubicBezTo>
                    <a:pt x="162" y="36"/>
                    <a:pt x="162" y="36"/>
                    <a:pt x="162" y="36"/>
                  </a:cubicBezTo>
                  <a:cubicBezTo>
                    <a:pt x="162" y="33"/>
                    <a:pt x="162" y="33"/>
                    <a:pt x="162" y="33"/>
                  </a:cubicBezTo>
                  <a:cubicBezTo>
                    <a:pt x="166" y="33"/>
                    <a:pt x="166" y="33"/>
                    <a:pt x="166" y="33"/>
                  </a:cubicBezTo>
                  <a:lnTo>
                    <a:pt x="166" y="36"/>
                  </a:lnTo>
                  <a:close/>
                  <a:moveTo>
                    <a:pt x="160" y="36"/>
                  </a:moveTo>
                  <a:cubicBezTo>
                    <a:pt x="156" y="36"/>
                    <a:pt x="156" y="36"/>
                    <a:pt x="156" y="36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60" y="33"/>
                    <a:pt x="160" y="33"/>
                    <a:pt x="160" y="33"/>
                  </a:cubicBezTo>
                  <a:lnTo>
                    <a:pt x="160" y="36"/>
                  </a:lnTo>
                  <a:close/>
                  <a:moveTo>
                    <a:pt x="155" y="36"/>
                  </a:moveTo>
                  <a:cubicBezTo>
                    <a:pt x="151" y="36"/>
                    <a:pt x="151" y="36"/>
                    <a:pt x="151" y="36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54" y="33"/>
                    <a:pt x="154" y="33"/>
                    <a:pt x="154" y="33"/>
                  </a:cubicBezTo>
                  <a:lnTo>
                    <a:pt x="155" y="36"/>
                  </a:lnTo>
                  <a:close/>
                  <a:moveTo>
                    <a:pt x="149" y="36"/>
                  </a:moveTo>
                  <a:cubicBezTo>
                    <a:pt x="145" y="36"/>
                    <a:pt x="145" y="36"/>
                    <a:pt x="145" y="36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9" y="33"/>
                    <a:pt x="149" y="33"/>
                    <a:pt x="149" y="33"/>
                  </a:cubicBezTo>
                  <a:lnTo>
                    <a:pt x="149" y="36"/>
                  </a:lnTo>
                  <a:close/>
                  <a:moveTo>
                    <a:pt x="143" y="36"/>
                  </a:moveTo>
                  <a:cubicBezTo>
                    <a:pt x="139" y="36"/>
                    <a:pt x="139" y="36"/>
                    <a:pt x="139" y="36"/>
                  </a:cubicBezTo>
                  <a:cubicBezTo>
                    <a:pt x="139" y="33"/>
                    <a:pt x="139" y="33"/>
                    <a:pt x="139" y="33"/>
                  </a:cubicBezTo>
                  <a:cubicBezTo>
                    <a:pt x="143" y="33"/>
                    <a:pt x="143" y="33"/>
                    <a:pt x="143" y="33"/>
                  </a:cubicBezTo>
                  <a:lnTo>
                    <a:pt x="143" y="36"/>
                  </a:lnTo>
                  <a:close/>
                  <a:moveTo>
                    <a:pt x="137" y="36"/>
                  </a:moveTo>
                  <a:cubicBezTo>
                    <a:pt x="134" y="36"/>
                    <a:pt x="134" y="36"/>
                    <a:pt x="134" y="36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7" y="33"/>
                    <a:pt x="137" y="33"/>
                    <a:pt x="137" y="33"/>
                  </a:cubicBezTo>
                  <a:lnTo>
                    <a:pt x="137" y="36"/>
                  </a:lnTo>
                  <a:close/>
                  <a:moveTo>
                    <a:pt x="138" y="42"/>
                  </a:moveTo>
                  <a:cubicBezTo>
                    <a:pt x="138" y="45"/>
                    <a:pt x="138" y="45"/>
                    <a:pt x="138" y="45"/>
                  </a:cubicBezTo>
                  <a:cubicBezTo>
                    <a:pt x="136" y="45"/>
                    <a:pt x="136" y="45"/>
                    <a:pt x="136" y="45"/>
                  </a:cubicBezTo>
                  <a:cubicBezTo>
                    <a:pt x="135" y="42"/>
                    <a:pt x="135" y="42"/>
                    <a:pt x="135" y="42"/>
                  </a:cubicBezTo>
                  <a:lnTo>
                    <a:pt x="138" y="42"/>
                  </a:lnTo>
                  <a:close/>
                  <a:moveTo>
                    <a:pt x="140" y="45"/>
                  </a:moveTo>
                  <a:cubicBezTo>
                    <a:pt x="140" y="42"/>
                    <a:pt x="140" y="42"/>
                    <a:pt x="140" y="42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4" y="45"/>
                    <a:pt x="144" y="45"/>
                    <a:pt x="144" y="45"/>
                  </a:cubicBezTo>
                  <a:lnTo>
                    <a:pt x="140" y="45"/>
                  </a:lnTo>
                  <a:close/>
                  <a:moveTo>
                    <a:pt x="146" y="45"/>
                  </a:moveTo>
                  <a:cubicBezTo>
                    <a:pt x="145" y="42"/>
                    <a:pt x="145" y="42"/>
                    <a:pt x="145" y="42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9" y="45"/>
                    <a:pt x="149" y="45"/>
                    <a:pt x="149" y="45"/>
                  </a:cubicBezTo>
                  <a:lnTo>
                    <a:pt x="146" y="45"/>
                  </a:lnTo>
                  <a:close/>
                  <a:moveTo>
                    <a:pt x="151" y="45"/>
                  </a:moveTo>
                  <a:cubicBezTo>
                    <a:pt x="151" y="42"/>
                    <a:pt x="151" y="42"/>
                    <a:pt x="151" y="42"/>
                  </a:cubicBezTo>
                  <a:cubicBezTo>
                    <a:pt x="155" y="42"/>
                    <a:pt x="155" y="42"/>
                    <a:pt x="155" y="42"/>
                  </a:cubicBezTo>
                  <a:cubicBezTo>
                    <a:pt x="155" y="45"/>
                    <a:pt x="155" y="45"/>
                    <a:pt x="155" y="45"/>
                  </a:cubicBezTo>
                  <a:lnTo>
                    <a:pt x="151" y="45"/>
                  </a:lnTo>
                  <a:close/>
                  <a:moveTo>
                    <a:pt x="157" y="45"/>
                  </a:moveTo>
                  <a:cubicBezTo>
                    <a:pt x="157" y="42"/>
                    <a:pt x="157" y="42"/>
                    <a:pt x="157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5"/>
                    <a:pt x="160" y="45"/>
                    <a:pt x="160" y="45"/>
                  </a:cubicBezTo>
                  <a:lnTo>
                    <a:pt x="157" y="45"/>
                  </a:lnTo>
                  <a:close/>
                  <a:moveTo>
                    <a:pt x="162" y="42"/>
                  </a:moveTo>
                  <a:cubicBezTo>
                    <a:pt x="166" y="42"/>
                    <a:pt x="166" y="42"/>
                    <a:pt x="166" y="42"/>
                  </a:cubicBezTo>
                  <a:cubicBezTo>
                    <a:pt x="166" y="45"/>
                    <a:pt x="166" y="45"/>
                    <a:pt x="166" y="45"/>
                  </a:cubicBezTo>
                  <a:cubicBezTo>
                    <a:pt x="162" y="45"/>
                    <a:pt x="162" y="45"/>
                    <a:pt x="162" y="45"/>
                  </a:cubicBezTo>
                  <a:lnTo>
                    <a:pt x="162" y="42"/>
                  </a:lnTo>
                  <a:close/>
                  <a:moveTo>
                    <a:pt x="168" y="42"/>
                  </a:moveTo>
                  <a:cubicBezTo>
                    <a:pt x="172" y="42"/>
                    <a:pt x="172" y="42"/>
                    <a:pt x="172" y="42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68" y="45"/>
                    <a:pt x="168" y="45"/>
                    <a:pt x="168" y="45"/>
                  </a:cubicBezTo>
                  <a:lnTo>
                    <a:pt x="168" y="42"/>
                  </a:lnTo>
                  <a:close/>
                  <a:moveTo>
                    <a:pt x="173" y="42"/>
                  </a:moveTo>
                  <a:cubicBezTo>
                    <a:pt x="177" y="42"/>
                    <a:pt x="177" y="42"/>
                    <a:pt x="177" y="42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3" y="45"/>
                    <a:pt x="173" y="45"/>
                    <a:pt x="173" y="45"/>
                  </a:cubicBezTo>
                  <a:lnTo>
                    <a:pt x="173" y="42"/>
                  </a:lnTo>
                  <a:close/>
                  <a:moveTo>
                    <a:pt x="179" y="42"/>
                  </a:moveTo>
                  <a:cubicBezTo>
                    <a:pt x="183" y="42"/>
                    <a:pt x="183" y="42"/>
                    <a:pt x="183" y="42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179" y="45"/>
                    <a:pt x="179" y="45"/>
                    <a:pt x="179" y="45"/>
                  </a:cubicBezTo>
                  <a:lnTo>
                    <a:pt x="179" y="42"/>
                  </a:lnTo>
                  <a:close/>
                  <a:moveTo>
                    <a:pt x="190" y="31"/>
                  </a:moveTo>
                  <a:cubicBezTo>
                    <a:pt x="186" y="31"/>
                    <a:pt x="186" y="31"/>
                    <a:pt x="186" y="31"/>
                  </a:cubicBezTo>
                  <a:cubicBezTo>
                    <a:pt x="186" y="29"/>
                    <a:pt x="186" y="29"/>
                    <a:pt x="186" y="29"/>
                  </a:cubicBezTo>
                  <a:cubicBezTo>
                    <a:pt x="190" y="29"/>
                    <a:pt x="190" y="29"/>
                    <a:pt x="190" y="29"/>
                  </a:cubicBezTo>
                  <a:lnTo>
                    <a:pt x="190" y="31"/>
                  </a:lnTo>
                  <a:close/>
                  <a:moveTo>
                    <a:pt x="184" y="31"/>
                  </a:moveTo>
                  <a:cubicBezTo>
                    <a:pt x="180" y="31"/>
                    <a:pt x="180" y="31"/>
                    <a:pt x="180" y="31"/>
                  </a:cubicBezTo>
                  <a:cubicBezTo>
                    <a:pt x="180" y="29"/>
                    <a:pt x="180" y="29"/>
                    <a:pt x="180" y="29"/>
                  </a:cubicBezTo>
                  <a:cubicBezTo>
                    <a:pt x="184" y="29"/>
                    <a:pt x="184" y="29"/>
                    <a:pt x="184" y="29"/>
                  </a:cubicBezTo>
                  <a:lnTo>
                    <a:pt x="184" y="31"/>
                  </a:lnTo>
                  <a:close/>
                  <a:moveTo>
                    <a:pt x="178" y="31"/>
                  </a:moveTo>
                  <a:cubicBezTo>
                    <a:pt x="174" y="31"/>
                    <a:pt x="174" y="31"/>
                    <a:pt x="174" y="31"/>
                  </a:cubicBezTo>
                  <a:cubicBezTo>
                    <a:pt x="174" y="29"/>
                    <a:pt x="174" y="29"/>
                    <a:pt x="174" y="29"/>
                  </a:cubicBezTo>
                  <a:cubicBezTo>
                    <a:pt x="178" y="29"/>
                    <a:pt x="178" y="29"/>
                    <a:pt x="178" y="29"/>
                  </a:cubicBezTo>
                  <a:lnTo>
                    <a:pt x="178" y="31"/>
                  </a:lnTo>
                  <a:close/>
                  <a:moveTo>
                    <a:pt x="172" y="31"/>
                  </a:moveTo>
                  <a:cubicBezTo>
                    <a:pt x="168" y="31"/>
                    <a:pt x="168" y="31"/>
                    <a:pt x="168" y="31"/>
                  </a:cubicBezTo>
                  <a:cubicBezTo>
                    <a:pt x="168" y="29"/>
                    <a:pt x="168" y="29"/>
                    <a:pt x="168" y="29"/>
                  </a:cubicBezTo>
                  <a:cubicBezTo>
                    <a:pt x="172" y="29"/>
                    <a:pt x="172" y="29"/>
                    <a:pt x="172" y="29"/>
                  </a:cubicBezTo>
                  <a:lnTo>
                    <a:pt x="172" y="31"/>
                  </a:lnTo>
                  <a:close/>
                  <a:moveTo>
                    <a:pt x="166" y="31"/>
                  </a:moveTo>
                  <a:cubicBezTo>
                    <a:pt x="162" y="31"/>
                    <a:pt x="162" y="31"/>
                    <a:pt x="162" y="31"/>
                  </a:cubicBezTo>
                  <a:cubicBezTo>
                    <a:pt x="162" y="29"/>
                    <a:pt x="162" y="29"/>
                    <a:pt x="162" y="29"/>
                  </a:cubicBezTo>
                  <a:cubicBezTo>
                    <a:pt x="166" y="29"/>
                    <a:pt x="166" y="29"/>
                    <a:pt x="166" y="29"/>
                  </a:cubicBezTo>
                  <a:lnTo>
                    <a:pt x="166" y="31"/>
                  </a:lnTo>
                  <a:close/>
                  <a:moveTo>
                    <a:pt x="160" y="31"/>
                  </a:moveTo>
                  <a:cubicBezTo>
                    <a:pt x="156" y="31"/>
                    <a:pt x="156" y="31"/>
                    <a:pt x="156" y="31"/>
                  </a:cubicBezTo>
                  <a:cubicBezTo>
                    <a:pt x="156" y="29"/>
                    <a:pt x="156" y="29"/>
                    <a:pt x="156" y="29"/>
                  </a:cubicBezTo>
                  <a:cubicBezTo>
                    <a:pt x="160" y="29"/>
                    <a:pt x="160" y="29"/>
                    <a:pt x="160" y="29"/>
                  </a:cubicBezTo>
                  <a:lnTo>
                    <a:pt x="160" y="31"/>
                  </a:lnTo>
                  <a:close/>
                  <a:moveTo>
                    <a:pt x="154" y="29"/>
                  </a:moveTo>
                  <a:cubicBezTo>
                    <a:pt x="154" y="31"/>
                    <a:pt x="154" y="31"/>
                    <a:pt x="154" y="31"/>
                  </a:cubicBezTo>
                  <a:cubicBezTo>
                    <a:pt x="150" y="31"/>
                    <a:pt x="150" y="31"/>
                    <a:pt x="150" y="31"/>
                  </a:cubicBezTo>
                  <a:cubicBezTo>
                    <a:pt x="150" y="29"/>
                    <a:pt x="150" y="29"/>
                    <a:pt x="150" y="29"/>
                  </a:cubicBezTo>
                  <a:lnTo>
                    <a:pt x="154" y="29"/>
                  </a:lnTo>
                  <a:close/>
                  <a:moveTo>
                    <a:pt x="148" y="29"/>
                  </a:moveTo>
                  <a:cubicBezTo>
                    <a:pt x="148" y="31"/>
                    <a:pt x="148" y="31"/>
                    <a:pt x="148" y="31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4" y="29"/>
                    <a:pt x="144" y="29"/>
                    <a:pt x="144" y="29"/>
                  </a:cubicBezTo>
                  <a:lnTo>
                    <a:pt x="148" y="29"/>
                  </a:lnTo>
                  <a:close/>
                  <a:moveTo>
                    <a:pt x="142" y="29"/>
                  </a:moveTo>
                  <a:cubicBezTo>
                    <a:pt x="143" y="31"/>
                    <a:pt x="143" y="31"/>
                    <a:pt x="143" y="31"/>
                  </a:cubicBezTo>
                  <a:cubicBezTo>
                    <a:pt x="138" y="31"/>
                    <a:pt x="138" y="31"/>
                    <a:pt x="138" y="31"/>
                  </a:cubicBezTo>
                  <a:cubicBezTo>
                    <a:pt x="138" y="29"/>
                    <a:pt x="138" y="29"/>
                    <a:pt x="138" y="29"/>
                  </a:cubicBezTo>
                  <a:lnTo>
                    <a:pt x="142" y="29"/>
                  </a:lnTo>
                  <a:close/>
                  <a:moveTo>
                    <a:pt x="136" y="29"/>
                  </a:moveTo>
                  <a:cubicBezTo>
                    <a:pt x="137" y="31"/>
                    <a:pt x="137" y="31"/>
                    <a:pt x="137" y="31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32" y="29"/>
                    <a:pt x="132" y="29"/>
                    <a:pt x="132" y="29"/>
                  </a:cubicBezTo>
                  <a:lnTo>
                    <a:pt x="136" y="29"/>
                  </a:lnTo>
                  <a:close/>
                  <a:moveTo>
                    <a:pt x="130" y="21"/>
                  </a:moveTo>
                  <a:cubicBezTo>
                    <a:pt x="130" y="21"/>
                    <a:pt x="130" y="21"/>
                    <a:pt x="130" y="21"/>
                  </a:cubicBezTo>
                  <a:cubicBezTo>
                    <a:pt x="130" y="21"/>
                    <a:pt x="129" y="21"/>
                    <a:pt x="129" y="21"/>
                  </a:cubicBezTo>
                  <a:cubicBezTo>
                    <a:pt x="129" y="21"/>
                    <a:pt x="129" y="22"/>
                    <a:pt x="129" y="2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4" y="8"/>
                    <a:pt x="125" y="8"/>
                    <a:pt x="127" y="8"/>
                  </a:cubicBezTo>
                  <a:lnTo>
                    <a:pt x="130" y="21"/>
                  </a:lnTo>
                  <a:close/>
                  <a:moveTo>
                    <a:pt x="134" y="49"/>
                  </a:moveTo>
                  <a:cubicBezTo>
                    <a:pt x="131" y="51"/>
                    <a:pt x="131" y="51"/>
                    <a:pt x="131" y="51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9" y="6"/>
                    <a:pt x="120" y="6"/>
                    <a:pt x="121" y="7"/>
                  </a:cubicBezTo>
                  <a:lnTo>
                    <a:pt x="134" y="49"/>
                  </a:lnTo>
                  <a:close/>
                  <a:moveTo>
                    <a:pt x="135" y="50"/>
                  </a:moveTo>
                  <a:cubicBezTo>
                    <a:pt x="135" y="50"/>
                    <a:pt x="135" y="50"/>
                    <a:pt x="135" y="50"/>
                  </a:cubicBezTo>
                  <a:cubicBezTo>
                    <a:pt x="136" y="50"/>
                    <a:pt x="136" y="50"/>
                    <a:pt x="136" y="49"/>
                  </a:cubicBezTo>
                  <a:cubicBezTo>
                    <a:pt x="135" y="47"/>
                    <a:pt x="135" y="47"/>
                    <a:pt x="135" y="47"/>
                  </a:cubicBezTo>
                  <a:cubicBezTo>
                    <a:pt x="187" y="47"/>
                    <a:pt x="187" y="47"/>
                    <a:pt x="187" y="47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31" y="53"/>
                    <a:pt x="131" y="53"/>
                    <a:pt x="131" y="53"/>
                  </a:cubicBezTo>
                  <a:lnTo>
                    <a:pt x="135" y="50"/>
                  </a:lnTo>
                  <a:close/>
                  <a:moveTo>
                    <a:pt x="198" y="56"/>
                  </a:moveTo>
                  <a:cubicBezTo>
                    <a:pt x="198" y="11"/>
                    <a:pt x="198" y="11"/>
                    <a:pt x="198" y="11"/>
                  </a:cubicBezTo>
                  <a:cubicBezTo>
                    <a:pt x="199" y="10"/>
                    <a:pt x="200" y="10"/>
                    <a:pt x="201" y="10"/>
                  </a:cubicBezTo>
                  <a:cubicBezTo>
                    <a:pt x="201" y="60"/>
                    <a:pt x="201" y="60"/>
                    <a:pt x="201" y="60"/>
                  </a:cubicBezTo>
                  <a:lnTo>
                    <a:pt x="198" y="56"/>
                  </a:lnTo>
                  <a:close/>
                  <a:moveTo>
                    <a:pt x="203" y="9"/>
                  </a:moveTo>
                  <a:cubicBezTo>
                    <a:pt x="204" y="9"/>
                    <a:pt x="205" y="8"/>
                    <a:pt x="206" y="8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203" y="62"/>
                    <a:pt x="203" y="62"/>
                    <a:pt x="203" y="62"/>
                  </a:cubicBezTo>
                  <a:lnTo>
                    <a:pt x="203" y="9"/>
                  </a:lnTo>
                  <a:close/>
                  <a:moveTo>
                    <a:pt x="207" y="7"/>
                  </a:moveTo>
                  <a:cubicBezTo>
                    <a:pt x="208" y="7"/>
                    <a:pt x="209" y="7"/>
                    <a:pt x="210" y="7"/>
                  </a:cubicBezTo>
                  <a:cubicBezTo>
                    <a:pt x="210" y="62"/>
                    <a:pt x="210" y="62"/>
                    <a:pt x="210" y="62"/>
                  </a:cubicBezTo>
                  <a:cubicBezTo>
                    <a:pt x="207" y="62"/>
                    <a:pt x="207" y="62"/>
                    <a:pt x="207" y="62"/>
                  </a:cubicBezTo>
                  <a:lnTo>
                    <a:pt x="207" y="7"/>
                  </a:lnTo>
                  <a:close/>
                  <a:moveTo>
                    <a:pt x="212" y="6"/>
                  </a:moveTo>
                  <a:cubicBezTo>
                    <a:pt x="213" y="6"/>
                    <a:pt x="214" y="6"/>
                    <a:pt x="215" y="6"/>
                  </a:cubicBezTo>
                  <a:cubicBezTo>
                    <a:pt x="215" y="62"/>
                    <a:pt x="215" y="62"/>
                    <a:pt x="215" y="62"/>
                  </a:cubicBezTo>
                  <a:cubicBezTo>
                    <a:pt x="212" y="62"/>
                    <a:pt x="212" y="62"/>
                    <a:pt x="212" y="62"/>
                  </a:cubicBezTo>
                  <a:lnTo>
                    <a:pt x="212" y="6"/>
                  </a:lnTo>
                  <a:close/>
                  <a:moveTo>
                    <a:pt x="217" y="5"/>
                  </a:moveTo>
                  <a:cubicBezTo>
                    <a:pt x="218" y="5"/>
                    <a:pt x="219" y="5"/>
                    <a:pt x="220" y="4"/>
                  </a:cubicBezTo>
                  <a:cubicBezTo>
                    <a:pt x="220" y="62"/>
                    <a:pt x="220" y="62"/>
                    <a:pt x="220" y="62"/>
                  </a:cubicBezTo>
                  <a:cubicBezTo>
                    <a:pt x="217" y="62"/>
                    <a:pt x="217" y="62"/>
                    <a:pt x="217" y="62"/>
                  </a:cubicBezTo>
                  <a:lnTo>
                    <a:pt x="217" y="5"/>
                  </a:lnTo>
                  <a:close/>
                  <a:moveTo>
                    <a:pt x="222" y="4"/>
                  </a:moveTo>
                  <a:cubicBezTo>
                    <a:pt x="223" y="4"/>
                    <a:pt x="224" y="4"/>
                    <a:pt x="225" y="4"/>
                  </a:cubicBezTo>
                  <a:cubicBezTo>
                    <a:pt x="225" y="62"/>
                    <a:pt x="225" y="62"/>
                    <a:pt x="225" y="62"/>
                  </a:cubicBezTo>
                  <a:cubicBezTo>
                    <a:pt x="222" y="62"/>
                    <a:pt x="222" y="62"/>
                    <a:pt x="222" y="62"/>
                  </a:cubicBezTo>
                  <a:lnTo>
                    <a:pt x="222" y="4"/>
                  </a:lnTo>
                  <a:close/>
                  <a:moveTo>
                    <a:pt x="227" y="3"/>
                  </a:moveTo>
                  <a:cubicBezTo>
                    <a:pt x="228" y="3"/>
                    <a:pt x="229" y="3"/>
                    <a:pt x="230" y="3"/>
                  </a:cubicBezTo>
                  <a:cubicBezTo>
                    <a:pt x="230" y="62"/>
                    <a:pt x="230" y="62"/>
                    <a:pt x="230" y="62"/>
                  </a:cubicBezTo>
                  <a:cubicBezTo>
                    <a:pt x="227" y="62"/>
                    <a:pt x="227" y="62"/>
                    <a:pt x="227" y="62"/>
                  </a:cubicBezTo>
                  <a:lnTo>
                    <a:pt x="227" y="3"/>
                  </a:lnTo>
                  <a:close/>
                  <a:moveTo>
                    <a:pt x="232" y="3"/>
                  </a:moveTo>
                  <a:cubicBezTo>
                    <a:pt x="233" y="2"/>
                    <a:pt x="234" y="2"/>
                    <a:pt x="235" y="2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2" y="62"/>
                    <a:pt x="232" y="62"/>
                    <a:pt x="232" y="62"/>
                  </a:cubicBezTo>
                  <a:lnTo>
                    <a:pt x="232" y="3"/>
                  </a:lnTo>
                  <a:close/>
                  <a:moveTo>
                    <a:pt x="236" y="2"/>
                  </a:moveTo>
                  <a:cubicBezTo>
                    <a:pt x="238" y="2"/>
                    <a:pt x="239" y="2"/>
                    <a:pt x="239" y="2"/>
                  </a:cubicBezTo>
                  <a:cubicBezTo>
                    <a:pt x="239" y="62"/>
                    <a:pt x="239" y="62"/>
                    <a:pt x="239" y="62"/>
                  </a:cubicBezTo>
                  <a:cubicBezTo>
                    <a:pt x="236" y="62"/>
                    <a:pt x="236" y="62"/>
                    <a:pt x="236" y="62"/>
                  </a:cubicBezTo>
                  <a:lnTo>
                    <a:pt x="236" y="2"/>
                  </a:lnTo>
                  <a:close/>
                  <a:moveTo>
                    <a:pt x="241" y="2"/>
                  </a:moveTo>
                  <a:cubicBezTo>
                    <a:pt x="244" y="2"/>
                    <a:pt x="244" y="2"/>
                    <a:pt x="244" y="2"/>
                  </a:cubicBezTo>
                  <a:cubicBezTo>
                    <a:pt x="244" y="62"/>
                    <a:pt x="244" y="62"/>
                    <a:pt x="244" y="62"/>
                  </a:cubicBezTo>
                  <a:cubicBezTo>
                    <a:pt x="241" y="62"/>
                    <a:pt x="241" y="62"/>
                    <a:pt x="241" y="62"/>
                  </a:cubicBezTo>
                  <a:lnTo>
                    <a:pt x="241" y="2"/>
                  </a:lnTo>
                  <a:close/>
                  <a:moveTo>
                    <a:pt x="246" y="2"/>
                  </a:moveTo>
                  <a:cubicBezTo>
                    <a:pt x="249" y="2"/>
                    <a:pt x="249" y="2"/>
                    <a:pt x="249" y="2"/>
                  </a:cubicBezTo>
                  <a:cubicBezTo>
                    <a:pt x="249" y="62"/>
                    <a:pt x="249" y="62"/>
                    <a:pt x="249" y="62"/>
                  </a:cubicBezTo>
                  <a:cubicBezTo>
                    <a:pt x="246" y="62"/>
                    <a:pt x="246" y="62"/>
                    <a:pt x="246" y="62"/>
                  </a:cubicBezTo>
                  <a:lnTo>
                    <a:pt x="246" y="2"/>
                  </a:lnTo>
                  <a:close/>
                  <a:moveTo>
                    <a:pt x="251" y="2"/>
                  </a:moveTo>
                  <a:cubicBezTo>
                    <a:pt x="254" y="2"/>
                    <a:pt x="254" y="2"/>
                    <a:pt x="254" y="2"/>
                  </a:cubicBezTo>
                  <a:cubicBezTo>
                    <a:pt x="254" y="62"/>
                    <a:pt x="254" y="62"/>
                    <a:pt x="254" y="62"/>
                  </a:cubicBezTo>
                  <a:cubicBezTo>
                    <a:pt x="251" y="62"/>
                    <a:pt x="251" y="62"/>
                    <a:pt x="251" y="62"/>
                  </a:cubicBezTo>
                  <a:lnTo>
                    <a:pt x="251" y="2"/>
                  </a:lnTo>
                  <a:close/>
                  <a:moveTo>
                    <a:pt x="256" y="2"/>
                  </a:moveTo>
                  <a:cubicBezTo>
                    <a:pt x="259" y="2"/>
                    <a:pt x="259" y="2"/>
                    <a:pt x="259" y="2"/>
                  </a:cubicBezTo>
                  <a:cubicBezTo>
                    <a:pt x="259" y="62"/>
                    <a:pt x="259" y="62"/>
                    <a:pt x="259" y="62"/>
                  </a:cubicBezTo>
                  <a:cubicBezTo>
                    <a:pt x="256" y="62"/>
                    <a:pt x="256" y="62"/>
                    <a:pt x="256" y="62"/>
                  </a:cubicBezTo>
                  <a:lnTo>
                    <a:pt x="256" y="2"/>
                  </a:lnTo>
                  <a:close/>
                  <a:moveTo>
                    <a:pt x="260" y="2"/>
                  </a:moveTo>
                  <a:cubicBezTo>
                    <a:pt x="263" y="2"/>
                    <a:pt x="263" y="2"/>
                    <a:pt x="263" y="2"/>
                  </a:cubicBezTo>
                  <a:cubicBezTo>
                    <a:pt x="263" y="62"/>
                    <a:pt x="263" y="62"/>
                    <a:pt x="263" y="62"/>
                  </a:cubicBezTo>
                  <a:cubicBezTo>
                    <a:pt x="260" y="62"/>
                    <a:pt x="260" y="62"/>
                    <a:pt x="260" y="62"/>
                  </a:cubicBezTo>
                  <a:lnTo>
                    <a:pt x="260" y="2"/>
                  </a:lnTo>
                  <a:close/>
                  <a:moveTo>
                    <a:pt x="265" y="2"/>
                  </a:moveTo>
                  <a:cubicBezTo>
                    <a:pt x="268" y="2"/>
                    <a:pt x="268" y="2"/>
                    <a:pt x="268" y="2"/>
                  </a:cubicBezTo>
                  <a:cubicBezTo>
                    <a:pt x="268" y="62"/>
                    <a:pt x="268" y="62"/>
                    <a:pt x="268" y="62"/>
                  </a:cubicBezTo>
                  <a:cubicBezTo>
                    <a:pt x="265" y="62"/>
                    <a:pt x="265" y="62"/>
                    <a:pt x="265" y="62"/>
                  </a:cubicBezTo>
                  <a:lnTo>
                    <a:pt x="265" y="2"/>
                  </a:lnTo>
                  <a:close/>
                  <a:moveTo>
                    <a:pt x="270" y="2"/>
                  </a:moveTo>
                  <a:cubicBezTo>
                    <a:pt x="273" y="2"/>
                    <a:pt x="273" y="2"/>
                    <a:pt x="273" y="2"/>
                  </a:cubicBezTo>
                  <a:cubicBezTo>
                    <a:pt x="273" y="62"/>
                    <a:pt x="273" y="62"/>
                    <a:pt x="273" y="62"/>
                  </a:cubicBezTo>
                  <a:cubicBezTo>
                    <a:pt x="270" y="62"/>
                    <a:pt x="270" y="62"/>
                    <a:pt x="270" y="62"/>
                  </a:cubicBezTo>
                  <a:lnTo>
                    <a:pt x="270" y="2"/>
                  </a:lnTo>
                  <a:close/>
                  <a:moveTo>
                    <a:pt x="275" y="2"/>
                  </a:moveTo>
                  <a:cubicBezTo>
                    <a:pt x="278" y="2"/>
                    <a:pt x="278" y="2"/>
                    <a:pt x="278" y="2"/>
                  </a:cubicBezTo>
                  <a:cubicBezTo>
                    <a:pt x="278" y="62"/>
                    <a:pt x="278" y="62"/>
                    <a:pt x="278" y="62"/>
                  </a:cubicBezTo>
                  <a:cubicBezTo>
                    <a:pt x="275" y="62"/>
                    <a:pt x="275" y="62"/>
                    <a:pt x="275" y="62"/>
                  </a:cubicBezTo>
                  <a:lnTo>
                    <a:pt x="275" y="2"/>
                  </a:lnTo>
                  <a:close/>
                  <a:moveTo>
                    <a:pt x="280" y="2"/>
                  </a:moveTo>
                  <a:cubicBezTo>
                    <a:pt x="283" y="2"/>
                    <a:pt x="283" y="2"/>
                    <a:pt x="283" y="2"/>
                  </a:cubicBezTo>
                  <a:cubicBezTo>
                    <a:pt x="283" y="62"/>
                    <a:pt x="283" y="62"/>
                    <a:pt x="283" y="62"/>
                  </a:cubicBezTo>
                  <a:cubicBezTo>
                    <a:pt x="280" y="62"/>
                    <a:pt x="280" y="62"/>
                    <a:pt x="280" y="62"/>
                  </a:cubicBezTo>
                  <a:lnTo>
                    <a:pt x="280" y="2"/>
                  </a:lnTo>
                  <a:close/>
                  <a:moveTo>
                    <a:pt x="285" y="2"/>
                  </a:moveTo>
                  <a:cubicBezTo>
                    <a:pt x="288" y="2"/>
                    <a:pt x="288" y="2"/>
                    <a:pt x="288" y="2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5" y="62"/>
                    <a:pt x="285" y="62"/>
                    <a:pt x="285" y="62"/>
                  </a:cubicBezTo>
                  <a:lnTo>
                    <a:pt x="285" y="2"/>
                  </a:lnTo>
                  <a:close/>
                  <a:moveTo>
                    <a:pt x="289" y="2"/>
                  </a:moveTo>
                  <a:cubicBezTo>
                    <a:pt x="292" y="2"/>
                    <a:pt x="292" y="2"/>
                    <a:pt x="292" y="2"/>
                  </a:cubicBezTo>
                  <a:cubicBezTo>
                    <a:pt x="292" y="62"/>
                    <a:pt x="292" y="62"/>
                    <a:pt x="292" y="62"/>
                  </a:cubicBezTo>
                  <a:cubicBezTo>
                    <a:pt x="289" y="62"/>
                    <a:pt x="289" y="62"/>
                    <a:pt x="289" y="62"/>
                  </a:cubicBezTo>
                  <a:lnTo>
                    <a:pt x="289" y="2"/>
                  </a:lnTo>
                  <a:close/>
                  <a:moveTo>
                    <a:pt x="294" y="2"/>
                  </a:moveTo>
                  <a:cubicBezTo>
                    <a:pt x="297" y="2"/>
                    <a:pt x="297" y="2"/>
                    <a:pt x="297" y="2"/>
                  </a:cubicBezTo>
                  <a:cubicBezTo>
                    <a:pt x="297" y="62"/>
                    <a:pt x="297" y="62"/>
                    <a:pt x="297" y="62"/>
                  </a:cubicBezTo>
                  <a:cubicBezTo>
                    <a:pt x="294" y="62"/>
                    <a:pt x="294" y="62"/>
                    <a:pt x="294" y="62"/>
                  </a:cubicBezTo>
                  <a:lnTo>
                    <a:pt x="294" y="2"/>
                  </a:lnTo>
                  <a:close/>
                  <a:moveTo>
                    <a:pt x="299" y="2"/>
                  </a:moveTo>
                  <a:cubicBezTo>
                    <a:pt x="302" y="2"/>
                    <a:pt x="302" y="2"/>
                    <a:pt x="302" y="2"/>
                  </a:cubicBezTo>
                  <a:cubicBezTo>
                    <a:pt x="302" y="62"/>
                    <a:pt x="302" y="62"/>
                    <a:pt x="302" y="62"/>
                  </a:cubicBezTo>
                  <a:cubicBezTo>
                    <a:pt x="299" y="62"/>
                    <a:pt x="299" y="62"/>
                    <a:pt x="299" y="62"/>
                  </a:cubicBezTo>
                  <a:lnTo>
                    <a:pt x="299" y="2"/>
                  </a:lnTo>
                  <a:close/>
                  <a:moveTo>
                    <a:pt x="304" y="2"/>
                  </a:moveTo>
                  <a:cubicBezTo>
                    <a:pt x="307" y="2"/>
                    <a:pt x="307" y="2"/>
                    <a:pt x="307" y="2"/>
                  </a:cubicBezTo>
                  <a:cubicBezTo>
                    <a:pt x="307" y="62"/>
                    <a:pt x="307" y="62"/>
                    <a:pt x="307" y="62"/>
                  </a:cubicBezTo>
                  <a:cubicBezTo>
                    <a:pt x="304" y="62"/>
                    <a:pt x="304" y="62"/>
                    <a:pt x="304" y="62"/>
                  </a:cubicBezTo>
                  <a:lnTo>
                    <a:pt x="304" y="2"/>
                  </a:lnTo>
                  <a:close/>
                  <a:moveTo>
                    <a:pt x="309" y="2"/>
                  </a:moveTo>
                  <a:cubicBezTo>
                    <a:pt x="312" y="2"/>
                    <a:pt x="312" y="2"/>
                    <a:pt x="312" y="2"/>
                  </a:cubicBezTo>
                  <a:cubicBezTo>
                    <a:pt x="312" y="62"/>
                    <a:pt x="312" y="62"/>
                    <a:pt x="312" y="62"/>
                  </a:cubicBezTo>
                  <a:cubicBezTo>
                    <a:pt x="309" y="62"/>
                    <a:pt x="309" y="62"/>
                    <a:pt x="309" y="62"/>
                  </a:cubicBezTo>
                  <a:lnTo>
                    <a:pt x="309" y="2"/>
                  </a:lnTo>
                  <a:close/>
                  <a:moveTo>
                    <a:pt x="313" y="2"/>
                  </a:moveTo>
                  <a:cubicBezTo>
                    <a:pt x="316" y="2"/>
                    <a:pt x="316" y="2"/>
                    <a:pt x="316" y="2"/>
                  </a:cubicBezTo>
                  <a:cubicBezTo>
                    <a:pt x="316" y="62"/>
                    <a:pt x="316" y="62"/>
                    <a:pt x="316" y="62"/>
                  </a:cubicBezTo>
                  <a:cubicBezTo>
                    <a:pt x="313" y="62"/>
                    <a:pt x="313" y="62"/>
                    <a:pt x="313" y="62"/>
                  </a:cubicBezTo>
                  <a:lnTo>
                    <a:pt x="313" y="2"/>
                  </a:lnTo>
                  <a:close/>
                  <a:moveTo>
                    <a:pt x="318" y="2"/>
                  </a:moveTo>
                  <a:cubicBezTo>
                    <a:pt x="321" y="2"/>
                    <a:pt x="321" y="2"/>
                    <a:pt x="321" y="2"/>
                  </a:cubicBezTo>
                  <a:cubicBezTo>
                    <a:pt x="321" y="62"/>
                    <a:pt x="321" y="62"/>
                    <a:pt x="321" y="62"/>
                  </a:cubicBezTo>
                  <a:cubicBezTo>
                    <a:pt x="318" y="62"/>
                    <a:pt x="318" y="62"/>
                    <a:pt x="318" y="62"/>
                  </a:cubicBezTo>
                  <a:lnTo>
                    <a:pt x="318" y="2"/>
                  </a:lnTo>
                  <a:close/>
                  <a:moveTo>
                    <a:pt x="182" y="18"/>
                  </a:moveTo>
                  <a:cubicBezTo>
                    <a:pt x="182" y="19"/>
                    <a:pt x="182" y="19"/>
                    <a:pt x="182" y="19"/>
                  </a:cubicBezTo>
                  <a:cubicBezTo>
                    <a:pt x="181" y="19"/>
                    <a:pt x="180" y="19"/>
                    <a:pt x="179" y="19"/>
                  </a:cubicBezTo>
                  <a:cubicBezTo>
                    <a:pt x="180" y="19"/>
                    <a:pt x="181" y="18"/>
                    <a:pt x="182" y="18"/>
                  </a:cubicBezTo>
                  <a:close/>
                  <a:moveTo>
                    <a:pt x="192" y="22"/>
                  </a:moveTo>
                  <a:cubicBezTo>
                    <a:pt x="191" y="27"/>
                    <a:pt x="191" y="27"/>
                    <a:pt x="191" y="27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7" y="22"/>
                    <a:pt x="166" y="18"/>
                    <a:pt x="192" y="22"/>
                  </a:cubicBezTo>
                  <a:close/>
                  <a:moveTo>
                    <a:pt x="151" y="19"/>
                  </a:moveTo>
                  <a:cubicBezTo>
                    <a:pt x="151" y="18"/>
                    <a:pt x="151" y="18"/>
                    <a:pt x="151" y="18"/>
                  </a:cubicBezTo>
                  <a:cubicBezTo>
                    <a:pt x="152" y="19"/>
                    <a:pt x="152" y="19"/>
                    <a:pt x="152" y="19"/>
                  </a:cubicBezTo>
                  <a:cubicBezTo>
                    <a:pt x="152" y="19"/>
                    <a:pt x="152" y="19"/>
                    <a:pt x="151" y="19"/>
                  </a:cubicBezTo>
                  <a:close/>
                  <a:moveTo>
                    <a:pt x="95" y="2"/>
                  </a:moveTo>
                  <a:cubicBezTo>
                    <a:pt x="113" y="62"/>
                    <a:pt x="113" y="62"/>
                    <a:pt x="113" y="62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3" y="2"/>
                    <a:pt x="94" y="2"/>
                    <a:pt x="95" y="2"/>
                  </a:cubicBezTo>
                  <a:close/>
                  <a:moveTo>
                    <a:pt x="2" y="2"/>
                  </a:moveTo>
                  <a:cubicBezTo>
                    <a:pt x="90" y="2"/>
                    <a:pt x="90" y="2"/>
                    <a:pt x="90" y="2"/>
                  </a:cubicBezTo>
                  <a:cubicBezTo>
                    <a:pt x="108" y="62"/>
                    <a:pt x="108" y="62"/>
                    <a:pt x="108" y="62"/>
                  </a:cubicBezTo>
                  <a:cubicBezTo>
                    <a:pt x="2" y="62"/>
                    <a:pt x="2" y="62"/>
                    <a:pt x="2" y="62"/>
                  </a:cubicBezTo>
                  <a:lnTo>
                    <a:pt x="2" y="2"/>
                  </a:lnTo>
                  <a:close/>
                  <a:moveTo>
                    <a:pt x="115" y="62"/>
                  </a:moveTo>
                  <a:cubicBezTo>
                    <a:pt x="97" y="2"/>
                    <a:pt x="97" y="2"/>
                    <a:pt x="97" y="2"/>
                  </a:cubicBezTo>
                  <a:cubicBezTo>
                    <a:pt x="98" y="2"/>
                    <a:pt x="99" y="3"/>
                    <a:pt x="100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18" y="62"/>
                    <a:pt x="118" y="62"/>
                    <a:pt x="118" y="62"/>
                  </a:cubicBezTo>
                  <a:cubicBezTo>
                    <a:pt x="118" y="62"/>
                    <a:pt x="118" y="62"/>
                    <a:pt x="118" y="62"/>
                  </a:cubicBezTo>
                  <a:lnTo>
                    <a:pt x="115" y="62"/>
                  </a:lnTo>
                  <a:close/>
                  <a:moveTo>
                    <a:pt x="129" y="55"/>
                  </a:moveTo>
                  <a:cubicBezTo>
                    <a:pt x="129" y="55"/>
                    <a:pt x="129" y="55"/>
                    <a:pt x="129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96" y="57"/>
                    <a:pt x="196" y="58"/>
                    <a:pt x="196" y="58"/>
                  </a:cubicBezTo>
                  <a:cubicBezTo>
                    <a:pt x="126" y="58"/>
                    <a:pt x="126" y="58"/>
                    <a:pt x="126" y="58"/>
                  </a:cubicBezTo>
                  <a:lnTo>
                    <a:pt x="129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1">
              <a:extLst>
                <a:ext uri="{FF2B5EF4-FFF2-40B4-BE49-F238E27FC236}">
                  <a16:creationId xmlns:a16="http://schemas.microsoft.com/office/drawing/2014/main" id="{523C7A11-A146-4C41-A7F5-F98422F984F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6350" y="4583113"/>
              <a:ext cx="2128838" cy="265113"/>
            </a:xfrm>
            <a:custGeom>
              <a:avLst/>
              <a:gdLst>
                <a:gd name="T0" fmla="*/ 1332 w 1341"/>
                <a:gd name="T1" fmla="*/ 163 h 167"/>
                <a:gd name="T2" fmla="*/ 1332 w 1341"/>
                <a:gd name="T3" fmla="*/ 163 h 167"/>
                <a:gd name="T4" fmla="*/ 1336 w 1341"/>
                <a:gd name="T5" fmla="*/ 163 h 167"/>
                <a:gd name="T6" fmla="*/ 1328 w 1341"/>
                <a:gd name="T7" fmla="*/ 61 h 167"/>
                <a:gd name="T8" fmla="*/ 1101 w 1341"/>
                <a:gd name="T9" fmla="*/ 0 h 167"/>
                <a:gd name="T10" fmla="*/ 940 w 1341"/>
                <a:gd name="T11" fmla="*/ 61 h 167"/>
                <a:gd name="T12" fmla="*/ 853 w 1341"/>
                <a:gd name="T13" fmla="*/ 0 h 167"/>
                <a:gd name="T14" fmla="*/ 692 w 1341"/>
                <a:gd name="T15" fmla="*/ 61 h 167"/>
                <a:gd name="T16" fmla="*/ 600 w 1341"/>
                <a:gd name="T17" fmla="*/ 4 h 167"/>
                <a:gd name="T18" fmla="*/ 439 w 1341"/>
                <a:gd name="T19" fmla="*/ 61 h 167"/>
                <a:gd name="T20" fmla="*/ 352 w 1341"/>
                <a:gd name="T21" fmla="*/ 4 h 167"/>
                <a:gd name="T22" fmla="*/ 191 w 1341"/>
                <a:gd name="T23" fmla="*/ 61 h 167"/>
                <a:gd name="T24" fmla="*/ 0 w 1341"/>
                <a:gd name="T25" fmla="*/ 167 h 167"/>
                <a:gd name="T26" fmla="*/ 605 w 1341"/>
                <a:gd name="T27" fmla="*/ 150 h 167"/>
                <a:gd name="T28" fmla="*/ 1319 w 1341"/>
                <a:gd name="T29" fmla="*/ 70 h 167"/>
                <a:gd name="T30" fmla="*/ 1101 w 1341"/>
                <a:gd name="T31" fmla="*/ 158 h 167"/>
                <a:gd name="T32" fmla="*/ 1319 w 1341"/>
                <a:gd name="T33" fmla="*/ 70 h 167"/>
                <a:gd name="T34" fmla="*/ 1092 w 1341"/>
                <a:gd name="T35" fmla="*/ 8 h 167"/>
                <a:gd name="T36" fmla="*/ 949 w 1341"/>
                <a:gd name="T37" fmla="*/ 154 h 167"/>
                <a:gd name="T38" fmla="*/ 940 w 1341"/>
                <a:gd name="T39" fmla="*/ 70 h 167"/>
                <a:gd name="T40" fmla="*/ 853 w 1341"/>
                <a:gd name="T41" fmla="*/ 158 h 167"/>
                <a:gd name="T42" fmla="*/ 940 w 1341"/>
                <a:gd name="T43" fmla="*/ 70 h 167"/>
                <a:gd name="T44" fmla="*/ 844 w 1341"/>
                <a:gd name="T45" fmla="*/ 8 h 167"/>
                <a:gd name="T46" fmla="*/ 696 w 1341"/>
                <a:gd name="T47" fmla="*/ 154 h 167"/>
                <a:gd name="T48" fmla="*/ 692 w 1341"/>
                <a:gd name="T49" fmla="*/ 70 h 167"/>
                <a:gd name="T50" fmla="*/ 600 w 1341"/>
                <a:gd name="T51" fmla="*/ 158 h 167"/>
                <a:gd name="T52" fmla="*/ 692 w 1341"/>
                <a:gd name="T53" fmla="*/ 70 h 167"/>
                <a:gd name="T54" fmla="*/ 592 w 1341"/>
                <a:gd name="T55" fmla="*/ 13 h 167"/>
                <a:gd name="T56" fmla="*/ 587 w 1341"/>
                <a:gd name="T57" fmla="*/ 158 h 167"/>
                <a:gd name="T58" fmla="*/ 448 w 1341"/>
                <a:gd name="T59" fmla="*/ 13 h 167"/>
                <a:gd name="T60" fmla="*/ 439 w 1341"/>
                <a:gd name="T61" fmla="*/ 158 h 167"/>
                <a:gd name="T62" fmla="*/ 352 w 1341"/>
                <a:gd name="T63" fmla="*/ 70 h 167"/>
                <a:gd name="T64" fmla="*/ 196 w 1341"/>
                <a:gd name="T65" fmla="*/ 13 h 167"/>
                <a:gd name="T66" fmla="*/ 344 w 1341"/>
                <a:gd name="T67" fmla="*/ 158 h 167"/>
                <a:gd name="T68" fmla="*/ 196 w 1341"/>
                <a:gd name="T69" fmla="*/ 13 h 167"/>
                <a:gd name="T70" fmla="*/ 191 w 1341"/>
                <a:gd name="T71" fmla="*/ 70 h 167"/>
                <a:gd name="T72" fmla="*/ 8 w 1341"/>
                <a:gd name="T73" fmla="*/ 15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41" h="167">
                  <a:moveTo>
                    <a:pt x="600" y="167"/>
                  </a:moveTo>
                  <a:lnTo>
                    <a:pt x="1332" y="163"/>
                  </a:lnTo>
                  <a:lnTo>
                    <a:pt x="1332" y="163"/>
                  </a:lnTo>
                  <a:lnTo>
                    <a:pt x="1332" y="163"/>
                  </a:lnTo>
                  <a:lnTo>
                    <a:pt x="1336" y="163"/>
                  </a:lnTo>
                  <a:lnTo>
                    <a:pt x="1336" y="163"/>
                  </a:lnTo>
                  <a:lnTo>
                    <a:pt x="1341" y="163"/>
                  </a:lnTo>
                  <a:lnTo>
                    <a:pt x="1328" y="61"/>
                  </a:lnTo>
                  <a:lnTo>
                    <a:pt x="1101" y="61"/>
                  </a:lnTo>
                  <a:lnTo>
                    <a:pt x="1101" y="0"/>
                  </a:lnTo>
                  <a:lnTo>
                    <a:pt x="940" y="0"/>
                  </a:lnTo>
                  <a:lnTo>
                    <a:pt x="940" y="61"/>
                  </a:lnTo>
                  <a:lnTo>
                    <a:pt x="853" y="61"/>
                  </a:lnTo>
                  <a:lnTo>
                    <a:pt x="853" y="0"/>
                  </a:lnTo>
                  <a:lnTo>
                    <a:pt x="692" y="0"/>
                  </a:lnTo>
                  <a:lnTo>
                    <a:pt x="692" y="61"/>
                  </a:lnTo>
                  <a:lnTo>
                    <a:pt x="600" y="61"/>
                  </a:lnTo>
                  <a:lnTo>
                    <a:pt x="600" y="4"/>
                  </a:lnTo>
                  <a:lnTo>
                    <a:pt x="439" y="4"/>
                  </a:lnTo>
                  <a:lnTo>
                    <a:pt x="439" y="61"/>
                  </a:lnTo>
                  <a:lnTo>
                    <a:pt x="352" y="61"/>
                  </a:lnTo>
                  <a:lnTo>
                    <a:pt x="352" y="4"/>
                  </a:lnTo>
                  <a:lnTo>
                    <a:pt x="191" y="4"/>
                  </a:lnTo>
                  <a:lnTo>
                    <a:pt x="191" y="61"/>
                  </a:lnTo>
                  <a:lnTo>
                    <a:pt x="26" y="61"/>
                  </a:lnTo>
                  <a:lnTo>
                    <a:pt x="0" y="167"/>
                  </a:lnTo>
                  <a:lnTo>
                    <a:pt x="587" y="167"/>
                  </a:lnTo>
                  <a:lnTo>
                    <a:pt x="605" y="150"/>
                  </a:lnTo>
                  <a:lnTo>
                    <a:pt x="600" y="167"/>
                  </a:lnTo>
                  <a:close/>
                  <a:moveTo>
                    <a:pt x="1319" y="70"/>
                  </a:moveTo>
                  <a:lnTo>
                    <a:pt x="1332" y="154"/>
                  </a:lnTo>
                  <a:lnTo>
                    <a:pt x="1101" y="158"/>
                  </a:lnTo>
                  <a:lnTo>
                    <a:pt x="1101" y="70"/>
                  </a:lnTo>
                  <a:lnTo>
                    <a:pt x="1319" y="70"/>
                  </a:lnTo>
                  <a:close/>
                  <a:moveTo>
                    <a:pt x="949" y="8"/>
                  </a:moveTo>
                  <a:lnTo>
                    <a:pt x="1092" y="8"/>
                  </a:lnTo>
                  <a:lnTo>
                    <a:pt x="1092" y="154"/>
                  </a:lnTo>
                  <a:lnTo>
                    <a:pt x="949" y="154"/>
                  </a:lnTo>
                  <a:lnTo>
                    <a:pt x="949" y="8"/>
                  </a:lnTo>
                  <a:close/>
                  <a:moveTo>
                    <a:pt x="940" y="70"/>
                  </a:moveTo>
                  <a:lnTo>
                    <a:pt x="940" y="158"/>
                  </a:lnTo>
                  <a:lnTo>
                    <a:pt x="853" y="158"/>
                  </a:lnTo>
                  <a:lnTo>
                    <a:pt x="853" y="70"/>
                  </a:lnTo>
                  <a:lnTo>
                    <a:pt x="940" y="70"/>
                  </a:lnTo>
                  <a:close/>
                  <a:moveTo>
                    <a:pt x="696" y="8"/>
                  </a:moveTo>
                  <a:lnTo>
                    <a:pt x="844" y="8"/>
                  </a:lnTo>
                  <a:lnTo>
                    <a:pt x="844" y="154"/>
                  </a:lnTo>
                  <a:lnTo>
                    <a:pt x="696" y="154"/>
                  </a:lnTo>
                  <a:lnTo>
                    <a:pt x="696" y="8"/>
                  </a:lnTo>
                  <a:close/>
                  <a:moveTo>
                    <a:pt x="692" y="70"/>
                  </a:moveTo>
                  <a:lnTo>
                    <a:pt x="692" y="158"/>
                  </a:lnTo>
                  <a:lnTo>
                    <a:pt x="600" y="158"/>
                  </a:lnTo>
                  <a:lnTo>
                    <a:pt x="600" y="70"/>
                  </a:lnTo>
                  <a:lnTo>
                    <a:pt x="692" y="70"/>
                  </a:lnTo>
                  <a:close/>
                  <a:moveTo>
                    <a:pt x="448" y="13"/>
                  </a:moveTo>
                  <a:lnTo>
                    <a:pt x="592" y="13"/>
                  </a:lnTo>
                  <a:lnTo>
                    <a:pt x="592" y="158"/>
                  </a:lnTo>
                  <a:lnTo>
                    <a:pt x="587" y="158"/>
                  </a:lnTo>
                  <a:lnTo>
                    <a:pt x="448" y="158"/>
                  </a:lnTo>
                  <a:lnTo>
                    <a:pt x="448" y="13"/>
                  </a:lnTo>
                  <a:close/>
                  <a:moveTo>
                    <a:pt x="439" y="70"/>
                  </a:moveTo>
                  <a:lnTo>
                    <a:pt x="439" y="158"/>
                  </a:lnTo>
                  <a:lnTo>
                    <a:pt x="352" y="158"/>
                  </a:lnTo>
                  <a:lnTo>
                    <a:pt x="352" y="70"/>
                  </a:lnTo>
                  <a:lnTo>
                    <a:pt x="439" y="70"/>
                  </a:lnTo>
                  <a:close/>
                  <a:moveTo>
                    <a:pt x="196" y="13"/>
                  </a:moveTo>
                  <a:lnTo>
                    <a:pt x="344" y="13"/>
                  </a:lnTo>
                  <a:lnTo>
                    <a:pt x="344" y="158"/>
                  </a:lnTo>
                  <a:lnTo>
                    <a:pt x="196" y="158"/>
                  </a:lnTo>
                  <a:lnTo>
                    <a:pt x="196" y="13"/>
                  </a:lnTo>
                  <a:close/>
                  <a:moveTo>
                    <a:pt x="30" y="70"/>
                  </a:moveTo>
                  <a:lnTo>
                    <a:pt x="191" y="70"/>
                  </a:lnTo>
                  <a:lnTo>
                    <a:pt x="191" y="158"/>
                  </a:lnTo>
                  <a:lnTo>
                    <a:pt x="8" y="158"/>
                  </a:lnTo>
                  <a:lnTo>
                    <a:pt x="3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2">
              <a:extLst>
                <a:ext uri="{FF2B5EF4-FFF2-40B4-BE49-F238E27FC236}">
                  <a16:creationId xmlns:a16="http://schemas.microsoft.com/office/drawing/2014/main" id="{8BB75AA6-14D8-4400-91B2-8D9FF5586E8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6713" y="4630738"/>
              <a:ext cx="103188" cy="176213"/>
            </a:xfrm>
            <a:custGeom>
              <a:avLst/>
              <a:gdLst>
                <a:gd name="T0" fmla="*/ 13 w 15"/>
                <a:gd name="T1" fmla="*/ 8 h 25"/>
                <a:gd name="T2" fmla="*/ 11 w 15"/>
                <a:gd name="T3" fmla="*/ 9 h 25"/>
                <a:gd name="T4" fmla="*/ 10 w 15"/>
                <a:gd name="T5" fmla="*/ 10 h 25"/>
                <a:gd name="T6" fmla="*/ 7 w 15"/>
                <a:gd name="T7" fmla="*/ 13 h 25"/>
                <a:gd name="T8" fmla="*/ 6 w 15"/>
                <a:gd name="T9" fmla="*/ 13 h 25"/>
                <a:gd name="T10" fmla="*/ 8 w 15"/>
                <a:gd name="T11" fmla="*/ 11 h 25"/>
                <a:gd name="T12" fmla="*/ 11 w 15"/>
                <a:gd name="T13" fmla="*/ 7 h 25"/>
                <a:gd name="T14" fmla="*/ 12 w 15"/>
                <a:gd name="T15" fmla="*/ 5 h 25"/>
                <a:gd name="T16" fmla="*/ 11 w 15"/>
                <a:gd name="T17" fmla="*/ 4 h 25"/>
                <a:gd name="T18" fmla="*/ 10 w 15"/>
                <a:gd name="T19" fmla="*/ 2 h 25"/>
                <a:gd name="T20" fmla="*/ 9 w 15"/>
                <a:gd name="T21" fmla="*/ 1 h 25"/>
                <a:gd name="T22" fmla="*/ 7 w 15"/>
                <a:gd name="T23" fmla="*/ 1 h 25"/>
                <a:gd name="T24" fmla="*/ 7 w 15"/>
                <a:gd name="T25" fmla="*/ 2 h 25"/>
                <a:gd name="T26" fmla="*/ 7 w 15"/>
                <a:gd name="T27" fmla="*/ 5 h 25"/>
                <a:gd name="T28" fmla="*/ 7 w 15"/>
                <a:gd name="T29" fmla="*/ 6 h 25"/>
                <a:gd name="T30" fmla="*/ 7 w 15"/>
                <a:gd name="T31" fmla="*/ 9 h 25"/>
                <a:gd name="T32" fmla="*/ 4 w 15"/>
                <a:gd name="T33" fmla="*/ 11 h 25"/>
                <a:gd name="T34" fmla="*/ 3 w 15"/>
                <a:gd name="T35" fmla="*/ 12 h 25"/>
                <a:gd name="T36" fmla="*/ 4 w 15"/>
                <a:gd name="T37" fmla="*/ 13 h 25"/>
                <a:gd name="T38" fmla="*/ 5 w 15"/>
                <a:gd name="T39" fmla="*/ 13 h 25"/>
                <a:gd name="T40" fmla="*/ 4 w 15"/>
                <a:gd name="T41" fmla="*/ 15 h 25"/>
                <a:gd name="T42" fmla="*/ 3 w 15"/>
                <a:gd name="T43" fmla="*/ 17 h 25"/>
                <a:gd name="T44" fmla="*/ 1 w 15"/>
                <a:gd name="T45" fmla="*/ 20 h 25"/>
                <a:gd name="T46" fmla="*/ 0 w 15"/>
                <a:gd name="T47" fmla="*/ 20 h 25"/>
                <a:gd name="T48" fmla="*/ 1 w 15"/>
                <a:gd name="T49" fmla="*/ 22 h 25"/>
                <a:gd name="T50" fmla="*/ 2 w 15"/>
                <a:gd name="T51" fmla="*/ 25 h 25"/>
                <a:gd name="T52" fmla="*/ 4 w 15"/>
                <a:gd name="T53" fmla="*/ 23 h 25"/>
                <a:gd name="T54" fmla="*/ 4 w 15"/>
                <a:gd name="T55" fmla="*/ 22 h 25"/>
                <a:gd name="T56" fmla="*/ 3 w 15"/>
                <a:gd name="T57" fmla="*/ 20 h 25"/>
                <a:gd name="T58" fmla="*/ 5 w 15"/>
                <a:gd name="T59" fmla="*/ 18 h 25"/>
                <a:gd name="T60" fmla="*/ 6 w 15"/>
                <a:gd name="T61" fmla="*/ 20 h 25"/>
                <a:gd name="T62" fmla="*/ 7 w 15"/>
                <a:gd name="T63" fmla="*/ 21 h 25"/>
                <a:gd name="T64" fmla="*/ 6 w 15"/>
                <a:gd name="T65" fmla="*/ 22 h 25"/>
                <a:gd name="T66" fmla="*/ 7 w 15"/>
                <a:gd name="T67" fmla="*/ 23 h 25"/>
                <a:gd name="T68" fmla="*/ 8 w 15"/>
                <a:gd name="T69" fmla="*/ 24 h 25"/>
                <a:gd name="T70" fmla="*/ 9 w 15"/>
                <a:gd name="T71" fmla="*/ 23 h 25"/>
                <a:gd name="T72" fmla="*/ 11 w 15"/>
                <a:gd name="T73" fmla="*/ 21 h 25"/>
                <a:gd name="T74" fmla="*/ 13 w 15"/>
                <a:gd name="T75" fmla="*/ 22 h 25"/>
                <a:gd name="T76" fmla="*/ 14 w 15"/>
                <a:gd name="T77" fmla="*/ 18 h 25"/>
                <a:gd name="T78" fmla="*/ 14 w 15"/>
                <a:gd name="T79" fmla="*/ 17 h 25"/>
                <a:gd name="T80" fmla="*/ 14 w 15"/>
                <a:gd name="T81" fmla="*/ 13 h 25"/>
                <a:gd name="T82" fmla="*/ 15 w 15"/>
                <a:gd name="T83" fmla="*/ 10 h 25"/>
                <a:gd name="T84" fmla="*/ 14 w 15"/>
                <a:gd name="T85" fmla="*/ 8 h 25"/>
                <a:gd name="T86" fmla="*/ 8 w 15"/>
                <a:gd name="T87" fmla="*/ 15 h 25"/>
                <a:gd name="T88" fmla="*/ 8 w 15"/>
                <a:gd name="T89" fmla="*/ 17 h 25"/>
                <a:gd name="T90" fmla="*/ 7 w 15"/>
                <a:gd name="T91" fmla="*/ 18 h 25"/>
                <a:gd name="T92" fmla="*/ 7 w 15"/>
                <a:gd name="T93" fmla="*/ 16 h 25"/>
                <a:gd name="T94" fmla="*/ 7 w 15"/>
                <a:gd name="T95" fmla="*/ 14 h 25"/>
                <a:gd name="T96" fmla="*/ 8 w 15"/>
                <a:gd name="T97" fmla="*/ 14 h 25"/>
                <a:gd name="T98" fmla="*/ 9 w 15"/>
                <a:gd name="T99" fmla="*/ 14 h 25"/>
                <a:gd name="T100" fmla="*/ 11 w 15"/>
                <a:gd name="T101" fmla="*/ 14 h 25"/>
                <a:gd name="T102" fmla="*/ 11 w 15"/>
                <a:gd name="T103" fmla="*/ 16 h 25"/>
                <a:gd name="T104" fmla="*/ 11 w 15"/>
                <a:gd name="T105" fmla="*/ 20 h 25"/>
                <a:gd name="T106" fmla="*/ 10 w 15"/>
                <a:gd name="T107" fmla="*/ 19 h 25"/>
                <a:gd name="T108" fmla="*/ 9 w 15"/>
                <a:gd name="T109" fmla="*/ 18 h 25"/>
                <a:gd name="T110" fmla="*/ 9 w 15"/>
                <a:gd name="T111" fmla="*/ 16 h 25"/>
                <a:gd name="T112" fmla="*/ 10 w 15"/>
                <a:gd name="T113" fmla="*/ 13 h 25"/>
                <a:gd name="T114" fmla="*/ 10 w 15"/>
                <a:gd name="T115" fmla="*/ 11 h 25"/>
                <a:gd name="T116" fmla="*/ 12 w 15"/>
                <a:gd name="T117" fmla="*/ 10 h 25"/>
                <a:gd name="T118" fmla="*/ 11 w 15"/>
                <a:gd name="T11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" h="25">
                  <a:moveTo>
                    <a:pt x="14" y="8"/>
                  </a:moveTo>
                  <a:cubicBezTo>
                    <a:pt x="14" y="8"/>
                    <a:pt x="13" y="8"/>
                    <a:pt x="13" y="8"/>
                  </a:cubicBezTo>
                  <a:cubicBezTo>
                    <a:pt x="13" y="8"/>
                    <a:pt x="12" y="8"/>
                    <a:pt x="12" y="8"/>
                  </a:cubicBezTo>
                  <a:cubicBezTo>
                    <a:pt x="12" y="8"/>
                    <a:pt x="11" y="8"/>
                    <a:pt x="11" y="9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9" y="11"/>
                    <a:pt x="8" y="12"/>
                    <a:pt x="7" y="13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4"/>
                    <a:pt x="7" y="13"/>
                    <a:pt x="6" y="13"/>
                  </a:cubicBezTo>
                  <a:cubicBezTo>
                    <a:pt x="7" y="13"/>
                    <a:pt x="7" y="12"/>
                    <a:pt x="7" y="12"/>
                  </a:cubicBezTo>
                  <a:cubicBezTo>
                    <a:pt x="7" y="11"/>
                    <a:pt x="7" y="11"/>
                    <a:pt x="8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9"/>
                    <a:pt x="10" y="8"/>
                    <a:pt x="11" y="7"/>
                  </a:cubicBezTo>
                  <a:cubicBezTo>
                    <a:pt x="11" y="7"/>
                    <a:pt x="12" y="7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1" y="5"/>
                    <a:pt x="11" y="6"/>
                    <a:pt x="10" y="5"/>
                  </a:cubicBezTo>
                  <a:cubicBezTo>
                    <a:pt x="10" y="5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3"/>
                    <a:pt x="4" y="13"/>
                    <a:pt x="4" y="13"/>
                  </a:cubicBezTo>
                  <a:cubicBezTo>
                    <a:pt x="4" y="13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3"/>
                    <a:pt x="6" y="14"/>
                    <a:pt x="6" y="14"/>
                  </a:cubicBezTo>
                  <a:cubicBezTo>
                    <a:pt x="6" y="15"/>
                    <a:pt x="5" y="15"/>
                    <a:pt x="4" y="15"/>
                  </a:cubicBezTo>
                  <a:cubicBezTo>
                    <a:pt x="4" y="16"/>
                    <a:pt x="5" y="16"/>
                    <a:pt x="5" y="16"/>
                  </a:cubicBezTo>
                  <a:cubicBezTo>
                    <a:pt x="4" y="16"/>
                    <a:pt x="4" y="17"/>
                    <a:pt x="3" y="17"/>
                  </a:cubicBezTo>
                  <a:cubicBezTo>
                    <a:pt x="3" y="17"/>
                    <a:pt x="3" y="18"/>
                    <a:pt x="3" y="18"/>
                  </a:cubicBezTo>
                  <a:cubicBezTo>
                    <a:pt x="2" y="19"/>
                    <a:pt x="2" y="19"/>
                    <a:pt x="1" y="20"/>
                  </a:cubicBezTo>
                  <a:cubicBezTo>
                    <a:pt x="1" y="19"/>
                    <a:pt x="1" y="19"/>
                    <a:pt x="1" y="18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" y="23"/>
                    <a:pt x="1" y="23"/>
                    <a:pt x="1" y="24"/>
                  </a:cubicBezTo>
                  <a:cubicBezTo>
                    <a:pt x="2" y="24"/>
                    <a:pt x="2" y="24"/>
                    <a:pt x="2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4" y="24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2"/>
                    <a:pt x="4" y="22"/>
                  </a:cubicBezTo>
                  <a:cubicBezTo>
                    <a:pt x="3" y="22"/>
                    <a:pt x="2" y="22"/>
                    <a:pt x="2" y="21"/>
                  </a:cubicBezTo>
                  <a:cubicBezTo>
                    <a:pt x="2" y="21"/>
                    <a:pt x="3" y="20"/>
                    <a:pt x="3" y="20"/>
                  </a:cubicBezTo>
                  <a:cubicBezTo>
                    <a:pt x="3" y="19"/>
                    <a:pt x="3" y="19"/>
                    <a:pt x="4" y="19"/>
                  </a:cubicBezTo>
                  <a:cubicBezTo>
                    <a:pt x="5" y="19"/>
                    <a:pt x="5" y="18"/>
                    <a:pt x="5" y="18"/>
                  </a:cubicBezTo>
                  <a:cubicBezTo>
                    <a:pt x="5" y="18"/>
                    <a:pt x="6" y="18"/>
                    <a:pt x="6" y="19"/>
                  </a:cubicBezTo>
                  <a:cubicBezTo>
                    <a:pt x="6" y="19"/>
                    <a:pt x="5" y="19"/>
                    <a:pt x="6" y="20"/>
                  </a:cubicBezTo>
                  <a:cubicBezTo>
                    <a:pt x="6" y="20"/>
                    <a:pt x="6" y="19"/>
                    <a:pt x="6" y="19"/>
                  </a:cubicBezTo>
                  <a:cubicBezTo>
                    <a:pt x="7" y="19"/>
                    <a:pt x="7" y="21"/>
                    <a:pt x="7" y="21"/>
                  </a:cubicBezTo>
                  <a:cubicBezTo>
                    <a:pt x="6" y="21"/>
                    <a:pt x="6" y="21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7" y="22"/>
                    <a:pt x="7" y="22"/>
                  </a:cubicBezTo>
                  <a:cubicBezTo>
                    <a:pt x="7" y="22"/>
                    <a:pt x="7" y="23"/>
                    <a:pt x="7" y="23"/>
                  </a:cubicBezTo>
                  <a:cubicBezTo>
                    <a:pt x="7" y="23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2"/>
                    <a:pt x="9" y="21"/>
                    <a:pt x="9" y="20"/>
                  </a:cubicBezTo>
                  <a:cubicBezTo>
                    <a:pt x="10" y="20"/>
                    <a:pt x="10" y="21"/>
                    <a:pt x="11" y="2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3" y="22"/>
                  </a:cubicBezTo>
                  <a:cubicBezTo>
                    <a:pt x="13" y="21"/>
                    <a:pt x="14" y="21"/>
                    <a:pt x="14" y="20"/>
                  </a:cubicBezTo>
                  <a:cubicBezTo>
                    <a:pt x="14" y="20"/>
                    <a:pt x="14" y="19"/>
                    <a:pt x="14" y="18"/>
                  </a:cubicBezTo>
                  <a:cubicBezTo>
                    <a:pt x="14" y="18"/>
                    <a:pt x="14" y="18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6"/>
                    <a:pt x="14" y="15"/>
                    <a:pt x="14" y="15"/>
                  </a:cubicBezTo>
                  <a:cubicBezTo>
                    <a:pt x="14" y="14"/>
                    <a:pt x="14" y="13"/>
                    <a:pt x="14" y="13"/>
                  </a:cubicBezTo>
                  <a:cubicBezTo>
                    <a:pt x="14" y="12"/>
                    <a:pt x="15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4" y="9"/>
                  </a:cubicBezTo>
                  <a:cubicBezTo>
                    <a:pt x="14" y="9"/>
                    <a:pt x="14" y="9"/>
                    <a:pt x="14" y="8"/>
                  </a:cubicBezTo>
                  <a:close/>
                  <a:moveTo>
                    <a:pt x="8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8" y="16"/>
                    <a:pt x="8" y="17"/>
                  </a:cubicBezTo>
                  <a:cubicBezTo>
                    <a:pt x="8" y="17"/>
                    <a:pt x="8" y="17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7" y="17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5"/>
                    <a:pt x="7" y="15"/>
                  </a:cubicBezTo>
                  <a:cubicBezTo>
                    <a:pt x="7" y="15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8" y="14"/>
                    <a:pt x="8" y="13"/>
                    <a:pt x="8" y="13"/>
                  </a:cubicBezTo>
                  <a:cubicBezTo>
                    <a:pt x="8" y="13"/>
                    <a:pt x="8" y="14"/>
                    <a:pt x="9" y="14"/>
                  </a:cubicBezTo>
                  <a:cubicBezTo>
                    <a:pt x="8" y="14"/>
                    <a:pt x="8" y="14"/>
                    <a:pt x="8" y="15"/>
                  </a:cubicBezTo>
                  <a:close/>
                  <a:moveTo>
                    <a:pt x="11" y="14"/>
                  </a:moveTo>
                  <a:cubicBezTo>
                    <a:pt x="11" y="14"/>
                    <a:pt x="11" y="14"/>
                    <a:pt x="11" y="15"/>
                  </a:cubicBezTo>
                  <a:cubicBezTo>
                    <a:pt x="11" y="15"/>
                    <a:pt x="11" y="15"/>
                    <a:pt x="11" y="16"/>
                  </a:cubicBezTo>
                  <a:cubicBezTo>
                    <a:pt x="11" y="16"/>
                    <a:pt x="11" y="16"/>
                    <a:pt x="11" y="17"/>
                  </a:cubicBezTo>
                  <a:cubicBezTo>
                    <a:pt x="11" y="18"/>
                    <a:pt x="11" y="19"/>
                    <a:pt x="11" y="20"/>
                  </a:cubicBezTo>
                  <a:cubicBezTo>
                    <a:pt x="11" y="20"/>
                    <a:pt x="10" y="20"/>
                    <a:pt x="9" y="20"/>
                  </a:cubicBezTo>
                  <a:cubicBezTo>
                    <a:pt x="9" y="20"/>
                    <a:pt x="10" y="19"/>
                    <a:pt x="10" y="19"/>
                  </a:cubicBezTo>
                  <a:cubicBezTo>
                    <a:pt x="10" y="18"/>
                    <a:pt x="9" y="19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4"/>
                    <a:pt x="11" y="13"/>
                    <a:pt x="10" y="13"/>
                  </a:cubicBezTo>
                  <a:cubicBezTo>
                    <a:pt x="10" y="13"/>
                    <a:pt x="10" y="12"/>
                    <a:pt x="9" y="12"/>
                  </a:cubicBezTo>
                  <a:cubicBezTo>
                    <a:pt x="9" y="12"/>
                    <a:pt x="10" y="11"/>
                    <a:pt x="10" y="11"/>
                  </a:cubicBezTo>
                  <a:cubicBezTo>
                    <a:pt x="11" y="11"/>
                    <a:pt x="11" y="10"/>
                    <a:pt x="11" y="10"/>
                  </a:cubicBezTo>
                  <a:cubicBezTo>
                    <a:pt x="11" y="10"/>
                    <a:pt x="12" y="10"/>
                    <a:pt x="12" y="10"/>
                  </a:cubicBezTo>
                  <a:cubicBezTo>
                    <a:pt x="12" y="11"/>
                    <a:pt x="11" y="12"/>
                    <a:pt x="11" y="13"/>
                  </a:cubicBezTo>
                  <a:cubicBezTo>
                    <a:pt x="11" y="13"/>
                    <a:pt x="11" y="14"/>
                    <a:pt x="1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23">
              <a:extLst>
                <a:ext uri="{FF2B5EF4-FFF2-40B4-BE49-F238E27FC236}">
                  <a16:creationId xmlns:a16="http://schemas.microsoft.com/office/drawing/2014/main" id="{5EF8E2FD-8718-4AEF-AAFC-1656644CBB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0463" y="4652963"/>
              <a:ext cx="90488" cy="125413"/>
            </a:xfrm>
            <a:custGeom>
              <a:avLst/>
              <a:gdLst>
                <a:gd name="T0" fmla="*/ 11 w 13"/>
                <a:gd name="T1" fmla="*/ 7 h 18"/>
                <a:gd name="T2" fmla="*/ 13 w 13"/>
                <a:gd name="T3" fmla="*/ 6 h 18"/>
                <a:gd name="T4" fmla="*/ 13 w 13"/>
                <a:gd name="T5" fmla="*/ 5 h 18"/>
                <a:gd name="T6" fmla="*/ 12 w 13"/>
                <a:gd name="T7" fmla="*/ 5 h 18"/>
                <a:gd name="T8" fmla="*/ 11 w 13"/>
                <a:gd name="T9" fmla="*/ 5 h 18"/>
                <a:gd name="T10" fmla="*/ 11 w 13"/>
                <a:gd name="T11" fmla="*/ 5 h 18"/>
                <a:gd name="T12" fmla="*/ 11 w 13"/>
                <a:gd name="T13" fmla="*/ 6 h 18"/>
                <a:gd name="T14" fmla="*/ 10 w 13"/>
                <a:gd name="T15" fmla="*/ 6 h 18"/>
                <a:gd name="T16" fmla="*/ 9 w 13"/>
                <a:gd name="T17" fmla="*/ 7 h 18"/>
                <a:gd name="T18" fmla="*/ 8 w 13"/>
                <a:gd name="T19" fmla="*/ 7 h 18"/>
                <a:gd name="T20" fmla="*/ 8 w 13"/>
                <a:gd name="T21" fmla="*/ 5 h 18"/>
                <a:gd name="T22" fmla="*/ 8 w 13"/>
                <a:gd name="T23" fmla="*/ 4 h 18"/>
                <a:gd name="T24" fmla="*/ 9 w 13"/>
                <a:gd name="T25" fmla="*/ 3 h 18"/>
                <a:gd name="T26" fmla="*/ 9 w 13"/>
                <a:gd name="T27" fmla="*/ 2 h 18"/>
                <a:gd name="T28" fmla="*/ 9 w 13"/>
                <a:gd name="T29" fmla="*/ 1 h 18"/>
                <a:gd name="T30" fmla="*/ 8 w 13"/>
                <a:gd name="T31" fmla="*/ 1 h 18"/>
                <a:gd name="T32" fmla="*/ 7 w 13"/>
                <a:gd name="T33" fmla="*/ 0 h 18"/>
                <a:gd name="T34" fmla="*/ 6 w 13"/>
                <a:gd name="T35" fmla="*/ 1 h 18"/>
                <a:gd name="T36" fmla="*/ 7 w 13"/>
                <a:gd name="T37" fmla="*/ 2 h 18"/>
                <a:gd name="T38" fmla="*/ 6 w 13"/>
                <a:gd name="T39" fmla="*/ 5 h 18"/>
                <a:gd name="T40" fmla="*/ 6 w 13"/>
                <a:gd name="T41" fmla="*/ 7 h 18"/>
                <a:gd name="T42" fmla="*/ 6 w 13"/>
                <a:gd name="T43" fmla="*/ 8 h 18"/>
                <a:gd name="T44" fmla="*/ 6 w 13"/>
                <a:gd name="T45" fmla="*/ 8 h 18"/>
                <a:gd name="T46" fmla="*/ 5 w 13"/>
                <a:gd name="T47" fmla="*/ 9 h 18"/>
                <a:gd name="T48" fmla="*/ 2 w 13"/>
                <a:gd name="T49" fmla="*/ 9 h 18"/>
                <a:gd name="T50" fmla="*/ 2 w 13"/>
                <a:gd name="T51" fmla="*/ 10 h 18"/>
                <a:gd name="T52" fmla="*/ 1 w 13"/>
                <a:gd name="T53" fmla="*/ 10 h 18"/>
                <a:gd name="T54" fmla="*/ 1 w 13"/>
                <a:gd name="T55" fmla="*/ 10 h 18"/>
                <a:gd name="T56" fmla="*/ 2 w 13"/>
                <a:gd name="T57" fmla="*/ 12 h 18"/>
                <a:gd name="T58" fmla="*/ 2 w 13"/>
                <a:gd name="T59" fmla="*/ 12 h 18"/>
                <a:gd name="T60" fmla="*/ 3 w 13"/>
                <a:gd name="T61" fmla="*/ 12 h 18"/>
                <a:gd name="T62" fmla="*/ 3 w 13"/>
                <a:gd name="T63" fmla="*/ 11 h 18"/>
                <a:gd name="T64" fmla="*/ 5 w 13"/>
                <a:gd name="T65" fmla="*/ 10 h 18"/>
                <a:gd name="T66" fmla="*/ 6 w 13"/>
                <a:gd name="T67" fmla="*/ 9 h 18"/>
                <a:gd name="T68" fmla="*/ 6 w 13"/>
                <a:gd name="T69" fmla="*/ 10 h 18"/>
                <a:gd name="T70" fmla="*/ 6 w 13"/>
                <a:gd name="T71" fmla="*/ 11 h 18"/>
                <a:gd name="T72" fmla="*/ 6 w 13"/>
                <a:gd name="T73" fmla="*/ 11 h 18"/>
                <a:gd name="T74" fmla="*/ 4 w 13"/>
                <a:gd name="T75" fmla="*/ 14 h 18"/>
                <a:gd name="T76" fmla="*/ 2 w 13"/>
                <a:gd name="T77" fmla="*/ 16 h 18"/>
                <a:gd name="T78" fmla="*/ 1 w 13"/>
                <a:gd name="T79" fmla="*/ 16 h 18"/>
                <a:gd name="T80" fmla="*/ 0 w 13"/>
                <a:gd name="T81" fmla="*/ 17 h 18"/>
                <a:gd name="T82" fmla="*/ 2 w 13"/>
                <a:gd name="T83" fmla="*/ 17 h 18"/>
                <a:gd name="T84" fmla="*/ 2 w 13"/>
                <a:gd name="T85" fmla="*/ 17 h 18"/>
                <a:gd name="T86" fmla="*/ 4 w 13"/>
                <a:gd name="T87" fmla="*/ 16 h 18"/>
                <a:gd name="T88" fmla="*/ 5 w 13"/>
                <a:gd name="T89" fmla="*/ 15 h 18"/>
                <a:gd name="T90" fmla="*/ 6 w 13"/>
                <a:gd name="T91" fmla="*/ 14 h 18"/>
                <a:gd name="T92" fmla="*/ 7 w 13"/>
                <a:gd name="T93" fmla="*/ 12 h 18"/>
                <a:gd name="T94" fmla="*/ 7 w 13"/>
                <a:gd name="T95" fmla="*/ 11 h 18"/>
                <a:gd name="T96" fmla="*/ 8 w 13"/>
                <a:gd name="T97" fmla="*/ 8 h 18"/>
                <a:gd name="T98" fmla="*/ 9 w 13"/>
                <a:gd name="T99" fmla="*/ 8 h 18"/>
                <a:gd name="T100" fmla="*/ 11 w 13"/>
                <a:gd name="T10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" h="18">
                  <a:moveTo>
                    <a:pt x="11" y="7"/>
                  </a:moveTo>
                  <a:cubicBezTo>
                    <a:pt x="12" y="7"/>
                    <a:pt x="12" y="7"/>
                    <a:pt x="13" y="6"/>
                  </a:cubicBezTo>
                  <a:cubicBezTo>
                    <a:pt x="13" y="6"/>
                    <a:pt x="13" y="6"/>
                    <a:pt x="13" y="5"/>
                  </a:cubicBezTo>
                  <a:cubicBezTo>
                    <a:pt x="13" y="5"/>
                    <a:pt x="12" y="5"/>
                    <a:pt x="12" y="5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1" y="5"/>
                    <a:pt x="11" y="6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5"/>
                    <a:pt x="8" y="5"/>
                    <a:pt x="8" y="4"/>
                  </a:cubicBezTo>
                  <a:cubicBezTo>
                    <a:pt x="9" y="4"/>
                    <a:pt x="8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6" y="1"/>
                    <a:pt x="6" y="2"/>
                    <a:pt x="7" y="2"/>
                  </a:cubicBezTo>
                  <a:cubicBezTo>
                    <a:pt x="7" y="3"/>
                    <a:pt x="7" y="4"/>
                    <a:pt x="6" y="5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6" y="7"/>
                    <a:pt x="7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9"/>
                    <a:pt x="5" y="9"/>
                  </a:cubicBezTo>
                  <a:cubicBezTo>
                    <a:pt x="4" y="9"/>
                    <a:pt x="3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3" y="12"/>
                    <a:pt x="3" y="12"/>
                    <a:pt x="3" y="11"/>
                  </a:cubicBezTo>
                  <a:cubicBezTo>
                    <a:pt x="4" y="11"/>
                    <a:pt x="5" y="11"/>
                    <a:pt x="5" y="10"/>
                  </a:cubicBezTo>
                  <a:cubicBezTo>
                    <a:pt x="5" y="10"/>
                    <a:pt x="5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3"/>
                    <a:pt x="4" y="14"/>
                    <a:pt x="4" y="14"/>
                  </a:cubicBezTo>
                  <a:cubicBezTo>
                    <a:pt x="3" y="15"/>
                    <a:pt x="3" y="15"/>
                    <a:pt x="2" y="16"/>
                  </a:cubicBezTo>
                  <a:cubicBezTo>
                    <a:pt x="2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1" y="18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4" y="16"/>
                    <a:pt x="4" y="16"/>
                  </a:cubicBezTo>
                  <a:cubicBezTo>
                    <a:pt x="5" y="16"/>
                    <a:pt x="5" y="16"/>
                    <a:pt x="5" y="15"/>
                  </a:cubicBezTo>
                  <a:cubicBezTo>
                    <a:pt x="5" y="15"/>
                    <a:pt x="6" y="15"/>
                    <a:pt x="6" y="14"/>
                  </a:cubicBezTo>
                  <a:cubicBezTo>
                    <a:pt x="7" y="13"/>
                    <a:pt x="7" y="13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0"/>
                    <a:pt x="8" y="9"/>
                    <a:pt x="8" y="8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9" y="8"/>
                    <a:pt x="10" y="7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24">
              <a:extLst>
                <a:ext uri="{FF2B5EF4-FFF2-40B4-BE49-F238E27FC236}">
                  <a16:creationId xmlns:a16="http://schemas.microsoft.com/office/drawing/2014/main" id="{CA27E63F-2F00-4384-AFE7-325B0DAB63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6025" y="4714875"/>
              <a:ext cx="55563" cy="49213"/>
            </a:xfrm>
            <a:custGeom>
              <a:avLst/>
              <a:gdLst>
                <a:gd name="T0" fmla="*/ 5 w 8"/>
                <a:gd name="T1" fmla="*/ 5 h 7"/>
                <a:gd name="T2" fmla="*/ 4 w 8"/>
                <a:gd name="T3" fmla="*/ 3 h 7"/>
                <a:gd name="T4" fmla="*/ 3 w 8"/>
                <a:gd name="T5" fmla="*/ 3 h 7"/>
                <a:gd name="T6" fmla="*/ 2 w 8"/>
                <a:gd name="T7" fmla="*/ 2 h 7"/>
                <a:gd name="T8" fmla="*/ 2 w 8"/>
                <a:gd name="T9" fmla="*/ 2 h 7"/>
                <a:gd name="T10" fmla="*/ 1 w 8"/>
                <a:gd name="T11" fmla="*/ 1 h 7"/>
                <a:gd name="T12" fmla="*/ 0 w 8"/>
                <a:gd name="T13" fmla="*/ 0 h 7"/>
                <a:gd name="T14" fmla="*/ 1 w 8"/>
                <a:gd name="T15" fmla="*/ 1 h 7"/>
                <a:gd name="T16" fmla="*/ 1 w 8"/>
                <a:gd name="T17" fmla="*/ 3 h 7"/>
                <a:gd name="T18" fmla="*/ 2 w 8"/>
                <a:gd name="T19" fmla="*/ 4 h 7"/>
                <a:gd name="T20" fmla="*/ 3 w 8"/>
                <a:gd name="T21" fmla="*/ 5 h 7"/>
                <a:gd name="T22" fmla="*/ 3 w 8"/>
                <a:gd name="T23" fmla="*/ 6 h 7"/>
                <a:gd name="T24" fmla="*/ 5 w 8"/>
                <a:gd name="T25" fmla="*/ 7 h 7"/>
                <a:gd name="T26" fmla="*/ 6 w 8"/>
                <a:gd name="T27" fmla="*/ 7 h 7"/>
                <a:gd name="T28" fmla="*/ 6 w 8"/>
                <a:gd name="T29" fmla="*/ 7 h 7"/>
                <a:gd name="T30" fmla="*/ 7 w 8"/>
                <a:gd name="T31" fmla="*/ 6 h 7"/>
                <a:gd name="T32" fmla="*/ 8 w 8"/>
                <a:gd name="T33" fmla="*/ 6 h 7"/>
                <a:gd name="T34" fmla="*/ 6 w 8"/>
                <a:gd name="T35" fmla="*/ 5 h 7"/>
                <a:gd name="T36" fmla="*/ 5 w 8"/>
                <a:gd name="T3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7">
                  <a:moveTo>
                    <a:pt x="5" y="5"/>
                  </a:moveTo>
                  <a:cubicBezTo>
                    <a:pt x="5" y="4"/>
                    <a:pt x="4" y="4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4"/>
                    <a:pt x="2" y="5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4" y="6"/>
                    <a:pt x="4" y="7"/>
                    <a:pt x="5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7" y="7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6" y="5"/>
                    <a:pt x="6" y="5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25">
              <a:extLst>
                <a:ext uri="{FF2B5EF4-FFF2-40B4-BE49-F238E27FC236}">
                  <a16:creationId xmlns:a16="http://schemas.microsoft.com/office/drawing/2014/main" id="{39EFC3A5-E90F-4ABD-B3D8-75C33EFFD5C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62100" y="4638675"/>
              <a:ext cx="96838" cy="168275"/>
            </a:xfrm>
            <a:custGeom>
              <a:avLst/>
              <a:gdLst>
                <a:gd name="T0" fmla="*/ 12 w 14"/>
                <a:gd name="T1" fmla="*/ 5 h 24"/>
                <a:gd name="T2" fmla="*/ 14 w 14"/>
                <a:gd name="T3" fmla="*/ 2 h 24"/>
                <a:gd name="T4" fmla="*/ 13 w 14"/>
                <a:gd name="T5" fmla="*/ 1 h 24"/>
                <a:gd name="T6" fmla="*/ 11 w 14"/>
                <a:gd name="T7" fmla="*/ 4 h 24"/>
                <a:gd name="T8" fmla="*/ 10 w 14"/>
                <a:gd name="T9" fmla="*/ 5 h 24"/>
                <a:gd name="T10" fmla="*/ 9 w 14"/>
                <a:gd name="T11" fmla="*/ 7 h 24"/>
                <a:gd name="T12" fmla="*/ 10 w 14"/>
                <a:gd name="T13" fmla="*/ 9 h 24"/>
                <a:gd name="T14" fmla="*/ 8 w 14"/>
                <a:gd name="T15" fmla="*/ 6 h 24"/>
                <a:gd name="T16" fmla="*/ 9 w 14"/>
                <a:gd name="T17" fmla="*/ 3 h 24"/>
                <a:gd name="T18" fmla="*/ 9 w 14"/>
                <a:gd name="T19" fmla="*/ 0 h 24"/>
                <a:gd name="T20" fmla="*/ 7 w 14"/>
                <a:gd name="T21" fmla="*/ 2 h 24"/>
                <a:gd name="T22" fmla="*/ 5 w 14"/>
                <a:gd name="T23" fmla="*/ 5 h 24"/>
                <a:gd name="T24" fmla="*/ 3 w 14"/>
                <a:gd name="T25" fmla="*/ 6 h 24"/>
                <a:gd name="T26" fmla="*/ 4 w 14"/>
                <a:gd name="T27" fmla="*/ 8 h 24"/>
                <a:gd name="T28" fmla="*/ 2 w 14"/>
                <a:gd name="T29" fmla="*/ 8 h 24"/>
                <a:gd name="T30" fmla="*/ 2 w 14"/>
                <a:gd name="T31" fmla="*/ 11 h 24"/>
                <a:gd name="T32" fmla="*/ 4 w 14"/>
                <a:gd name="T33" fmla="*/ 11 h 24"/>
                <a:gd name="T34" fmla="*/ 5 w 14"/>
                <a:gd name="T35" fmla="*/ 9 h 24"/>
                <a:gd name="T36" fmla="*/ 5 w 14"/>
                <a:gd name="T37" fmla="*/ 11 h 24"/>
                <a:gd name="T38" fmla="*/ 9 w 14"/>
                <a:gd name="T39" fmla="*/ 9 h 24"/>
                <a:gd name="T40" fmla="*/ 7 w 14"/>
                <a:gd name="T41" fmla="*/ 12 h 24"/>
                <a:gd name="T42" fmla="*/ 4 w 14"/>
                <a:gd name="T43" fmla="*/ 13 h 24"/>
                <a:gd name="T44" fmla="*/ 5 w 14"/>
                <a:gd name="T45" fmla="*/ 14 h 24"/>
                <a:gd name="T46" fmla="*/ 9 w 14"/>
                <a:gd name="T47" fmla="*/ 11 h 24"/>
                <a:gd name="T48" fmla="*/ 8 w 14"/>
                <a:gd name="T49" fmla="*/ 15 h 24"/>
                <a:gd name="T50" fmla="*/ 6 w 14"/>
                <a:gd name="T51" fmla="*/ 18 h 24"/>
                <a:gd name="T52" fmla="*/ 4 w 14"/>
                <a:gd name="T53" fmla="*/ 20 h 24"/>
                <a:gd name="T54" fmla="*/ 0 w 14"/>
                <a:gd name="T55" fmla="*/ 22 h 24"/>
                <a:gd name="T56" fmla="*/ 4 w 14"/>
                <a:gd name="T57" fmla="*/ 21 h 24"/>
                <a:gd name="T58" fmla="*/ 8 w 14"/>
                <a:gd name="T59" fmla="*/ 18 h 24"/>
                <a:gd name="T60" fmla="*/ 8 w 14"/>
                <a:gd name="T61" fmla="*/ 22 h 24"/>
                <a:gd name="T62" fmla="*/ 6 w 14"/>
                <a:gd name="T63" fmla="*/ 23 h 24"/>
                <a:gd name="T64" fmla="*/ 9 w 14"/>
                <a:gd name="T65" fmla="*/ 23 h 24"/>
                <a:gd name="T66" fmla="*/ 11 w 14"/>
                <a:gd name="T67" fmla="*/ 21 h 24"/>
                <a:gd name="T68" fmla="*/ 9 w 14"/>
                <a:gd name="T69" fmla="*/ 18 h 24"/>
                <a:gd name="T70" fmla="*/ 11 w 14"/>
                <a:gd name="T71" fmla="*/ 17 h 24"/>
                <a:gd name="T72" fmla="*/ 9 w 14"/>
                <a:gd name="T73" fmla="*/ 14 h 24"/>
                <a:gd name="T74" fmla="*/ 14 w 14"/>
                <a:gd name="T75" fmla="*/ 9 h 24"/>
                <a:gd name="T76" fmla="*/ 11 w 14"/>
                <a:gd name="T77" fmla="*/ 9 h 24"/>
                <a:gd name="T78" fmla="*/ 12 w 14"/>
                <a:gd name="T79" fmla="*/ 6 h 24"/>
                <a:gd name="T80" fmla="*/ 5 w 14"/>
                <a:gd name="T81" fmla="*/ 6 h 24"/>
                <a:gd name="T82" fmla="*/ 7 w 14"/>
                <a:gd name="T83" fmla="*/ 8 h 24"/>
                <a:gd name="T84" fmla="*/ 7 w 14"/>
                <a:gd name="T85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" h="24">
                  <a:moveTo>
                    <a:pt x="12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5"/>
                    <a:pt x="13" y="4"/>
                    <a:pt x="13" y="3"/>
                  </a:cubicBezTo>
                  <a:cubicBezTo>
                    <a:pt x="13" y="3"/>
                    <a:pt x="13" y="3"/>
                    <a:pt x="14" y="3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4" y="2"/>
                    <a:pt x="14" y="2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5"/>
                    <a:pt x="11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8" y="5"/>
                    <a:pt x="8" y="5"/>
                  </a:cubicBezTo>
                  <a:cubicBezTo>
                    <a:pt x="9" y="5"/>
                    <a:pt x="9" y="5"/>
                    <a:pt x="9" y="6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9"/>
                    <a:pt x="10" y="9"/>
                  </a:cubicBezTo>
                  <a:cubicBezTo>
                    <a:pt x="10" y="9"/>
                    <a:pt x="9" y="9"/>
                    <a:pt x="8" y="9"/>
                  </a:cubicBezTo>
                  <a:cubicBezTo>
                    <a:pt x="8" y="8"/>
                    <a:pt x="7" y="7"/>
                    <a:pt x="8" y="7"/>
                  </a:cubicBez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3"/>
                  </a:cubicBezTo>
                  <a:cubicBezTo>
                    <a:pt x="9" y="3"/>
                    <a:pt x="10" y="2"/>
                    <a:pt x="10" y="2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7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1"/>
                    <a:pt x="3" y="12"/>
                    <a:pt x="3" y="12"/>
                  </a:cubicBezTo>
                  <a:cubicBezTo>
                    <a:pt x="4" y="12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8"/>
                    <a:pt x="6" y="9"/>
                    <a:pt x="6" y="9"/>
                  </a:cubicBezTo>
                  <a:cubicBezTo>
                    <a:pt x="6" y="10"/>
                    <a:pt x="5" y="10"/>
                    <a:pt x="5" y="11"/>
                  </a:cubicBezTo>
                  <a:cubicBezTo>
                    <a:pt x="5" y="11"/>
                    <a:pt x="6" y="10"/>
                    <a:pt x="6" y="10"/>
                  </a:cubicBezTo>
                  <a:cubicBezTo>
                    <a:pt x="6" y="10"/>
                    <a:pt x="6" y="9"/>
                    <a:pt x="7" y="9"/>
                  </a:cubicBezTo>
                  <a:cubicBezTo>
                    <a:pt x="7" y="10"/>
                    <a:pt x="8" y="10"/>
                    <a:pt x="9" y="9"/>
                  </a:cubicBezTo>
                  <a:cubicBezTo>
                    <a:pt x="9" y="9"/>
                    <a:pt x="9" y="10"/>
                    <a:pt x="9" y="10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8" y="11"/>
                    <a:pt x="7" y="11"/>
                    <a:pt x="7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6" y="12"/>
                    <a:pt x="5" y="13"/>
                    <a:pt x="5" y="13"/>
                  </a:cubicBezTo>
                  <a:cubicBezTo>
                    <a:pt x="5" y="13"/>
                    <a:pt x="5" y="13"/>
                    <a:pt x="4" y="13"/>
                  </a:cubicBezTo>
                  <a:cubicBezTo>
                    <a:pt x="4" y="13"/>
                    <a:pt x="3" y="14"/>
                    <a:pt x="3" y="14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5" y="15"/>
                    <a:pt x="5" y="14"/>
                    <a:pt x="5" y="14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7" y="13"/>
                    <a:pt x="7" y="13"/>
                    <a:pt x="8" y="12"/>
                  </a:cubicBezTo>
                  <a:cubicBezTo>
                    <a:pt x="8" y="12"/>
                    <a:pt x="8" y="11"/>
                    <a:pt x="9" y="11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9" y="13"/>
                    <a:pt x="9" y="14"/>
                    <a:pt x="7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6"/>
                  </a:cubicBezTo>
                  <a:cubicBezTo>
                    <a:pt x="8" y="16"/>
                    <a:pt x="7" y="17"/>
                    <a:pt x="7" y="17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5" y="18"/>
                    <a:pt x="5" y="18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2" y="20"/>
                  </a:cubicBezTo>
                  <a:cubicBezTo>
                    <a:pt x="2" y="21"/>
                    <a:pt x="0" y="21"/>
                    <a:pt x="0" y="22"/>
                  </a:cubicBezTo>
                  <a:cubicBezTo>
                    <a:pt x="1" y="23"/>
                    <a:pt x="2" y="22"/>
                    <a:pt x="3" y="23"/>
                  </a:cubicBezTo>
                  <a:cubicBezTo>
                    <a:pt x="3" y="22"/>
                    <a:pt x="3" y="22"/>
                    <a:pt x="4" y="22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5" y="21"/>
                    <a:pt x="6" y="20"/>
                    <a:pt x="6" y="20"/>
                  </a:cubicBezTo>
                  <a:cubicBezTo>
                    <a:pt x="6" y="19"/>
                    <a:pt x="7" y="19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8" y="21"/>
                    <a:pt x="9" y="21"/>
                    <a:pt x="9" y="21"/>
                  </a:cubicBezTo>
                  <a:cubicBezTo>
                    <a:pt x="9" y="22"/>
                    <a:pt x="8" y="21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5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8" y="23"/>
                    <a:pt x="8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10" y="24"/>
                    <a:pt x="10" y="23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12" y="22"/>
                    <a:pt x="11" y="22"/>
                    <a:pt x="11" y="21"/>
                  </a:cubicBezTo>
                  <a:cubicBezTo>
                    <a:pt x="10" y="21"/>
                    <a:pt x="10" y="20"/>
                    <a:pt x="10" y="20"/>
                  </a:cubicBezTo>
                  <a:cubicBezTo>
                    <a:pt x="10" y="20"/>
                    <a:pt x="10" y="19"/>
                    <a:pt x="10" y="19"/>
                  </a:cubicBezTo>
                  <a:cubicBezTo>
                    <a:pt x="10" y="19"/>
                    <a:pt x="9" y="19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7"/>
                    <a:pt x="9" y="17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10" y="13"/>
                    <a:pt x="10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3" y="11"/>
                    <a:pt x="13" y="9"/>
                    <a:pt x="14" y="9"/>
                  </a:cubicBezTo>
                  <a:cubicBezTo>
                    <a:pt x="13" y="9"/>
                    <a:pt x="14" y="9"/>
                    <a:pt x="14" y="8"/>
                  </a:cubicBezTo>
                  <a:cubicBezTo>
                    <a:pt x="14" y="8"/>
                    <a:pt x="13" y="8"/>
                    <a:pt x="13" y="8"/>
                  </a:cubicBezTo>
                  <a:cubicBezTo>
                    <a:pt x="12" y="8"/>
                    <a:pt x="12" y="8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7"/>
                  </a:cubicBezTo>
                  <a:cubicBezTo>
                    <a:pt x="11" y="7"/>
                    <a:pt x="11" y="7"/>
                    <a:pt x="12" y="6"/>
                  </a:cubicBezTo>
                  <a:close/>
                  <a:moveTo>
                    <a:pt x="5" y="8"/>
                  </a:moveTo>
                  <a:cubicBezTo>
                    <a:pt x="4" y="7"/>
                    <a:pt x="4" y="7"/>
                    <a:pt x="4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6" y="7"/>
                    <a:pt x="5" y="7"/>
                    <a:pt x="5" y="8"/>
                  </a:cubicBezTo>
                  <a:close/>
                  <a:moveTo>
                    <a:pt x="7" y="8"/>
                  </a:moveTo>
                  <a:cubicBezTo>
                    <a:pt x="6" y="8"/>
                    <a:pt x="6" y="8"/>
                    <a:pt x="5" y="8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7" y="6"/>
                    <a:pt x="7" y="7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26">
              <a:extLst>
                <a:ext uri="{FF2B5EF4-FFF2-40B4-BE49-F238E27FC236}">
                  <a16:creationId xmlns:a16="http://schemas.microsoft.com/office/drawing/2014/main" id="{CDDAF155-1D68-4B1E-8684-A203360F55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55750" y="4737100"/>
              <a:ext cx="20638" cy="34925"/>
            </a:xfrm>
            <a:custGeom>
              <a:avLst/>
              <a:gdLst>
                <a:gd name="T0" fmla="*/ 3 w 3"/>
                <a:gd name="T1" fmla="*/ 4 h 5"/>
                <a:gd name="T2" fmla="*/ 3 w 3"/>
                <a:gd name="T3" fmla="*/ 2 h 5"/>
                <a:gd name="T4" fmla="*/ 3 w 3"/>
                <a:gd name="T5" fmla="*/ 1 h 5"/>
                <a:gd name="T6" fmla="*/ 1 w 3"/>
                <a:gd name="T7" fmla="*/ 0 h 5"/>
                <a:gd name="T8" fmla="*/ 1 w 3"/>
                <a:gd name="T9" fmla="*/ 1 h 5"/>
                <a:gd name="T10" fmla="*/ 1 w 3"/>
                <a:gd name="T11" fmla="*/ 3 h 5"/>
                <a:gd name="T12" fmla="*/ 1 w 3"/>
                <a:gd name="T13" fmla="*/ 3 h 5"/>
                <a:gd name="T14" fmla="*/ 1 w 3"/>
                <a:gd name="T15" fmla="*/ 4 h 5"/>
                <a:gd name="T16" fmla="*/ 0 w 3"/>
                <a:gd name="T17" fmla="*/ 4 h 5"/>
                <a:gd name="T18" fmla="*/ 0 w 3"/>
                <a:gd name="T19" fmla="*/ 5 h 5"/>
                <a:gd name="T20" fmla="*/ 1 w 3"/>
                <a:gd name="T21" fmla="*/ 5 h 5"/>
                <a:gd name="T22" fmla="*/ 3 w 3"/>
                <a:gd name="T23" fmla="*/ 5 h 5"/>
                <a:gd name="T24" fmla="*/ 3 w 3"/>
                <a:gd name="T2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27">
              <a:extLst>
                <a:ext uri="{FF2B5EF4-FFF2-40B4-BE49-F238E27FC236}">
                  <a16:creationId xmlns:a16="http://schemas.microsoft.com/office/drawing/2014/main" id="{B4711972-CC6F-489F-88C2-F0607E3045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8038" y="4652963"/>
              <a:ext cx="20638" cy="20638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2 h 3"/>
                <a:gd name="T4" fmla="*/ 3 w 3"/>
                <a:gd name="T5" fmla="*/ 1 h 3"/>
                <a:gd name="T6" fmla="*/ 2 w 3"/>
                <a:gd name="T7" fmla="*/ 0 h 3"/>
                <a:gd name="T8" fmla="*/ 0 w 3"/>
                <a:gd name="T9" fmla="*/ 1 h 3"/>
                <a:gd name="T10" fmla="*/ 1 w 3"/>
                <a:gd name="T11" fmla="*/ 2 h 3"/>
                <a:gd name="T12" fmla="*/ 1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28">
              <a:extLst>
                <a:ext uri="{FF2B5EF4-FFF2-40B4-BE49-F238E27FC236}">
                  <a16:creationId xmlns:a16="http://schemas.microsoft.com/office/drawing/2014/main" id="{2471D4EA-6D10-4E29-B238-2B71ED3A93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1050" y="4667250"/>
              <a:ext cx="69850" cy="41275"/>
            </a:xfrm>
            <a:custGeom>
              <a:avLst/>
              <a:gdLst>
                <a:gd name="T0" fmla="*/ 1 w 10"/>
                <a:gd name="T1" fmla="*/ 6 h 6"/>
                <a:gd name="T2" fmla="*/ 3 w 10"/>
                <a:gd name="T3" fmla="*/ 6 h 6"/>
                <a:gd name="T4" fmla="*/ 3 w 10"/>
                <a:gd name="T5" fmla="*/ 5 h 6"/>
                <a:gd name="T6" fmla="*/ 4 w 10"/>
                <a:gd name="T7" fmla="*/ 5 h 6"/>
                <a:gd name="T8" fmla="*/ 5 w 10"/>
                <a:gd name="T9" fmla="*/ 4 h 6"/>
                <a:gd name="T10" fmla="*/ 6 w 10"/>
                <a:gd name="T11" fmla="*/ 3 h 6"/>
                <a:gd name="T12" fmla="*/ 7 w 10"/>
                <a:gd name="T13" fmla="*/ 2 h 6"/>
                <a:gd name="T14" fmla="*/ 10 w 10"/>
                <a:gd name="T15" fmla="*/ 0 h 6"/>
                <a:gd name="T16" fmla="*/ 9 w 10"/>
                <a:gd name="T17" fmla="*/ 0 h 6"/>
                <a:gd name="T18" fmla="*/ 9 w 10"/>
                <a:gd name="T19" fmla="*/ 0 h 6"/>
                <a:gd name="T20" fmla="*/ 7 w 10"/>
                <a:gd name="T21" fmla="*/ 1 h 6"/>
                <a:gd name="T22" fmla="*/ 6 w 10"/>
                <a:gd name="T23" fmla="*/ 2 h 6"/>
                <a:gd name="T24" fmla="*/ 5 w 10"/>
                <a:gd name="T25" fmla="*/ 2 h 6"/>
                <a:gd name="T26" fmla="*/ 5 w 10"/>
                <a:gd name="T27" fmla="*/ 2 h 6"/>
                <a:gd name="T28" fmla="*/ 3 w 10"/>
                <a:gd name="T29" fmla="*/ 3 h 6"/>
                <a:gd name="T30" fmla="*/ 2 w 10"/>
                <a:gd name="T31" fmla="*/ 4 h 6"/>
                <a:gd name="T32" fmla="*/ 0 w 10"/>
                <a:gd name="T33" fmla="*/ 5 h 6"/>
                <a:gd name="T34" fmla="*/ 0 w 10"/>
                <a:gd name="T35" fmla="*/ 6 h 6"/>
                <a:gd name="T36" fmla="*/ 1 w 10"/>
                <a:gd name="T3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6">
                  <a:moveTo>
                    <a:pt x="1" y="6"/>
                  </a:moveTo>
                  <a:cubicBezTo>
                    <a:pt x="1" y="6"/>
                    <a:pt x="2" y="6"/>
                    <a:pt x="3" y="6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6" y="3"/>
                    <a:pt x="6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9" y="2"/>
                    <a:pt x="10" y="1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1"/>
                    <a:pt x="7" y="1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29">
              <a:extLst>
                <a:ext uri="{FF2B5EF4-FFF2-40B4-BE49-F238E27FC236}">
                  <a16:creationId xmlns:a16="http://schemas.microsoft.com/office/drawing/2014/main" id="{39497F56-4E74-4626-9055-1B2B7E0AC3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8038" y="4694238"/>
              <a:ext cx="42863" cy="42863"/>
            </a:xfrm>
            <a:custGeom>
              <a:avLst/>
              <a:gdLst>
                <a:gd name="T0" fmla="*/ 5 w 6"/>
                <a:gd name="T1" fmla="*/ 3 h 6"/>
                <a:gd name="T2" fmla="*/ 4 w 6"/>
                <a:gd name="T3" fmla="*/ 3 h 6"/>
                <a:gd name="T4" fmla="*/ 5 w 6"/>
                <a:gd name="T5" fmla="*/ 3 h 6"/>
                <a:gd name="T6" fmla="*/ 5 w 6"/>
                <a:gd name="T7" fmla="*/ 2 h 6"/>
                <a:gd name="T8" fmla="*/ 6 w 6"/>
                <a:gd name="T9" fmla="*/ 1 h 6"/>
                <a:gd name="T10" fmla="*/ 4 w 6"/>
                <a:gd name="T11" fmla="*/ 0 h 6"/>
                <a:gd name="T12" fmla="*/ 3 w 6"/>
                <a:gd name="T13" fmla="*/ 1 h 6"/>
                <a:gd name="T14" fmla="*/ 1 w 6"/>
                <a:gd name="T15" fmla="*/ 2 h 6"/>
                <a:gd name="T16" fmla="*/ 0 w 6"/>
                <a:gd name="T17" fmla="*/ 3 h 6"/>
                <a:gd name="T18" fmla="*/ 1 w 6"/>
                <a:gd name="T19" fmla="*/ 3 h 6"/>
                <a:gd name="T20" fmla="*/ 2 w 6"/>
                <a:gd name="T21" fmla="*/ 2 h 6"/>
                <a:gd name="T22" fmla="*/ 3 w 6"/>
                <a:gd name="T23" fmla="*/ 2 h 6"/>
                <a:gd name="T24" fmla="*/ 3 w 6"/>
                <a:gd name="T25" fmla="*/ 2 h 6"/>
                <a:gd name="T26" fmla="*/ 3 w 6"/>
                <a:gd name="T27" fmla="*/ 3 h 6"/>
                <a:gd name="T28" fmla="*/ 3 w 6"/>
                <a:gd name="T29" fmla="*/ 3 h 6"/>
                <a:gd name="T30" fmla="*/ 2 w 6"/>
                <a:gd name="T31" fmla="*/ 3 h 6"/>
                <a:gd name="T32" fmla="*/ 2 w 6"/>
                <a:gd name="T33" fmla="*/ 4 h 6"/>
                <a:gd name="T34" fmla="*/ 2 w 6"/>
                <a:gd name="T35" fmla="*/ 5 h 6"/>
                <a:gd name="T36" fmla="*/ 3 w 6"/>
                <a:gd name="T37" fmla="*/ 5 h 6"/>
                <a:gd name="T38" fmla="*/ 4 w 6"/>
                <a:gd name="T39" fmla="*/ 5 h 6"/>
                <a:gd name="T40" fmla="*/ 5 w 6"/>
                <a:gd name="T4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6" y="1"/>
                  </a:cubicBezTo>
                  <a:cubicBezTo>
                    <a:pt x="5" y="1"/>
                    <a:pt x="5" y="1"/>
                    <a:pt x="4" y="0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5"/>
                    <a:pt x="2" y="5"/>
                  </a:cubicBezTo>
                  <a:cubicBezTo>
                    <a:pt x="2" y="6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5" y="4"/>
                    <a:pt x="5" y="4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0">
              <a:extLst>
                <a:ext uri="{FF2B5EF4-FFF2-40B4-BE49-F238E27FC236}">
                  <a16:creationId xmlns:a16="http://schemas.microsoft.com/office/drawing/2014/main" id="{963F1B5D-C6FC-474F-8C30-FD83C45F56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5338" y="4714875"/>
              <a:ext cx="20638" cy="22225"/>
            </a:xfrm>
            <a:custGeom>
              <a:avLst/>
              <a:gdLst>
                <a:gd name="T0" fmla="*/ 1 w 3"/>
                <a:gd name="T1" fmla="*/ 3 h 3"/>
                <a:gd name="T2" fmla="*/ 2 w 3"/>
                <a:gd name="T3" fmla="*/ 3 h 3"/>
                <a:gd name="T4" fmla="*/ 1 w 3"/>
                <a:gd name="T5" fmla="*/ 0 h 3"/>
                <a:gd name="T6" fmla="*/ 0 w 3"/>
                <a:gd name="T7" fmla="*/ 1 h 3"/>
                <a:gd name="T8" fmla="*/ 0 w 3"/>
                <a:gd name="T9" fmla="*/ 2 h 3"/>
                <a:gd name="T10" fmla="*/ 1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1">
              <a:extLst>
                <a:ext uri="{FF2B5EF4-FFF2-40B4-BE49-F238E27FC236}">
                  <a16:creationId xmlns:a16="http://schemas.microsoft.com/office/drawing/2014/main" id="{C3F27B65-AE22-4AB1-BA80-8F026676F10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4700" y="4737100"/>
              <a:ext cx="53975" cy="55563"/>
            </a:xfrm>
            <a:custGeom>
              <a:avLst/>
              <a:gdLst>
                <a:gd name="T0" fmla="*/ 7 w 8"/>
                <a:gd name="T1" fmla="*/ 1 h 8"/>
                <a:gd name="T2" fmla="*/ 7 w 8"/>
                <a:gd name="T3" fmla="*/ 0 h 8"/>
                <a:gd name="T4" fmla="*/ 6 w 8"/>
                <a:gd name="T5" fmla="*/ 1 h 8"/>
                <a:gd name="T6" fmla="*/ 6 w 8"/>
                <a:gd name="T7" fmla="*/ 2 h 8"/>
                <a:gd name="T8" fmla="*/ 4 w 8"/>
                <a:gd name="T9" fmla="*/ 3 h 8"/>
                <a:gd name="T10" fmla="*/ 3 w 8"/>
                <a:gd name="T11" fmla="*/ 3 h 8"/>
                <a:gd name="T12" fmla="*/ 3 w 8"/>
                <a:gd name="T13" fmla="*/ 4 h 8"/>
                <a:gd name="T14" fmla="*/ 2 w 8"/>
                <a:gd name="T15" fmla="*/ 4 h 8"/>
                <a:gd name="T16" fmla="*/ 1 w 8"/>
                <a:gd name="T17" fmla="*/ 4 h 8"/>
                <a:gd name="T18" fmla="*/ 1 w 8"/>
                <a:gd name="T19" fmla="*/ 4 h 8"/>
                <a:gd name="T20" fmla="*/ 0 w 8"/>
                <a:gd name="T21" fmla="*/ 5 h 8"/>
                <a:gd name="T22" fmla="*/ 0 w 8"/>
                <a:gd name="T23" fmla="*/ 5 h 8"/>
                <a:gd name="T24" fmla="*/ 0 w 8"/>
                <a:gd name="T25" fmla="*/ 7 h 8"/>
                <a:gd name="T26" fmla="*/ 1 w 8"/>
                <a:gd name="T27" fmla="*/ 8 h 8"/>
                <a:gd name="T28" fmla="*/ 2 w 8"/>
                <a:gd name="T29" fmla="*/ 7 h 8"/>
                <a:gd name="T30" fmla="*/ 3 w 8"/>
                <a:gd name="T31" fmla="*/ 6 h 8"/>
                <a:gd name="T32" fmla="*/ 4 w 8"/>
                <a:gd name="T33" fmla="*/ 5 h 8"/>
                <a:gd name="T34" fmla="*/ 4 w 8"/>
                <a:gd name="T35" fmla="*/ 4 h 8"/>
                <a:gd name="T36" fmla="*/ 5 w 8"/>
                <a:gd name="T37" fmla="*/ 5 h 8"/>
                <a:gd name="T38" fmla="*/ 6 w 8"/>
                <a:gd name="T39" fmla="*/ 6 h 8"/>
                <a:gd name="T40" fmla="*/ 7 w 8"/>
                <a:gd name="T41" fmla="*/ 7 h 8"/>
                <a:gd name="T42" fmla="*/ 8 w 8"/>
                <a:gd name="T43" fmla="*/ 6 h 8"/>
                <a:gd name="T44" fmla="*/ 7 w 8"/>
                <a:gd name="T45" fmla="*/ 4 h 8"/>
                <a:gd name="T46" fmla="*/ 7 w 8"/>
                <a:gd name="T47" fmla="*/ 1 h 8"/>
                <a:gd name="T48" fmla="*/ 6 w 8"/>
                <a:gd name="T49" fmla="*/ 5 h 8"/>
                <a:gd name="T50" fmla="*/ 5 w 8"/>
                <a:gd name="T51" fmla="*/ 4 h 8"/>
                <a:gd name="T52" fmla="*/ 5 w 8"/>
                <a:gd name="T53" fmla="*/ 4 h 8"/>
                <a:gd name="T54" fmla="*/ 6 w 8"/>
                <a:gd name="T55" fmla="*/ 3 h 8"/>
                <a:gd name="T56" fmla="*/ 6 w 8"/>
                <a:gd name="T57" fmla="*/ 4 h 8"/>
                <a:gd name="T58" fmla="*/ 6 w 8"/>
                <a:gd name="T5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" h="8">
                  <a:moveTo>
                    <a:pt x="7" y="1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3" y="6"/>
                    <a:pt x="3" y="5"/>
                    <a:pt x="4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7" y="7"/>
                    <a:pt x="7" y="6"/>
                    <a:pt x="8" y="6"/>
                  </a:cubicBezTo>
                  <a:cubicBezTo>
                    <a:pt x="8" y="5"/>
                    <a:pt x="8" y="4"/>
                    <a:pt x="7" y="4"/>
                  </a:cubicBezTo>
                  <a:cubicBezTo>
                    <a:pt x="7" y="3"/>
                    <a:pt x="8" y="1"/>
                    <a:pt x="7" y="1"/>
                  </a:cubicBezTo>
                  <a:close/>
                  <a:moveTo>
                    <a:pt x="6" y="5"/>
                  </a:moveTo>
                  <a:cubicBezTo>
                    <a:pt x="6" y="5"/>
                    <a:pt x="6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6" y="3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2">
              <a:extLst>
                <a:ext uri="{FF2B5EF4-FFF2-40B4-BE49-F238E27FC236}">
                  <a16:creationId xmlns:a16="http://schemas.microsoft.com/office/drawing/2014/main" id="{350299C6-B66D-4E77-A59E-25AF729F3A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6613" y="4743450"/>
              <a:ext cx="14288" cy="34925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1 h 5"/>
                <a:gd name="T4" fmla="*/ 0 w 2"/>
                <a:gd name="T5" fmla="*/ 4 h 5"/>
                <a:gd name="T6" fmla="*/ 1 w 2"/>
                <a:gd name="T7" fmla="*/ 5 h 5"/>
                <a:gd name="T8" fmla="*/ 2 w 2"/>
                <a:gd name="T9" fmla="*/ 4 h 5"/>
                <a:gd name="T10" fmla="*/ 2 w 2"/>
                <a:gd name="T11" fmla="*/ 1 h 5"/>
                <a:gd name="T12" fmla="*/ 0 w 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33">
              <a:extLst>
                <a:ext uri="{FF2B5EF4-FFF2-40B4-BE49-F238E27FC236}">
                  <a16:creationId xmlns:a16="http://schemas.microsoft.com/office/drawing/2014/main" id="{3CA16A6B-A8D0-439E-AAAC-8D7DBF49D4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86300" y="3575050"/>
              <a:ext cx="2784475" cy="1266825"/>
            </a:xfrm>
            <a:custGeom>
              <a:avLst/>
              <a:gdLst>
                <a:gd name="T0" fmla="*/ 384 w 403"/>
                <a:gd name="T1" fmla="*/ 114 h 181"/>
                <a:gd name="T2" fmla="*/ 315 w 403"/>
                <a:gd name="T3" fmla="*/ 64 h 181"/>
                <a:gd name="T4" fmla="*/ 233 w 403"/>
                <a:gd name="T5" fmla="*/ 25 h 181"/>
                <a:gd name="T6" fmla="*/ 225 w 403"/>
                <a:gd name="T7" fmla="*/ 16 h 181"/>
                <a:gd name="T8" fmla="*/ 201 w 403"/>
                <a:gd name="T9" fmla="*/ 0 h 181"/>
                <a:gd name="T10" fmla="*/ 167 w 403"/>
                <a:gd name="T11" fmla="*/ 17 h 181"/>
                <a:gd name="T12" fmla="*/ 176 w 403"/>
                <a:gd name="T13" fmla="*/ 25 h 181"/>
                <a:gd name="T14" fmla="*/ 62 w 403"/>
                <a:gd name="T15" fmla="*/ 87 h 181"/>
                <a:gd name="T16" fmla="*/ 19 w 403"/>
                <a:gd name="T17" fmla="*/ 115 h 181"/>
                <a:gd name="T18" fmla="*/ 18 w 403"/>
                <a:gd name="T19" fmla="*/ 181 h 181"/>
                <a:gd name="T20" fmla="*/ 225 w 403"/>
                <a:gd name="T21" fmla="*/ 181 h 181"/>
                <a:gd name="T22" fmla="*/ 220 w 403"/>
                <a:gd name="T23" fmla="*/ 5 h 181"/>
                <a:gd name="T24" fmla="*/ 182 w 403"/>
                <a:gd name="T25" fmla="*/ 5 h 181"/>
                <a:gd name="T26" fmla="*/ 182 w 403"/>
                <a:gd name="T27" fmla="*/ 5 h 181"/>
                <a:gd name="T28" fmla="*/ 219 w 403"/>
                <a:gd name="T29" fmla="*/ 18 h 181"/>
                <a:gd name="T30" fmla="*/ 168 w 403"/>
                <a:gd name="T31" fmla="*/ 19 h 181"/>
                <a:gd name="T32" fmla="*/ 187 w 403"/>
                <a:gd name="T33" fmla="*/ 33 h 181"/>
                <a:gd name="T34" fmla="*/ 178 w 403"/>
                <a:gd name="T35" fmla="*/ 25 h 181"/>
                <a:gd name="T36" fmla="*/ 189 w 403"/>
                <a:gd name="T37" fmla="*/ 44 h 181"/>
                <a:gd name="T38" fmla="*/ 197 w 403"/>
                <a:gd name="T39" fmla="*/ 92 h 181"/>
                <a:gd name="T40" fmla="*/ 206 w 403"/>
                <a:gd name="T41" fmla="*/ 75 h 181"/>
                <a:gd name="T42" fmla="*/ 197 w 403"/>
                <a:gd name="T43" fmla="*/ 101 h 181"/>
                <a:gd name="T44" fmla="*/ 197 w 403"/>
                <a:gd name="T45" fmla="*/ 62 h 181"/>
                <a:gd name="T46" fmla="*/ 206 w 403"/>
                <a:gd name="T47" fmla="*/ 114 h 181"/>
                <a:gd name="T48" fmla="*/ 197 w 403"/>
                <a:gd name="T49" fmla="*/ 53 h 181"/>
                <a:gd name="T50" fmla="*/ 206 w 403"/>
                <a:gd name="T51" fmla="*/ 123 h 181"/>
                <a:gd name="T52" fmla="*/ 197 w 403"/>
                <a:gd name="T53" fmla="*/ 49 h 181"/>
                <a:gd name="T54" fmla="*/ 195 w 403"/>
                <a:gd name="T55" fmla="*/ 52 h 181"/>
                <a:gd name="T56" fmla="*/ 195 w 403"/>
                <a:gd name="T57" fmla="*/ 61 h 181"/>
                <a:gd name="T58" fmla="*/ 195 w 403"/>
                <a:gd name="T59" fmla="*/ 83 h 181"/>
                <a:gd name="T60" fmla="*/ 195 w 403"/>
                <a:gd name="T61" fmla="*/ 102 h 181"/>
                <a:gd name="T62" fmla="*/ 195 w 403"/>
                <a:gd name="T63" fmla="*/ 115 h 181"/>
                <a:gd name="T64" fmla="*/ 189 w 403"/>
                <a:gd name="T65" fmla="*/ 140 h 181"/>
                <a:gd name="T66" fmla="*/ 197 w 403"/>
                <a:gd name="T67" fmla="*/ 140 h 181"/>
                <a:gd name="T68" fmla="*/ 208 w 403"/>
                <a:gd name="T69" fmla="*/ 140 h 181"/>
                <a:gd name="T70" fmla="*/ 214 w 403"/>
                <a:gd name="T71" fmla="*/ 33 h 181"/>
                <a:gd name="T72" fmla="*/ 189 w 403"/>
                <a:gd name="T73" fmla="*/ 145 h 181"/>
                <a:gd name="T74" fmla="*/ 216 w 403"/>
                <a:gd name="T75" fmla="*/ 179 h 181"/>
                <a:gd name="T76" fmla="*/ 227 w 403"/>
                <a:gd name="T77" fmla="*/ 179 h 181"/>
                <a:gd name="T78" fmla="*/ 382 w 403"/>
                <a:gd name="T79" fmla="*/ 115 h 181"/>
                <a:gd name="T80" fmla="*/ 227 w 403"/>
                <a:gd name="T81" fmla="*/ 72 h 181"/>
                <a:gd name="T82" fmla="*/ 384 w 403"/>
                <a:gd name="T83" fmla="*/ 113 h 181"/>
                <a:gd name="T84" fmla="*/ 341 w 403"/>
                <a:gd name="T85" fmla="*/ 89 h 181"/>
                <a:gd name="T86" fmla="*/ 315 w 403"/>
                <a:gd name="T87" fmla="*/ 70 h 181"/>
                <a:gd name="T88" fmla="*/ 310 w 403"/>
                <a:gd name="T89" fmla="*/ 67 h 181"/>
                <a:gd name="T90" fmla="*/ 93 w 403"/>
                <a:gd name="T91" fmla="*/ 67 h 181"/>
                <a:gd name="T92" fmla="*/ 65 w 403"/>
                <a:gd name="T93" fmla="*/ 90 h 181"/>
                <a:gd name="T94" fmla="*/ 8 w 403"/>
                <a:gd name="T95" fmla="*/ 107 h 181"/>
                <a:gd name="T96" fmla="*/ 176 w 403"/>
                <a:gd name="T97" fmla="*/ 113 h 181"/>
                <a:gd name="T98" fmla="*/ 21 w 403"/>
                <a:gd name="T99" fmla="*/ 117 h 181"/>
                <a:gd name="T100" fmla="*/ 176 w 403"/>
                <a:gd name="T101" fmla="*/ 179 h 181"/>
                <a:gd name="T102" fmla="*/ 214 w 403"/>
                <a:gd name="T103" fmla="*/ 14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3" h="181">
                  <a:moveTo>
                    <a:pt x="384" y="179"/>
                  </a:moveTo>
                  <a:cubicBezTo>
                    <a:pt x="384" y="179"/>
                    <a:pt x="384" y="179"/>
                    <a:pt x="384" y="179"/>
                  </a:cubicBezTo>
                  <a:cubicBezTo>
                    <a:pt x="384" y="115"/>
                    <a:pt x="384" y="115"/>
                    <a:pt x="384" y="115"/>
                  </a:cubicBezTo>
                  <a:cubicBezTo>
                    <a:pt x="384" y="115"/>
                    <a:pt x="384" y="115"/>
                    <a:pt x="384" y="115"/>
                  </a:cubicBezTo>
                  <a:cubicBezTo>
                    <a:pt x="384" y="115"/>
                    <a:pt x="384" y="115"/>
                    <a:pt x="384" y="114"/>
                  </a:cubicBezTo>
                  <a:cubicBezTo>
                    <a:pt x="403" y="105"/>
                    <a:pt x="403" y="105"/>
                    <a:pt x="403" y="105"/>
                  </a:cubicBezTo>
                  <a:cubicBezTo>
                    <a:pt x="403" y="104"/>
                    <a:pt x="403" y="104"/>
                    <a:pt x="403" y="104"/>
                  </a:cubicBezTo>
                  <a:cubicBezTo>
                    <a:pt x="403" y="103"/>
                    <a:pt x="403" y="103"/>
                    <a:pt x="403" y="103"/>
                  </a:cubicBezTo>
                  <a:cubicBezTo>
                    <a:pt x="341" y="87"/>
                    <a:pt x="341" y="87"/>
                    <a:pt x="341" y="87"/>
                  </a:cubicBezTo>
                  <a:cubicBezTo>
                    <a:pt x="315" y="64"/>
                    <a:pt x="315" y="64"/>
                    <a:pt x="315" y="64"/>
                  </a:cubicBezTo>
                  <a:cubicBezTo>
                    <a:pt x="315" y="63"/>
                    <a:pt x="315" y="63"/>
                    <a:pt x="314" y="63"/>
                  </a:cubicBezTo>
                  <a:cubicBezTo>
                    <a:pt x="310" y="65"/>
                    <a:pt x="310" y="65"/>
                    <a:pt x="310" y="65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25"/>
                    <a:pt x="234" y="25"/>
                    <a:pt x="234" y="24"/>
                  </a:cubicBezTo>
                  <a:cubicBezTo>
                    <a:pt x="237" y="17"/>
                    <a:pt x="237" y="17"/>
                    <a:pt x="237" y="17"/>
                  </a:cubicBezTo>
                  <a:cubicBezTo>
                    <a:pt x="237" y="17"/>
                    <a:pt x="237" y="17"/>
                    <a:pt x="237" y="16"/>
                  </a:cubicBezTo>
                  <a:cubicBezTo>
                    <a:pt x="237" y="16"/>
                    <a:pt x="237" y="16"/>
                    <a:pt x="236" y="16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4"/>
                    <a:pt x="222" y="3"/>
                    <a:pt x="221" y="3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2" y="0"/>
                    <a:pt x="202" y="0"/>
                    <a:pt x="201" y="0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0" y="4"/>
                    <a:pt x="180" y="4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67" y="17"/>
                    <a:pt x="167" y="17"/>
                    <a:pt x="167" y="17"/>
                  </a:cubicBezTo>
                  <a:cubicBezTo>
                    <a:pt x="166" y="17"/>
                    <a:pt x="166" y="17"/>
                    <a:pt x="166" y="17"/>
                  </a:cubicBezTo>
                  <a:cubicBezTo>
                    <a:pt x="165" y="17"/>
                    <a:pt x="165" y="18"/>
                    <a:pt x="166" y="18"/>
                  </a:cubicBezTo>
                  <a:cubicBezTo>
                    <a:pt x="169" y="25"/>
                    <a:pt x="169" y="25"/>
                    <a:pt x="169" y="25"/>
                  </a:cubicBezTo>
                  <a:cubicBezTo>
                    <a:pt x="169" y="25"/>
                    <a:pt x="170" y="25"/>
                    <a:pt x="170" y="25"/>
                  </a:cubicBezTo>
                  <a:cubicBezTo>
                    <a:pt x="176" y="25"/>
                    <a:pt x="176" y="25"/>
                    <a:pt x="176" y="25"/>
                  </a:cubicBezTo>
                  <a:cubicBezTo>
                    <a:pt x="176" y="65"/>
                    <a:pt x="176" y="65"/>
                    <a:pt x="176" y="65"/>
                  </a:cubicBezTo>
                  <a:cubicBezTo>
                    <a:pt x="93" y="65"/>
                    <a:pt x="93" y="65"/>
                    <a:pt x="93" y="65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8" y="63"/>
                    <a:pt x="88" y="63"/>
                    <a:pt x="88" y="64"/>
                  </a:cubicBezTo>
                  <a:cubicBezTo>
                    <a:pt x="62" y="87"/>
                    <a:pt x="62" y="87"/>
                    <a:pt x="62" y="87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5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179"/>
                    <a:pt x="19" y="179"/>
                    <a:pt x="19" y="179"/>
                  </a:cubicBezTo>
                  <a:cubicBezTo>
                    <a:pt x="18" y="179"/>
                    <a:pt x="18" y="179"/>
                    <a:pt x="18" y="179"/>
                  </a:cubicBezTo>
                  <a:cubicBezTo>
                    <a:pt x="18" y="179"/>
                    <a:pt x="17" y="179"/>
                    <a:pt x="17" y="180"/>
                  </a:cubicBezTo>
                  <a:cubicBezTo>
                    <a:pt x="17" y="181"/>
                    <a:pt x="18" y="181"/>
                    <a:pt x="18" y="181"/>
                  </a:cubicBezTo>
                  <a:cubicBezTo>
                    <a:pt x="178" y="181"/>
                    <a:pt x="178" y="181"/>
                    <a:pt x="178" y="181"/>
                  </a:cubicBezTo>
                  <a:cubicBezTo>
                    <a:pt x="179" y="181"/>
                    <a:pt x="179" y="181"/>
                    <a:pt x="179" y="181"/>
                  </a:cubicBezTo>
                  <a:cubicBezTo>
                    <a:pt x="188" y="181"/>
                    <a:pt x="188" y="181"/>
                    <a:pt x="188" y="181"/>
                  </a:cubicBezTo>
                  <a:cubicBezTo>
                    <a:pt x="215" y="181"/>
                    <a:pt x="215" y="181"/>
                    <a:pt x="215" y="181"/>
                  </a:cubicBezTo>
                  <a:cubicBezTo>
                    <a:pt x="225" y="181"/>
                    <a:pt x="225" y="181"/>
                    <a:pt x="225" y="181"/>
                  </a:cubicBezTo>
                  <a:cubicBezTo>
                    <a:pt x="225" y="181"/>
                    <a:pt x="225" y="181"/>
                    <a:pt x="225" y="181"/>
                  </a:cubicBezTo>
                  <a:cubicBezTo>
                    <a:pt x="384" y="181"/>
                    <a:pt x="384" y="181"/>
                    <a:pt x="384" y="181"/>
                  </a:cubicBezTo>
                  <a:cubicBezTo>
                    <a:pt x="384" y="181"/>
                    <a:pt x="385" y="181"/>
                    <a:pt x="385" y="180"/>
                  </a:cubicBezTo>
                  <a:cubicBezTo>
                    <a:pt x="385" y="179"/>
                    <a:pt x="384" y="179"/>
                    <a:pt x="384" y="179"/>
                  </a:cubicBezTo>
                  <a:close/>
                  <a:moveTo>
                    <a:pt x="220" y="5"/>
                  </a:moveTo>
                  <a:cubicBezTo>
                    <a:pt x="223" y="16"/>
                    <a:pt x="223" y="16"/>
                    <a:pt x="223" y="16"/>
                  </a:cubicBezTo>
                  <a:cubicBezTo>
                    <a:pt x="220" y="16"/>
                    <a:pt x="220" y="16"/>
                    <a:pt x="220" y="16"/>
                  </a:cubicBezTo>
                  <a:cubicBezTo>
                    <a:pt x="208" y="5"/>
                    <a:pt x="208" y="5"/>
                    <a:pt x="208" y="5"/>
                  </a:cubicBezTo>
                  <a:lnTo>
                    <a:pt x="220" y="5"/>
                  </a:lnTo>
                  <a:close/>
                  <a:moveTo>
                    <a:pt x="182" y="5"/>
                  </a:moveTo>
                  <a:cubicBezTo>
                    <a:pt x="196" y="5"/>
                    <a:pt x="196" y="5"/>
                    <a:pt x="196" y="5"/>
                  </a:cubicBezTo>
                  <a:cubicBezTo>
                    <a:pt x="185" y="16"/>
                    <a:pt x="185" y="16"/>
                    <a:pt x="185" y="16"/>
                  </a:cubicBezTo>
                  <a:cubicBezTo>
                    <a:pt x="185" y="16"/>
                    <a:pt x="185" y="16"/>
                    <a:pt x="185" y="16"/>
                  </a:cubicBezTo>
                  <a:cubicBezTo>
                    <a:pt x="180" y="16"/>
                    <a:pt x="180" y="16"/>
                    <a:pt x="180" y="16"/>
                  </a:cubicBezTo>
                  <a:lnTo>
                    <a:pt x="182" y="5"/>
                  </a:lnTo>
                  <a:close/>
                  <a:moveTo>
                    <a:pt x="168" y="19"/>
                  </a:moveTo>
                  <a:cubicBezTo>
                    <a:pt x="185" y="19"/>
                    <a:pt x="185" y="19"/>
                    <a:pt x="185" y="19"/>
                  </a:cubicBezTo>
                  <a:cubicBezTo>
                    <a:pt x="185" y="19"/>
                    <a:pt x="185" y="19"/>
                    <a:pt x="185" y="18"/>
                  </a:cubicBezTo>
                  <a:cubicBezTo>
                    <a:pt x="202" y="2"/>
                    <a:pt x="202" y="2"/>
                    <a:pt x="202" y="2"/>
                  </a:cubicBezTo>
                  <a:cubicBezTo>
                    <a:pt x="219" y="18"/>
                    <a:pt x="219" y="18"/>
                    <a:pt x="219" y="18"/>
                  </a:cubicBezTo>
                  <a:cubicBezTo>
                    <a:pt x="219" y="18"/>
                    <a:pt x="219" y="18"/>
                    <a:pt x="219" y="18"/>
                  </a:cubicBezTo>
                  <a:cubicBezTo>
                    <a:pt x="235" y="18"/>
                    <a:pt x="235" y="18"/>
                    <a:pt x="235" y="18"/>
                  </a:cubicBezTo>
                  <a:cubicBezTo>
                    <a:pt x="232" y="23"/>
                    <a:pt x="232" y="23"/>
                    <a:pt x="232" y="23"/>
                  </a:cubicBezTo>
                  <a:cubicBezTo>
                    <a:pt x="170" y="23"/>
                    <a:pt x="170" y="23"/>
                    <a:pt x="170" y="23"/>
                  </a:cubicBezTo>
                  <a:lnTo>
                    <a:pt x="168" y="19"/>
                  </a:lnTo>
                  <a:close/>
                  <a:moveTo>
                    <a:pt x="179" y="179"/>
                  </a:moveTo>
                  <a:cubicBezTo>
                    <a:pt x="179" y="179"/>
                    <a:pt x="179" y="179"/>
                    <a:pt x="178" y="179"/>
                  </a:cubicBezTo>
                  <a:cubicBezTo>
                    <a:pt x="178" y="179"/>
                    <a:pt x="178" y="179"/>
                    <a:pt x="178" y="179"/>
                  </a:cubicBezTo>
                  <a:cubicBezTo>
                    <a:pt x="178" y="33"/>
                    <a:pt x="178" y="33"/>
                    <a:pt x="178" y="33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7" y="179"/>
                    <a:pt x="187" y="179"/>
                    <a:pt x="187" y="179"/>
                  </a:cubicBezTo>
                  <a:lnTo>
                    <a:pt x="179" y="179"/>
                  </a:lnTo>
                  <a:close/>
                  <a:moveTo>
                    <a:pt x="225" y="31"/>
                  </a:moveTo>
                  <a:cubicBezTo>
                    <a:pt x="178" y="31"/>
                    <a:pt x="178" y="31"/>
                    <a:pt x="178" y="31"/>
                  </a:cubicBezTo>
                  <a:cubicBezTo>
                    <a:pt x="178" y="25"/>
                    <a:pt x="178" y="25"/>
                    <a:pt x="178" y="25"/>
                  </a:cubicBezTo>
                  <a:cubicBezTo>
                    <a:pt x="225" y="25"/>
                    <a:pt x="225" y="25"/>
                    <a:pt x="225" y="25"/>
                  </a:cubicBezTo>
                  <a:lnTo>
                    <a:pt x="225" y="31"/>
                  </a:lnTo>
                  <a:close/>
                  <a:moveTo>
                    <a:pt x="214" y="47"/>
                  </a:moveTo>
                  <a:cubicBezTo>
                    <a:pt x="189" y="47"/>
                    <a:pt x="189" y="47"/>
                    <a:pt x="189" y="47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214" y="44"/>
                    <a:pt x="214" y="44"/>
                    <a:pt x="214" y="44"/>
                  </a:cubicBezTo>
                  <a:lnTo>
                    <a:pt x="214" y="47"/>
                  </a:lnTo>
                  <a:close/>
                  <a:moveTo>
                    <a:pt x="206" y="84"/>
                  </a:moveTo>
                  <a:cubicBezTo>
                    <a:pt x="206" y="92"/>
                    <a:pt x="206" y="92"/>
                    <a:pt x="206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197" y="84"/>
                    <a:pt x="197" y="84"/>
                    <a:pt x="197" y="84"/>
                  </a:cubicBezTo>
                  <a:lnTo>
                    <a:pt x="206" y="84"/>
                  </a:lnTo>
                  <a:close/>
                  <a:moveTo>
                    <a:pt x="197" y="82"/>
                  </a:moveTo>
                  <a:cubicBezTo>
                    <a:pt x="197" y="75"/>
                    <a:pt x="197" y="75"/>
                    <a:pt x="197" y="75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82"/>
                    <a:pt x="206" y="82"/>
                    <a:pt x="206" y="82"/>
                  </a:cubicBezTo>
                  <a:lnTo>
                    <a:pt x="197" y="82"/>
                  </a:lnTo>
                  <a:close/>
                  <a:moveTo>
                    <a:pt x="206" y="94"/>
                  </a:moveTo>
                  <a:cubicBezTo>
                    <a:pt x="206" y="101"/>
                    <a:pt x="206" y="101"/>
                    <a:pt x="206" y="101"/>
                  </a:cubicBezTo>
                  <a:cubicBezTo>
                    <a:pt x="197" y="101"/>
                    <a:pt x="197" y="101"/>
                    <a:pt x="197" y="101"/>
                  </a:cubicBezTo>
                  <a:cubicBezTo>
                    <a:pt x="197" y="94"/>
                    <a:pt x="197" y="94"/>
                    <a:pt x="197" y="94"/>
                  </a:cubicBezTo>
                  <a:lnTo>
                    <a:pt x="206" y="94"/>
                  </a:lnTo>
                  <a:close/>
                  <a:moveTo>
                    <a:pt x="206" y="73"/>
                  </a:moveTo>
                  <a:cubicBezTo>
                    <a:pt x="197" y="73"/>
                    <a:pt x="197" y="73"/>
                    <a:pt x="197" y="73"/>
                  </a:cubicBezTo>
                  <a:cubicBezTo>
                    <a:pt x="197" y="62"/>
                    <a:pt x="197" y="62"/>
                    <a:pt x="197" y="62"/>
                  </a:cubicBezTo>
                  <a:cubicBezTo>
                    <a:pt x="206" y="62"/>
                    <a:pt x="206" y="62"/>
                    <a:pt x="206" y="62"/>
                  </a:cubicBezTo>
                  <a:lnTo>
                    <a:pt x="206" y="73"/>
                  </a:lnTo>
                  <a:close/>
                  <a:moveTo>
                    <a:pt x="197" y="103"/>
                  </a:moveTo>
                  <a:cubicBezTo>
                    <a:pt x="206" y="103"/>
                    <a:pt x="206" y="103"/>
                    <a:pt x="206" y="103"/>
                  </a:cubicBezTo>
                  <a:cubicBezTo>
                    <a:pt x="206" y="114"/>
                    <a:pt x="206" y="114"/>
                    <a:pt x="206" y="114"/>
                  </a:cubicBezTo>
                  <a:cubicBezTo>
                    <a:pt x="197" y="114"/>
                    <a:pt x="197" y="114"/>
                    <a:pt x="197" y="114"/>
                  </a:cubicBezTo>
                  <a:lnTo>
                    <a:pt x="197" y="103"/>
                  </a:lnTo>
                  <a:close/>
                  <a:moveTo>
                    <a:pt x="206" y="60"/>
                  </a:moveTo>
                  <a:cubicBezTo>
                    <a:pt x="197" y="60"/>
                    <a:pt x="197" y="60"/>
                    <a:pt x="197" y="60"/>
                  </a:cubicBezTo>
                  <a:cubicBezTo>
                    <a:pt x="197" y="53"/>
                    <a:pt x="197" y="53"/>
                    <a:pt x="197" y="53"/>
                  </a:cubicBezTo>
                  <a:cubicBezTo>
                    <a:pt x="206" y="53"/>
                    <a:pt x="206" y="53"/>
                    <a:pt x="206" y="53"/>
                  </a:cubicBezTo>
                  <a:lnTo>
                    <a:pt x="206" y="60"/>
                  </a:lnTo>
                  <a:close/>
                  <a:moveTo>
                    <a:pt x="197" y="116"/>
                  </a:moveTo>
                  <a:cubicBezTo>
                    <a:pt x="206" y="116"/>
                    <a:pt x="206" y="116"/>
                    <a:pt x="206" y="116"/>
                  </a:cubicBezTo>
                  <a:cubicBezTo>
                    <a:pt x="206" y="123"/>
                    <a:pt x="206" y="123"/>
                    <a:pt x="206" y="123"/>
                  </a:cubicBezTo>
                  <a:cubicBezTo>
                    <a:pt x="197" y="123"/>
                    <a:pt x="197" y="123"/>
                    <a:pt x="197" y="123"/>
                  </a:cubicBezTo>
                  <a:lnTo>
                    <a:pt x="197" y="116"/>
                  </a:lnTo>
                  <a:close/>
                  <a:moveTo>
                    <a:pt x="206" y="51"/>
                  </a:moveTo>
                  <a:cubicBezTo>
                    <a:pt x="197" y="51"/>
                    <a:pt x="197" y="51"/>
                    <a:pt x="197" y="51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206" y="49"/>
                    <a:pt x="206" y="49"/>
                    <a:pt x="206" y="49"/>
                  </a:cubicBezTo>
                  <a:lnTo>
                    <a:pt x="206" y="51"/>
                  </a:lnTo>
                  <a:close/>
                  <a:moveTo>
                    <a:pt x="189" y="49"/>
                  </a:moveTo>
                  <a:cubicBezTo>
                    <a:pt x="195" y="49"/>
                    <a:pt x="195" y="49"/>
                    <a:pt x="195" y="49"/>
                  </a:cubicBezTo>
                  <a:cubicBezTo>
                    <a:pt x="195" y="52"/>
                    <a:pt x="195" y="52"/>
                    <a:pt x="195" y="52"/>
                  </a:cubicBezTo>
                  <a:cubicBezTo>
                    <a:pt x="195" y="52"/>
                    <a:pt x="195" y="52"/>
                    <a:pt x="195" y="52"/>
                  </a:cubicBezTo>
                  <a:cubicBezTo>
                    <a:pt x="195" y="52"/>
                    <a:pt x="195" y="52"/>
                    <a:pt x="195" y="52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5" y="93"/>
                    <a:pt x="195" y="93"/>
                    <a:pt x="195" y="93"/>
                  </a:cubicBezTo>
                  <a:cubicBezTo>
                    <a:pt x="195" y="93"/>
                    <a:pt x="195" y="93"/>
                    <a:pt x="195" y="93"/>
                  </a:cubicBezTo>
                  <a:cubicBezTo>
                    <a:pt x="195" y="94"/>
                    <a:pt x="195" y="94"/>
                    <a:pt x="195" y="94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95" y="103"/>
                    <a:pt x="195" y="103"/>
                    <a:pt x="195" y="103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95" y="124"/>
                    <a:pt x="195" y="124"/>
                    <a:pt x="195" y="124"/>
                  </a:cubicBezTo>
                  <a:cubicBezTo>
                    <a:pt x="195" y="124"/>
                    <a:pt x="195" y="124"/>
                    <a:pt x="195" y="124"/>
                  </a:cubicBezTo>
                  <a:cubicBezTo>
                    <a:pt x="195" y="124"/>
                    <a:pt x="195" y="124"/>
                    <a:pt x="195" y="124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89" y="140"/>
                    <a:pt x="189" y="140"/>
                    <a:pt x="189" y="140"/>
                  </a:cubicBezTo>
                  <a:lnTo>
                    <a:pt x="189" y="49"/>
                  </a:lnTo>
                  <a:close/>
                  <a:moveTo>
                    <a:pt x="197" y="125"/>
                  </a:moveTo>
                  <a:cubicBezTo>
                    <a:pt x="206" y="125"/>
                    <a:pt x="206" y="125"/>
                    <a:pt x="206" y="125"/>
                  </a:cubicBezTo>
                  <a:cubicBezTo>
                    <a:pt x="206" y="140"/>
                    <a:pt x="206" y="140"/>
                    <a:pt x="206" y="140"/>
                  </a:cubicBezTo>
                  <a:cubicBezTo>
                    <a:pt x="197" y="140"/>
                    <a:pt x="197" y="140"/>
                    <a:pt x="197" y="140"/>
                  </a:cubicBezTo>
                  <a:lnTo>
                    <a:pt x="197" y="125"/>
                  </a:lnTo>
                  <a:close/>
                  <a:moveTo>
                    <a:pt x="208" y="49"/>
                  </a:moveTo>
                  <a:cubicBezTo>
                    <a:pt x="214" y="49"/>
                    <a:pt x="214" y="49"/>
                    <a:pt x="214" y="49"/>
                  </a:cubicBezTo>
                  <a:cubicBezTo>
                    <a:pt x="214" y="140"/>
                    <a:pt x="214" y="140"/>
                    <a:pt x="214" y="140"/>
                  </a:cubicBezTo>
                  <a:cubicBezTo>
                    <a:pt x="208" y="140"/>
                    <a:pt x="208" y="140"/>
                    <a:pt x="208" y="140"/>
                  </a:cubicBezTo>
                  <a:lnTo>
                    <a:pt x="208" y="49"/>
                  </a:lnTo>
                  <a:close/>
                  <a:moveTo>
                    <a:pt x="214" y="42"/>
                  </a:moveTo>
                  <a:cubicBezTo>
                    <a:pt x="189" y="42"/>
                    <a:pt x="189" y="42"/>
                    <a:pt x="189" y="4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214" y="33"/>
                    <a:pt x="214" y="33"/>
                    <a:pt x="214" y="33"/>
                  </a:cubicBezTo>
                  <a:lnTo>
                    <a:pt x="214" y="42"/>
                  </a:lnTo>
                  <a:close/>
                  <a:moveTo>
                    <a:pt x="189" y="142"/>
                  </a:moveTo>
                  <a:cubicBezTo>
                    <a:pt x="214" y="142"/>
                    <a:pt x="214" y="142"/>
                    <a:pt x="214" y="142"/>
                  </a:cubicBezTo>
                  <a:cubicBezTo>
                    <a:pt x="214" y="145"/>
                    <a:pt x="214" y="145"/>
                    <a:pt x="214" y="145"/>
                  </a:cubicBezTo>
                  <a:cubicBezTo>
                    <a:pt x="189" y="145"/>
                    <a:pt x="189" y="145"/>
                    <a:pt x="189" y="145"/>
                  </a:cubicBezTo>
                  <a:lnTo>
                    <a:pt x="189" y="142"/>
                  </a:lnTo>
                  <a:close/>
                  <a:moveTo>
                    <a:pt x="216" y="33"/>
                  </a:moveTo>
                  <a:cubicBezTo>
                    <a:pt x="225" y="33"/>
                    <a:pt x="225" y="33"/>
                    <a:pt x="225" y="33"/>
                  </a:cubicBezTo>
                  <a:cubicBezTo>
                    <a:pt x="225" y="179"/>
                    <a:pt x="225" y="179"/>
                    <a:pt x="225" y="179"/>
                  </a:cubicBezTo>
                  <a:cubicBezTo>
                    <a:pt x="216" y="179"/>
                    <a:pt x="216" y="179"/>
                    <a:pt x="216" y="179"/>
                  </a:cubicBezTo>
                  <a:lnTo>
                    <a:pt x="216" y="33"/>
                  </a:lnTo>
                  <a:close/>
                  <a:moveTo>
                    <a:pt x="227" y="119"/>
                  </a:moveTo>
                  <a:cubicBezTo>
                    <a:pt x="382" y="119"/>
                    <a:pt x="382" y="119"/>
                    <a:pt x="382" y="119"/>
                  </a:cubicBezTo>
                  <a:cubicBezTo>
                    <a:pt x="382" y="179"/>
                    <a:pt x="382" y="179"/>
                    <a:pt x="382" y="179"/>
                  </a:cubicBezTo>
                  <a:cubicBezTo>
                    <a:pt x="227" y="179"/>
                    <a:pt x="227" y="179"/>
                    <a:pt x="227" y="179"/>
                  </a:cubicBezTo>
                  <a:lnTo>
                    <a:pt x="227" y="119"/>
                  </a:lnTo>
                  <a:close/>
                  <a:moveTo>
                    <a:pt x="382" y="117"/>
                  </a:moveTo>
                  <a:cubicBezTo>
                    <a:pt x="227" y="117"/>
                    <a:pt x="227" y="117"/>
                    <a:pt x="227" y="117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382" y="115"/>
                    <a:pt x="382" y="115"/>
                    <a:pt x="382" y="115"/>
                  </a:cubicBezTo>
                  <a:lnTo>
                    <a:pt x="382" y="117"/>
                  </a:lnTo>
                  <a:close/>
                  <a:moveTo>
                    <a:pt x="384" y="113"/>
                  </a:moveTo>
                  <a:cubicBezTo>
                    <a:pt x="227" y="113"/>
                    <a:pt x="227" y="113"/>
                    <a:pt x="227" y="113"/>
                  </a:cubicBezTo>
                  <a:cubicBezTo>
                    <a:pt x="227" y="72"/>
                    <a:pt x="227" y="72"/>
                    <a:pt x="227" y="72"/>
                  </a:cubicBezTo>
                  <a:cubicBezTo>
                    <a:pt x="227" y="72"/>
                    <a:pt x="227" y="72"/>
                    <a:pt x="227" y="72"/>
                  </a:cubicBezTo>
                  <a:cubicBezTo>
                    <a:pt x="314" y="72"/>
                    <a:pt x="314" y="72"/>
                    <a:pt x="314" y="72"/>
                  </a:cubicBezTo>
                  <a:cubicBezTo>
                    <a:pt x="336" y="92"/>
                    <a:pt x="336" y="92"/>
                    <a:pt x="336" y="92"/>
                  </a:cubicBezTo>
                  <a:cubicBezTo>
                    <a:pt x="337" y="92"/>
                    <a:pt x="337" y="92"/>
                    <a:pt x="337" y="92"/>
                  </a:cubicBezTo>
                  <a:cubicBezTo>
                    <a:pt x="394" y="107"/>
                    <a:pt x="394" y="107"/>
                    <a:pt x="394" y="107"/>
                  </a:cubicBezTo>
                  <a:lnTo>
                    <a:pt x="384" y="113"/>
                  </a:lnTo>
                  <a:close/>
                  <a:moveTo>
                    <a:pt x="310" y="67"/>
                  </a:moveTo>
                  <a:cubicBezTo>
                    <a:pt x="310" y="67"/>
                    <a:pt x="310" y="67"/>
                    <a:pt x="310" y="67"/>
                  </a:cubicBezTo>
                  <a:cubicBezTo>
                    <a:pt x="314" y="66"/>
                    <a:pt x="314" y="66"/>
                    <a:pt x="314" y="66"/>
                  </a:cubicBezTo>
                  <a:cubicBezTo>
                    <a:pt x="340" y="89"/>
                    <a:pt x="340" y="89"/>
                    <a:pt x="340" y="89"/>
                  </a:cubicBezTo>
                  <a:cubicBezTo>
                    <a:pt x="340" y="89"/>
                    <a:pt x="340" y="89"/>
                    <a:pt x="341" y="89"/>
                  </a:cubicBezTo>
                  <a:cubicBezTo>
                    <a:pt x="400" y="104"/>
                    <a:pt x="400" y="104"/>
                    <a:pt x="400" y="104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38" y="90"/>
                    <a:pt x="338" y="90"/>
                    <a:pt x="338" y="90"/>
                  </a:cubicBezTo>
                  <a:cubicBezTo>
                    <a:pt x="315" y="70"/>
                    <a:pt x="315" y="70"/>
                    <a:pt x="315" y="70"/>
                  </a:cubicBezTo>
                  <a:cubicBezTo>
                    <a:pt x="315" y="70"/>
                    <a:pt x="315" y="70"/>
                    <a:pt x="314" y="70"/>
                  </a:cubicBezTo>
                  <a:cubicBezTo>
                    <a:pt x="227" y="70"/>
                    <a:pt x="227" y="70"/>
                    <a:pt x="227" y="70"/>
                  </a:cubicBezTo>
                  <a:cubicBezTo>
                    <a:pt x="227" y="70"/>
                    <a:pt x="227" y="70"/>
                    <a:pt x="227" y="70"/>
                  </a:cubicBezTo>
                  <a:cubicBezTo>
                    <a:pt x="227" y="67"/>
                    <a:pt x="227" y="67"/>
                    <a:pt x="227" y="67"/>
                  </a:cubicBezTo>
                  <a:lnTo>
                    <a:pt x="310" y="67"/>
                  </a:lnTo>
                  <a:close/>
                  <a:moveTo>
                    <a:pt x="62" y="89"/>
                  </a:moveTo>
                  <a:cubicBezTo>
                    <a:pt x="63" y="89"/>
                    <a:pt x="63" y="89"/>
                    <a:pt x="63" y="89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176" y="67"/>
                    <a:pt x="176" y="67"/>
                    <a:pt x="176" y="67"/>
                  </a:cubicBezTo>
                  <a:cubicBezTo>
                    <a:pt x="176" y="70"/>
                    <a:pt x="176" y="70"/>
                    <a:pt x="176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3" y="104"/>
                    <a:pt x="3" y="104"/>
                    <a:pt x="3" y="104"/>
                  </a:cubicBezTo>
                  <a:lnTo>
                    <a:pt x="62" y="89"/>
                  </a:lnTo>
                  <a:close/>
                  <a:moveTo>
                    <a:pt x="8" y="107"/>
                  </a:moveTo>
                  <a:cubicBezTo>
                    <a:pt x="66" y="92"/>
                    <a:pt x="66" y="92"/>
                    <a:pt x="66" y="92"/>
                  </a:cubicBezTo>
                  <a:cubicBezTo>
                    <a:pt x="66" y="92"/>
                    <a:pt x="66" y="92"/>
                    <a:pt x="66" y="92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176" y="72"/>
                    <a:pt x="176" y="72"/>
                    <a:pt x="176" y="72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9" y="113"/>
                    <a:pt x="19" y="113"/>
                    <a:pt x="19" y="113"/>
                  </a:cubicBezTo>
                  <a:lnTo>
                    <a:pt x="8" y="107"/>
                  </a:lnTo>
                  <a:close/>
                  <a:moveTo>
                    <a:pt x="176" y="115"/>
                  </a:moveTo>
                  <a:cubicBezTo>
                    <a:pt x="176" y="117"/>
                    <a:pt x="176" y="117"/>
                    <a:pt x="176" y="117"/>
                  </a:cubicBezTo>
                  <a:cubicBezTo>
                    <a:pt x="21" y="117"/>
                    <a:pt x="21" y="117"/>
                    <a:pt x="21" y="117"/>
                  </a:cubicBezTo>
                  <a:cubicBezTo>
                    <a:pt x="21" y="115"/>
                    <a:pt x="21" y="115"/>
                    <a:pt x="21" y="115"/>
                  </a:cubicBezTo>
                  <a:lnTo>
                    <a:pt x="176" y="115"/>
                  </a:lnTo>
                  <a:close/>
                  <a:moveTo>
                    <a:pt x="21" y="119"/>
                  </a:moveTo>
                  <a:cubicBezTo>
                    <a:pt x="176" y="119"/>
                    <a:pt x="176" y="119"/>
                    <a:pt x="176" y="119"/>
                  </a:cubicBezTo>
                  <a:cubicBezTo>
                    <a:pt x="176" y="179"/>
                    <a:pt x="176" y="179"/>
                    <a:pt x="176" y="179"/>
                  </a:cubicBezTo>
                  <a:cubicBezTo>
                    <a:pt x="21" y="179"/>
                    <a:pt x="21" y="179"/>
                    <a:pt x="21" y="179"/>
                  </a:cubicBezTo>
                  <a:lnTo>
                    <a:pt x="21" y="119"/>
                  </a:lnTo>
                  <a:close/>
                  <a:moveTo>
                    <a:pt x="189" y="179"/>
                  </a:moveTo>
                  <a:cubicBezTo>
                    <a:pt x="189" y="147"/>
                    <a:pt x="189" y="147"/>
                    <a:pt x="189" y="147"/>
                  </a:cubicBezTo>
                  <a:cubicBezTo>
                    <a:pt x="214" y="147"/>
                    <a:pt x="214" y="147"/>
                    <a:pt x="214" y="147"/>
                  </a:cubicBezTo>
                  <a:cubicBezTo>
                    <a:pt x="214" y="179"/>
                    <a:pt x="214" y="179"/>
                    <a:pt x="214" y="179"/>
                  </a:cubicBezTo>
                  <a:lnTo>
                    <a:pt x="189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34">
              <a:extLst>
                <a:ext uri="{FF2B5EF4-FFF2-40B4-BE49-F238E27FC236}">
                  <a16:creationId xmlns:a16="http://schemas.microsoft.com/office/drawing/2014/main" id="{AD99A02A-B262-4342-A791-039B3D73C7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4088" y="3622675"/>
              <a:ext cx="96838" cy="92075"/>
            </a:xfrm>
            <a:custGeom>
              <a:avLst/>
              <a:gdLst>
                <a:gd name="T0" fmla="*/ 39 w 61"/>
                <a:gd name="T1" fmla="*/ 22 h 58"/>
                <a:gd name="T2" fmla="*/ 30 w 61"/>
                <a:gd name="T3" fmla="*/ 0 h 58"/>
                <a:gd name="T4" fmla="*/ 22 w 61"/>
                <a:gd name="T5" fmla="*/ 22 h 58"/>
                <a:gd name="T6" fmla="*/ 0 w 61"/>
                <a:gd name="T7" fmla="*/ 22 h 58"/>
                <a:gd name="T8" fmla="*/ 17 w 61"/>
                <a:gd name="T9" fmla="*/ 36 h 58"/>
                <a:gd name="T10" fmla="*/ 13 w 61"/>
                <a:gd name="T11" fmla="*/ 58 h 58"/>
                <a:gd name="T12" fmla="*/ 30 w 61"/>
                <a:gd name="T13" fmla="*/ 44 h 58"/>
                <a:gd name="T14" fmla="*/ 48 w 61"/>
                <a:gd name="T15" fmla="*/ 58 h 58"/>
                <a:gd name="T16" fmla="*/ 43 w 61"/>
                <a:gd name="T17" fmla="*/ 36 h 58"/>
                <a:gd name="T18" fmla="*/ 61 w 61"/>
                <a:gd name="T19" fmla="*/ 22 h 58"/>
                <a:gd name="T20" fmla="*/ 39 w 61"/>
                <a:gd name="T21" fmla="*/ 2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58">
                  <a:moveTo>
                    <a:pt x="39" y="22"/>
                  </a:moveTo>
                  <a:lnTo>
                    <a:pt x="30" y="0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17" y="36"/>
                  </a:lnTo>
                  <a:lnTo>
                    <a:pt x="13" y="58"/>
                  </a:lnTo>
                  <a:lnTo>
                    <a:pt x="30" y="44"/>
                  </a:lnTo>
                  <a:lnTo>
                    <a:pt x="48" y="58"/>
                  </a:lnTo>
                  <a:lnTo>
                    <a:pt x="43" y="36"/>
                  </a:lnTo>
                  <a:lnTo>
                    <a:pt x="61" y="22"/>
                  </a:lnTo>
                  <a:lnTo>
                    <a:pt x="39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35">
              <a:extLst>
                <a:ext uri="{FF2B5EF4-FFF2-40B4-BE49-F238E27FC236}">
                  <a16:creationId xmlns:a16="http://schemas.microsoft.com/office/drawing/2014/main" id="{55E63C7C-84C5-4148-9B6D-75A8712181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4088" y="4630738"/>
              <a:ext cx="14288" cy="176213"/>
            </a:xfrm>
            <a:custGeom>
              <a:avLst/>
              <a:gdLst>
                <a:gd name="T0" fmla="*/ 1 w 2"/>
                <a:gd name="T1" fmla="*/ 0 h 25"/>
                <a:gd name="T2" fmla="*/ 0 w 2"/>
                <a:gd name="T3" fmla="*/ 1 h 25"/>
                <a:gd name="T4" fmla="*/ 0 w 2"/>
                <a:gd name="T5" fmla="*/ 24 h 25"/>
                <a:gd name="T6" fmla="*/ 1 w 2"/>
                <a:gd name="T7" fmla="*/ 25 h 25"/>
                <a:gd name="T8" fmla="*/ 2 w 2"/>
                <a:gd name="T9" fmla="*/ 24 h 25"/>
                <a:gd name="T10" fmla="*/ 2 w 2"/>
                <a:gd name="T11" fmla="*/ 1 h 25"/>
                <a:gd name="T12" fmla="*/ 1 w 2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1" y="25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36">
              <a:extLst>
                <a:ext uri="{FF2B5EF4-FFF2-40B4-BE49-F238E27FC236}">
                  <a16:creationId xmlns:a16="http://schemas.microsoft.com/office/drawing/2014/main" id="{B5DD78F4-9E66-45B7-8DC1-F45A2D7DAA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10288" y="4630738"/>
              <a:ext cx="12700" cy="176213"/>
            </a:xfrm>
            <a:custGeom>
              <a:avLst/>
              <a:gdLst>
                <a:gd name="T0" fmla="*/ 1 w 2"/>
                <a:gd name="T1" fmla="*/ 0 h 25"/>
                <a:gd name="T2" fmla="*/ 0 w 2"/>
                <a:gd name="T3" fmla="*/ 1 h 25"/>
                <a:gd name="T4" fmla="*/ 0 w 2"/>
                <a:gd name="T5" fmla="*/ 24 h 25"/>
                <a:gd name="T6" fmla="*/ 1 w 2"/>
                <a:gd name="T7" fmla="*/ 25 h 25"/>
                <a:gd name="T8" fmla="*/ 2 w 2"/>
                <a:gd name="T9" fmla="*/ 24 h 25"/>
                <a:gd name="T10" fmla="*/ 2 w 2"/>
                <a:gd name="T11" fmla="*/ 1 h 25"/>
                <a:gd name="T12" fmla="*/ 1 w 2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1" y="25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37">
              <a:extLst>
                <a:ext uri="{FF2B5EF4-FFF2-40B4-BE49-F238E27FC236}">
                  <a16:creationId xmlns:a16="http://schemas.microsoft.com/office/drawing/2014/main" id="{EA763945-A697-4602-9851-4D792E8E04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9013" y="4630738"/>
              <a:ext cx="12700" cy="176213"/>
            </a:xfrm>
            <a:custGeom>
              <a:avLst/>
              <a:gdLst>
                <a:gd name="T0" fmla="*/ 1 w 2"/>
                <a:gd name="T1" fmla="*/ 0 h 25"/>
                <a:gd name="T2" fmla="*/ 0 w 2"/>
                <a:gd name="T3" fmla="*/ 1 h 25"/>
                <a:gd name="T4" fmla="*/ 0 w 2"/>
                <a:gd name="T5" fmla="*/ 24 h 25"/>
                <a:gd name="T6" fmla="*/ 1 w 2"/>
                <a:gd name="T7" fmla="*/ 25 h 25"/>
                <a:gd name="T8" fmla="*/ 2 w 2"/>
                <a:gd name="T9" fmla="*/ 24 h 25"/>
                <a:gd name="T10" fmla="*/ 2 w 2"/>
                <a:gd name="T11" fmla="*/ 1 h 25"/>
                <a:gd name="T12" fmla="*/ 1 w 2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5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5"/>
                    <a:pt x="1" y="25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38">
              <a:extLst>
                <a:ext uri="{FF2B5EF4-FFF2-40B4-BE49-F238E27FC236}">
                  <a16:creationId xmlns:a16="http://schemas.microsoft.com/office/drawing/2014/main" id="{897C7830-48F3-4B2D-BC64-F86F27B54A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0438" y="3811588"/>
              <a:ext cx="14288" cy="42863"/>
            </a:xfrm>
            <a:custGeom>
              <a:avLst/>
              <a:gdLst>
                <a:gd name="T0" fmla="*/ 1 w 2"/>
                <a:gd name="T1" fmla="*/ 6 h 6"/>
                <a:gd name="T2" fmla="*/ 2 w 2"/>
                <a:gd name="T3" fmla="*/ 5 h 6"/>
                <a:gd name="T4" fmla="*/ 2 w 2"/>
                <a:gd name="T5" fmla="*/ 1 h 6"/>
                <a:gd name="T6" fmla="*/ 1 w 2"/>
                <a:gd name="T7" fmla="*/ 0 h 6"/>
                <a:gd name="T8" fmla="*/ 0 w 2"/>
                <a:gd name="T9" fmla="*/ 1 h 6"/>
                <a:gd name="T10" fmla="*/ 0 w 2"/>
                <a:gd name="T11" fmla="*/ 5 h 6"/>
                <a:gd name="T12" fmla="*/ 1 w 2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">
                  <a:moveTo>
                    <a:pt x="1" y="6"/>
                  </a:moveTo>
                  <a:cubicBezTo>
                    <a:pt x="2" y="6"/>
                    <a:pt x="2" y="6"/>
                    <a:pt x="2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39">
              <a:extLst>
                <a:ext uri="{FF2B5EF4-FFF2-40B4-BE49-F238E27FC236}">
                  <a16:creationId xmlns:a16="http://schemas.microsoft.com/office/drawing/2014/main" id="{B714EE0F-487B-4B6D-89B1-16103A7252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2350" y="3811588"/>
              <a:ext cx="14288" cy="42863"/>
            </a:xfrm>
            <a:custGeom>
              <a:avLst/>
              <a:gdLst>
                <a:gd name="T0" fmla="*/ 1 w 2"/>
                <a:gd name="T1" fmla="*/ 6 h 6"/>
                <a:gd name="T2" fmla="*/ 2 w 2"/>
                <a:gd name="T3" fmla="*/ 5 h 6"/>
                <a:gd name="T4" fmla="*/ 2 w 2"/>
                <a:gd name="T5" fmla="*/ 1 h 6"/>
                <a:gd name="T6" fmla="*/ 1 w 2"/>
                <a:gd name="T7" fmla="*/ 0 h 6"/>
                <a:gd name="T8" fmla="*/ 0 w 2"/>
                <a:gd name="T9" fmla="*/ 1 h 6"/>
                <a:gd name="T10" fmla="*/ 0 w 2"/>
                <a:gd name="T11" fmla="*/ 5 h 6"/>
                <a:gd name="T12" fmla="*/ 1 w 2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">
                  <a:moveTo>
                    <a:pt x="1" y="6"/>
                  </a:moveTo>
                  <a:cubicBezTo>
                    <a:pt x="1" y="6"/>
                    <a:pt x="2" y="6"/>
                    <a:pt x="2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0">
              <a:extLst>
                <a:ext uri="{FF2B5EF4-FFF2-40B4-BE49-F238E27FC236}">
                  <a16:creationId xmlns:a16="http://schemas.microsoft.com/office/drawing/2014/main" id="{564FFB50-02E8-4F53-AD8F-70356182CA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5488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1">
              <a:extLst>
                <a:ext uri="{FF2B5EF4-FFF2-40B4-BE49-F238E27FC236}">
                  <a16:creationId xmlns:a16="http://schemas.microsoft.com/office/drawing/2014/main" id="{F331CAD3-87C6-49C4-9823-C899DDD46F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2300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2">
              <a:extLst>
                <a:ext uri="{FF2B5EF4-FFF2-40B4-BE49-F238E27FC236}">
                  <a16:creationId xmlns:a16="http://schemas.microsoft.com/office/drawing/2014/main" id="{3015BFA8-0BFC-4C31-802C-24344C46EB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9113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43">
              <a:extLst>
                <a:ext uri="{FF2B5EF4-FFF2-40B4-BE49-F238E27FC236}">
                  <a16:creationId xmlns:a16="http://schemas.microsoft.com/office/drawing/2014/main" id="{03B8E4D1-CBDA-433C-87AC-6A63B4D348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4338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44">
              <a:extLst>
                <a:ext uri="{FF2B5EF4-FFF2-40B4-BE49-F238E27FC236}">
                  <a16:creationId xmlns:a16="http://schemas.microsoft.com/office/drawing/2014/main" id="{2A10B744-7B16-46CE-A63C-AFD22E32AB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1150" y="4435475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45">
              <a:extLst>
                <a:ext uri="{FF2B5EF4-FFF2-40B4-BE49-F238E27FC236}">
                  <a16:creationId xmlns:a16="http://schemas.microsoft.com/office/drawing/2014/main" id="{8237CF3B-3DC3-4242-B806-D20D2BB9F7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7963" y="4435475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46">
              <a:extLst>
                <a:ext uri="{FF2B5EF4-FFF2-40B4-BE49-F238E27FC236}">
                  <a16:creationId xmlns:a16="http://schemas.microsoft.com/office/drawing/2014/main" id="{2DEC29DD-3BAA-47BD-9824-B8C3FE4815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3188" y="4435475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47">
              <a:extLst>
                <a:ext uri="{FF2B5EF4-FFF2-40B4-BE49-F238E27FC236}">
                  <a16:creationId xmlns:a16="http://schemas.microsoft.com/office/drawing/2014/main" id="{B5C6E408-279C-426C-859A-0EC2881EDC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0000" y="4435475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48">
              <a:extLst>
                <a:ext uri="{FF2B5EF4-FFF2-40B4-BE49-F238E27FC236}">
                  <a16:creationId xmlns:a16="http://schemas.microsoft.com/office/drawing/2014/main" id="{D9299CBF-76B9-403D-B760-5F13A02411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76813" y="4435475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49">
              <a:extLst>
                <a:ext uri="{FF2B5EF4-FFF2-40B4-BE49-F238E27FC236}">
                  <a16:creationId xmlns:a16="http://schemas.microsoft.com/office/drawing/2014/main" id="{8D84A10F-A53F-46C4-9CB6-D791733614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79975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0">
              <a:extLst>
                <a:ext uri="{FF2B5EF4-FFF2-40B4-BE49-F238E27FC236}">
                  <a16:creationId xmlns:a16="http://schemas.microsoft.com/office/drawing/2014/main" id="{D6A31D89-ED8F-4FB2-B787-E18E110126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5488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1">
              <a:extLst>
                <a:ext uri="{FF2B5EF4-FFF2-40B4-BE49-F238E27FC236}">
                  <a16:creationId xmlns:a16="http://schemas.microsoft.com/office/drawing/2014/main" id="{AE1E73B3-9868-4ED6-BBE1-2C554016C7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2300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2">
              <a:extLst>
                <a:ext uri="{FF2B5EF4-FFF2-40B4-BE49-F238E27FC236}">
                  <a16:creationId xmlns:a16="http://schemas.microsoft.com/office/drawing/2014/main" id="{028A6721-6652-4C1C-8014-3DF8DAE2D7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9113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53">
              <a:extLst>
                <a:ext uri="{FF2B5EF4-FFF2-40B4-BE49-F238E27FC236}">
                  <a16:creationId xmlns:a16="http://schemas.microsoft.com/office/drawing/2014/main" id="{54ED3B9D-02F5-439A-9BD5-B73FD34BFF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4338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54">
              <a:extLst>
                <a:ext uri="{FF2B5EF4-FFF2-40B4-BE49-F238E27FC236}">
                  <a16:creationId xmlns:a16="http://schemas.microsoft.com/office/drawing/2014/main" id="{78006E3E-8AB9-4DB5-86CF-E21A64D675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1150" y="4603750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55">
              <a:extLst>
                <a:ext uri="{FF2B5EF4-FFF2-40B4-BE49-F238E27FC236}">
                  <a16:creationId xmlns:a16="http://schemas.microsoft.com/office/drawing/2014/main" id="{67CEAFCA-6752-4211-8788-354AAE4DD8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7963" y="4603750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56">
              <a:extLst>
                <a:ext uri="{FF2B5EF4-FFF2-40B4-BE49-F238E27FC236}">
                  <a16:creationId xmlns:a16="http://schemas.microsoft.com/office/drawing/2014/main" id="{8E55C034-F764-4030-97A0-89C825A62E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3188" y="4603750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57">
              <a:extLst>
                <a:ext uri="{FF2B5EF4-FFF2-40B4-BE49-F238E27FC236}">
                  <a16:creationId xmlns:a16="http://schemas.microsoft.com/office/drawing/2014/main" id="{42DBDEE5-082B-4133-8EDE-7D4875D083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0000" y="4603750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58">
              <a:extLst>
                <a:ext uri="{FF2B5EF4-FFF2-40B4-BE49-F238E27FC236}">
                  <a16:creationId xmlns:a16="http://schemas.microsoft.com/office/drawing/2014/main" id="{7D9D5861-6427-4E09-936A-DB9EB2DF55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76813" y="4603750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59">
              <a:extLst>
                <a:ext uri="{FF2B5EF4-FFF2-40B4-BE49-F238E27FC236}">
                  <a16:creationId xmlns:a16="http://schemas.microsoft.com/office/drawing/2014/main" id="{402DC8F3-4FC1-429B-8168-F0C504F311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79975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0">
              <a:extLst>
                <a:ext uri="{FF2B5EF4-FFF2-40B4-BE49-F238E27FC236}">
                  <a16:creationId xmlns:a16="http://schemas.microsoft.com/office/drawing/2014/main" id="{F778D0A4-7037-4E50-BDB5-59B922F715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3125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1">
              <a:extLst>
                <a:ext uri="{FF2B5EF4-FFF2-40B4-BE49-F238E27FC236}">
                  <a16:creationId xmlns:a16="http://schemas.microsoft.com/office/drawing/2014/main" id="{8370EDA8-097A-4A35-9C4D-2DD8409804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8350" y="4435475"/>
              <a:ext cx="63500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2">
              <a:extLst>
                <a:ext uri="{FF2B5EF4-FFF2-40B4-BE49-F238E27FC236}">
                  <a16:creationId xmlns:a16="http://schemas.microsoft.com/office/drawing/2014/main" id="{83F09177-00EF-4119-A1F5-95E734CFFA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15163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63">
              <a:extLst>
                <a:ext uri="{FF2B5EF4-FFF2-40B4-BE49-F238E27FC236}">
                  <a16:creationId xmlns:a16="http://schemas.microsoft.com/office/drawing/2014/main" id="{6EBCED04-FCCA-463E-AAA9-D9725D9EF9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1975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64">
              <a:extLst>
                <a:ext uri="{FF2B5EF4-FFF2-40B4-BE49-F238E27FC236}">
                  <a16:creationId xmlns:a16="http://schemas.microsoft.com/office/drawing/2014/main" id="{3C540459-4929-40EC-9524-D7C9E546DB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07200" y="4435475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65">
              <a:extLst>
                <a:ext uri="{FF2B5EF4-FFF2-40B4-BE49-F238E27FC236}">
                  <a16:creationId xmlns:a16="http://schemas.microsoft.com/office/drawing/2014/main" id="{AB66A56F-097F-456F-BC55-DE97ACE195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4013" y="4435475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66">
              <a:extLst>
                <a:ext uri="{FF2B5EF4-FFF2-40B4-BE49-F238E27FC236}">
                  <a16:creationId xmlns:a16="http://schemas.microsoft.com/office/drawing/2014/main" id="{9451E2E8-C40A-4EB0-BF61-B37037FBD6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0825" y="4435475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67">
              <a:extLst>
                <a:ext uri="{FF2B5EF4-FFF2-40B4-BE49-F238E27FC236}">
                  <a16:creationId xmlns:a16="http://schemas.microsoft.com/office/drawing/2014/main" id="{41B90538-4A77-43BC-B8DC-6D010D8B58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7638" y="4435475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68">
              <a:extLst>
                <a:ext uri="{FF2B5EF4-FFF2-40B4-BE49-F238E27FC236}">
                  <a16:creationId xmlns:a16="http://schemas.microsoft.com/office/drawing/2014/main" id="{3291E26C-51C8-4A3F-9BEA-C0B32A8DA9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2863" y="4435475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69">
              <a:extLst>
                <a:ext uri="{FF2B5EF4-FFF2-40B4-BE49-F238E27FC236}">
                  <a16:creationId xmlns:a16="http://schemas.microsoft.com/office/drawing/2014/main" id="{9D35544C-4A11-4A75-A1C5-643705464A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6025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0">
              <a:extLst>
                <a:ext uri="{FF2B5EF4-FFF2-40B4-BE49-F238E27FC236}">
                  <a16:creationId xmlns:a16="http://schemas.microsoft.com/office/drawing/2014/main" id="{6878EEF6-52E8-41BF-941F-31C217B907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3125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1">
              <a:extLst>
                <a:ext uri="{FF2B5EF4-FFF2-40B4-BE49-F238E27FC236}">
                  <a16:creationId xmlns:a16="http://schemas.microsoft.com/office/drawing/2014/main" id="{5F9864F4-2B7F-4EAF-A806-1261EE21A4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8350" y="4603750"/>
              <a:ext cx="63500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2">
              <a:extLst>
                <a:ext uri="{FF2B5EF4-FFF2-40B4-BE49-F238E27FC236}">
                  <a16:creationId xmlns:a16="http://schemas.microsoft.com/office/drawing/2014/main" id="{C95AA4C0-17B3-47BB-AC99-9391D03A6C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15163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73">
              <a:extLst>
                <a:ext uri="{FF2B5EF4-FFF2-40B4-BE49-F238E27FC236}">
                  <a16:creationId xmlns:a16="http://schemas.microsoft.com/office/drawing/2014/main" id="{D687CCA2-C1C4-4EAC-8BEA-EBC8D20A21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1975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74">
              <a:extLst>
                <a:ext uri="{FF2B5EF4-FFF2-40B4-BE49-F238E27FC236}">
                  <a16:creationId xmlns:a16="http://schemas.microsoft.com/office/drawing/2014/main" id="{061E650D-CA34-454A-907D-C043557AE9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07200" y="4603750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75">
              <a:extLst>
                <a:ext uri="{FF2B5EF4-FFF2-40B4-BE49-F238E27FC236}">
                  <a16:creationId xmlns:a16="http://schemas.microsoft.com/office/drawing/2014/main" id="{912344B6-8C95-43F6-8563-F906AE9CB3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4013" y="4603750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76">
              <a:extLst>
                <a:ext uri="{FF2B5EF4-FFF2-40B4-BE49-F238E27FC236}">
                  <a16:creationId xmlns:a16="http://schemas.microsoft.com/office/drawing/2014/main" id="{65A82C74-49D2-44F4-8DAF-7E6B10DAD2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0825" y="4603750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77">
              <a:extLst>
                <a:ext uri="{FF2B5EF4-FFF2-40B4-BE49-F238E27FC236}">
                  <a16:creationId xmlns:a16="http://schemas.microsoft.com/office/drawing/2014/main" id="{A230F511-0A15-4B3C-982E-56965C9922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7638" y="4603750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78">
              <a:extLst>
                <a:ext uri="{FF2B5EF4-FFF2-40B4-BE49-F238E27FC236}">
                  <a16:creationId xmlns:a16="http://schemas.microsoft.com/office/drawing/2014/main" id="{13AD53BF-CD3A-4B1E-9A9E-F9775D0A68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2863" y="4603750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79">
              <a:extLst>
                <a:ext uri="{FF2B5EF4-FFF2-40B4-BE49-F238E27FC236}">
                  <a16:creationId xmlns:a16="http://schemas.microsoft.com/office/drawing/2014/main" id="{204CB7FB-B645-4F06-B23F-5CDBA0DF2E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6025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0">
              <a:extLst>
                <a:ext uri="{FF2B5EF4-FFF2-40B4-BE49-F238E27FC236}">
                  <a16:creationId xmlns:a16="http://schemas.microsoft.com/office/drawing/2014/main" id="{45BFC86C-761F-4504-8DC9-E79BC20813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01850" y="4162425"/>
              <a:ext cx="2170113" cy="679450"/>
            </a:xfrm>
            <a:custGeom>
              <a:avLst/>
              <a:gdLst>
                <a:gd name="T0" fmla="*/ 164 w 314"/>
                <a:gd name="T1" fmla="*/ 68 h 97"/>
                <a:gd name="T2" fmla="*/ 111 w 314"/>
                <a:gd name="T3" fmla="*/ 20 h 97"/>
                <a:gd name="T4" fmla="*/ 83 w 314"/>
                <a:gd name="T5" fmla="*/ 60 h 97"/>
                <a:gd name="T6" fmla="*/ 64 w 314"/>
                <a:gd name="T7" fmla="*/ 72 h 97"/>
                <a:gd name="T8" fmla="*/ 44 w 314"/>
                <a:gd name="T9" fmla="*/ 60 h 97"/>
                <a:gd name="T10" fmla="*/ 36 w 314"/>
                <a:gd name="T11" fmla="*/ 60 h 97"/>
                <a:gd name="T12" fmla="*/ 21 w 314"/>
                <a:gd name="T13" fmla="*/ 79 h 97"/>
                <a:gd name="T14" fmla="*/ 113 w 314"/>
                <a:gd name="T15" fmla="*/ 87 h 97"/>
                <a:gd name="T16" fmla="*/ 163 w 314"/>
                <a:gd name="T17" fmla="*/ 86 h 97"/>
                <a:gd name="T18" fmla="*/ 261 w 314"/>
                <a:gd name="T19" fmla="*/ 40 h 97"/>
                <a:gd name="T20" fmla="*/ 261 w 314"/>
                <a:gd name="T21" fmla="*/ 59 h 97"/>
                <a:gd name="T22" fmla="*/ 261 w 314"/>
                <a:gd name="T23" fmla="*/ 87 h 97"/>
                <a:gd name="T24" fmla="*/ 313 w 314"/>
                <a:gd name="T25" fmla="*/ 97 h 97"/>
                <a:gd name="T26" fmla="*/ 73 w 314"/>
                <a:gd name="T27" fmla="*/ 95 h 97"/>
                <a:gd name="T28" fmla="*/ 67 w 314"/>
                <a:gd name="T29" fmla="*/ 77 h 97"/>
                <a:gd name="T30" fmla="*/ 84 w 314"/>
                <a:gd name="T31" fmla="*/ 58 h 97"/>
                <a:gd name="T32" fmla="*/ 75 w 314"/>
                <a:gd name="T33" fmla="*/ 94 h 97"/>
                <a:gd name="T34" fmla="*/ 48 w 314"/>
                <a:gd name="T35" fmla="*/ 58 h 97"/>
                <a:gd name="T36" fmla="*/ 62 w 314"/>
                <a:gd name="T37" fmla="*/ 73 h 97"/>
                <a:gd name="T38" fmla="*/ 39 w 314"/>
                <a:gd name="T39" fmla="*/ 74 h 97"/>
                <a:gd name="T40" fmla="*/ 22 w 314"/>
                <a:gd name="T41" fmla="*/ 64 h 97"/>
                <a:gd name="T42" fmla="*/ 32 w 314"/>
                <a:gd name="T43" fmla="*/ 64 h 97"/>
                <a:gd name="T44" fmla="*/ 23 w 314"/>
                <a:gd name="T45" fmla="*/ 77 h 97"/>
                <a:gd name="T46" fmla="*/ 28 w 314"/>
                <a:gd name="T47" fmla="*/ 95 h 97"/>
                <a:gd name="T48" fmla="*/ 132 w 314"/>
                <a:gd name="T49" fmla="*/ 53 h 97"/>
                <a:gd name="T50" fmla="*/ 144 w 314"/>
                <a:gd name="T51" fmla="*/ 63 h 97"/>
                <a:gd name="T52" fmla="*/ 113 w 314"/>
                <a:gd name="T53" fmla="*/ 43 h 97"/>
                <a:gd name="T54" fmla="*/ 145 w 314"/>
                <a:gd name="T55" fmla="*/ 32 h 97"/>
                <a:gd name="T56" fmla="*/ 163 w 314"/>
                <a:gd name="T57" fmla="*/ 37 h 97"/>
                <a:gd name="T58" fmla="*/ 163 w 314"/>
                <a:gd name="T59" fmla="*/ 45 h 97"/>
                <a:gd name="T60" fmla="*/ 113 w 314"/>
                <a:gd name="T61" fmla="*/ 30 h 97"/>
                <a:gd name="T62" fmla="*/ 154 w 314"/>
                <a:gd name="T63" fmla="*/ 68 h 97"/>
                <a:gd name="T64" fmla="*/ 163 w 314"/>
                <a:gd name="T65" fmla="*/ 20 h 97"/>
                <a:gd name="T66" fmla="*/ 113 w 314"/>
                <a:gd name="T67" fmla="*/ 79 h 97"/>
                <a:gd name="T68" fmla="*/ 113 w 314"/>
                <a:gd name="T69" fmla="*/ 79 h 97"/>
                <a:gd name="T70" fmla="*/ 287 w 314"/>
                <a:gd name="T71" fmla="*/ 48 h 97"/>
                <a:gd name="T72" fmla="*/ 288 w 314"/>
                <a:gd name="T73" fmla="*/ 41 h 97"/>
                <a:gd name="T74" fmla="*/ 312 w 314"/>
                <a:gd name="T75" fmla="*/ 41 h 97"/>
                <a:gd name="T76" fmla="*/ 288 w 314"/>
                <a:gd name="T77" fmla="*/ 60 h 97"/>
                <a:gd name="T78" fmla="*/ 297 w 314"/>
                <a:gd name="T79" fmla="*/ 60 h 97"/>
                <a:gd name="T80" fmla="*/ 272 w 314"/>
                <a:gd name="T81" fmla="*/ 67 h 97"/>
                <a:gd name="T82" fmla="*/ 272 w 314"/>
                <a:gd name="T83" fmla="*/ 69 h 97"/>
                <a:gd name="T84" fmla="*/ 288 w 314"/>
                <a:gd name="T85" fmla="*/ 69 h 97"/>
                <a:gd name="T86" fmla="*/ 304 w 314"/>
                <a:gd name="T87" fmla="*/ 77 h 97"/>
                <a:gd name="T88" fmla="*/ 305 w 314"/>
                <a:gd name="T89" fmla="*/ 69 h 97"/>
                <a:gd name="T90" fmla="*/ 305 w 314"/>
                <a:gd name="T91" fmla="*/ 50 h 97"/>
                <a:gd name="T92" fmla="*/ 304 w 314"/>
                <a:gd name="T93" fmla="*/ 50 h 97"/>
                <a:gd name="T94" fmla="*/ 287 w 314"/>
                <a:gd name="T95" fmla="*/ 58 h 97"/>
                <a:gd name="T96" fmla="*/ 272 w 314"/>
                <a:gd name="T97" fmla="*/ 50 h 97"/>
                <a:gd name="T98" fmla="*/ 270 w 314"/>
                <a:gd name="T99" fmla="*/ 58 h 97"/>
                <a:gd name="T100" fmla="*/ 270 w 314"/>
                <a:gd name="T101" fmla="*/ 77 h 97"/>
                <a:gd name="T102" fmla="*/ 263 w 314"/>
                <a:gd name="T103" fmla="*/ 79 h 97"/>
                <a:gd name="T104" fmla="*/ 280 w 314"/>
                <a:gd name="T105" fmla="*/ 79 h 97"/>
                <a:gd name="T106" fmla="*/ 295 w 314"/>
                <a:gd name="T107" fmla="*/ 86 h 97"/>
                <a:gd name="T108" fmla="*/ 297 w 314"/>
                <a:gd name="T109" fmla="*/ 79 h 97"/>
                <a:gd name="T110" fmla="*/ 263 w 314"/>
                <a:gd name="T111" fmla="*/ 48 h 97"/>
                <a:gd name="T112" fmla="*/ 263 w 314"/>
                <a:gd name="T113" fmla="*/ 95 h 97"/>
                <a:gd name="T114" fmla="*/ 280 w 314"/>
                <a:gd name="T115" fmla="*/ 88 h 97"/>
                <a:gd name="T116" fmla="*/ 295 w 314"/>
                <a:gd name="T117" fmla="*/ 95 h 97"/>
                <a:gd name="T118" fmla="*/ 297 w 314"/>
                <a:gd name="T119" fmla="*/ 88 h 97"/>
                <a:gd name="T120" fmla="*/ 312 w 314"/>
                <a:gd name="T121" fmla="*/ 39 h 97"/>
                <a:gd name="T122" fmla="*/ 288 w 314"/>
                <a:gd name="T123" fmla="*/ 39 h 97"/>
                <a:gd name="T124" fmla="*/ 271 w 314"/>
                <a:gd name="T125" fmla="*/ 3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4" h="97">
                  <a:moveTo>
                    <a:pt x="263" y="1"/>
                  </a:moveTo>
                  <a:cubicBezTo>
                    <a:pt x="263" y="0"/>
                    <a:pt x="262" y="0"/>
                    <a:pt x="262" y="1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2" y="63"/>
                    <a:pt x="172" y="63"/>
                    <a:pt x="172" y="64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4" y="68"/>
                    <a:pt x="164" y="68"/>
                    <a:pt x="164" y="68"/>
                  </a:cubicBezTo>
                  <a:cubicBezTo>
                    <a:pt x="164" y="68"/>
                    <a:pt x="164" y="68"/>
                    <a:pt x="164" y="68"/>
                  </a:cubicBezTo>
                  <a:cubicBezTo>
                    <a:pt x="164" y="19"/>
                    <a:pt x="164" y="19"/>
                    <a:pt x="164" y="19"/>
                  </a:cubicBezTo>
                  <a:cubicBezTo>
                    <a:pt x="164" y="19"/>
                    <a:pt x="164" y="18"/>
                    <a:pt x="164" y="18"/>
                  </a:cubicBezTo>
                  <a:cubicBezTo>
                    <a:pt x="146" y="7"/>
                    <a:pt x="146" y="7"/>
                    <a:pt x="146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1" y="19"/>
                    <a:pt x="111" y="20"/>
                    <a:pt x="111" y="20"/>
                  </a:cubicBezTo>
                  <a:cubicBezTo>
                    <a:pt x="111" y="95"/>
                    <a:pt x="111" y="95"/>
                    <a:pt x="111" y="9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96" y="79"/>
                    <a:pt x="96" y="79"/>
                    <a:pt x="96" y="79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5"/>
                    <a:pt x="0" y="96"/>
                    <a:pt x="0" y="96"/>
                  </a:cubicBezTo>
                  <a:cubicBezTo>
                    <a:pt x="0" y="97"/>
                    <a:pt x="1" y="97"/>
                    <a:pt x="1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3" y="97"/>
                    <a:pt x="113" y="97"/>
                    <a:pt x="113" y="96"/>
                  </a:cubicBezTo>
                  <a:cubicBezTo>
                    <a:pt x="113" y="87"/>
                    <a:pt x="113" y="87"/>
                    <a:pt x="113" y="87"/>
                  </a:cubicBezTo>
                  <a:cubicBezTo>
                    <a:pt x="143" y="79"/>
                    <a:pt x="143" y="79"/>
                    <a:pt x="143" y="79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3" y="97"/>
                    <a:pt x="144" y="97"/>
                    <a:pt x="144" y="97"/>
                  </a:cubicBezTo>
                  <a:cubicBezTo>
                    <a:pt x="145" y="97"/>
                    <a:pt x="145" y="97"/>
                    <a:pt x="145" y="96"/>
                  </a:cubicBezTo>
                  <a:cubicBezTo>
                    <a:pt x="145" y="79"/>
                    <a:pt x="145" y="79"/>
                    <a:pt x="145" y="79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4" y="86"/>
                    <a:pt x="174" y="85"/>
                    <a:pt x="174" y="85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261" y="4"/>
                    <a:pt x="261" y="4"/>
                    <a:pt x="261" y="4"/>
                  </a:cubicBezTo>
                  <a:cubicBezTo>
                    <a:pt x="261" y="40"/>
                    <a:pt x="261" y="40"/>
                    <a:pt x="261" y="40"/>
                  </a:cubicBezTo>
                  <a:cubicBezTo>
                    <a:pt x="261" y="40"/>
                    <a:pt x="261" y="40"/>
                    <a:pt x="261" y="40"/>
                  </a:cubicBezTo>
                  <a:cubicBezTo>
                    <a:pt x="261" y="40"/>
                    <a:pt x="261" y="40"/>
                    <a:pt x="261" y="40"/>
                  </a:cubicBezTo>
                  <a:cubicBezTo>
                    <a:pt x="261" y="49"/>
                    <a:pt x="261" y="49"/>
                    <a:pt x="261" y="49"/>
                  </a:cubicBezTo>
                  <a:cubicBezTo>
                    <a:pt x="261" y="49"/>
                    <a:pt x="261" y="49"/>
                    <a:pt x="261" y="49"/>
                  </a:cubicBezTo>
                  <a:cubicBezTo>
                    <a:pt x="261" y="49"/>
                    <a:pt x="261" y="49"/>
                    <a:pt x="261" y="50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1" y="68"/>
                    <a:pt x="261" y="68"/>
                    <a:pt x="261" y="68"/>
                  </a:cubicBezTo>
                  <a:cubicBezTo>
                    <a:pt x="261" y="68"/>
                    <a:pt x="261" y="68"/>
                    <a:pt x="261" y="68"/>
                  </a:cubicBezTo>
                  <a:cubicBezTo>
                    <a:pt x="261" y="68"/>
                    <a:pt x="261" y="68"/>
                    <a:pt x="261" y="68"/>
                  </a:cubicBezTo>
                  <a:cubicBezTo>
                    <a:pt x="261" y="77"/>
                    <a:pt x="261" y="77"/>
                    <a:pt x="261" y="77"/>
                  </a:cubicBezTo>
                  <a:cubicBezTo>
                    <a:pt x="261" y="77"/>
                    <a:pt x="261" y="77"/>
                    <a:pt x="261" y="78"/>
                  </a:cubicBezTo>
                  <a:cubicBezTo>
                    <a:pt x="261" y="78"/>
                    <a:pt x="261" y="78"/>
                    <a:pt x="261" y="78"/>
                  </a:cubicBezTo>
                  <a:cubicBezTo>
                    <a:pt x="261" y="87"/>
                    <a:pt x="261" y="87"/>
                    <a:pt x="261" y="87"/>
                  </a:cubicBezTo>
                  <a:cubicBezTo>
                    <a:pt x="261" y="87"/>
                    <a:pt x="261" y="87"/>
                    <a:pt x="261" y="87"/>
                  </a:cubicBezTo>
                  <a:cubicBezTo>
                    <a:pt x="261" y="87"/>
                    <a:pt x="261" y="87"/>
                    <a:pt x="261" y="87"/>
                  </a:cubicBezTo>
                  <a:cubicBezTo>
                    <a:pt x="261" y="96"/>
                    <a:pt x="261" y="96"/>
                    <a:pt x="261" y="96"/>
                  </a:cubicBezTo>
                  <a:cubicBezTo>
                    <a:pt x="261" y="96"/>
                    <a:pt x="261" y="96"/>
                    <a:pt x="261" y="96"/>
                  </a:cubicBezTo>
                  <a:cubicBezTo>
                    <a:pt x="261" y="97"/>
                    <a:pt x="261" y="97"/>
                    <a:pt x="262" y="97"/>
                  </a:cubicBezTo>
                  <a:cubicBezTo>
                    <a:pt x="312" y="97"/>
                    <a:pt x="312" y="97"/>
                    <a:pt x="312" y="97"/>
                  </a:cubicBezTo>
                  <a:cubicBezTo>
                    <a:pt x="313" y="97"/>
                    <a:pt x="313" y="97"/>
                    <a:pt x="313" y="97"/>
                  </a:cubicBezTo>
                  <a:cubicBezTo>
                    <a:pt x="314" y="96"/>
                    <a:pt x="314" y="96"/>
                    <a:pt x="314" y="96"/>
                  </a:cubicBezTo>
                  <a:cubicBezTo>
                    <a:pt x="314" y="35"/>
                    <a:pt x="314" y="35"/>
                    <a:pt x="314" y="35"/>
                  </a:cubicBezTo>
                  <a:cubicBezTo>
                    <a:pt x="314" y="35"/>
                    <a:pt x="314" y="34"/>
                    <a:pt x="313" y="34"/>
                  </a:cubicBezTo>
                  <a:lnTo>
                    <a:pt x="263" y="1"/>
                  </a:lnTo>
                  <a:close/>
                  <a:moveTo>
                    <a:pt x="71" y="79"/>
                  </a:moveTo>
                  <a:cubicBezTo>
                    <a:pt x="73" y="79"/>
                    <a:pt x="73" y="79"/>
                    <a:pt x="73" y="79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6" y="79"/>
                    <a:pt x="56" y="79"/>
                    <a:pt x="56" y="79"/>
                  </a:cubicBezTo>
                  <a:lnTo>
                    <a:pt x="71" y="79"/>
                  </a:lnTo>
                  <a:close/>
                  <a:moveTo>
                    <a:pt x="61" y="77"/>
                  </a:moveTo>
                  <a:cubicBezTo>
                    <a:pt x="64" y="74"/>
                    <a:pt x="64" y="74"/>
                    <a:pt x="64" y="74"/>
                  </a:cubicBezTo>
                  <a:cubicBezTo>
                    <a:pt x="67" y="77"/>
                    <a:pt x="67" y="77"/>
                    <a:pt x="67" y="77"/>
                  </a:cubicBezTo>
                  <a:lnTo>
                    <a:pt x="61" y="77"/>
                  </a:lnTo>
                  <a:close/>
                  <a:moveTo>
                    <a:pt x="74" y="64"/>
                  </a:moveTo>
                  <a:cubicBezTo>
                    <a:pt x="69" y="64"/>
                    <a:pt x="69" y="64"/>
                    <a:pt x="69" y="64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92" y="77"/>
                    <a:pt x="92" y="77"/>
                    <a:pt x="92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5" y="73"/>
                    <a:pt x="65" y="73"/>
                    <a:pt x="65" y="73"/>
                  </a:cubicBezTo>
                  <a:lnTo>
                    <a:pt x="74" y="64"/>
                  </a:lnTo>
                  <a:close/>
                  <a:moveTo>
                    <a:pt x="49" y="64"/>
                  </a:moveTo>
                  <a:cubicBezTo>
                    <a:pt x="43" y="64"/>
                    <a:pt x="43" y="64"/>
                    <a:pt x="43" y="64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2" y="77"/>
                    <a:pt x="52" y="77"/>
                    <a:pt x="52" y="77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39" y="74"/>
                    <a:pt x="39" y="74"/>
                    <a:pt x="39" y="74"/>
                  </a:cubicBezTo>
                  <a:lnTo>
                    <a:pt x="49" y="64"/>
                  </a:lnTo>
                  <a:close/>
                  <a:moveTo>
                    <a:pt x="40" y="77"/>
                  </a:moveTo>
                  <a:cubicBezTo>
                    <a:pt x="35" y="77"/>
                    <a:pt x="35" y="77"/>
                    <a:pt x="35" y="77"/>
                  </a:cubicBezTo>
                  <a:cubicBezTo>
                    <a:pt x="38" y="75"/>
                    <a:pt x="38" y="75"/>
                    <a:pt x="38" y="75"/>
                  </a:cubicBezTo>
                  <a:lnTo>
                    <a:pt x="40" y="77"/>
                  </a:lnTo>
                  <a:close/>
                  <a:moveTo>
                    <a:pt x="8" y="77"/>
                  </a:moveTo>
                  <a:cubicBezTo>
                    <a:pt x="22" y="64"/>
                    <a:pt x="22" y="64"/>
                    <a:pt x="22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3" y="77"/>
                    <a:pt x="33" y="77"/>
                    <a:pt x="33" y="77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77"/>
                    <a:pt x="23" y="77"/>
                    <a:pt x="23" y="77"/>
                  </a:cubicBezTo>
                  <a:lnTo>
                    <a:pt x="8" y="77"/>
                  </a:lnTo>
                  <a:close/>
                  <a:moveTo>
                    <a:pt x="28" y="79"/>
                  </a:moveTo>
                  <a:cubicBezTo>
                    <a:pt x="31" y="79"/>
                    <a:pt x="31" y="79"/>
                    <a:pt x="31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28" y="95"/>
                    <a:pt x="28" y="95"/>
                    <a:pt x="28" y="95"/>
                  </a:cubicBezTo>
                  <a:lnTo>
                    <a:pt x="28" y="79"/>
                  </a:lnTo>
                  <a:close/>
                  <a:moveTo>
                    <a:pt x="113" y="45"/>
                  </a:moveTo>
                  <a:cubicBezTo>
                    <a:pt x="129" y="51"/>
                    <a:pt x="129" y="51"/>
                    <a:pt x="129" y="51"/>
                  </a:cubicBezTo>
                  <a:cubicBezTo>
                    <a:pt x="113" y="56"/>
                    <a:pt x="113" y="56"/>
                    <a:pt x="113" y="56"/>
                  </a:cubicBezTo>
                  <a:lnTo>
                    <a:pt x="113" y="45"/>
                  </a:lnTo>
                  <a:close/>
                  <a:moveTo>
                    <a:pt x="113" y="58"/>
                  </a:moveTo>
                  <a:cubicBezTo>
                    <a:pt x="132" y="53"/>
                    <a:pt x="132" y="53"/>
                    <a:pt x="132" y="53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13" y="63"/>
                    <a:pt x="113" y="63"/>
                    <a:pt x="113" y="63"/>
                  </a:cubicBezTo>
                  <a:lnTo>
                    <a:pt x="113" y="58"/>
                  </a:lnTo>
                  <a:close/>
                  <a:moveTo>
                    <a:pt x="113" y="65"/>
                  </a:moveTo>
                  <a:cubicBezTo>
                    <a:pt x="142" y="57"/>
                    <a:pt x="142" y="57"/>
                    <a:pt x="142" y="57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13" y="71"/>
                    <a:pt x="113" y="71"/>
                    <a:pt x="113" y="71"/>
                  </a:cubicBezTo>
                  <a:lnTo>
                    <a:pt x="113" y="65"/>
                  </a:lnTo>
                  <a:close/>
                  <a:moveTo>
                    <a:pt x="143" y="55"/>
                  </a:moveTo>
                  <a:cubicBezTo>
                    <a:pt x="143" y="55"/>
                    <a:pt x="143" y="55"/>
                    <a:pt x="143" y="55"/>
                  </a:cubicBezTo>
                  <a:cubicBezTo>
                    <a:pt x="143" y="55"/>
                    <a:pt x="143" y="55"/>
                    <a:pt x="143" y="55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73"/>
                    <a:pt x="163" y="73"/>
                    <a:pt x="163" y="73"/>
                  </a:cubicBezTo>
                  <a:lnTo>
                    <a:pt x="143" y="55"/>
                  </a:lnTo>
                  <a:close/>
                  <a:moveTo>
                    <a:pt x="163" y="43"/>
                  </a:moveTo>
                  <a:cubicBezTo>
                    <a:pt x="145" y="32"/>
                    <a:pt x="145" y="32"/>
                    <a:pt x="145" y="32"/>
                  </a:cubicBezTo>
                  <a:cubicBezTo>
                    <a:pt x="144" y="32"/>
                    <a:pt x="144" y="32"/>
                    <a:pt x="144" y="32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62" y="37"/>
                    <a:pt x="162" y="37"/>
                    <a:pt x="162" y="37"/>
                  </a:cubicBezTo>
                  <a:cubicBezTo>
                    <a:pt x="162" y="37"/>
                    <a:pt x="163" y="37"/>
                    <a:pt x="163" y="37"/>
                  </a:cubicBezTo>
                  <a:lnTo>
                    <a:pt x="163" y="43"/>
                  </a:lnTo>
                  <a:close/>
                  <a:moveTo>
                    <a:pt x="144" y="48"/>
                  </a:moveTo>
                  <a:cubicBezTo>
                    <a:pt x="143" y="48"/>
                    <a:pt x="143" y="48"/>
                    <a:pt x="143" y="48"/>
                  </a:cubicBezTo>
                  <a:cubicBezTo>
                    <a:pt x="125" y="40"/>
                    <a:pt x="125" y="40"/>
                    <a:pt x="125" y="40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2" y="45"/>
                    <a:pt x="163" y="45"/>
                    <a:pt x="163" y="45"/>
                  </a:cubicBezTo>
                  <a:cubicBezTo>
                    <a:pt x="163" y="66"/>
                    <a:pt x="163" y="66"/>
                    <a:pt x="163" y="66"/>
                  </a:cubicBezTo>
                  <a:lnTo>
                    <a:pt x="144" y="48"/>
                  </a:lnTo>
                  <a:close/>
                  <a:moveTo>
                    <a:pt x="163" y="35"/>
                  </a:moveTo>
                  <a:cubicBezTo>
                    <a:pt x="145" y="23"/>
                    <a:pt x="145" y="23"/>
                    <a:pt x="145" y="23"/>
                  </a:cubicBezTo>
                  <a:cubicBezTo>
                    <a:pt x="144" y="23"/>
                    <a:pt x="144" y="23"/>
                    <a:pt x="144" y="23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44" y="18"/>
                    <a:pt x="144" y="18"/>
                    <a:pt x="144" y="18"/>
                  </a:cubicBezTo>
                  <a:cubicBezTo>
                    <a:pt x="162" y="30"/>
                    <a:pt x="162" y="30"/>
                    <a:pt x="162" y="30"/>
                  </a:cubicBezTo>
                  <a:cubicBezTo>
                    <a:pt x="162" y="30"/>
                    <a:pt x="163" y="30"/>
                    <a:pt x="163" y="30"/>
                  </a:cubicBezTo>
                  <a:lnTo>
                    <a:pt x="163" y="35"/>
                  </a:lnTo>
                  <a:close/>
                  <a:moveTo>
                    <a:pt x="113" y="73"/>
                  </a:moveTo>
                  <a:cubicBezTo>
                    <a:pt x="144" y="64"/>
                    <a:pt x="144" y="64"/>
                    <a:pt x="144" y="64"/>
                  </a:cubicBezTo>
                  <a:cubicBezTo>
                    <a:pt x="154" y="68"/>
                    <a:pt x="154" y="68"/>
                    <a:pt x="154" y="68"/>
                  </a:cubicBezTo>
                  <a:cubicBezTo>
                    <a:pt x="162" y="76"/>
                    <a:pt x="162" y="76"/>
                    <a:pt x="162" y="76"/>
                  </a:cubicBezTo>
                  <a:cubicBezTo>
                    <a:pt x="144" y="69"/>
                    <a:pt x="144" y="69"/>
                    <a:pt x="144" y="69"/>
                  </a:cubicBezTo>
                  <a:cubicBezTo>
                    <a:pt x="144" y="69"/>
                    <a:pt x="144" y="69"/>
                    <a:pt x="144" y="69"/>
                  </a:cubicBezTo>
                  <a:cubicBezTo>
                    <a:pt x="113" y="77"/>
                    <a:pt x="113" y="77"/>
                    <a:pt x="113" y="77"/>
                  </a:cubicBezTo>
                  <a:lnTo>
                    <a:pt x="113" y="73"/>
                  </a:lnTo>
                  <a:close/>
                  <a:moveTo>
                    <a:pt x="145" y="9"/>
                  </a:moveTo>
                  <a:cubicBezTo>
                    <a:pt x="163" y="20"/>
                    <a:pt x="163" y="20"/>
                    <a:pt x="163" y="20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3" y="21"/>
                    <a:pt x="113" y="21"/>
                    <a:pt x="113" y="21"/>
                  </a:cubicBezTo>
                  <a:lnTo>
                    <a:pt x="145" y="9"/>
                  </a:lnTo>
                  <a:close/>
                  <a:moveTo>
                    <a:pt x="113" y="79"/>
                  </a:moveTo>
                  <a:cubicBezTo>
                    <a:pt x="144" y="71"/>
                    <a:pt x="144" y="71"/>
                    <a:pt x="144" y="71"/>
                  </a:cubicBezTo>
                  <a:cubicBezTo>
                    <a:pt x="163" y="78"/>
                    <a:pt x="163" y="78"/>
                    <a:pt x="163" y="78"/>
                  </a:cubicBezTo>
                  <a:cubicBezTo>
                    <a:pt x="163" y="84"/>
                    <a:pt x="163" y="84"/>
                    <a:pt x="163" y="84"/>
                  </a:cubicBezTo>
                  <a:cubicBezTo>
                    <a:pt x="144" y="77"/>
                    <a:pt x="144" y="77"/>
                    <a:pt x="144" y="77"/>
                  </a:cubicBezTo>
                  <a:cubicBezTo>
                    <a:pt x="144" y="77"/>
                    <a:pt x="144" y="77"/>
                    <a:pt x="144" y="77"/>
                  </a:cubicBezTo>
                  <a:cubicBezTo>
                    <a:pt x="113" y="85"/>
                    <a:pt x="113" y="85"/>
                    <a:pt x="113" y="85"/>
                  </a:cubicBezTo>
                  <a:lnTo>
                    <a:pt x="113" y="79"/>
                  </a:lnTo>
                  <a:close/>
                  <a:moveTo>
                    <a:pt x="278" y="41"/>
                  </a:moveTo>
                  <a:cubicBezTo>
                    <a:pt x="278" y="48"/>
                    <a:pt x="278" y="48"/>
                    <a:pt x="278" y="48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72" y="41"/>
                    <a:pt x="272" y="41"/>
                    <a:pt x="272" y="41"/>
                  </a:cubicBezTo>
                  <a:lnTo>
                    <a:pt x="278" y="41"/>
                  </a:lnTo>
                  <a:close/>
                  <a:moveTo>
                    <a:pt x="287" y="41"/>
                  </a:moveTo>
                  <a:cubicBezTo>
                    <a:pt x="287" y="48"/>
                    <a:pt x="287" y="48"/>
                    <a:pt x="287" y="48"/>
                  </a:cubicBezTo>
                  <a:cubicBezTo>
                    <a:pt x="280" y="48"/>
                    <a:pt x="280" y="48"/>
                    <a:pt x="280" y="48"/>
                  </a:cubicBezTo>
                  <a:cubicBezTo>
                    <a:pt x="280" y="41"/>
                    <a:pt x="280" y="41"/>
                    <a:pt x="280" y="41"/>
                  </a:cubicBezTo>
                  <a:lnTo>
                    <a:pt x="287" y="41"/>
                  </a:lnTo>
                  <a:close/>
                  <a:moveTo>
                    <a:pt x="295" y="41"/>
                  </a:moveTo>
                  <a:cubicBezTo>
                    <a:pt x="295" y="48"/>
                    <a:pt x="295" y="48"/>
                    <a:pt x="295" y="48"/>
                  </a:cubicBezTo>
                  <a:cubicBezTo>
                    <a:pt x="288" y="48"/>
                    <a:pt x="288" y="48"/>
                    <a:pt x="288" y="48"/>
                  </a:cubicBezTo>
                  <a:cubicBezTo>
                    <a:pt x="288" y="41"/>
                    <a:pt x="288" y="41"/>
                    <a:pt x="288" y="41"/>
                  </a:cubicBezTo>
                  <a:lnTo>
                    <a:pt x="295" y="41"/>
                  </a:lnTo>
                  <a:close/>
                  <a:moveTo>
                    <a:pt x="304" y="41"/>
                  </a:moveTo>
                  <a:cubicBezTo>
                    <a:pt x="304" y="48"/>
                    <a:pt x="304" y="48"/>
                    <a:pt x="304" y="48"/>
                  </a:cubicBezTo>
                  <a:cubicBezTo>
                    <a:pt x="297" y="48"/>
                    <a:pt x="297" y="48"/>
                    <a:pt x="297" y="48"/>
                  </a:cubicBezTo>
                  <a:cubicBezTo>
                    <a:pt x="297" y="41"/>
                    <a:pt x="297" y="41"/>
                    <a:pt x="297" y="41"/>
                  </a:cubicBezTo>
                  <a:lnTo>
                    <a:pt x="304" y="41"/>
                  </a:lnTo>
                  <a:close/>
                  <a:moveTo>
                    <a:pt x="312" y="41"/>
                  </a:moveTo>
                  <a:cubicBezTo>
                    <a:pt x="312" y="48"/>
                    <a:pt x="312" y="48"/>
                    <a:pt x="312" y="48"/>
                  </a:cubicBezTo>
                  <a:cubicBezTo>
                    <a:pt x="305" y="48"/>
                    <a:pt x="305" y="48"/>
                    <a:pt x="305" y="48"/>
                  </a:cubicBezTo>
                  <a:cubicBezTo>
                    <a:pt x="305" y="41"/>
                    <a:pt x="305" y="41"/>
                    <a:pt x="305" y="41"/>
                  </a:cubicBezTo>
                  <a:lnTo>
                    <a:pt x="312" y="41"/>
                  </a:lnTo>
                  <a:close/>
                  <a:moveTo>
                    <a:pt x="295" y="67"/>
                  </a:moveTo>
                  <a:cubicBezTo>
                    <a:pt x="288" y="67"/>
                    <a:pt x="288" y="67"/>
                    <a:pt x="288" y="67"/>
                  </a:cubicBezTo>
                  <a:cubicBezTo>
                    <a:pt x="288" y="60"/>
                    <a:pt x="288" y="60"/>
                    <a:pt x="288" y="60"/>
                  </a:cubicBezTo>
                  <a:cubicBezTo>
                    <a:pt x="295" y="60"/>
                    <a:pt x="295" y="60"/>
                    <a:pt x="295" y="60"/>
                  </a:cubicBezTo>
                  <a:lnTo>
                    <a:pt x="295" y="67"/>
                  </a:lnTo>
                  <a:close/>
                  <a:moveTo>
                    <a:pt x="297" y="60"/>
                  </a:moveTo>
                  <a:cubicBezTo>
                    <a:pt x="304" y="60"/>
                    <a:pt x="304" y="60"/>
                    <a:pt x="304" y="60"/>
                  </a:cubicBezTo>
                  <a:cubicBezTo>
                    <a:pt x="304" y="67"/>
                    <a:pt x="304" y="67"/>
                    <a:pt x="304" y="67"/>
                  </a:cubicBezTo>
                  <a:cubicBezTo>
                    <a:pt x="297" y="67"/>
                    <a:pt x="297" y="67"/>
                    <a:pt x="297" y="67"/>
                  </a:cubicBezTo>
                  <a:lnTo>
                    <a:pt x="297" y="60"/>
                  </a:lnTo>
                  <a:close/>
                  <a:moveTo>
                    <a:pt x="287" y="67"/>
                  </a:moveTo>
                  <a:cubicBezTo>
                    <a:pt x="280" y="67"/>
                    <a:pt x="280" y="67"/>
                    <a:pt x="280" y="67"/>
                  </a:cubicBezTo>
                  <a:cubicBezTo>
                    <a:pt x="280" y="60"/>
                    <a:pt x="280" y="60"/>
                    <a:pt x="280" y="60"/>
                  </a:cubicBezTo>
                  <a:cubicBezTo>
                    <a:pt x="287" y="60"/>
                    <a:pt x="287" y="60"/>
                    <a:pt x="287" y="60"/>
                  </a:cubicBezTo>
                  <a:lnTo>
                    <a:pt x="287" y="67"/>
                  </a:lnTo>
                  <a:close/>
                  <a:moveTo>
                    <a:pt x="278" y="67"/>
                  </a:moveTo>
                  <a:cubicBezTo>
                    <a:pt x="272" y="67"/>
                    <a:pt x="272" y="67"/>
                    <a:pt x="272" y="67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78" y="60"/>
                    <a:pt x="278" y="60"/>
                    <a:pt x="278" y="60"/>
                  </a:cubicBezTo>
                  <a:lnTo>
                    <a:pt x="278" y="67"/>
                  </a:lnTo>
                  <a:close/>
                  <a:moveTo>
                    <a:pt x="278" y="69"/>
                  </a:moveTo>
                  <a:cubicBezTo>
                    <a:pt x="278" y="77"/>
                    <a:pt x="278" y="77"/>
                    <a:pt x="278" y="77"/>
                  </a:cubicBezTo>
                  <a:cubicBezTo>
                    <a:pt x="272" y="77"/>
                    <a:pt x="272" y="77"/>
                    <a:pt x="272" y="77"/>
                  </a:cubicBezTo>
                  <a:cubicBezTo>
                    <a:pt x="272" y="69"/>
                    <a:pt x="272" y="69"/>
                    <a:pt x="272" y="69"/>
                  </a:cubicBezTo>
                  <a:lnTo>
                    <a:pt x="278" y="69"/>
                  </a:lnTo>
                  <a:close/>
                  <a:moveTo>
                    <a:pt x="280" y="69"/>
                  </a:moveTo>
                  <a:cubicBezTo>
                    <a:pt x="287" y="69"/>
                    <a:pt x="287" y="69"/>
                    <a:pt x="287" y="69"/>
                  </a:cubicBezTo>
                  <a:cubicBezTo>
                    <a:pt x="287" y="77"/>
                    <a:pt x="287" y="77"/>
                    <a:pt x="287" y="77"/>
                  </a:cubicBezTo>
                  <a:cubicBezTo>
                    <a:pt x="280" y="77"/>
                    <a:pt x="280" y="77"/>
                    <a:pt x="280" y="77"/>
                  </a:cubicBezTo>
                  <a:lnTo>
                    <a:pt x="280" y="69"/>
                  </a:lnTo>
                  <a:close/>
                  <a:moveTo>
                    <a:pt x="288" y="69"/>
                  </a:moveTo>
                  <a:cubicBezTo>
                    <a:pt x="295" y="69"/>
                    <a:pt x="295" y="69"/>
                    <a:pt x="295" y="69"/>
                  </a:cubicBezTo>
                  <a:cubicBezTo>
                    <a:pt x="295" y="77"/>
                    <a:pt x="295" y="77"/>
                    <a:pt x="295" y="77"/>
                  </a:cubicBezTo>
                  <a:cubicBezTo>
                    <a:pt x="288" y="77"/>
                    <a:pt x="288" y="77"/>
                    <a:pt x="288" y="77"/>
                  </a:cubicBezTo>
                  <a:lnTo>
                    <a:pt x="288" y="69"/>
                  </a:lnTo>
                  <a:close/>
                  <a:moveTo>
                    <a:pt x="297" y="69"/>
                  </a:moveTo>
                  <a:cubicBezTo>
                    <a:pt x="304" y="69"/>
                    <a:pt x="304" y="69"/>
                    <a:pt x="304" y="69"/>
                  </a:cubicBezTo>
                  <a:cubicBezTo>
                    <a:pt x="304" y="77"/>
                    <a:pt x="304" y="77"/>
                    <a:pt x="304" y="77"/>
                  </a:cubicBezTo>
                  <a:cubicBezTo>
                    <a:pt x="297" y="77"/>
                    <a:pt x="297" y="77"/>
                    <a:pt x="297" y="77"/>
                  </a:cubicBezTo>
                  <a:lnTo>
                    <a:pt x="297" y="69"/>
                  </a:lnTo>
                  <a:close/>
                  <a:moveTo>
                    <a:pt x="305" y="69"/>
                  </a:moveTo>
                  <a:cubicBezTo>
                    <a:pt x="312" y="69"/>
                    <a:pt x="312" y="69"/>
                    <a:pt x="312" y="69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305" y="77"/>
                    <a:pt x="305" y="77"/>
                    <a:pt x="305" y="77"/>
                  </a:cubicBezTo>
                  <a:lnTo>
                    <a:pt x="305" y="69"/>
                  </a:lnTo>
                  <a:close/>
                  <a:moveTo>
                    <a:pt x="305" y="67"/>
                  </a:moveTo>
                  <a:cubicBezTo>
                    <a:pt x="305" y="60"/>
                    <a:pt x="305" y="60"/>
                    <a:pt x="305" y="60"/>
                  </a:cubicBezTo>
                  <a:cubicBezTo>
                    <a:pt x="312" y="60"/>
                    <a:pt x="312" y="60"/>
                    <a:pt x="312" y="60"/>
                  </a:cubicBezTo>
                  <a:cubicBezTo>
                    <a:pt x="312" y="67"/>
                    <a:pt x="312" y="67"/>
                    <a:pt x="312" y="67"/>
                  </a:cubicBezTo>
                  <a:lnTo>
                    <a:pt x="305" y="67"/>
                  </a:lnTo>
                  <a:close/>
                  <a:moveTo>
                    <a:pt x="305" y="58"/>
                  </a:moveTo>
                  <a:cubicBezTo>
                    <a:pt x="305" y="50"/>
                    <a:pt x="305" y="50"/>
                    <a:pt x="305" y="50"/>
                  </a:cubicBezTo>
                  <a:cubicBezTo>
                    <a:pt x="312" y="50"/>
                    <a:pt x="312" y="50"/>
                    <a:pt x="312" y="50"/>
                  </a:cubicBezTo>
                  <a:cubicBezTo>
                    <a:pt x="312" y="58"/>
                    <a:pt x="312" y="58"/>
                    <a:pt x="312" y="58"/>
                  </a:cubicBezTo>
                  <a:lnTo>
                    <a:pt x="305" y="58"/>
                  </a:lnTo>
                  <a:close/>
                  <a:moveTo>
                    <a:pt x="304" y="58"/>
                  </a:moveTo>
                  <a:cubicBezTo>
                    <a:pt x="297" y="58"/>
                    <a:pt x="297" y="58"/>
                    <a:pt x="297" y="58"/>
                  </a:cubicBezTo>
                  <a:cubicBezTo>
                    <a:pt x="297" y="50"/>
                    <a:pt x="297" y="50"/>
                    <a:pt x="297" y="50"/>
                  </a:cubicBezTo>
                  <a:cubicBezTo>
                    <a:pt x="304" y="50"/>
                    <a:pt x="304" y="50"/>
                    <a:pt x="304" y="50"/>
                  </a:cubicBezTo>
                  <a:lnTo>
                    <a:pt x="304" y="58"/>
                  </a:lnTo>
                  <a:close/>
                  <a:moveTo>
                    <a:pt x="295" y="58"/>
                  </a:moveTo>
                  <a:cubicBezTo>
                    <a:pt x="288" y="58"/>
                    <a:pt x="288" y="58"/>
                    <a:pt x="288" y="58"/>
                  </a:cubicBezTo>
                  <a:cubicBezTo>
                    <a:pt x="288" y="50"/>
                    <a:pt x="288" y="50"/>
                    <a:pt x="288" y="50"/>
                  </a:cubicBezTo>
                  <a:cubicBezTo>
                    <a:pt x="295" y="50"/>
                    <a:pt x="295" y="50"/>
                    <a:pt x="295" y="50"/>
                  </a:cubicBezTo>
                  <a:lnTo>
                    <a:pt x="295" y="58"/>
                  </a:lnTo>
                  <a:close/>
                  <a:moveTo>
                    <a:pt x="287" y="58"/>
                  </a:moveTo>
                  <a:cubicBezTo>
                    <a:pt x="280" y="58"/>
                    <a:pt x="280" y="58"/>
                    <a:pt x="280" y="58"/>
                  </a:cubicBezTo>
                  <a:cubicBezTo>
                    <a:pt x="280" y="50"/>
                    <a:pt x="280" y="50"/>
                    <a:pt x="280" y="50"/>
                  </a:cubicBezTo>
                  <a:cubicBezTo>
                    <a:pt x="287" y="50"/>
                    <a:pt x="287" y="50"/>
                    <a:pt x="287" y="50"/>
                  </a:cubicBezTo>
                  <a:lnTo>
                    <a:pt x="287" y="58"/>
                  </a:lnTo>
                  <a:close/>
                  <a:moveTo>
                    <a:pt x="278" y="58"/>
                  </a:moveTo>
                  <a:cubicBezTo>
                    <a:pt x="272" y="58"/>
                    <a:pt x="272" y="58"/>
                    <a:pt x="272" y="58"/>
                  </a:cubicBezTo>
                  <a:cubicBezTo>
                    <a:pt x="272" y="50"/>
                    <a:pt x="272" y="50"/>
                    <a:pt x="272" y="50"/>
                  </a:cubicBezTo>
                  <a:cubicBezTo>
                    <a:pt x="278" y="50"/>
                    <a:pt x="278" y="50"/>
                    <a:pt x="278" y="50"/>
                  </a:cubicBezTo>
                  <a:lnTo>
                    <a:pt x="278" y="58"/>
                  </a:lnTo>
                  <a:close/>
                  <a:moveTo>
                    <a:pt x="270" y="58"/>
                  </a:moveTo>
                  <a:cubicBezTo>
                    <a:pt x="263" y="58"/>
                    <a:pt x="263" y="58"/>
                    <a:pt x="263" y="58"/>
                  </a:cubicBezTo>
                  <a:cubicBezTo>
                    <a:pt x="263" y="50"/>
                    <a:pt x="263" y="50"/>
                    <a:pt x="263" y="50"/>
                  </a:cubicBezTo>
                  <a:cubicBezTo>
                    <a:pt x="270" y="50"/>
                    <a:pt x="270" y="50"/>
                    <a:pt x="270" y="50"/>
                  </a:cubicBezTo>
                  <a:lnTo>
                    <a:pt x="270" y="58"/>
                  </a:lnTo>
                  <a:close/>
                  <a:moveTo>
                    <a:pt x="270" y="60"/>
                  </a:moveTo>
                  <a:cubicBezTo>
                    <a:pt x="270" y="67"/>
                    <a:pt x="270" y="67"/>
                    <a:pt x="270" y="67"/>
                  </a:cubicBezTo>
                  <a:cubicBezTo>
                    <a:pt x="263" y="67"/>
                    <a:pt x="263" y="67"/>
                    <a:pt x="263" y="67"/>
                  </a:cubicBezTo>
                  <a:cubicBezTo>
                    <a:pt x="263" y="60"/>
                    <a:pt x="263" y="60"/>
                    <a:pt x="263" y="60"/>
                  </a:cubicBezTo>
                  <a:lnTo>
                    <a:pt x="270" y="60"/>
                  </a:lnTo>
                  <a:close/>
                  <a:moveTo>
                    <a:pt x="270" y="69"/>
                  </a:moveTo>
                  <a:cubicBezTo>
                    <a:pt x="270" y="77"/>
                    <a:pt x="270" y="77"/>
                    <a:pt x="270" y="77"/>
                  </a:cubicBezTo>
                  <a:cubicBezTo>
                    <a:pt x="263" y="77"/>
                    <a:pt x="263" y="77"/>
                    <a:pt x="263" y="77"/>
                  </a:cubicBezTo>
                  <a:cubicBezTo>
                    <a:pt x="263" y="69"/>
                    <a:pt x="263" y="69"/>
                    <a:pt x="263" y="69"/>
                  </a:cubicBezTo>
                  <a:lnTo>
                    <a:pt x="270" y="69"/>
                  </a:lnTo>
                  <a:close/>
                  <a:moveTo>
                    <a:pt x="270" y="79"/>
                  </a:moveTo>
                  <a:cubicBezTo>
                    <a:pt x="270" y="86"/>
                    <a:pt x="270" y="86"/>
                    <a:pt x="270" y="86"/>
                  </a:cubicBezTo>
                  <a:cubicBezTo>
                    <a:pt x="263" y="86"/>
                    <a:pt x="263" y="86"/>
                    <a:pt x="263" y="86"/>
                  </a:cubicBezTo>
                  <a:cubicBezTo>
                    <a:pt x="263" y="79"/>
                    <a:pt x="263" y="79"/>
                    <a:pt x="263" y="79"/>
                  </a:cubicBezTo>
                  <a:lnTo>
                    <a:pt x="270" y="79"/>
                  </a:lnTo>
                  <a:close/>
                  <a:moveTo>
                    <a:pt x="272" y="79"/>
                  </a:moveTo>
                  <a:cubicBezTo>
                    <a:pt x="278" y="79"/>
                    <a:pt x="278" y="79"/>
                    <a:pt x="278" y="79"/>
                  </a:cubicBezTo>
                  <a:cubicBezTo>
                    <a:pt x="278" y="86"/>
                    <a:pt x="278" y="86"/>
                    <a:pt x="278" y="86"/>
                  </a:cubicBezTo>
                  <a:cubicBezTo>
                    <a:pt x="272" y="86"/>
                    <a:pt x="272" y="86"/>
                    <a:pt x="272" y="86"/>
                  </a:cubicBezTo>
                  <a:lnTo>
                    <a:pt x="272" y="79"/>
                  </a:lnTo>
                  <a:close/>
                  <a:moveTo>
                    <a:pt x="280" y="79"/>
                  </a:moveTo>
                  <a:cubicBezTo>
                    <a:pt x="287" y="79"/>
                    <a:pt x="287" y="79"/>
                    <a:pt x="287" y="79"/>
                  </a:cubicBezTo>
                  <a:cubicBezTo>
                    <a:pt x="287" y="86"/>
                    <a:pt x="287" y="86"/>
                    <a:pt x="287" y="86"/>
                  </a:cubicBezTo>
                  <a:cubicBezTo>
                    <a:pt x="280" y="86"/>
                    <a:pt x="280" y="86"/>
                    <a:pt x="280" y="86"/>
                  </a:cubicBezTo>
                  <a:lnTo>
                    <a:pt x="280" y="79"/>
                  </a:lnTo>
                  <a:close/>
                  <a:moveTo>
                    <a:pt x="288" y="79"/>
                  </a:moveTo>
                  <a:cubicBezTo>
                    <a:pt x="295" y="79"/>
                    <a:pt x="295" y="79"/>
                    <a:pt x="295" y="79"/>
                  </a:cubicBezTo>
                  <a:cubicBezTo>
                    <a:pt x="295" y="86"/>
                    <a:pt x="295" y="86"/>
                    <a:pt x="295" y="86"/>
                  </a:cubicBezTo>
                  <a:cubicBezTo>
                    <a:pt x="288" y="86"/>
                    <a:pt x="288" y="86"/>
                    <a:pt x="288" y="86"/>
                  </a:cubicBezTo>
                  <a:lnTo>
                    <a:pt x="288" y="79"/>
                  </a:lnTo>
                  <a:close/>
                  <a:moveTo>
                    <a:pt x="297" y="79"/>
                  </a:moveTo>
                  <a:cubicBezTo>
                    <a:pt x="304" y="79"/>
                    <a:pt x="304" y="79"/>
                    <a:pt x="304" y="79"/>
                  </a:cubicBezTo>
                  <a:cubicBezTo>
                    <a:pt x="304" y="86"/>
                    <a:pt x="304" y="86"/>
                    <a:pt x="304" y="86"/>
                  </a:cubicBezTo>
                  <a:cubicBezTo>
                    <a:pt x="297" y="86"/>
                    <a:pt x="297" y="86"/>
                    <a:pt x="297" y="86"/>
                  </a:cubicBezTo>
                  <a:lnTo>
                    <a:pt x="297" y="79"/>
                  </a:lnTo>
                  <a:close/>
                  <a:moveTo>
                    <a:pt x="305" y="79"/>
                  </a:moveTo>
                  <a:cubicBezTo>
                    <a:pt x="312" y="79"/>
                    <a:pt x="312" y="79"/>
                    <a:pt x="312" y="79"/>
                  </a:cubicBezTo>
                  <a:cubicBezTo>
                    <a:pt x="312" y="86"/>
                    <a:pt x="312" y="86"/>
                    <a:pt x="312" y="86"/>
                  </a:cubicBezTo>
                  <a:cubicBezTo>
                    <a:pt x="305" y="86"/>
                    <a:pt x="305" y="86"/>
                    <a:pt x="305" y="86"/>
                  </a:cubicBezTo>
                  <a:lnTo>
                    <a:pt x="305" y="79"/>
                  </a:lnTo>
                  <a:close/>
                  <a:moveTo>
                    <a:pt x="270" y="48"/>
                  </a:moveTo>
                  <a:cubicBezTo>
                    <a:pt x="263" y="48"/>
                    <a:pt x="263" y="48"/>
                    <a:pt x="263" y="48"/>
                  </a:cubicBezTo>
                  <a:cubicBezTo>
                    <a:pt x="263" y="41"/>
                    <a:pt x="263" y="41"/>
                    <a:pt x="263" y="41"/>
                  </a:cubicBezTo>
                  <a:cubicBezTo>
                    <a:pt x="270" y="41"/>
                    <a:pt x="270" y="41"/>
                    <a:pt x="270" y="41"/>
                  </a:cubicBezTo>
                  <a:lnTo>
                    <a:pt x="270" y="48"/>
                  </a:lnTo>
                  <a:close/>
                  <a:moveTo>
                    <a:pt x="263" y="88"/>
                  </a:moveTo>
                  <a:cubicBezTo>
                    <a:pt x="270" y="88"/>
                    <a:pt x="270" y="88"/>
                    <a:pt x="270" y="88"/>
                  </a:cubicBezTo>
                  <a:cubicBezTo>
                    <a:pt x="270" y="95"/>
                    <a:pt x="270" y="95"/>
                    <a:pt x="270" y="95"/>
                  </a:cubicBezTo>
                  <a:cubicBezTo>
                    <a:pt x="263" y="95"/>
                    <a:pt x="263" y="95"/>
                    <a:pt x="263" y="95"/>
                  </a:cubicBezTo>
                  <a:lnTo>
                    <a:pt x="263" y="88"/>
                  </a:lnTo>
                  <a:close/>
                  <a:moveTo>
                    <a:pt x="272" y="88"/>
                  </a:moveTo>
                  <a:cubicBezTo>
                    <a:pt x="278" y="88"/>
                    <a:pt x="278" y="88"/>
                    <a:pt x="278" y="88"/>
                  </a:cubicBezTo>
                  <a:cubicBezTo>
                    <a:pt x="278" y="95"/>
                    <a:pt x="278" y="95"/>
                    <a:pt x="278" y="95"/>
                  </a:cubicBezTo>
                  <a:cubicBezTo>
                    <a:pt x="272" y="95"/>
                    <a:pt x="272" y="95"/>
                    <a:pt x="272" y="95"/>
                  </a:cubicBezTo>
                  <a:lnTo>
                    <a:pt x="272" y="88"/>
                  </a:lnTo>
                  <a:close/>
                  <a:moveTo>
                    <a:pt x="280" y="88"/>
                  </a:moveTo>
                  <a:cubicBezTo>
                    <a:pt x="287" y="88"/>
                    <a:pt x="287" y="88"/>
                    <a:pt x="287" y="88"/>
                  </a:cubicBezTo>
                  <a:cubicBezTo>
                    <a:pt x="287" y="95"/>
                    <a:pt x="287" y="95"/>
                    <a:pt x="287" y="95"/>
                  </a:cubicBezTo>
                  <a:cubicBezTo>
                    <a:pt x="280" y="95"/>
                    <a:pt x="280" y="95"/>
                    <a:pt x="280" y="95"/>
                  </a:cubicBezTo>
                  <a:lnTo>
                    <a:pt x="280" y="88"/>
                  </a:lnTo>
                  <a:close/>
                  <a:moveTo>
                    <a:pt x="288" y="88"/>
                  </a:moveTo>
                  <a:cubicBezTo>
                    <a:pt x="295" y="88"/>
                    <a:pt x="295" y="88"/>
                    <a:pt x="295" y="88"/>
                  </a:cubicBezTo>
                  <a:cubicBezTo>
                    <a:pt x="295" y="95"/>
                    <a:pt x="295" y="95"/>
                    <a:pt x="295" y="95"/>
                  </a:cubicBezTo>
                  <a:cubicBezTo>
                    <a:pt x="288" y="95"/>
                    <a:pt x="288" y="95"/>
                    <a:pt x="288" y="95"/>
                  </a:cubicBezTo>
                  <a:lnTo>
                    <a:pt x="288" y="88"/>
                  </a:lnTo>
                  <a:close/>
                  <a:moveTo>
                    <a:pt x="297" y="88"/>
                  </a:moveTo>
                  <a:cubicBezTo>
                    <a:pt x="304" y="88"/>
                    <a:pt x="304" y="88"/>
                    <a:pt x="304" y="88"/>
                  </a:cubicBezTo>
                  <a:cubicBezTo>
                    <a:pt x="304" y="95"/>
                    <a:pt x="304" y="95"/>
                    <a:pt x="304" y="95"/>
                  </a:cubicBezTo>
                  <a:cubicBezTo>
                    <a:pt x="297" y="95"/>
                    <a:pt x="297" y="95"/>
                    <a:pt x="297" y="95"/>
                  </a:cubicBezTo>
                  <a:lnTo>
                    <a:pt x="297" y="88"/>
                  </a:lnTo>
                  <a:close/>
                  <a:moveTo>
                    <a:pt x="305" y="88"/>
                  </a:moveTo>
                  <a:cubicBezTo>
                    <a:pt x="312" y="88"/>
                    <a:pt x="312" y="88"/>
                    <a:pt x="312" y="88"/>
                  </a:cubicBezTo>
                  <a:cubicBezTo>
                    <a:pt x="312" y="95"/>
                    <a:pt x="312" y="95"/>
                    <a:pt x="312" y="95"/>
                  </a:cubicBezTo>
                  <a:cubicBezTo>
                    <a:pt x="305" y="95"/>
                    <a:pt x="305" y="95"/>
                    <a:pt x="305" y="95"/>
                  </a:cubicBezTo>
                  <a:lnTo>
                    <a:pt x="305" y="88"/>
                  </a:lnTo>
                  <a:close/>
                  <a:moveTo>
                    <a:pt x="312" y="36"/>
                  </a:moveTo>
                  <a:cubicBezTo>
                    <a:pt x="312" y="39"/>
                    <a:pt x="312" y="39"/>
                    <a:pt x="312" y="39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05" y="39"/>
                    <a:pt x="304" y="39"/>
                    <a:pt x="304" y="39"/>
                  </a:cubicBezTo>
                  <a:cubicBezTo>
                    <a:pt x="304" y="39"/>
                    <a:pt x="304" y="39"/>
                    <a:pt x="304" y="39"/>
                  </a:cubicBezTo>
                  <a:cubicBezTo>
                    <a:pt x="296" y="39"/>
                    <a:pt x="296" y="39"/>
                    <a:pt x="296" y="39"/>
                  </a:cubicBezTo>
                  <a:cubicBezTo>
                    <a:pt x="296" y="39"/>
                    <a:pt x="296" y="39"/>
                    <a:pt x="296" y="39"/>
                  </a:cubicBezTo>
                  <a:cubicBezTo>
                    <a:pt x="296" y="39"/>
                    <a:pt x="296" y="39"/>
                    <a:pt x="296" y="39"/>
                  </a:cubicBezTo>
                  <a:cubicBezTo>
                    <a:pt x="288" y="39"/>
                    <a:pt x="288" y="39"/>
                    <a:pt x="288" y="39"/>
                  </a:cubicBezTo>
                  <a:cubicBezTo>
                    <a:pt x="288" y="39"/>
                    <a:pt x="288" y="39"/>
                    <a:pt x="288" y="39"/>
                  </a:cubicBezTo>
                  <a:cubicBezTo>
                    <a:pt x="287" y="39"/>
                    <a:pt x="287" y="39"/>
                    <a:pt x="287" y="39"/>
                  </a:cubicBezTo>
                  <a:cubicBezTo>
                    <a:pt x="279" y="39"/>
                    <a:pt x="279" y="39"/>
                    <a:pt x="279" y="39"/>
                  </a:cubicBezTo>
                  <a:cubicBezTo>
                    <a:pt x="279" y="39"/>
                    <a:pt x="279" y="39"/>
                    <a:pt x="279" y="39"/>
                  </a:cubicBezTo>
                  <a:cubicBezTo>
                    <a:pt x="279" y="39"/>
                    <a:pt x="279" y="39"/>
                    <a:pt x="279" y="39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1" y="39"/>
                    <a:pt x="271" y="39"/>
                    <a:pt x="270" y="39"/>
                  </a:cubicBezTo>
                  <a:cubicBezTo>
                    <a:pt x="263" y="39"/>
                    <a:pt x="263" y="39"/>
                    <a:pt x="263" y="39"/>
                  </a:cubicBezTo>
                  <a:cubicBezTo>
                    <a:pt x="263" y="3"/>
                    <a:pt x="263" y="3"/>
                    <a:pt x="263" y="3"/>
                  </a:cubicBezTo>
                  <a:lnTo>
                    <a:pt x="3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1">
              <a:extLst>
                <a:ext uri="{FF2B5EF4-FFF2-40B4-BE49-F238E27FC236}">
                  <a16:creationId xmlns:a16="http://schemas.microsoft.com/office/drawing/2014/main" id="{11C049BF-9E88-4518-9B92-50EDB8E24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13238" y="4302125"/>
              <a:ext cx="434975" cy="531813"/>
            </a:xfrm>
            <a:custGeom>
              <a:avLst/>
              <a:gdLst>
                <a:gd name="T0" fmla="*/ 217 w 274"/>
                <a:gd name="T1" fmla="*/ 119 h 335"/>
                <a:gd name="T2" fmla="*/ 178 w 274"/>
                <a:gd name="T3" fmla="*/ 80 h 335"/>
                <a:gd name="T4" fmla="*/ 217 w 274"/>
                <a:gd name="T5" fmla="*/ 80 h 335"/>
                <a:gd name="T6" fmla="*/ 139 w 274"/>
                <a:gd name="T7" fmla="*/ 0 h 335"/>
                <a:gd name="T8" fmla="*/ 56 w 274"/>
                <a:gd name="T9" fmla="*/ 80 h 335"/>
                <a:gd name="T10" fmla="*/ 96 w 274"/>
                <a:gd name="T11" fmla="*/ 80 h 335"/>
                <a:gd name="T12" fmla="*/ 56 w 274"/>
                <a:gd name="T13" fmla="*/ 119 h 335"/>
                <a:gd name="T14" fmla="*/ 96 w 274"/>
                <a:gd name="T15" fmla="*/ 119 h 335"/>
                <a:gd name="T16" fmla="*/ 0 w 274"/>
                <a:gd name="T17" fmla="*/ 216 h 335"/>
                <a:gd name="T18" fmla="*/ 117 w 274"/>
                <a:gd name="T19" fmla="*/ 216 h 335"/>
                <a:gd name="T20" fmla="*/ 117 w 274"/>
                <a:gd name="T21" fmla="*/ 335 h 335"/>
                <a:gd name="T22" fmla="*/ 156 w 274"/>
                <a:gd name="T23" fmla="*/ 335 h 335"/>
                <a:gd name="T24" fmla="*/ 156 w 274"/>
                <a:gd name="T25" fmla="*/ 216 h 335"/>
                <a:gd name="T26" fmla="*/ 274 w 274"/>
                <a:gd name="T27" fmla="*/ 216 h 335"/>
                <a:gd name="T28" fmla="*/ 183 w 274"/>
                <a:gd name="T29" fmla="*/ 119 h 335"/>
                <a:gd name="T30" fmla="*/ 217 w 274"/>
                <a:gd name="T31" fmla="*/ 119 h 335"/>
                <a:gd name="T32" fmla="*/ 252 w 274"/>
                <a:gd name="T33" fmla="*/ 207 h 335"/>
                <a:gd name="T34" fmla="*/ 152 w 274"/>
                <a:gd name="T35" fmla="*/ 207 h 335"/>
                <a:gd name="T36" fmla="*/ 152 w 274"/>
                <a:gd name="T37" fmla="*/ 331 h 335"/>
                <a:gd name="T38" fmla="*/ 122 w 274"/>
                <a:gd name="T39" fmla="*/ 331 h 335"/>
                <a:gd name="T40" fmla="*/ 122 w 274"/>
                <a:gd name="T41" fmla="*/ 207 h 335"/>
                <a:gd name="T42" fmla="*/ 21 w 274"/>
                <a:gd name="T43" fmla="*/ 207 h 335"/>
                <a:gd name="T44" fmla="*/ 113 w 274"/>
                <a:gd name="T45" fmla="*/ 110 h 335"/>
                <a:gd name="T46" fmla="*/ 78 w 274"/>
                <a:gd name="T47" fmla="*/ 110 h 335"/>
                <a:gd name="T48" fmla="*/ 113 w 274"/>
                <a:gd name="T49" fmla="*/ 75 h 335"/>
                <a:gd name="T50" fmla="*/ 78 w 274"/>
                <a:gd name="T51" fmla="*/ 75 h 335"/>
                <a:gd name="T52" fmla="*/ 139 w 274"/>
                <a:gd name="T53" fmla="*/ 9 h 335"/>
                <a:gd name="T54" fmla="*/ 200 w 274"/>
                <a:gd name="T55" fmla="*/ 75 h 335"/>
                <a:gd name="T56" fmla="*/ 161 w 274"/>
                <a:gd name="T57" fmla="*/ 75 h 335"/>
                <a:gd name="T58" fmla="*/ 200 w 274"/>
                <a:gd name="T59" fmla="*/ 110 h 335"/>
                <a:gd name="T60" fmla="*/ 161 w 274"/>
                <a:gd name="T61" fmla="*/ 110 h 335"/>
                <a:gd name="T62" fmla="*/ 252 w 274"/>
                <a:gd name="T63" fmla="*/ 207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4" h="335">
                  <a:moveTo>
                    <a:pt x="217" y="119"/>
                  </a:moveTo>
                  <a:lnTo>
                    <a:pt x="178" y="80"/>
                  </a:lnTo>
                  <a:lnTo>
                    <a:pt x="217" y="80"/>
                  </a:lnTo>
                  <a:lnTo>
                    <a:pt x="139" y="0"/>
                  </a:lnTo>
                  <a:lnTo>
                    <a:pt x="56" y="80"/>
                  </a:lnTo>
                  <a:lnTo>
                    <a:pt x="96" y="80"/>
                  </a:lnTo>
                  <a:lnTo>
                    <a:pt x="56" y="119"/>
                  </a:lnTo>
                  <a:lnTo>
                    <a:pt x="96" y="119"/>
                  </a:lnTo>
                  <a:lnTo>
                    <a:pt x="0" y="216"/>
                  </a:lnTo>
                  <a:lnTo>
                    <a:pt x="117" y="216"/>
                  </a:lnTo>
                  <a:lnTo>
                    <a:pt x="117" y="335"/>
                  </a:lnTo>
                  <a:lnTo>
                    <a:pt x="156" y="335"/>
                  </a:lnTo>
                  <a:lnTo>
                    <a:pt x="156" y="216"/>
                  </a:lnTo>
                  <a:lnTo>
                    <a:pt x="274" y="216"/>
                  </a:lnTo>
                  <a:lnTo>
                    <a:pt x="183" y="119"/>
                  </a:lnTo>
                  <a:lnTo>
                    <a:pt x="217" y="119"/>
                  </a:lnTo>
                  <a:close/>
                  <a:moveTo>
                    <a:pt x="252" y="207"/>
                  </a:moveTo>
                  <a:lnTo>
                    <a:pt x="152" y="207"/>
                  </a:lnTo>
                  <a:lnTo>
                    <a:pt x="152" y="331"/>
                  </a:lnTo>
                  <a:lnTo>
                    <a:pt x="122" y="331"/>
                  </a:lnTo>
                  <a:lnTo>
                    <a:pt x="122" y="207"/>
                  </a:lnTo>
                  <a:lnTo>
                    <a:pt x="21" y="207"/>
                  </a:lnTo>
                  <a:lnTo>
                    <a:pt x="113" y="110"/>
                  </a:lnTo>
                  <a:lnTo>
                    <a:pt x="78" y="110"/>
                  </a:lnTo>
                  <a:lnTo>
                    <a:pt x="113" y="75"/>
                  </a:lnTo>
                  <a:lnTo>
                    <a:pt x="78" y="75"/>
                  </a:lnTo>
                  <a:lnTo>
                    <a:pt x="139" y="9"/>
                  </a:lnTo>
                  <a:lnTo>
                    <a:pt x="200" y="75"/>
                  </a:lnTo>
                  <a:lnTo>
                    <a:pt x="161" y="75"/>
                  </a:lnTo>
                  <a:lnTo>
                    <a:pt x="200" y="110"/>
                  </a:lnTo>
                  <a:lnTo>
                    <a:pt x="161" y="110"/>
                  </a:lnTo>
                  <a:lnTo>
                    <a:pt x="252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2">
              <a:extLst>
                <a:ext uri="{FF2B5EF4-FFF2-40B4-BE49-F238E27FC236}">
                  <a16:creationId xmlns:a16="http://schemas.microsoft.com/office/drawing/2014/main" id="{6C28633D-4F2D-4388-9EEC-78AD165B57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81875" y="4302125"/>
              <a:ext cx="428625" cy="531813"/>
            </a:xfrm>
            <a:custGeom>
              <a:avLst/>
              <a:gdLst>
                <a:gd name="T0" fmla="*/ 217 w 270"/>
                <a:gd name="T1" fmla="*/ 119 h 335"/>
                <a:gd name="T2" fmla="*/ 178 w 270"/>
                <a:gd name="T3" fmla="*/ 80 h 335"/>
                <a:gd name="T4" fmla="*/ 217 w 270"/>
                <a:gd name="T5" fmla="*/ 80 h 335"/>
                <a:gd name="T6" fmla="*/ 139 w 270"/>
                <a:gd name="T7" fmla="*/ 0 h 335"/>
                <a:gd name="T8" fmla="*/ 56 w 270"/>
                <a:gd name="T9" fmla="*/ 80 h 335"/>
                <a:gd name="T10" fmla="*/ 96 w 270"/>
                <a:gd name="T11" fmla="*/ 80 h 335"/>
                <a:gd name="T12" fmla="*/ 56 w 270"/>
                <a:gd name="T13" fmla="*/ 119 h 335"/>
                <a:gd name="T14" fmla="*/ 96 w 270"/>
                <a:gd name="T15" fmla="*/ 119 h 335"/>
                <a:gd name="T16" fmla="*/ 0 w 270"/>
                <a:gd name="T17" fmla="*/ 216 h 335"/>
                <a:gd name="T18" fmla="*/ 113 w 270"/>
                <a:gd name="T19" fmla="*/ 216 h 335"/>
                <a:gd name="T20" fmla="*/ 113 w 270"/>
                <a:gd name="T21" fmla="*/ 335 h 335"/>
                <a:gd name="T22" fmla="*/ 157 w 270"/>
                <a:gd name="T23" fmla="*/ 335 h 335"/>
                <a:gd name="T24" fmla="*/ 157 w 270"/>
                <a:gd name="T25" fmla="*/ 216 h 335"/>
                <a:gd name="T26" fmla="*/ 270 w 270"/>
                <a:gd name="T27" fmla="*/ 216 h 335"/>
                <a:gd name="T28" fmla="*/ 178 w 270"/>
                <a:gd name="T29" fmla="*/ 119 h 335"/>
                <a:gd name="T30" fmla="*/ 217 w 270"/>
                <a:gd name="T31" fmla="*/ 119 h 335"/>
                <a:gd name="T32" fmla="*/ 252 w 270"/>
                <a:gd name="T33" fmla="*/ 207 h 335"/>
                <a:gd name="T34" fmla="*/ 148 w 270"/>
                <a:gd name="T35" fmla="*/ 207 h 335"/>
                <a:gd name="T36" fmla="*/ 148 w 270"/>
                <a:gd name="T37" fmla="*/ 331 h 335"/>
                <a:gd name="T38" fmla="*/ 122 w 270"/>
                <a:gd name="T39" fmla="*/ 331 h 335"/>
                <a:gd name="T40" fmla="*/ 122 w 270"/>
                <a:gd name="T41" fmla="*/ 207 h 335"/>
                <a:gd name="T42" fmla="*/ 22 w 270"/>
                <a:gd name="T43" fmla="*/ 207 h 335"/>
                <a:gd name="T44" fmla="*/ 113 w 270"/>
                <a:gd name="T45" fmla="*/ 110 h 335"/>
                <a:gd name="T46" fmla="*/ 74 w 270"/>
                <a:gd name="T47" fmla="*/ 110 h 335"/>
                <a:gd name="T48" fmla="*/ 113 w 270"/>
                <a:gd name="T49" fmla="*/ 75 h 335"/>
                <a:gd name="T50" fmla="*/ 74 w 270"/>
                <a:gd name="T51" fmla="*/ 75 h 335"/>
                <a:gd name="T52" fmla="*/ 139 w 270"/>
                <a:gd name="T53" fmla="*/ 9 h 335"/>
                <a:gd name="T54" fmla="*/ 196 w 270"/>
                <a:gd name="T55" fmla="*/ 75 h 335"/>
                <a:gd name="T56" fmla="*/ 161 w 270"/>
                <a:gd name="T57" fmla="*/ 75 h 335"/>
                <a:gd name="T58" fmla="*/ 196 w 270"/>
                <a:gd name="T59" fmla="*/ 110 h 335"/>
                <a:gd name="T60" fmla="*/ 161 w 270"/>
                <a:gd name="T61" fmla="*/ 110 h 335"/>
                <a:gd name="T62" fmla="*/ 252 w 270"/>
                <a:gd name="T63" fmla="*/ 207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0" h="335">
                  <a:moveTo>
                    <a:pt x="217" y="119"/>
                  </a:moveTo>
                  <a:lnTo>
                    <a:pt x="178" y="80"/>
                  </a:lnTo>
                  <a:lnTo>
                    <a:pt x="217" y="80"/>
                  </a:lnTo>
                  <a:lnTo>
                    <a:pt x="139" y="0"/>
                  </a:lnTo>
                  <a:lnTo>
                    <a:pt x="56" y="80"/>
                  </a:lnTo>
                  <a:lnTo>
                    <a:pt x="96" y="80"/>
                  </a:lnTo>
                  <a:lnTo>
                    <a:pt x="56" y="119"/>
                  </a:lnTo>
                  <a:lnTo>
                    <a:pt x="96" y="119"/>
                  </a:lnTo>
                  <a:lnTo>
                    <a:pt x="0" y="216"/>
                  </a:lnTo>
                  <a:lnTo>
                    <a:pt x="113" y="216"/>
                  </a:lnTo>
                  <a:lnTo>
                    <a:pt x="113" y="335"/>
                  </a:lnTo>
                  <a:lnTo>
                    <a:pt x="157" y="335"/>
                  </a:lnTo>
                  <a:lnTo>
                    <a:pt x="157" y="216"/>
                  </a:lnTo>
                  <a:lnTo>
                    <a:pt x="270" y="216"/>
                  </a:lnTo>
                  <a:lnTo>
                    <a:pt x="178" y="119"/>
                  </a:lnTo>
                  <a:lnTo>
                    <a:pt x="217" y="119"/>
                  </a:lnTo>
                  <a:close/>
                  <a:moveTo>
                    <a:pt x="252" y="207"/>
                  </a:moveTo>
                  <a:lnTo>
                    <a:pt x="148" y="207"/>
                  </a:lnTo>
                  <a:lnTo>
                    <a:pt x="148" y="331"/>
                  </a:lnTo>
                  <a:lnTo>
                    <a:pt x="122" y="331"/>
                  </a:lnTo>
                  <a:lnTo>
                    <a:pt x="122" y="207"/>
                  </a:lnTo>
                  <a:lnTo>
                    <a:pt x="22" y="207"/>
                  </a:lnTo>
                  <a:lnTo>
                    <a:pt x="113" y="110"/>
                  </a:lnTo>
                  <a:lnTo>
                    <a:pt x="74" y="110"/>
                  </a:lnTo>
                  <a:lnTo>
                    <a:pt x="113" y="75"/>
                  </a:lnTo>
                  <a:lnTo>
                    <a:pt x="74" y="75"/>
                  </a:lnTo>
                  <a:lnTo>
                    <a:pt x="139" y="9"/>
                  </a:lnTo>
                  <a:lnTo>
                    <a:pt x="196" y="75"/>
                  </a:lnTo>
                  <a:lnTo>
                    <a:pt x="161" y="75"/>
                  </a:lnTo>
                  <a:lnTo>
                    <a:pt x="196" y="110"/>
                  </a:lnTo>
                  <a:lnTo>
                    <a:pt x="161" y="110"/>
                  </a:lnTo>
                  <a:lnTo>
                    <a:pt x="252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83">
              <a:extLst>
                <a:ext uri="{FF2B5EF4-FFF2-40B4-BE49-F238E27FC236}">
                  <a16:creationId xmlns:a16="http://schemas.microsoft.com/office/drawing/2014/main" id="{8B6C8BE1-20D1-4CB3-90FC-2199C8FF6C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722100" y="4714875"/>
              <a:ext cx="26988" cy="34925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1 h 5"/>
                <a:gd name="T4" fmla="*/ 1 w 4"/>
                <a:gd name="T5" fmla="*/ 4 h 5"/>
                <a:gd name="T6" fmla="*/ 2 w 4"/>
                <a:gd name="T7" fmla="*/ 5 h 5"/>
                <a:gd name="T8" fmla="*/ 3 w 4"/>
                <a:gd name="T9" fmla="*/ 4 h 5"/>
                <a:gd name="T10" fmla="*/ 3 w 4"/>
                <a:gd name="T11" fmla="*/ 1 h 5"/>
                <a:gd name="T12" fmla="*/ 2 w 4"/>
                <a:gd name="T13" fmla="*/ 0 h 5"/>
                <a:gd name="T14" fmla="*/ 2 w 4"/>
                <a:gd name="T15" fmla="*/ 4 h 5"/>
                <a:gd name="T16" fmla="*/ 1 w 4"/>
                <a:gd name="T17" fmla="*/ 3 h 5"/>
                <a:gd name="T18" fmla="*/ 1 w 4"/>
                <a:gd name="T19" fmla="*/ 1 h 5"/>
                <a:gd name="T20" fmla="*/ 2 w 4"/>
                <a:gd name="T21" fmla="*/ 1 h 5"/>
                <a:gd name="T22" fmla="*/ 2 w 4"/>
                <a:gd name="T23" fmla="*/ 1 h 5"/>
                <a:gd name="T24" fmla="*/ 2 w 4"/>
                <a:gd name="T2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4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4" y="4"/>
                    <a:pt x="4" y="2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lose/>
                  <a:moveTo>
                    <a:pt x="2" y="4"/>
                  </a:moveTo>
                  <a:cubicBezTo>
                    <a:pt x="2" y="4"/>
                    <a:pt x="2" y="4"/>
                    <a:pt x="1" y="3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84">
              <a:extLst>
                <a:ext uri="{FF2B5EF4-FFF2-40B4-BE49-F238E27FC236}">
                  <a16:creationId xmlns:a16="http://schemas.microsoft.com/office/drawing/2014/main" id="{4254FD2F-4C3A-435C-91C0-25D45AA1D8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798300" y="4778375"/>
              <a:ext cx="20638" cy="34925"/>
            </a:xfrm>
            <a:custGeom>
              <a:avLst/>
              <a:gdLst>
                <a:gd name="T0" fmla="*/ 0 w 3"/>
                <a:gd name="T1" fmla="*/ 3 h 5"/>
                <a:gd name="T2" fmla="*/ 1 w 3"/>
                <a:gd name="T3" fmla="*/ 5 h 5"/>
                <a:gd name="T4" fmla="*/ 2 w 3"/>
                <a:gd name="T5" fmla="*/ 5 h 5"/>
                <a:gd name="T6" fmla="*/ 3 w 3"/>
                <a:gd name="T7" fmla="*/ 4 h 5"/>
                <a:gd name="T8" fmla="*/ 3 w 3"/>
                <a:gd name="T9" fmla="*/ 1 h 5"/>
                <a:gd name="T10" fmla="*/ 1 w 3"/>
                <a:gd name="T11" fmla="*/ 0 h 5"/>
                <a:gd name="T12" fmla="*/ 0 w 3"/>
                <a:gd name="T13" fmla="*/ 3 h 5"/>
                <a:gd name="T14" fmla="*/ 2 w 3"/>
                <a:gd name="T15" fmla="*/ 1 h 5"/>
                <a:gd name="T16" fmla="*/ 2 w 3"/>
                <a:gd name="T17" fmla="*/ 2 h 5"/>
                <a:gd name="T18" fmla="*/ 2 w 3"/>
                <a:gd name="T19" fmla="*/ 4 h 5"/>
                <a:gd name="T20" fmla="*/ 2 w 3"/>
                <a:gd name="T21" fmla="*/ 4 h 5"/>
                <a:gd name="T22" fmla="*/ 1 w 3"/>
                <a:gd name="T23" fmla="*/ 4 h 5"/>
                <a:gd name="T24" fmla="*/ 1 w 3"/>
                <a:gd name="T25" fmla="*/ 3 h 5"/>
                <a:gd name="T26" fmla="*/ 1 w 3"/>
                <a:gd name="T27" fmla="*/ 1 h 5"/>
                <a:gd name="T28" fmla="*/ 2 w 3"/>
                <a:gd name="T2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0" y="4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3" y="4"/>
                  </a:cubicBezTo>
                  <a:cubicBezTo>
                    <a:pt x="3" y="4"/>
                    <a:pt x="3" y="2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85">
              <a:extLst>
                <a:ext uri="{FF2B5EF4-FFF2-40B4-BE49-F238E27FC236}">
                  <a16:creationId xmlns:a16="http://schemas.microsoft.com/office/drawing/2014/main" id="{2847C492-104A-4B7C-BBE5-4136736F91D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41050" y="4232275"/>
              <a:ext cx="1244600" cy="615950"/>
            </a:xfrm>
            <a:custGeom>
              <a:avLst/>
              <a:gdLst>
                <a:gd name="T0" fmla="*/ 175 w 180"/>
                <a:gd name="T1" fmla="*/ 84 h 88"/>
                <a:gd name="T2" fmla="*/ 168 w 180"/>
                <a:gd name="T3" fmla="*/ 84 h 88"/>
                <a:gd name="T4" fmla="*/ 168 w 180"/>
                <a:gd name="T5" fmla="*/ 3 h 88"/>
                <a:gd name="T6" fmla="*/ 165 w 180"/>
                <a:gd name="T7" fmla="*/ 0 h 88"/>
                <a:gd name="T8" fmla="*/ 56 w 180"/>
                <a:gd name="T9" fmla="*/ 0 h 88"/>
                <a:gd name="T10" fmla="*/ 52 w 180"/>
                <a:gd name="T11" fmla="*/ 5 h 88"/>
                <a:gd name="T12" fmla="*/ 52 w 180"/>
                <a:gd name="T13" fmla="*/ 42 h 88"/>
                <a:gd name="T14" fmla="*/ 125 w 180"/>
                <a:gd name="T15" fmla="*/ 43 h 88"/>
                <a:gd name="T16" fmla="*/ 127 w 180"/>
                <a:gd name="T17" fmla="*/ 65 h 88"/>
                <a:gd name="T18" fmla="*/ 165 w 180"/>
                <a:gd name="T19" fmla="*/ 66 h 88"/>
                <a:gd name="T20" fmla="*/ 107 w 180"/>
                <a:gd name="T21" fmla="*/ 85 h 88"/>
                <a:gd name="T22" fmla="*/ 126 w 180"/>
                <a:gd name="T23" fmla="*/ 66 h 88"/>
                <a:gd name="T24" fmla="*/ 126 w 180"/>
                <a:gd name="T25" fmla="*/ 45 h 88"/>
                <a:gd name="T26" fmla="*/ 21 w 180"/>
                <a:gd name="T27" fmla="*/ 43 h 88"/>
                <a:gd name="T28" fmla="*/ 17 w 180"/>
                <a:gd name="T29" fmla="*/ 44 h 88"/>
                <a:gd name="T30" fmla="*/ 16 w 180"/>
                <a:gd name="T31" fmla="*/ 49 h 88"/>
                <a:gd name="T32" fmla="*/ 15 w 180"/>
                <a:gd name="T33" fmla="*/ 65 h 88"/>
                <a:gd name="T34" fmla="*/ 13 w 180"/>
                <a:gd name="T35" fmla="*/ 64 h 88"/>
                <a:gd name="T36" fmla="*/ 10 w 180"/>
                <a:gd name="T37" fmla="*/ 62 h 88"/>
                <a:gd name="T38" fmla="*/ 6 w 180"/>
                <a:gd name="T39" fmla="*/ 62 h 88"/>
                <a:gd name="T40" fmla="*/ 5 w 180"/>
                <a:gd name="T41" fmla="*/ 68 h 88"/>
                <a:gd name="T42" fmla="*/ 5 w 180"/>
                <a:gd name="T43" fmla="*/ 84 h 88"/>
                <a:gd name="T44" fmla="*/ 0 w 180"/>
                <a:gd name="T45" fmla="*/ 86 h 88"/>
                <a:gd name="T46" fmla="*/ 3 w 180"/>
                <a:gd name="T47" fmla="*/ 88 h 88"/>
                <a:gd name="T48" fmla="*/ 6 w 180"/>
                <a:gd name="T49" fmla="*/ 88 h 88"/>
                <a:gd name="T50" fmla="*/ 172 w 180"/>
                <a:gd name="T51" fmla="*/ 88 h 88"/>
                <a:gd name="T52" fmla="*/ 180 w 180"/>
                <a:gd name="T53" fmla="*/ 87 h 88"/>
                <a:gd name="T54" fmla="*/ 178 w 180"/>
                <a:gd name="T55" fmla="*/ 87 h 88"/>
                <a:gd name="T56" fmla="*/ 169 w 180"/>
                <a:gd name="T57" fmla="*/ 87 h 88"/>
                <a:gd name="T58" fmla="*/ 5 w 180"/>
                <a:gd name="T59" fmla="*/ 87 h 88"/>
                <a:gd name="T60" fmla="*/ 1 w 180"/>
                <a:gd name="T61" fmla="*/ 86 h 88"/>
                <a:gd name="T62" fmla="*/ 4 w 180"/>
                <a:gd name="T63" fmla="*/ 85 h 88"/>
                <a:gd name="T64" fmla="*/ 6 w 180"/>
                <a:gd name="T65" fmla="*/ 85 h 88"/>
                <a:gd name="T66" fmla="*/ 6 w 180"/>
                <a:gd name="T67" fmla="*/ 68 h 88"/>
                <a:gd name="T68" fmla="*/ 7 w 180"/>
                <a:gd name="T69" fmla="*/ 63 h 88"/>
                <a:gd name="T70" fmla="*/ 10 w 180"/>
                <a:gd name="T71" fmla="*/ 63 h 88"/>
                <a:gd name="T72" fmla="*/ 12 w 180"/>
                <a:gd name="T73" fmla="*/ 64 h 88"/>
                <a:gd name="T74" fmla="*/ 13 w 180"/>
                <a:gd name="T75" fmla="*/ 66 h 88"/>
                <a:gd name="T76" fmla="*/ 17 w 180"/>
                <a:gd name="T77" fmla="*/ 66 h 88"/>
                <a:gd name="T78" fmla="*/ 17 w 180"/>
                <a:gd name="T79" fmla="*/ 66 h 88"/>
                <a:gd name="T80" fmla="*/ 17 w 180"/>
                <a:gd name="T81" fmla="*/ 48 h 88"/>
                <a:gd name="T82" fmla="*/ 20 w 180"/>
                <a:gd name="T83" fmla="*/ 44 h 88"/>
                <a:gd name="T84" fmla="*/ 125 w 180"/>
                <a:gd name="T85" fmla="*/ 44 h 88"/>
                <a:gd name="T86" fmla="*/ 126 w 180"/>
                <a:gd name="T87" fmla="*/ 65 h 88"/>
                <a:gd name="T88" fmla="*/ 106 w 180"/>
                <a:gd name="T89" fmla="*/ 66 h 88"/>
                <a:gd name="T90" fmla="*/ 107 w 180"/>
                <a:gd name="T91" fmla="*/ 85 h 88"/>
                <a:gd name="T92" fmla="*/ 166 w 180"/>
                <a:gd name="T93" fmla="*/ 85 h 88"/>
                <a:gd name="T94" fmla="*/ 166 w 180"/>
                <a:gd name="T95" fmla="*/ 65 h 88"/>
                <a:gd name="T96" fmla="*/ 128 w 180"/>
                <a:gd name="T97" fmla="*/ 45 h 88"/>
                <a:gd name="T98" fmla="*/ 53 w 180"/>
                <a:gd name="T99" fmla="*/ 42 h 88"/>
                <a:gd name="T100" fmla="*/ 53 w 180"/>
                <a:gd name="T101" fmla="*/ 5 h 88"/>
                <a:gd name="T102" fmla="*/ 56 w 180"/>
                <a:gd name="T103" fmla="*/ 1 h 88"/>
                <a:gd name="T104" fmla="*/ 165 w 180"/>
                <a:gd name="T105" fmla="*/ 1 h 88"/>
                <a:gd name="T106" fmla="*/ 167 w 180"/>
                <a:gd name="T107" fmla="*/ 3 h 88"/>
                <a:gd name="T108" fmla="*/ 167 w 180"/>
                <a:gd name="T109" fmla="*/ 85 h 88"/>
                <a:gd name="T110" fmla="*/ 174 w 180"/>
                <a:gd name="T111" fmla="*/ 85 h 88"/>
                <a:gd name="T112" fmla="*/ 179 w 180"/>
                <a:gd name="T113" fmla="*/ 86 h 88"/>
                <a:gd name="T114" fmla="*/ 178 w 180"/>
                <a:gd name="T115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0" h="88">
                  <a:moveTo>
                    <a:pt x="180" y="85"/>
                  </a:moveTo>
                  <a:cubicBezTo>
                    <a:pt x="179" y="84"/>
                    <a:pt x="177" y="84"/>
                    <a:pt x="175" y="84"/>
                  </a:cubicBezTo>
                  <a:cubicBezTo>
                    <a:pt x="175" y="84"/>
                    <a:pt x="175" y="84"/>
                    <a:pt x="174" y="84"/>
                  </a:cubicBezTo>
                  <a:cubicBezTo>
                    <a:pt x="168" y="84"/>
                    <a:pt x="168" y="84"/>
                    <a:pt x="168" y="84"/>
                  </a:cubicBezTo>
                  <a:cubicBezTo>
                    <a:pt x="168" y="80"/>
                    <a:pt x="168" y="73"/>
                    <a:pt x="168" y="64"/>
                  </a:cubicBezTo>
                  <a:cubicBezTo>
                    <a:pt x="168" y="40"/>
                    <a:pt x="168" y="4"/>
                    <a:pt x="168" y="3"/>
                  </a:cubicBezTo>
                  <a:cubicBezTo>
                    <a:pt x="168" y="3"/>
                    <a:pt x="168" y="2"/>
                    <a:pt x="167" y="1"/>
                  </a:cubicBezTo>
                  <a:cubicBezTo>
                    <a:pt x="167" y="0"/>
                    <a:pt x="166" y="0"/>
                    <a:pt x="16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6" y="0"/>
                    <a:pt x="56" y="0"/>
                  </a:cubicBezTo>
                  <a:cubicBezTo>
                    <a:pt x="55" y="0"/>
                    <a:pt x="54" y="0"/>
                    <a:pt x="53" y="0"/>
                  </a:cubicBezTo>
                  <a:cubicBezTo>
                    <a:pt x="52" y="0"/>
                    <a:pt x="52" y="3"/>
                    <a:pt x="52" y="5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26" y="43"/>
                    <a:pt x="127" y="44"/>
                    <a:pt x="127" y="45"/>
                  </a:cubicBezTo>
                  <a:cubicBezTo>
                    <a:pt x="127" y="65"/>
                    <a:pt x="127" y="65"/>
                    <a:pt x="127" y="65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65" y="66"/>
                    <a:pt x="165" y="66"/>
                    <a:pt x="165" y="66"/>
                  </a:cubicBezTo>
                  <a:cubicBezTo>
                    <a:pt x="165" y="85"/>
                    <a:pt x="165" y="85"/>
                    <a:pt x="165" y="8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6" y="66"/>
                    <a:pt x="126" y="66"/>
                    <a:pt x="126" y="6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4"/>
                    <a:pt x="126" y="43"/>
                    <a:pt x="125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0" y="43"/>
                  </a:cubicBezTo>
                  <a:cubicBezTo>
                    <a:pt x="19" y="43"/>
                    <a:pt x="18" y="43"/>
                    <a:pt x="17" y="44"/>
                  </a:cubicBezTo>
                  <a:cubicBezTo>
                    <a:pt x="16" y="44"/>
                    <a:pt x="16" y="46"/>
                    <a:pt x="16" y="48"/>
                  </a:cubicBezTo>
                  <a:cubicBezTo>
                    <a:pt x="16" y="48"/>
                    <a:pt x="16" y="49"/>
                    <a:pt x="16" y="49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6" y="65"/>
                    <a:pt x="15" y="65"/>
                  </a:cubicBezTo>
                  <a:cubicBezTo>
                    <a:pt x="15" y="65"/>
                    <a:pt x="14" y="65"/>
                    <a:pt x="13" y="65"/>
                  </a:cubicBezTo>
                  <a:cubicBezTo>
                    <a:pt x="13" y="65"/>
                    <a:pt x="13" y="65"/>
                    <a:pt x="13" y="64"/>
                  </a:cubicBezTo>
                  <a:cubicBezTo>
                    <a:pt x="13" y="64"/>
                    <a:pt x="13" y="63"/>
                    <a:pt x="13" y="62"/>
                  </a:cubicBezTo>
                  <a:cubicBezTo>
                    <a:pt x="12" y="62"/>
                    <a:pt x="11" y="62"/>
                    <a:pt x="10" y="62"/>
                  </a:cubicBezTo>
                  <a:cubicBezTo>
                    <a:pt x="10" y="62"/>
                    <a:pt x="9" y="62"/>
                    <a:pt x="9" y="62"/>
                  </a:cubicBezTo>
                  <a:cubicBezTo>
                    <a:pt x="8" y="62"/>
                    <a:pt x="7" y="62"/>
                    <a:pt x="6" y="62"/>
                  </a:cubicBezTo>
                  <a:cubicBezTo>
                    <a:pt x="5" y="63"/>
                    <a:pt x="5" y="64"/>
                    <a:pt x="5" y="66"/>
                  </a:cubicBezTo>
                  <a:cubicBezTo>
                    <a:pt x="5" y="67"/>
                    <a:pt x="5" y="67"/>
                    <a:pt x="5" y="68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6"/>
                    <a:pt x="5" y="81"/>
                    <a:pt x="5" y="84"/>
                  </a:cubicBezTo>
                  <a:cubicBezTo>
                    <a:pt x="5" y="84"/>
                    <a:pt x="5" y="84"/>
                    <a:pt x="4" y="84"/>
                  </a:cubicBezTo>
                  <a:cubicBezTo>
                    <a:pt x="3" y="84"/>
                    <a:pt x="0" y="84"/>
                    <a:pt x="0" y="86"/>
                  </a:cubicBezTo>
                  <a:cubicBezTo>
                    <a:pt x="0" y="87"/>
                    <a:pt x="0" y="87"/>
                    <a:pt x="1" y="87"/>
                  </a:cubicBezTo>
                  <a:cubicBezTo>
                    <a:pt x="1" y="88"/>
                    <a:pt x="2" y="88"/>
                    <a:pt x="3" y="88"/>
                  </a:cubicBezTo>
                  <a:cubicBezTo>
                    <a:pt x="4" y="88"/>
                    <a:pt x="4" y="88"/>
                    <a:pt x="5" y="88"/>
                  </a:cubicBezTo>
                  <a:cubicBezTo>
                    <a:pt x="5" y="88"/>
                    <a:pt x="6" y="88"/>
                    <a:pt x="6" y="88"/>
                  </a:cubicBezTo>
                  <a:cubicBezTo>
                    <a:pt x="169" y="88"/>
                    <a:pt x="169" y="88"/>
                    <a:pt x="169" y="88"/>
                  </a:cubicBezTo>
                  <a:cubicBezTo>
                    <a:pt x="170" y="88"/>
                    <a:pt x="171" y="88"/>
                    <a:pt x="172" y="88"/>
                  </a:cubicBezTo>
                  <a:cubicBezTo>
                    <a:pt x="174" y="88"/>
                    <a:pt x="176" y="88"/>
                    <a:pt x="178" y="88"/>
                  </a:cubicBezTo>
                  <a:cubicBezTo>
                    <a:pt x="180" y="88"/>
                    <a:pt x="180" y="87"/>
                    <a:pt x="180" y="87"/>
                  </a:cubicBezTo>
                  <a:cubicBezTo>
                    <a:pt x="180" y="86"/>
                    <a:pt x="180" y="85"/>
                    <a:pt x="180" y="85"/>
                  </a:cubicBezTo>
                  <a:close/>
                  <a:moveTo>
                    <a:pt x="178" y="87"/>
                  </a:moveTo>
                  <a:cubicBezTo>
                    <a:pt x="176" y="87"/>
                    <a:pt x="174" y="87"/>
                    <a:pt x="172" y="87"/>
                  </a:cubicBezTo>
                  <a:cubicBezTo>
                    <a:pt x="171" y="87"/>
                    <a:pt x="170" y="87"/>
                    <a:pt x="169" y="8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6" y="87"/>
                    <a:pt x="5" y="87"/>
                    <a:pt x="5" y="87"/>
                  </a:cubicBezTo>
                  <a:cubicBezTo>
                    <a:pt x="3" y="87"/>
                    <a:pt x="2" y="87"/>
                    <a:pt x="1" y="87"/>
                  </a:cubicBezTo>
                  <a:cubicBezTo>
                    <a:pt x="1" y="87"/>
                    <a:pt x="1" y="87"/>
                    <a:pt x="1" y="86"/>
                  </a:cubicBezTo>
                  <a:cubicBezTo>
                    <a:pt x="1" y="85"/>
                    <a:pt x="2" y="85"/>
                    <a:pt x="3" y="85"/>
                  </a:cubicBezTo>
                  <a:cubicBezTo>
                    <a:pt x="3" y="85"/>
                    <a:pt x="4" y="85"/>
                    <a:pt x="4" y="85"/>
                  </a:cubicBezTo>
                  <a:cubicBezTo>
                    <a:pt x="5" y="85"/>
                    <a:pt x="5" y="85"/>
                    <a:pt x="6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6" y="81"/>
                    <a:pt x="6" y="76"/>
                    <a:pt x="6" y="72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7"/>
                    <a:pt x="6" y="67"/>
                    <a:pt x="6" y="66"/>
                  </a:cubicBezTo>
                  <a:cubicBezTo>
                    <a:pt x="6" y="65"/>
                    <a:pt x="6" y="63"/>
                    <a:pt x="7" y="63"/>
                  </a:cubicBezTo>
                  <a:cubicBezTo>
                    <a:pt x="7" y="62"/>
                    <a:pt x="8" y="63"/>
                    <a:pt x="9" y="63"/>
                  </a:cubicBezTo>
                  <a:cubicBezTo>
                    <a:pt x="9" y="63"/>
                    <a:pt x="10" y="63"/>
                    <a:pt x="10" y="63"/>
                  </a:cubicBezTo>
                  <a:cubicBezTo>
                    <a:pt x="11" y="62"/>
                    <a:pt x="12" y="62"/>
                    <a:pt x="12" y="63"/>
                  </a:cubicBezTo>
                  <a:cubicBezTo>
                    <a:pt x="12" y="63"/>
                    <a:pt x="12" y="64"/>
                    <a:pt x="12" y="64"/>
                  </a:cubicBezTo>
                  <a:cubicBezTo>
                    <a:pt x="12" y="65"/>
                    <a:pt x="12" y="65"/>
                    <a:pt x="12" y="66"/>
                  </a:cubicBezTo>
                  <a:cubicBezTo>
                    <a:pt x="12" y="66"/>
                    <a:pt x="12" y="66"/>
                    <a:pt x="13" y="66"/>
                  </a:cubicBezTo>
                  <a:cubicBezTo>
                    <a:pt x="13" y="66"/>
                    <a:pt x="14" y="66"/>
                    <a:pt x="15" y="66"/>
                  </a:cubicBezTo>
                  <a:cubicBezTo>
                    <a:pt x="16" y="66"/>
                    <a:pt x="16" y="66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8"/>
                    <a:pt x="17" y="48"/>
                  </a:cubicBezTo>
                  <a:cubicBezTo>
                    <a:pt x="17" y="47"/>
                    <a:pt x="17" y="45"/>
                    <a:pt x="18" y="44"/>
                  </a:cubicBezTo>
                  <a:cubicBezTo>
                    <a:pt x="18" y="44"/>
                    <a:pt x="19" y="44"/>
                    <a:pt x="20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25" y="44"/>
                    <a:pt x="126" y="44"/>
                    <a:pt x="126" y="45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07" y="65"/>
                    <a:pt x="106" y="65"/>
                    <a:pt x="106" y="66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06" y="85"/>
                    <a:pt x="107" y="85"/>
                    <a:pt x="107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65"/>
                    <a:pt x="166" y="65"/>
                    <a:pt x="166" y="65"/>
                  </a:cubicBezTo>
                  <a:cubicBezTo>
                    <a:pt x="166" y="65"/>
                    <a:pt x="166" y="65"/>
                    <a:pt x="166" y="65"/>
                  </a:cubicBezTo>
                  <a:cubicBezTo>
                    <a:pt x="128" y="65"/>
                    <a:pt x="128" y="65"/>
                    <a:pt x="128" y="6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3"/>
                    <a:pt x="126" y="42"/>
                    <a:pt x="125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5"/>
                  </a:cubicBezTo>
                  <a:cubicBezTo>
                    <a:pt x="53" y="3"/>
                    <a:pt x="53" y="1"/>
                    <a:pt x="54" y="1"/>
                  </a:cubicBezTo>
                  <a:cubicBezTo>
                    <a:pt x="54" y="1"/>
                    <a:pt x="55" y="1"/>
                    <a:pt x="56" y="1"/>
                  </a:cubicBezTo>
                  <a:cubicBezTo>
                    <a:pt x="56" y="1"/>
                    <a:pt x="57" y="1"/>
                    <a:pt x="57" y="1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6" y="1"/>
                    <a:pt x="166" y="1"/>
                    <a:pt x="167" y="2"/>
                  </a:cubicBezTo>
                  <a:cubicBezTo>
                    <a:pt x="167" y="2"/>
                    <a:pt x="167" y="3"/>
                    <a:pt x="167" y="3"/>
                  </a:cubicBezTo>
                  <a:cubicBezTo>
                    <a:pt x="167" y="4"/>
                    <a:pt x="167" y="31"/>
                    <a:pt x="167" y="64"/>
                  </a:cubicBezTo>
                  <a:cubicBezTo>
                    <a:pt x="167" y="73"/>
                    <a:pt x="167" y="81"/>
                    <a:pt x="167" y="85"/>
                  </a:cubicBezTo>
                  <a:cubicBezTo>
                    <a:pt x="167" y="85"/>
                    <a:pt x="167" y="85"/>
                    <a:pt x="168" y="85"/>
                  </a:cubicBezTo>
                  <a:cubicBezTo>
                    <a:pt x="174" y="85"/>
                    <a:pt x="174" y="85"/>
                    <a:pt x="174" y="85"/>
                  </a:cubicBezTo>
                  <a:cubicBezTo>
                    <a:pt x="175" y="85"/>
                    <a:pt x="175" y="85"/>
                    <a:pt x="175" y="85"/>
                  </a:cubicBezTo>
                  <a:cubicBezTo>
                    <a:pt x="177" y="85"/>
                    <a:pt x="178" y="85"/>
                    <a:pt x="179" y="86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79" y="87"/>
                    <a:pt x="179" y="87"/>
                    <a:pt x="178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86">
              <a:extLst>
                <a:ext uri="{FF2B5EF4-FFF2-40B4-BE49-F238E27FC236}">
                  <a16:creationId xmlns:a16="http://schemas.microsoft.com/office/drawing/2014/main" id="{9E272932-976E-4D1C-9627-E63CFDE63AC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15775" y="4275138"/>
              <a:ext cx="14288" cy="160338"/>
            </a:xfrm>
            <a:custGeom>
              <a:avLst/>
              <a:gdLst>
                <a:gd name="T0" fmla="*/ 1 w 2"/>
                <a:gd name="T1" fmla="*/ 23 h 23"/>
                <a:gd name="T2" fmla="*/ 2 w 2"/>
                <a:gd name="T3" fmla="*/ 22 h 23"/>
                <a:gd name="T4" fmla="*/ 2 w 2"/>
                <a:gd name="T5" fmla="*/ 1 h 23"/>
                <a:gd name="T6" fmla="*/ 1 w 2"/>
                <a:gd name="T7" fmla="*/ 0 h 23"/>
                <a:gd name="T8" fmla="*/ 0 w 2"/>
                <a:gd name="T9" fmla="*/ 1 h 23"/>
                <a:gd name="T10" fmla="*/ 0 w 2"/>
                <a:gd name="T11" fmla="*/ 22 h 23"/>
                <a:gd name="T12" fmla="*/ 1 w 2"/>
                <a:gd name="T13" fmla="*/ 23 h 23"/>
                <a:gd name="T14" fmla="*/ 1 w 2"/>
                <a:gd name="T15" fmla="*/ 1 h 23"/>
                <a:gd name="T16" fmla="*/ 1 w 2"/>
                <a:gd name="T17" fmla="*/ 1 h 23"/>
                <a:gd name="T18" fmla="*/ 1 w 2"/>
                <a:gd name="T19" fmla="*/ 1 h 23"/>
                <a:gd name="T20" fmla="*/ 1 w 2"/>
                <a:gd name="T21" fmla="*/ 22 h 23"/>
                <a:gd name="T22" fmla="*/ 1 w 2"/>
                <a:gd name="T23" fmla="*/ 22 h 23"/>
                <a:gd name="T24" fmla="*/ 1 w 2"/>
                <a:gd name="T2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3">
                  <a:moveTo>
                    <a:pt x="1" y="23"/>
                  </a:moveTo>
                  <a:cubicBezTo>
                    <a:pt x="1" y="23"/>
                    <a:pt x="2" y="23"/>
                    <a:pt x="2" y="2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1" y="23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87">
              <a:extLst>
                <a:ext uri="{FF2B5EF4-FFF2-40B4-BE49-F238E27FC236}">
                  <a16:creationId xmlns:a16="http://schemas.microsoft.com/office/drawing/2014/main" id="{7E4BFC17-E450-4690-A6C3-7D748491D5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736388" y="4568825"/>
              <a:ext cx="12700" cy="90488"/>
            </a:xfrm>
            <a:custGeom>
              <a:avLst/>
              <a:gdLst>
                <a:gd name="T0" fmla="*/ 1 w 2"/>
                <a:gd name="T1" fmla="*/ 13 h 13"/>
                <a:gd name="T2" fmla="*/ 2 w 2"/>
                <a:gd name="T3" fmla="*/ 12 h 13"/>
                <a:gd name="T4" fmla="*/ 2 w 2"/>
                <a:gd name="T5" fmla="*/ 1 h 13"/>
                <a:gd name="T6" fmla="*/ 1 w 2"/>
                <a:gd name="T7" fmla="*/ 0 h 13"/>
                <a:gd name="T8" fmla="*/ 0 w 2"/>
                <a:gd name="T9" fmla="*/ 1 h 13"/>
                <a:gd name="T10" fmla="*/ 0 w 2"/>
                <a:gd name="T11" fmla="*/ 12 h 13"/>
                <a:gd name="T12" fmla="*/ 1 w 2"/>
                <a:gd name="T13" fmla="*/ 13 h 13"/>
                <a:gd name="T14" fmla="*/ 1 w 2"/>
                <a:gd name="T15" fmla="*/ 1 h 13"/>
                <a:gd name="T16" fmla="*/ 1 w 2"/>
                <a:gd name="T17" fmla="*/ 1 h 13"/>
                <a:gd name="T18" fmla="*/ 1 w 2"/>
                <a:gd name="T19" fmla="*/ 1 h 13"/>
                <a:gd name="T20" fmla="*/ 1 w 2"/>
                <a:gd name="T21" fmla="*/ 12 h 13"/>
                <a:gd name="T22" fmla="*/ 1 w 2"/>
                <a:gd name="T23" fmla="*/ 12 h 13"/>
                <a:gd name="T24" fmla="*/ 1 w 2"/>
                <a:gd name="T2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13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88">
              <a:extLst>
                <a:ext uri="{FF2B5EF4-FFF2-40B4-BE49-F238E27FC236}">
                  <a16:creationId xmlns:a16="http://schemas.microsoft.com/office/drawing/2014/main" id="{BFB04962-49D6-4C2E-BB0F-8200765B400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845925" y="4476750"/>
              <a:ext cx="242888" cy="182563"/>
            </a:xfrm>
            <a:custGeom>
              <a:avLst/>
              <a:gdLst>
                <a:gd name="T0" fmla="*/ 35 w 35"/>
                <a:gd name="T1" fmla="*/ 0 h 26"/>
                <a:gd name="T2" fmla="*/ 0 w 35"/>
                <a:gd name="T3" fmla="*/ 0 h 26"/>
                <a:gd name="T4" fmla="*/ 0 w 35"/>
                <a:gd name="T5" fmla="*/ 1 h 26"/>
                <a:gd name="T6" fmla="*/ 0 w 35"/>
                <a:gd name="T7" fmla="*/ 25 h 26"/>
                <a:gd name="T8" fmla="*/ 0 w 35"/>
                <a:gd name="T9" fmla="*/ 26 h 26"/>
                <a:gd name="T10" fmla="*/ 35 w 35"/>
                <a:gd name="T11" fmla="*/ 26 h 26"/>
                <a:gd name="T12" fmla="*/ 35 w 35"/>
                <a:gd name="T13" fmla="*/ 25 h 26"/>
                <a:gd name="T14" fmla="*/ 35 w 35"/>
                <a:gd name="T15" fmla="*/ 1 h 26"/>
                <a:gd name="T16" fmla="*/ 35 w 35"/>
                <a:gd name="T17" fmla="*/ 0 h 26"/>
                <a:gd name="T18" fmla="*/ 34 w 35"/>
                <a:gd name="T19" fmla="*/ 25 h 26"/>
                <a:gd name="T20" fmla="*/ 1 w 35"/>
                <a:gd name="T21" fmla="*/ 25 h 26"/>
                <a:gd name="T22" fmla="*/ 1 w 35"/>
                <a:gd name="T23" fmla="*/ 1 h 26"/>
                <a:gd name="T24" fmla="*/ 34 w 35"/>
                <a:gd name="T25" fmla="*/ 1 h 26"/>
                <a:gd name="T26" fmla="*/ 34 w 35"/>
                <a:gd name="T2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26">
                  <a:moveTo>
                    <a:pt x="3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5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0"/>
                    <a:pt x="35" y="0"/>
                    <a:pt x="35" y="0"/>
                  </a:cubicBezTo>
                  <a:close/>
                  <a:moveTo>
                    <a:pt x="34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4" y="1"/>
                    <a:pt x="34" y="1"/>
                    <a:pt x="34" y="1"/>
                  </a:cubicBezTo>
                  <a:lnTo>
                    <a:pt x="3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89">
              <a:extLst>
                <a:ext uri="{FF2B5EF4-FFF2-40B4-BE49-F238E27FC236}">
                  <a16:creationId xmlns:a16="http://schemas.microsoft.com/office/drawing/2014/main" id="{26738828-9113-4C35-972E-13B64F982E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804650" y="4275138"/>
              <a:ext cx="14288" cy="215900"/>
            </a:xfrm>
            <a:custGeom>
              <a:avLst/>
              <a:gdLst>
                <a:gd name="T0" fmla="*/ 1 w 2"/>
                <a:gd name="T1" fmla="*/ 0 h 31"/>
                <a:gd name="T2" fmla="*/ 0 w 2"/>
                <a:gd name="T3" fmla="*/ 2 h 31"/>
                <a:gd name="T4" fmla="*/ 0 w 2"/>
                <a:gd name="T5" fmla="*/ 30 h 31"/>
                <a:gd name="T6" fmla="*/ 1 w 2"/>
                <a:gd name="T7" fmla="*/ 31 h 31"/>
                <a:gd name="T8" fmla="*/ 2 w 2"/>
                <a:gd name="T9" fmla="*/ 30 h 31"/>
                <a:gd name="T10" fmla="*/ 2 w 2"/>
                <a:gd name="T11" fmla="*/ 2 h 31"/>
                <a:gd name="T12" fmla="*/ 1 w 2"/>
                <a:gd name="T13" fmla="*/ 0 h 31"/>
                <a:gd name="T14" fmla="*/ 1 w 2"/>
                <a:gd name="T15" fmla="*/ 30 h 31"/>
                <a:gd name="T16" fmla="*/ 1 w 2"/>
                <a:gd name="T17" fmla="*/ 30 h 31"/>
                <a:gd name="T18" fmla="*/ 1 w 2"/>
                <a:gd name="T19" fmla="*/ 2 h 31"/>
                <a:gd name="T20" fmla="*/ 1 w 2"/>
                <a:gd name="T21" fmla="*/ 1 h 31"/>
                <a:gd name="T22" fmla="*/ 1 w 2"/>
                <a:gd name="T23" fmla="*/ 2 h 31"/>
                <a:gd name="T24" fmla="*/ 1 w 2"/>
                <a:gd name="T2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1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0" y="31"/>
                    <a:pt x="1" y="31"/>
                  </a:cubicBezTo>
                  <a:cubicBezTo>
                    <a:pt x="2" y="31"/>
                    <a:pt x="2" y="31"/>
                    <a:pt x="2" y="3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lnTo>
                    <a:pt x="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0">
              <a:extLst>
                <a:ext uri="{FF2B5EF4-FFF2-40B4-BE49-F238E27FC236}">
                  <a16:creationId xmlns:a16="http://schemas.microsoft.com/office/drawing/2014/main" id="{9BECEC93-B07F-4DEA-9A56-72BD6201911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42713" y="4568825"/>
              <a:ext cx="20638" cy="133350"/>
            </a:xfrm>
            <a:custGeom>
              <a:avLst/>
              <a:gdLst>
                <a:gd name="T0" fmla="*/ 2 w 3"/>
                <a:gd name="T1" fmla="*/ 19 h 19"/>
                <a:gd name="T2" fmla="*/ 3 w 3"/>
                <a:gd name="T3" fmla="*/ 18 h 19"/>
                <a:gd name="T4" fmla="*/ 3 w 3"/>
                <a:gd name="T5" fmla="*/ 1 h 19"/>
                <a:gd name="T6" fmla="*/ 2 w 3"/>
                <a:gd name="T7" fmla="*/ 0 h 19"/>
                <a:gd name="T8" fmla="*/ 0 w 3"/>
                <a:gd name="T9" fmla="*/ 1 h 19"/>
                <a:gd name="T10" fmla="*/ 0 w 3"/>
                <a:gd name="T11" fmla="*/ 18 h 19"/>
                <a:gd name="T12" fmla="*/ 2 w 3"/>
                <a:gd name="T13" fmla="*/ 19 h 19"/>
                <a:gd name="T14" fmla="*/ 1 w 3"/>
                <a:gd name="T15" fmla="*/ 1 h 19"/>
                <a:gd name="T16" fmla="*/ 2 w 3"/>
                <a:gd name="T17" fmla="*/ 1 h 19"/>
                <a:gd name="T18" fmla="*/ 2 w 3"/>
                <a:gd name="T19" fmla="*/ 1 h 19"/>
                <a:gd name="T20" fmla="*/ 2 w 3"/>
                <a:gd name="T21" fmla="*/ 18 h 19"/>
                <a:gd name="T22" fmla="*/ 1 w 3"/>
                <a:gd name="T23" fmla="*/ 18 h 19"/>
                <a:gd name="T24" fmla="*/ 1 w 3"/>
                <a:gd name="T2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19">
                  <a:moveTo>
                    <a:pt x="2" y="19"/>
                  </a:moveTo>
                  <a:cubicBezTo>
                    <a:pt x="2" y="19"/>
                    <a:pt x="3" y="19"/>
                    <a:pt x="3" y="1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1" y="19"/>
                    <a:pt x="2" y="19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1" y="18"/>
                    <a:pt x="1" y="18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1">
              <a:extLst>
                <a:ext uri="{FF2B5EF4-FFF2-40B4-BE49-F238E27FC236}">
                  <a16:creationId xmlns:a16="http://schemas.microsoft.com/office/drawing/2014/main" id="{D7B6FD11-A3C9-4EB4-9546-EBE333636D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3325" y="4275138"/>
              <a:ext cx="12700" cy="215900"/>
            </a:xfrm>
            <a:custGeom>
              <a:avLst/>
              <a:gdLst>
                <a:gd name="T0" fmla="*/ 1 w 2"/>
                <a:gd name="T1" fmla="*/ 0 h 31"/>
                <a:gd name="T2" fmla="*/ 0 w 2"/>
                <a:gd name="T3" fmla="*/ 2 h 31"/>
                <a:gd name="T4" fmla="*/ 0 w 2"/>
                <a:gd name="T5" fmla="*/ 30 h 31"/>
                <a:gd name="T6" fmla="*/ 1 w 2"/>
                <a:gd name="T7" fmla="*/ 31 h 31"/>
                <a:gd name="T8" fmla="*/ 2 w 2"/>
                <a:gd name="T9" fmla="*/ 30 h 31"/>
                <a:gd name="T10" fmla="*/ 2 w 2"/>
                <a:gd name="T11" fmla="*/ 2 h 31"/>
                <a:gd name="T12" fmla="*/ 1 w 2"/>
                <a:gd name="T13" fmla="*/ 0 h 31"/>
                <a:gd name="T14" fmla="*/ 2 w 2"/>
                <a:gd name="T15" fmla="*/ 30 h 31"/>
                <a:gd name="T16" fmla="*/ 1 w 2"/>
                <a:gd name="T17" fmla="*/ 30 h 31"/>
                <a:gd name="T18" fmla="*/ 1 w 2"/>
                <a:gd name="T19" fmla="*/ 2 h 31"/>
                <a:gd name="T20" fmla="*/ 1 w 2"/>
                <a:gd name="T21" fmla="*/ 1 h 31"/>
                <a:gd name="T22" fmla="*/ 2 w 2"/>
                <a:gd name="T23" fmla="*/ 2 h 31"/>
                <a:gd name="T24" fmla="*/ 2 w 2"/>
                <a:gd name="T2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1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1"/>
                    <a:pt x="1" y="31"/>
                  </a:cubicBezTo>
                  <a:cubicBezTo>
                    <a:pt x="2" y="31"/>
                    <a:pt x="2" y="31"/>
                    <a:pt x="2" y="3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  <a:moveTo>
                    <a:pt x="2" y="30"/>
                  </a:moveTo>
                  <a:cubicBezTo>
                    <a:pt x="2" y="30"/>
                    <a:pt x="1" y="30"/>
                    <a:pt x="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2"/>
                  </a:cubicBezTo>
                  <a:lnTo>
                    <a:pt x="2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2">
              <a:extLst>
                <a:ext uri="{FF2B5EF4-FFF2-40B4-BE49-F238E27FC236}">
                  <a16:creationId xmlns:a16="http://schemas.microsoft.com/office/drawing/2014/main" id="{E0227E07-24E3-4375-BC48-CF247886EB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25238" y="4589463"/>
              <a:ext cx="61913" cy="112713"/>
            </a:xfrm>
            <a:custGeom>
              <a:avLst/>
              <a:gdLst>
                <a:gd name="T0" fmla="*/ 1 w 9"/>
                <a:gd name="T1" fmla="*/ 16 h 16"/>
                <a:gd name="T2" fmla="*/ 8 w 9"/>
                <a:gd name="T3" fmla="*/ 16 h 16"/>
                <a:gd name="T4" fmla="*/ 9 w 9"/>
                <a:gd name="T5" fmla="*/ 15 h 16"/>
                <a:gd name="T6" fmla="*/ 9 w 9"/>
                <a:gd name="T7" fmla="*/ 1 h 16"/>
                <a:gd name="T8" fmla="*/ 8 w 9"/>
                <a:gd name="T9" fmla="*/ 0 h 16"/>
                <a:gd name="T10" fmla="*/ 1 w 9"/>
                <a:gd name="T11" fmla="*/ 0 h 16"/>
                <a:gd name="T12" fmla="*/ 0 w 9"/>
                <a:gd name="T13" fmla="*/ 1 h 16"/>
                <a:gd name="T14" fmla="*/ 0 w 9"/>
                <a:gd name="T15" fmla="*/ 15 h 16"/>
                <a:gd name="T16" fmla="*/ 1 w 9"/>
                <a:gd name="T17" fmla="*/ 16 h 16"/>
                <a:gd name="T18" fmla="*/ 1 w 9"/>
                <a:gd name="T19" fmla="*/ 1 h 16"/>
                <a:gd name="T20" fmla="*/ 8 w 9"/>
                <a:gd name="T21" fmla="*/ 1 h 16"/>
                <a:gd name="T22" fmla="*/ 8 w 9"/>
                <a:gd name="T23" fmla="*/ 15 h 16"/>
                <a:gd name="T24" fmla="*/ 1 w 9"/>
                <a:gd name="T25" fmla="*/ 15 h 16"/>
                <a:gd name="T26" fmla="*/ 1 w 9"/>
                <a:gd name="T2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16">
                  <a:moveTo>
                    <a:pt x="1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9" y="15"/>
                    <a:pt x="9" y="1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6"/>
                    <a:pt x="1" y="16"/>
                  </a:cubicBezTo>
                  <a:close/>
                  <a:moveTo>
                    <a:pt x="1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" y="15"/>
                    <a:pt x="1" y="15"/>
                    <a:pt x="1" y="15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293">
              <a:extLst>
                <a:ext uri="{FF2B5EF4-FFF2-40B4-BE49-F238E27FC236}">
                  <a16:creationId xmlns:a16="http://schemas.microsoft.com/office/drawing/2014/main" id="{C590B498-B530-4843-ADA8-D0CDB4ACFA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95113" y="4275138"/>
              <a:ext cx="12700" cy="215900"/>
            </a:xfrm>
            <a:custGeom>
              <a:avLst/>
              <a:gdLst>
                <a:gd name="T0" fmla="*/ 1 w 2"/>
                <a:gd name="T1" fmla="*/ 0 h 31"/>
                <a:gd name="T2" fmla="*/ 0 w 2"/>
                <a:gd name="T3" fmla="*/ 2 h 31"/>
                <a:gd name="T4" fmla="*/ 0 w 2"/>
                <a:gd name="T5" fmla="*/ 30 h 31"/>
                <a:gd name="T6" fmla="*/ 1 w 2"/>
                <a:gd name="T7" fmla="*/ 31 h 31"/>
                <a:gd name="T8" fmla="*/ 2 w 2"/>
                <a:gd name="T9" fmla="*/ 30 h 31"/>
                <a:gd name="T10" fmla="*/ 2 w 2"/>
                <a:gd name="T11" fmla="*/ 2 h 31"/>
                <a:gd name="T12" fmla="*/ 1 w 2"/>
                <a:gd name="T13" fmla="*/ 0 h 31"/>
                <a:gd name="T14" fmla="*/ 1 w 2"/>
                <a:gd name="T15" fmla="*/ 30 h 31"/>
                <a:gd name="T16" fmla="*/ 1 w 2"/>
                <a:gd name="T17" fmla="*/ 30 h 31"/>
                <a:gd name="T18" fmla="*/ 1 w 2"/>
                <a:gd name="T19" fmla="*/ 2 h 31"/>
                <a:gd name="T20" fmla="*/ 1 w 2"/>
                <a:gd name="T21" fmla="*/ 1 h 31"/>
                <a:gd name="T22" fmla="*/ 1 w 2"/>
                <a:gd name="T23" fmla="*/ 2 h 31"/>
                <a:gd name="T24" fmla="*/ 1 w 2"/>
                <a:gd name="T2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1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0" y="31"/>
                    <a:pt x="1" y="31"/>
                  </a:cubicBezTo>
                  <a:cubicBezTo>
                    <a:pt x="2" y="31"/>
                    <a:pt x="2" y="31"/>
                    <a:pt x="2" y="3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lnTo>
                    <a:pt x="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294">
              <a:extLst>
                <a:ext uri="{FF2B5EF4-FFF2-40B4-BE49-F238E27FC236}">
                  <a16:creationId xmlns:a16="http://schemas.microsoft.com/office/drawing/2014/main" id="{A524DABB-551C-4519-B21D-D7172A7FA5B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83988" y="4275138"/>
              <a:ext cx="14288" cy="215900"/>
            </a:xfrm>
            <a:custGeom>
              <a:avLst/>
              <a:gdLst>
                <a:gd name="T0" fmla="*/ 1 w 2"/>
                <a:gd name="T1" fmla="*/ 0 h 31"/>
                <a:gd name="T2" fmla="*/ 0 w 2"/>
                <a:gd name="T3" fmla="*/ 2 h 31"/>
                <a:gd name="T4" fmla="*/ 0 w 2"/>
                <a:gd name="T5" fmla="*/ 30 h 31"/>
                <a:gd name="T6" fmla="*/ 1 w 2"/>
                <a:gd name="T7" fmla="*/ 31 h 31"/>
                <a:gd name="T8" fmla="*/ 2 w 2"/>
                <a:gd name="T9" fmla="*/ 30 h 31"/>
                <a:gd name="T10" fmla="*/ 2 w 2"/>
                <a:gd name="T11" fmla="*/ 2 h 31"/>
                <a:gd name="T12" fmla="*/ 1 w 2"/>
                <a:gd name="T13" fmla="*/ 0 h 31"/>
                <a:gd name="T14" fmla="*/ 1 w 2"/>
                <a:gd name="T15" fmla="*/ 30 h 31"/>
                <a:gd name="T16" fmla="*/ 1 w 2"/>
                <a:gd name="T17" fmla="*/ 30 h 31"/>
                <a:gd name="T18" fmla="*/ 1 w 2"/>
                <a:gd name="T19" fmla="*/ 2 h 31"/>
                <a:gd name="T20" fmla="*/ 1 w 2"/>
                <a:gd name="T21" fmla="*/ 1 h 31"/>
                <a:gd name="T22" fmla="*/ 1 w 2"/>
                <a:gd name="T23" fmla="*/ 2 h 31"/>
                <a:gd name="T24" fmla="*/ 1 w 2"/>
                <a:gd name="T2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1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1"/>
                    <a:pt x="1" y="31"/>
                  </a:cubicBezTo>
                  <a:cubicBezTo>
                    <a:pt x="2" y="31"/>
                    <a:pt x="2" y="31"/>
                    <a:pt x="2" y="3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lnTo>
                    <a:pt x="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295">
              <a:extLst>
                <a:ext uri="{FF2B5EF4-FFF2-40B4-BE49-F238E27FC236}">
                  <a16:creationId xmlns:a16="http://schemas.microsoft.com/office/drawing/2014/main" id="{6B629153-EF5B-4DFB-96B8-7752A9C265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2863" y="4275138"/>
              <a:ext cx="14288" cy="215900"/>
            </a:xfrm>
            <a:custGeom>
              <a:avLst/>
              <a:gdLst>
                <a:gd name="T0" fmla="*/ 1 w 2"/>
                <a:gd name="T1" fmla="*/ 0 h 31"/>
                <a:gd name="T2" fmla="*/ 0 w 2"/>
                <a:gd name="T3" fmla="*/ 2 h 31"/>
                <a:gd name="T4" fmla="*/ 0 w 2"/>
                <a:gd name="T5" fmla="*/ 30 h 31"/>
                <a:gd name="T6" fmla="*/ 1 w 2"/>
                <a:gd name="T7" fmla="*/ 31 h 31"/>
                <a:gd name="T8" fmla="*/ 2 w 2"/>
                <a:gd name="T9" fmla="*/ 30 h 31"/>
                <a:gd name="T10" fmla="*/ 2 w 2"/>
                <a:gd name="T11" fmla="*/ 2 h 31"/>
                <a:gd name="T12" fmla="*/ 1 w 2"/>
                <a:gd name="T13" fmla="*/ 0 h 31"/>
                <a:gd name="T14" fmla="*/ 1 w 2"/>
                <a:gd name="T15" fmla="*/ 30 h 31"/>
                <a:gd name="T16" fmla="*/ 1 w 2"/>
                <a:gd name="T17" fmla="*/ 30 h 31"/>
                <a:gd name="T18" fmla="*/ 1 w 2"/>
                <a:gd name="T19" fmla="*/ 2 h 31"/>
                <a:gd name="T20" fmla="*/ 1 w 2"/>
                <a:gd name="T21" fmla="*/ 1 h 31"/>
                <a:gd name="T22" fmla="*/ 1 w 2"/>
                <a:gd name="T23" fmla="*/ 2 h 31"/>
                <a:gd name="T24" fmla="*/ 1 w 2"/>
                <a:gd name="T2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1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1"/>
                    <a:pt x="1" y="31"/>
                  </a:cubicBezTo>
                  <a:cubicBezTo>
                    <a:pt x="2" y="31"/>
                    <a:pt x="2" y="31"/>
                    <a:pt x="2" y="3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lnTo>
                    <a:pt x="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296">
              <a:extLst>
                <a:ext uri="{FF2B5EF4-FFF2-40B4-BE49-F238E27FC236}">
                  <a16:creationId xmlns:a16="http://schemas.microsoft.com/office/drawing/2014/main" id="{CCDD0D7E-CD2E-4B90-BFB4-85CC613197C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64875" y="4799013"/>
              <a:ext cx="560388" cy="22225"/>
            </a:xfrm>
            <a:custGeom>
              <a:avLst/>
              <a:gdLst>
                <a:gd name="T0" fmla="*/ 80 w 81"/>
                <a:gd name="T1" fmla="*/ 0 h 3"/>
                <a:gd name="T2" fmla="*/ 1 w 81"/>
                <a:gd name="T3" fmla="*/ 0 h 3"/>
                <a:gd name="T4" fmla="*/ 0 w 81"/>
                <a:gd name="T5" fmla="*/ 0 h 3"/>
                <a:gd name="T6" fmla="*/ 0 w 81"/>
                <a:gd name="T7" fmla="*/ 3 h 3"/>
                <a:gd name="T8" fmla="*/ 1 w 81"/>
                <a:gd name="T9" fmla="*/ 3 h 3"/>
                <a:gd name="T10" fmla="*/ 80 w 81"/>
                <a:gd name="T11" fmla="*/ 3 h 3"/>
                <a:gd name="T12" fmla="*/ 81 w 81"/>
                <a:gd name="T13" fmla="*/ 3 h 3"/>
                <a:gd name="T14" fmla="*/ 81 w 81"/>
                <a:gd name="T15" fmla="*/ 0 h 3"/>
                <a:gd name="T16" fmla="*/ 80 w 81"/>
                <a:gd name="T17" fmla="*/ 0 h 3"/>
                <a:gd name="T18" fmla="*/ 80 w 81"/>
                <a:gd name="T19" fmla="*/ 2 h 3"/>
                <a:gd name="T20" fmla="*/ 1 w 81"/>
                <a:gd name="T21" fmla="*/ 2 h 3"/>
                <a:gd name="T22" fmla="*/ 1 w 81"/>
                <a:gd name="T23" fmla="*/ 1 h 3"/>
                <a:gd name="T24" fmla="*/ 80 w 81"/>
                <a:gd name="T25" fmla="*/ 1 h 3"/>
                <a:gd name="T26" fmla="*/ 80 w 81"/>
                <a:gd name="T2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3">
                  <a:moveTo>
                    <a:pt x="8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0" y="0"/>
                  </a:cubicBezTo>
                  <a:close/>
                  <a:moveTo>
                    <a:pt x="8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80" y="1"/>
                    <a:pt x="80" y="1"/>
                    <a:pt x="80" y="1"/>
                  </a:cubicBezTo>
                  <a:lnTo>
                    <a:pt x="8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297">
              <a:extLst>
                <a:ext uri="{FF2B5EF4-FFF2-40B4-BE49-F238E27FC236}">
                  <a16:creationId xmlns:a16="http://schemas.microsoft.com/office/drawing/2014/main" id="{2AFF5404-BA3F-4558-AC7A-95132E8C69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39550" y="4568825"/>
              <a:ext cx="12700" cy="133350"/>
            </a:xfrm>
            <a:custGeom>
              <a:avLst/>
              <a:gdLst>
                <a:gd name="T0" fmla="*/ 1 w 2"/>
                <a:gd name="T1" fmla="*/ 0 h 19"/>
                <a:gd name="T2" fmla="*/ 0 w 2"/>
                <a:gd name="T3" fmla="*/ 1 h 19"/>
                <a:gd name="T4" fmla="*/ 0 w 2"/>
                <a:gd name="T5" fmla="*/ 18 h 19"/>
                <a:gd name="T6" fmla="*/ 1 w 2"/>
                <a:gd name="T7" fmla="*/ 19 h 19"/>
                <a:gd name="T8" fmla="*/ 2 w 2"/>
                <a:gd name="T9" fmla="*/ 18 h 19"/>
                <a:gd name="T10" fmla="*/ 2 w 2"/>
                <a:gd name="T11" fmla="*/ 1 h 19"/>
                <a:gd name="T12" fmla="*/ 1 w 2"/>
                <a:gd name="T13" fmla="*/ 0 h 19"/>
                <a:gd name="T14" fmla="*/ 1 w 2"/>
                <a:gd name="T15" fmla="*/ 18 h 19"/>
                <a:gd name="T16" fmla="*/ 1 w 2"/>
                <a:gd name="T17" fmla="*/ 18 h 19"/>
                <a:gd name="T18" fmla="*/ 1 w 2"/>
                <a:gd name="T19" fmla="*/ 1 h 19"/>
                <a:gd name="T20" fmla="*/ 1 w 2"/>
                <a:gd name="T21" fmla="*/ 1 h 19"/>
                <a:gd name="T22" fmla="*/ 1 w 2"/>
                <a:gd name="T23" fmla="*/ 1 h 19"/>
                <a:gd name="T24" fmla="*/ 1 w 2"/>
                <a:gd name="T2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19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1" y="19"/>
                    <a:pt x="1" y="19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298">
              <a:extLst>
                <a:ext uri="{FF2B5EF4-FFF2-40B4-BE49-F238E27FC236}">
                  <a16:creationId xmlns:a16="http://schemas.microsoft.com/office/drawing/2014/main" id="{A3F08672-4B94-49DA-9894-8B7779EFA8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64875" y="4743450"/>
              <a:ext cx="484188" cy="28575"/>
            </a:xfrm>
            <a:custGeom>
              <a:avLst/>
              <a:gdLst>
                <a:gd name="T0" fmla="*/ 1 w 70"/>
                <a:gd name="T1" fmla="*/ 4 h 4"/>
                <a:gd name="T2" fmla="*/ 70 w 70"/>
                <a:gd name="T3" fmla="*/ 4 h 4"/>
                <a:gd name="T4" fmla="*/ 70 w 70"/>
                <a:gd name="T5" fmla="*/ 4 h 4"/>
                <a:gd name="T6" fmla="*/ 70 w 70"/>
                <a:gd name="T7" fmla="*/ 1 h 4"/>
                <a:gd name="T8" fmla="*/ 70 w 70"/>
                <a:gd name="T9" fmla="*/ 0 h 4"/>
                <a:gd name="T10" fmla="*/ 1 w 70"/>
                <a:gd name="T11" fmla="*/ 0 h 4"/>
                <a:gd name="T12" fmla="*/ 0 w 70"/>
                <a:gd name="T13" fmla="*/ 1 h 4"/>
                <a:gd name="T14" fmla="*/ 0 w 70"/>
                <a:gd name="T15" fmla="*/ 4 h 4"/>
                <a:gd name="T16" fmla="*/ 1 w 70"/>
                <a:gd name="T17" fmla="*/ 4 h 4"/>
                <a:gd name="T18" fmla="*/ 1 w 70"/>
                <a:gd name="T19" fmla="*/ 1 h 4"/>
                <a:gd name="T20" fmla="*/ 69 w 70"/>
                <a:gd name="T21" fmla="*/ 1 h 4"/>
                <a:gd name="T22" fmla="*/ 69 w 70"/>
                <a:gd name="T23" fmla="*/ 3 h 4"/>
                <a:gd name="T24" fmla="*/ 1 w 70"/>
                <a:gd name="T25" fmla="*/ 3 h 4"/>
                <a:gd name="T26" fmla="*/ 1 w 70"/>
                <a:gd name="T2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4">
                  <a:moveTo>
                    <a:pt x="1" y="4"/>
                  </a:moveTo>
                  <a:cubicBezTo>
                    <a:pt x="70" y="4"/>
                    <a:pt x="70" y="4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0"/>
                    <a:pt x="7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lose/>
                  <a:moveTo>
                    <a:pt x="1" y="1"/>
                  </a:moveTo>
                  <a:cubicBezTo>
                    <a:pt x="69" y="1"/>
                    <a:pt x="69" y="1"/>
                    <a:pt x="69" y="1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299">
              <a:extLst>
                <a:ext uri="{FF2B5EF4-FFF2-40B4-BE49-F238E27FC236}">
                  <a16:creationId xmlns:a16="http://schemas.microsoft.com/office/drawing/2014/main" id="{48F1B8CF-EED5-4D7E-8A9A-5695636CCF4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26900" y="4275138"/>
              <a:ext cx="12700" cy="160338"/>
            </a:xfrm>
            <a:custGeom>
              <a:avLst/>
              <a:gdLst>
                <a:gd name="T0" fmla="*/ 1 w 2"/>
                <a:gd name="T1" fmla="*/ 23 h 23"/>
                <a:gd name="T2" fmla="*/ 2 w 2"/>
                <a:gd name="T3" fmla="*/ 22 h 23"/>
                <a:gd name="T4" fmla="*/ 2 w 2"/>
                <a:gd name="T5" fmla="*/ 1 h 23"/>
                <a:gd name="T6" fmla="*/ 1 w 2"/>
                <a:gd name="T7" fmla="*/ 0 h 23"/>
                <a:gd name="T8" fmla="*/ 0 w 2"/>
                <a:gd name="T9" fmla="*/ 1 h 23"/>
                <a:gd name="T10" fmla="*/ 0 w 2"/>
                <a:gd name="T11" fmla="*/ 22 h 23"/>
                <a:gd name="T12" fmla="*/ 1 w 2"/>
                <a:gd name="T13" fmla="*/ 23 h 23"/>
                <a:gd name="T14" fmla="*/ 1 w 2"/>
                <a:gd name="T15" fmla="*/ 1 h 23"/>
                <a:gd name="T16" fmla="*/ 1 w 2"/>
                <a:gd name="T17" fmla="*/ 1 h 23"/>
                <a:gd name="T18" fmla="*/ 1 w 2"/>
                <a:gd name="T19" fmla="*/ 1 h 23"/>
                <a:gd name="T20" fmla="*/ 1 w 2"/>
                <a:gd name="T21" fmla="*/ 22 h 23"/>
                <a:gd name="T22" fmla="*/ 1 w 2"/>
                <a:gd name="T23" fmla="*/ 22 h 23"/>
                <a:gd name="T24" fmla="*/ 1 w 2"/>
                <a:gd name="T2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3">
                  <a:moveTo>
                    <a:pt x="1" y="23"/>
                  </a:moveTo>
                  <a:cubicBezTo>
                    <a:pt x="1" y="23"/>
                    <a:pt x="2" y="23"/>
                    <a:pt x="2" y="2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1" y="23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300">
              <a:extLst>
                <a:ext uri="{FF2B5EF4-FFF2-40B4-BE49-F238E27FC236}">
                  <a16:creationId xmlns:a16="http://schemas.microsoft.com/office/drawing/2014/main" id="{0418271E-1FB9-43D6-A76F-5E84E6B268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93475" y="4589463"/>
              <a:ext cx="61913" cy="112713"/>
            </a:xfrm>
            <a:custGeom>
              <a:avLst/>
              <a:gdLst>
                <a:gd name="T0" fmla="*/ 1 w 9"/>
                <a:gd name="T1" fmla="*/ 16 h 16"/>
                <a:gd name="T2" fmla="*/ 8 w 9"/>
                <a:gd name="T3" fmla="*/ 16 h 16"/>
                <a:gd name="T4" fmla="*/ 9 w 9"/>
                <a:gd name="T5" fmla="*/ 15 h 16"/>
                <a:gd name="T6" fmla="*/ 9 w 9"/>
                <a:gd name="T7" fmla="*/ 1 h 16"/>
                <a:gd name="T8" fmla="*/ 8 w 9"/>
                <a:gd name="T9" fmla="*/ 0 h 16"/>
                <a:gd name="T10" fmla="*/ 1 w 9"/>
                <a:gd name="T11" fmla="*/ 0 h 16"/>
                <a:gd name="T12" fmla="*/ 0 w 9"/>
                <a:gd name="T13" fmla="*/ 1 h 16"/>
                <a:gd name="T14" fmla="*/ 0 w 9"/>
                <a:gd name="T15" fmla="*/ 15 h 16"/>
                <a:gd name="T16" fmla="*/ 1 w 9"/>
                <a:gd name="T17" fmla="*/ 16 h 16"/>
                <a:gd name="T18" fmla="*/ 1 w 9"/>
                <a:gd name="T19" fmla="*/ 1 h 16"/>
                <a:gd name="T20" fmla="*/ 8 w 9"/>
                <a:gd name="T21" fmla="*/ 1 h 16"/>
                <a:gd name="T22" fmla="*/ 8 w 9"/>
                <a:gd name="T23" fmla="*/ 15 h 16"/>
                <a:gd name="T24" fmla="*/ 1 w 9"/>
                <a:gd name="T25" fmla="*/ 15 h 16"/>
                <a:gd name="T26" fmla="*/ 1 w 9"/>
                <a:gd name="T2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16">
                  <a:moveTo>
                    <a:pt x="1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9" y="15"/>
                    <a:pt x="9" y="1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6"/>
                    <a:pt x="1" y="16"/>
                  </a:cubicBezTo>
                  <a:close/>
                  <a:moveTo>
                    <a:pt x="1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" y="15"/>
                    <a:pt x="1" y="15"/>
                    <a:pt x="1" y="15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301">
              <a:extLst>
                <a:ext uri="{FF2B5EF4-FFF2-40B4-BE49-F238E27FC236}">
                  <a16:creationId xmlns:a16="http://schemas.microsoft.com/office/drawing/2014/main" id="{5D81A7ED-DEE6-4BD9-8FCA-C072A2688E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3325" y="4589463"/>
              <a:ext cx="53975" cy="112713"/>
            </a:xfrm>
            <a:custGeom>
              <a:avLst/>
              <a:gdLst>
                <a:gd name="T0" fmla="*/ 0 w 8"/>
                <a:gd name="T1" fmla="*/ 16 h 16"/>
                <a:gd name="T2" fmla="*/ 8 w 8"/>
                <a:gd name="T3" fmla="*/ 16 h 16"/>
                <a:gd name="T4" fmla="*/ 8 w 8"/>
                <a:gd name="T5" fmla="*/ 15 h 16"/>
                <a:gd name="T6" fmla="*/ 8 w 8"/>
                <a:gd name="T7" fmla="*/ 1 h 16"/>
                <a:gd name="T8" fmla="*/ 8 w 8"/>
                <a:gd name="T9" fmla="*/ 0 h 16"/>
                <a:gd name="T10" fmla="*/ 0 w 8"/>
                <a:gd name="T11" fmla="*/ 0 h 16"/>
                <a:gd name="T12" fmla="*/ 0 w 8"/>
                <a:gd name="T13" fmla="*/ 1 h 16"/>
                <a:gd name="T14" fmla="*/ 0 w 8"/>
                <a:gd name="T15" fmla="*/ 15 h 16"/>
                <a:gd name="T16" fmla="*/ 0 w 8"/>
                <a:gd name="T17" fmla="*/ 16 h 16"/>
                <a:gd name="T18" fmla="*/ 1 w 8"/>
                <a:gd name="T19" fmla="*/ 1 h 16"/>
                <a:gd name="T20" fmla="*/ 7 w 8"/>
                <a:gd name="T21" fmla="*/ 1 h 16"/>
                <a:gd name="T22" fmla="*/ 7 w 8"/>
                <a:gd name="T23" fmla="*/ 15 h 16"/>
                <a:gd name="T24" fmla="*/ 1 w 8"/>
                <a:gd name="T25" fmla="*/ 15 h 16"/>
                <a:gd name="T26" fmla="*/ 1 w 8"/>
                <a:gd name="T2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5"/>
                    <a:pt x="8" y="15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6"/>
                    <a:pt x="0" y="16"/>
                  </a:cubicBezTo>
                  <a:close/>
                  <a:moveTo>
                    <a:pt x="1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" y="15"/>
                    <a:pt x="1" y="15"/>
                    <a:pt x="1" y="15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302">
              <a:extLst>
                <a:ext uri="{FF2B5EF4-FFF2-40B4-BE49-F238E27FC236}">
                  <a16:creationId xmlns:a16="http://schemas.microsoft.com/office/drawing/2014/main" id="{78C4ED4A-683D-4D60-93A1-94BB4A2DF1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20438" y="4568825"/>
              <a:ext cx="14288" cy="133350"/>
            </a:xfrm>
            <a:custGeom>
              <a:avLst/>
              <a:gdLst>
                <a:gd name="T0" fmla="*/ 1 w 2"/>
                <a:gd name="T1" fmla="*/ 19 h 19"/>
                <a:gd name="T2" fmla="*/ 2 w 2"/>
                <a:gd name="T3" fmla="*/ 18 h 19"/>
                <a:gd name="T4" fmla="*/ 2 w 2"/>
                <a:gd name="T5" fmla="*/ 1 h 19"/>
                <a:gd name="T6" fmla="*/ 1 w 2"/>
                <a:gd name="T7" fmla="*/ 0 h 19"/>
                <a:gd name="T8" fmla="*/ 0 w 2"/>
                <a:gd name="T9" fmla="*/ 1 h 19"/>
                <a:gd name="T10" fmla="*/ 0 w 2"/>
                <a:gd name="T11" fmla="*/ 18 h 19"/>
                <a:gd name="T12" fmla="*/ 1 w 2"/>
                <a:gd name="T13" fmla="*/ 19 h 19"/>
                <a:gd name="T14" fmla="*/ 1 w 2"/>
                <a:gd name="T15" fmla="*/ 1 h 19"/>
                <a:gd name="T16" fmla="*/ 1 w 2"/>
                <a:gd name="T17" fmla="*/ 1 h 19"/>
                <a:gd name="T18" fmla="*/ 1 w 2"/>
                <a:gd name="T19" fmla="*/ 1 h 19"/>
                <a:gd name="T20" fmla="*/ 1 w 2"/>
                <a:gd name="T21" fmla="*/ 18 h 19"/>
                <a:gd name="T22" fmla="*/ 1 w 2"/>
                <a:gd name="T23" fmla="*/ 18 h 19"/>
                <a:gd name="T24" fmla="*/ 1 w 2"/>
                <a:gd name="T2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19">
                  <a:moveTo>
                    <a:pt x="1" y="19"/>
                  </a:moveTo>
                  <a:cubicBezTo>
                    <a:pt x="1" y="19"/>
                    <a:pt x="2" y="19"/>
                    <a:pt x="2" y="18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1" y="19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303">
              <a:extLst>
                <a:ext uri="{FF2B5EF4-FFF2-40B4-BE49-F238E27FC236}">
                  <a16:creationId xmlns:a16="http://schemas.microsoft.com/office/drawing/2014/main" id="{B3A0ADC4-C111-4023-85FD-BE26191C6C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17275" y="4568825"/>
              <a:ext cx="14288" cy="133350"/>
            </a:xfrm>
            <a:custGeom>
              <a:avLst/>
              <a:gdLst>
                <a:gd name="T0" fmla="*/ 1 w 2"/>
                <a:gd name="T1" fmla="*/ 19 h 19"/>
                <a:gd name="T2" fmla="*/ 2 w 2"/>
                <a:gd name="T3" fmla="*/ 18 h 19"/>
                <a:gd name="T4" fmla="*/ 2 w 2"/>
                <a:gd name="T5" fmla="*/ 1 h 19"/>
                <a:gd name="T6" fmla="*/ 1 w 2"/>
                <a:gd name="T7" fmla="*/ 0 h 19"/>
                <a:gd name="T8" fmla="*/ 0 w 2"/>
                <a:gd name="T9" fmla="*/ 1 h 19"/>
                <a:gd name="T10" fmla="*/ 0 w 2"/>
                <a:gd name="T11" fmla="*/ 18 h 19"/>
                <a:gd name="T12" fmla="*/ 1 w 2"/>
                <a:gd name="T13" fmla="*/ 19 h 19"/>
                <a:gd name="T14" fmla="*/ 0 w 2"/>
                <a:gd name="T15" fmla="*/ 1 h 19"/>
                <a:gd name="T16" fmla="*/ 1 w 2"/>
                <a:gd name="T17" fmla="*/ 1 h 19"/>
                <a:gd name="T18" fmla="*/ 1 w 2"/>
                <a:gd name="T19" fmla="*/ 1 h 19"/>
                <a:gd name="T20" fmla="*/ 1 w 2"/>
                <a:gd name="T21" fmla="*/ 18 h 19"/>
                <a:gd name="T22" fmla="*/ 0 w 2"/>
                <a:gd name="T23" fmla="*/ 18 h 19"/>
                <a:gd name="T24" fmla="*/ 0 w 2"/>
                <a:gd name="T2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19">
                  <a:moveTo>
                    <a:pt x="1" y="19"/>
                  </a:moveTo>
                  <a:cubicBezTo>
                    <a:pt x="1" y="19"/>
                    <a:pt x="2" y="19"/>
                    <a:pt x="2" y="18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1" y="19"/>
                  </a:cubicBezTo>
                  <a:close/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8"/>
                    <a:pt x="0" y="18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304">
              <a:extLst>
                <a:ext uri="{FF2B5EF4-FFF2-40B4-BE49-F238E27FC236}">
                  <a16:creationId xmlns:a16="http://schemas.microsoft.com/office/drawing/2014/main" id="{3F8765D6-FA86-446D-9D90-48725CF8C8A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12613" y="4729163"/>
              <a:ext cx="26988" cy="34925"/>
            </a:xfrm>
            <a:custGeom>
              <a:avLst/>
              <a:gdLst>
                <a:gd name="T0" fmla="*/ 2 w 4"/>
                <a:gd name="T1" fmla="*/ 5 h 5"/>
                <a:gd name="T2" fmla="*/ 3 w 4"/>
                <a:gd name="T3" fmla="*/ 4 h 5"/>
                <a:gd name="T4" fmla="*/ 3 w 4"/>
                <a:gd name="T5" fmla="*/ 0 h 5"/>
                <a:gd name="T6" fmla="*/ 1 w 4"/>
                <a:gd name="T7" fmla="*/ 0 h 5"/>
                <a:gd name="T8" fmla="*/ 0 w 4"/>
                <a:gd name="T9" fmla="*/ 3 h 5"/>
                <a:gd name="T10" fmla="*/ 2 w 4"/>
                <a:gd name="T11" fmla="*/ 5 h 5"/>
                <a:gd name="T12" fmla="*/ 2 w 4"/>
                <a:gd name="T13" fmla="*/ 5 h 5"/>
                <a:gd name="T14" fmla="*/ 1 w 4"/>
                <a:gd name="T15" fmla="*/ 2 h 5"/>
                <a:gd name="T16" fmla="*/ 2 w 4"/>
                <a:gd name="T17" fmla="*/ 1 h 5"/>
                <a:gd name="T18" fmla="*/ 2 w 4"/>
                <a:gd name="T19" fmla="*/ 1 h 5"/>
                <a:gd name="T20" fmla="*/ 2 w 4"/>
                <a:gd name="T21" fmla="*/ 3 h 5"/>
                <a:gd name="T22" fmla="*/ 2 w 4"/>
                <a:gd name="T23" fmla="*/ 4 h 5"/>
                <a:gd name="T24" fmla="*/ 1 w 4"/>
                <a:gd name="T2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5">
                  <a:moveTo>
                    <a:pt x="2" y="5"/>
                  </a:moveTo>
                  <a:cubicBezTo>
                    <a:pt x="2" y="5"/>
                    <a:pt x="3" y="4"/>
                    <a:pt x="3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lose/>
                  <a:moveTo>
                    <a:pt x="1" y="2"/>
                  </a:move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305">
              <a:extLst>
                <a:ext uri="{FF2B5EF4-FFF2-40B4-BE49-F238E27FC236}">
                  <a16:creationId xmlns:a16="http://schemas.microsoft.com/office/drawing/2014/main" id="{4F68CBB4-7B75-4122-A25F-EE058A3049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36413" y="4743450"/>
              <a:ext cx="20638" cy="34925"/>
            </a:xfrm>
            <a:custGeom>
              <a:avLst/>
              <a:gdLst>
                <a:gd name="T0" fmla="*/ 2 w 3"/>
                <a:gd name="T1" fmla="*/ 5 h 5"/>
                <a:gd name="T2" fmla="*/ 3 w 3"/>
                <a:gd name="T3" fmla="*/ 4 h 5"/>
                <a:gd name="T4" fmla="*/ 3 w 3"/>
                <a:gd name="T5" fmla="*/ 4 h 5"/>
                <a:gd name="T6" fmla="*/ 3 w 3"/>
                <a:gd name="T7" fmla="*/ 3 h 5"/>
                <a:gd name="T8" fmla="*/ 3 w 3"/>
                <a:gd name="T9" fmla="*/ 1 h 5"/>
                <a:gd name="T10" fmla="*/ 2 w 3"/>
                <a:gd name="T11" fmla="*/ 0 h 5"/>
                <a:gd name="T12" fmla="*/ 2 w 3"/>
                <a:gd name="T13" fmla="*/ 0 h 5"/>
                <a:gd name="T14" fmla="*/ 0 w 3"/>
                <a:gd name="T15" fmla="*/ 1 h 5"/>
                <a:gd name="T16" fmla="*/ 0 w 3"/>
                <a:gd name="T17" fmla="*/ 4 h 5"/>
                <a:gd name="T18" fmla="*/ 2 w 3"/>
                <a:gd name="T19" fmla="*/ 5 h 5"/>
                <a:gd name="T20" fmla="*/ 2 w 3"/>
                <a:gd name="T21" fmla="*/ 5 h 5"/>
                <a:gd name="T22" fmla="*/ 1 w 3"/>
                <a:gd name="T23" fmla="*/ 1 h 5"/>
                <a:gd name="T24" fmla="*/ 2 w 3"/>
                <a:gd name="T25" fmla="*/ 1 h 5"/>
                <a:gd name="T26" fmla="*/ 2 w 3"/>
                <a:gd name="T27" fmla="*/ 1 h 5"/>
                <a:gd name="T28" fmla="*/ 2 w 3"/>
                <a:gd name="T29" fmla="*/ 1 h 5"/>
                <a:gd name="T30" fmla="*/ 2 w 3"/>
                <a:gd name="T31" fmla="*/ 2 h 5"/>
                <a:gd name="T32" fmla="*/ 2 w 3"/>
                <a:gd name="T33" fmla="*/ 4 h 5"/>
                <a:gd name="T34" fmla="*/ 2 w 3"/>
                <a:gd name="T35" fmla="*/ 4 h 5"/>
                <a:gd name="T36" fmla="*/ 1 w 3"/>
                <a:gd name="T37" fmla="*/ 4 h 5"/>
                <a:gd name="T38" fmla="*/ 1 w 3"/>
                <a:gd name="T3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cubicBezTo>
                    <a:pt x="2" y="5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4"/>
                    <a:pt x="0" y="4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446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B7129C-3E20-44AA-AD8D-323B0D414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09725F-A4D8-4240-AA63-93F3D0EDA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CD31C1-D53E-485A-9AEF-94BE1AA4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7161-58C3-42B6-AC79-14C619712897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DB134B-66FF-45AC-A1EA-7B475B2FE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939C0F-8417-415B-B8DA-C4EA96DD0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5281-F735-4AB9-B3E1-1A355F2E29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01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F92A41-9371-4CC6-A066-B55AE1843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0697A1-638A-4505-BF91-AEC1A6634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B8553D-EB33-4A36-9473-CAD3D7B2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7161-58C3-42B6-AC79-14C619712897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C1DD05-C952-4DA6-AC53-891BE3053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948300-5CCC-4CFD-93E6-BB51CC4F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5281-F735-4AB9-B3E1-1A355F2E29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404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C138F8-9CF3-432B-8638-0B288117B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7BF5EC-2CDD-4E76-B2C3-FCD6CB2F4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30B72FD-020C-4BDB-9CC1-91DFE5D98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CD8AD3A-B125-466C-A075-3343B357C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7161-58C3-42B6-AC79-14C619712897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7B21F02-CA2E-424A-956A-2F77030BE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975A72-C9E1-4CF2-8A36-996E1D793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5281-F735-4AB9-B3E1-1A355F2E29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49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6ECC19-F282-4299-8F49-E8CED0C66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0EF4D0-425D-45C0-BA69-5C2B2928B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A475E0-F072-45AB-A34C-B08880251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EA864D8-8167-4ABD-BC08-A3E4F2784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195516-5CA5-4A9D-817B-CF9966A8C0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7906E89-2642-4416-A81C-5D09F229B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7161-58C3-42B6-AC79-14C619712897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EE62095-F0D7-4252-AB4C-5898239C3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D94B651-134B-46A9-8E64-883A5B37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5281-F735-4AB9-B3E1-1A355F2E29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71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2E21FA-7649-4879-98CA-37EECE265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B70EED6-645F-499D-A3C9-0D4157FA9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7161-58C3-42B6-AC79-14C619712897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CC29DAA-6738-48D7-94AA-E1544343F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962FF33-02BF-4151-946D-8B8DCC0A8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5281-F735-4AB9-B3E1-1A355F2E29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05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74F45AD-8DD4-4BC6-BCD8-37ED78F0D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7161-58C3-42B6-AC79-14C619712897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1AB53A6-CC06-4791-874F-357999D8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3A27CC9-628B-4BB8-A808-510CF01F5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5281-F735-4AB9-B3E1-1A355F2E29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1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368C4A-5B2E-4B54-B925-E30E7FF3A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92892A-FD95-472A-BAEA-A4B5EDE2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A812B61-2379-47EB-80C7-F3F3AB98A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E9FB636-61E3-4EBB-97F7-A06F4B87D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7161-58C3-42B6-AC79-14C619712897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D62720B-3F2D-4D76-8571-5A4D3F955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E17837-FD57-4FB7-B998-A4F43DBFF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5281-F735-4AB9-B3E1-1A355F2E29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57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6F51AB-D71E-4BA5-A8B9-148315A44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FE3BEE9-1689-4282-A8F9-10530EC706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94D909A-C8AF-4926-A754-318C4F3D8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3A745C-46ED-4869-8061-3254126FC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7161-58C3-42B6-AC79-14C619712897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8968EE7-3344-4D63-BD26-5A4FD44ED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48A524-9E67-4BFD-91DD-4697C00EF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5281-F735-4AB9-B3E1-1A355F2E29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38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5348A46-053E-4B93-A280-BC968205E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0213324-3339-4B1F-AB57-FC14A7F2F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7C2095-87CA-4F14-AC93-3357112817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07161-58C3-42B6-AC79-14C619712897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89BB32-3E8B-42E8-98B6-51AD55061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C91C81-B848-4C74-80C3-5EE9957B2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95281-F735-4AB9-B3E1-1A355F2E29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00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image" Target="../media/image2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36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3.pn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6" Type="http://schemas.openxmlformats.org/officeDocument/2006/relationships/image" Target="../media/image2.png"/><Relationship Id="rId11" Type="http://schemas.openxmlformats.org/officeDocument/2006/relationships/image" Target="../media/image35.wmf"/><Relationship Id="rId5" Type="http://schemas.openxmlformats.org/officeDocument/2006/relationships/image" Target="../media/image32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31.png"/><Relationship Id="rId9" Type="http://schemas.openxmlformats.org/officeDocument/2006/relationships/image" Target="../media/image3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210515DA-A98D-E932-B92A-FB5A6E86C420}"/>
              </a:ext>
            </a:extLst>
          </p:cNvPr>
          <p:cNvSpPr txBox="1"/>
          <p:nvPr/>
        </p:nvSpPr>
        <p:spPr>
          <a:xfrm>
            <a:off x="1550382" y="1420315"/>
            <a:ext cx="90912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Pseudo-redshifts of Gamma-Ray Bursts Derived from the </a:t>
            </a:r>
            <a:r>
              <a: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L-T-E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Correlation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E68D8A0-B3A7-E112-FC93-40D77B4C157D}"/>
              </a:ext>
            </a:extLst>
          </p:cNvPr>
          <p:cNvSpPr txBox="1"/>
          <p:nvPr/>
        </p:nvSpPr>
        <p:spPr>
          <a:xfrm>
            <a:off x="1116123" y="3612454"/>
            <a:ext cx="9959754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Speaker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Chen Deng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邓晨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Collaborators: Yong-Feng Huang*, Fan Xu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E52AC5EE-4F4E-E52F-578C-E6ACB8CE2B9C}"/>
              </a:ext>
            </a:extLst>
          </p:cNvPr>
          <p:cNvSpPr/>
          <p:nvPr/>
        </p:nvSpPr>
        <p:spPr>
          <a:xfrm>
            <a:off x="69515" y="117642"/>
            <a:ext cx="2101516" cy="11603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06FF2BF-7D3C-A0B4-202A-43C2ED603E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5"/>
          <a:stretch/>
        </p:blipFill>
        <p:spPr>
          <a:xfrm>
            <a:off x="9413756" y="51718"/>
            <a:ext cx="2621699" cy="130028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24EEB1E-7F39-92B4-52CF-9A5EBDEF5D17}"/>
              </a:ext>
            </a:extLst>
          </p:cNvPr>
          <p:cNvSpPr txBox="1"/>
          <p:nvPr/>
        </p:nvSpPr>
        <p:spPr>
          <a:xfrm>
            <a:off x="4545262" y="5099905"/>
            <a:ext cx="3101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Nanyang, July 4, 2023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7994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>
            <a:extLst>
              <a:ext uri="{FF2B5EF4-FFF2-40B4-BE49-F238E27FC236}">
                <a16:creationId xmlns:a16="http://schemas.microsoft.com/office/drawing/2014/main" id="{E52AC5EE-4F4E-E52F-578C-E6ACB8CE2B9C}"/>
              </a:ext>
            </a:extLst>
          </p:cNvPr>
          <p:cNvSpPr/>
          <p:nvPr/>
        </p:nvSpPr>
        <p:spPr>
          <a:xfrm>
            <a:off x="352923" y="117642"/>
            <a:ext cx="2101516" cy="11603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8996753-B3BB-3C2A-9300-4884C0F3C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71" y="2044265"/>
            <a:ext cx="5096481" cy="374049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CB071A0-80E2-3122-590D-4D12801FB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612" y="1431602"/>
            <a:ext cx="5303314" cy="43423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EDF485A-8817-8AD9-C367-C1B09EFB3C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5171" y="5258741"/>
            <a:ext cx="6703325" cy="146050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7BA32EA-4665-CBFE-1A38-21026A57F0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7172" y="1328851"/>
            <a:ext cx="5045227" cy="374049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66B06E7-7A72-4A48-8FBD-97F44690AF5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5"/>
          <a:stretch/>
        </p:blipFill>
        <p:spPr>
          <a:xfrm>
            <a:off x="9413756" y="51718"/>
            <a:ext cx="2621699" cy="1300288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27CD2D71-235C-41E6-8F40-B9EE6D696458}"/>
              </a:ext>
            </a:extLst>
          </p:cNvPr>
          <p:cNvGrpSpPr/>
          <p:nvPr/>
        </p:nvGrpSpPr>
        <p:grpSpPr>
          <a:xfrm>
            <a:off x="-46938" y="235037"/>
            <a:ext cx="6691578" cy="734108"/>
            <a:chOff x="-276226" y="246620"/>
            <a:chExt cx="3491906" cy="734108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D1537569-5649-4553-9AFA-72317FD6A88F}"/>
                </a:ext>
              </a:extLst>
            </p:cNvPr>
            <p:cNvSpPr/>
            <p:nvPr/>
          </p:nvSpPr>
          <p:spPr>
            <a:xfrm>
              <a:off x="-240704" y="246620"/>
              <a:ext cx="3456384" cy="734108"/>
            </a:xfrm>
            <a:prstGeom prst="roundRect">
              <a:avLst/>
            </a:prstGeom>
            <a:solidFill>
              <a:srgbClr val="630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 Light"/>
                <a:cs typeface="+mn-cs"/>
              </a:endParaRPr>
            </a:p>
          </p:txBody>
        </p:sp>
        <p:sp>
          <p:nvSpPr>
            <p:cNvPr id="24" name="文本占位符 3">
              <a:extLst>
                <a:ext uri="{FF2B5EF4-FFF2-40B4-BE49-F238E27FC236}">
                  <a16:creationId xmlns:a16="http://schemas.microsoft.com/office/drawing/2014/main" id="{25DA36C2-491D-4546-8218-F384698848F6}"/>
                </a:ext>
              </a:extLst>
            </p:cNvPr>
            <p:cNvSpPr txBox="1">
              <a:spLocks/>
            </p:cNvSpPr>
            <p:nvPr/>
          </p:nvSpPr>
          <p:spPr>
            <a:xfrm>
              <a:off x="-276226" y="374819"/>
              <a:ext cx="3491906" cy="605909"/>
            </a:xfrm>
            <a:prstGeom prst="roundRect">
              <a:avLst>
                <a:gd name="adj" fmla="val 50000"/>
              </a:avLst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L-T-E</a:t>
              </a:r>
              <a:r>
                <a:rPr lang="en-US" altLang="zh-CN" sz="2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c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orrelation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as a redshift estimator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108A666D-BABE-47C0-BDAC-B272F817A5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9534" y="5907504"/>
            <a:ext cx="3344486" cy="406251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028D8E8D-CA76-46E3-AE84-5798C7BEF83C}"/>
              </a:ext>
            </a:extLst>
          </p:cNvPr>
          <p:cNvGrpSpPr/>
          <p:nvPr/>
        </p:nvGrpSpPr>
        <p:grpSpPr>
          <a:xfrm>
            <a:off x="1840619" y="969069"/>
            <a:ext cx="7995766" cy="5735332"/>
            <a:chOff x="1745191" y="1063262"/>
            <a:chExt cx="7995766" cy="5735332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EF46D359-F97D-4F6B-91AD-414C1D420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45191" y="1063262"/>
              <a:ext cx="7995766" cy="2993650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A888C302-A164-470F-89FE-3F6192EB5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843165" y="3973677"/>
              <a:ext cx="7897792" cy="2824917"/>
            </a:xfrm>
            <a:prstGeom prst="rect">
              <a:avLst/>
            </a:prstGeom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4DE7E737-5B0D-4CE2-8FC5-E23673F11A12}"/>
              </a:ext>
            </a:extLst>
          </p:cNvPr>
          <p:cNvGrpSpPr/>
          <p:nvPr/>
        </p:nvGrpSpPr>
        <p:grpSpPr>
          <a:xfrm>
            <a:off x="1790434" y="1060118"/>
            <a:ext cx="8134637" cy="5289710"/>
            <a:chOff x="1790434" y="1060118"/>
            <a:chExt cx="8134637" cy="5289710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65B77A37-D7DD-4CF0-BBE2-BDE237CA1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68123" y="1060118"/>
              <a:ext cx="7731949" cy="2711344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1DED760B-D5F6-4034-8F79-10B7FD1A1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790434" y="3771462"/>
              <a:ext cx="8134637" cy="257836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76806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>
            <a:extLst>
              <a:ext uri="{FF2B5EF4-FFF2-40B4-BE49-F238E27FC236}">
                <a16:creationId xmlns:a16="http://schemas.microsoft.com/office/drawing/2014/main" id="{E52AC5EE-4F4E-E52F-578C-E6ACB8CE2B9C}"/>
              </a:ext>
            </a:extLst>
          </p:cNvPr>
          <p:cNvSpPr/>
          <p:nvPr/>
        </p:nvSpPr>
        <p:spPr>
          <a:xfrm>
            <a:off x="352923" y="117642"/>
            <a:ext cx="2101516" cy="11603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BB4FFA6-2BF5-3A95-1450-EE8A3FD89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187" y="1162401"/>
            <a:ext cx="4649718" cy="370905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1BC9AAC-32B8-BE1F-5A1C-7325F93E36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5169" y="1347537"/>
            <a:ext cx="4726439" cy="352391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FCDB00B-B553-C50F-F1B7-B2D4814E90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3506" y="5053126"/>
            <a:ext cx="6703325" cy="1460501"/>
          </a:xfrm>
          <a:prstGeom prst="rect">
            <a:avLst/>
          </a:prstGeom>
        </p:spPr>
      </p:pic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5DB73F09-27DC-50D4-7AE6-84249C59D886}"/>
              </a:ext>
            </a:extLst>
          </p:cNvPr>
          <p:cNvSpPr/>
          <p:nvPr/>
        </p:nvSpPr>
        <p:spPr>
          <a:xfrm>
            <a:off x="6523789" y="5534526"/>
            <a:ext cx="2165685" cy="3315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47409FA-F809-4C6F-8431-107A6B0318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5"/>
          <a:stretch/>
        </p:blipFill>
        <p:spPr>
          <a:xfrm>
            <a:off x="9413756" y="51718"/>
            <a:ext cx="2621699" cy="1300288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6811174A-6702-48C8-B15D-E41F63C138A9}"/>
              </a:ext>
            </a:extLst>
          </p:cNvPr>
          <p:cNvGrpSpPr/>
          <p:nvPr/>
        </p:nvGrpSpPr>
        <p:grpSpPr>
          <a:xfrm>
            <a:off x="-46938" y="235037"/>
            <a:ext cx="6691578" cy="734108"/>
            <a:chOff x="-276226" y="246620"/>
            <a:chExt cx="3491906" cy="734108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B9379428-DAA1-4E6F-897B-7E7AD6FF1B24}"/>
                </a:ext>
              </a:extLst>
            </p:cNvPr>
            <p:cNvSpPr/>
            <p:nvPr/>
          </p:nvSpPr>
          <p:spPr>
            <a:xfrm>
              <a:off x="-240704" y="246620"/>
              <a:ext cx="3456384" cy="734108"/>
            </a:xfrm>
            <a:prstGeom prst="roundRect">
              <a:avLst/>
            </a:prstGeom>
            <a:solidFill>
              <a:srgbClr val="630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 Light"/>
                <a:cs typeface="+mn-cs"/>
              </a:endParaRPr>
            </a:p>
          </p:txBody>
        </p:sp>
        <p:sp>
          <p:nvSpPr>
            <p:cNvPr id="14" name="文本占位符 3">
              <a:extLst>
                <a:ext uri="{FF2B5EF4-FFF2-40B4-BE49-F238E27FC236}">
                  <a16:creationId xmlns:a16="http://schemas.microsoft.com/office/drawing/2014/main" id="{42E41D27-A424-4391-B024-8EA826524899}"/>
                </a:ext>
              </a:extLst>
            </p:cNvPr>
            <p:cNvSpPr txBox="1">
              <a:spLocks/>
            </p:cNvSpPr>
            <p:nvPr/>
          </p:nvSpPr>
          <p:spPr>
            <a:xfrm>
              <a:off x="-276226" y="374819"/>
              <a:ext cx="3491906" cy="605909"/>
            </a:xfrm>
            <a:prstGeom prst="roundRect">
              <a:avLst>
                <a:gd name="adj" fmla="val 50000"/>
              </a:avLst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L-T-E</a:t>
              </a:r>
              <a:r>
                <a:rPr lang="en-US" altLang="zh-CN" sz="2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c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orrelation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as a redshift estimator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74920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>
            <a:extLst>
              <a:ext uri="{FF2B5EF4-FFF2-40B4-BE49-F238E27FC236}">
                <a16:creationId xmlns:a16="http://schemas.microsoft.com/office/drawing/2014/main" id="{E52AC5EE-4F4E-E52F-578C-E6ACB8CE2B9C}"/>
              </a:ext>
            </a:extLst>
          </p:cNvPr>
          <p:cNvSpPr/>
          <p:nvPr/>
        </p:nvSpPr>
        <p:spPr>
          <a:xfrm>
            <a:off x="352923" y="117642"/>
            <a:ext cx="2101516" cy="11603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291B1AA-6433-AC9D-BB01-ECF5C3B1D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05" y="1461495"/>
            <a:ext cx="5291691" cy="41104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8368286-AD1A-D3DC-15B2-405F80783F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9317" y="1461495"/>
            <a:ext cx="5546417" cy="425098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5D53017-364A-41C9-BC4A-88395867CA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5"/>
          <a:stretch/>
        </p:blipFill>
        <p:spPr>
          <a:xfrm>
            <a:off x="9413756" y="51718"/>
            <a:ext cx="2621699" cy="1300288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0378D660-8844-4DFD-967C-AACFF463391E}"/>
              </a:ext>
            </a:extLst>
          </p:cNvPr>
          <p:cNvGrpSpPr/>
          <p:nvPr/>
        </p:nvGrpSpPr>
        <p:grpSpPr>
          <a:xfrm>
            <a:off x="-46938" y="235037"/>
            <a:ext cx="6691578" cy="734108"/>
            <a:chOff x="-276226" y="246620"/>
            <a:chExt cx="3491906" cy="734108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3B80A2DA-2E2E-4F84-AA19-110A281193E0}"/>
                </a:ext>
              </a:extLst>
            </p:cNvPr>
            <p:cNvSpPr/>
            <p:nvPr/>
          </p:nvSpPr>
          <p:spPr>
            <a:xfrm>
              <a:off x="-240704" y="246620"/>
              <a:ext cx="3456384" cy="734108"/>
            </a:xfrm>
            <a:prstGeom prst="roundRect">
              <a:avLst/>
            </a:prstGeom>
            <a:solidFill>
              <a:srgbClr val="630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 Light"/>
                <a:cs typeface="+mn-cs"/>
              </a:endParaRPr>
            </a:p>
          </p:txBody>
        </p:sp>
        <p:sp>
          <p:nvSpPr>
            <p:cNvPr id="14" name="文本占位符 3">
              <a:extLst>
                <a:ext uri="{FF2B5EF4-FFF2-40B4-BE49-F238E27FC236}">
                  <a16:creationId xmlns:a16="http://schemas.microsoft.com/office/drawing/2014/main" id="{7FE08E9F-A570-4401-81D5-6EFE31C9EF82}"/>
                </a:ext>
              </a:extLst>
            </p:cNvPr>
            <p:cNvSpPr txBox="1">
              <a:spLocks/>
            </p:cNvSpPr>
            <p:nvPr/>
          </p:nvSpPr>
          <p:spPr>
            <a:xfrm>
              <a:off x="-276226" y="374819"/>
              <a:ext cx="3491906" cy="605909"/>
            </a:xfrm>
            <a:prstGeom prst="roundRect">
              <a:avLst>
                <a:gd name="adj" fmla="val 50000"/>
              </a:avLst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L-T-E</a:t>
              </a:r>
              <a:r>
                <a:rPr lang="en-US" altLang="zh-CN" sz="2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c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orrelation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as a redshift estimator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8FC5436A-3B80-4E01-81F9-0000B5FB06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996" y="5571958"/>
            <a:ext cx="4501709" cy="405473"/>
          </a:xfrm>
          <a:prstGeom prst="rect">
            <a:avLst/>
          </a:prstGeom>
        </p:spPr>
      </p:pic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6820C428-4CC5-41A1-871F-B9A6E403DC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128626"/>
              </p:ext>
            </p:extLst>
          </p:nvPr>
        </p:nvGraphicFramePr>
        <p:xfrm>
          <a:off x="6553200" y="3556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198720" progId="Equation.DSMT4">
                  <p:embed/>
                </p:oleObj>
              </mc:Choice>
              <mc:Fallback>
                <p:oleObj name="Equation" r:id="rId8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53200" y="3556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A4542F86-D78F-48B3-8D8C-DEC77D9BA0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075884"/>
              </p:ext>
            </p:extLst>
          </p:nvPr>
        </p:nvGraphicFramePr>
        <p:xfrm>
          <a:off x="1047996" y="6064308"/>
          <a:ext cx="2344800" cy="43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18960" imgH="228600" progId="Equation.DSMT4">
                  <p:embed/>
                </p:oleObj>
              </mc:Choice>
              <mc:Fallback>
                <p:oleObj name="Equation" r:id="rId10" imgW="1218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47996" y="6064308"/>
                        <a:ext cx="2344800" cy="43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F772A56A-CA98-464C-AD79-C4A33C77EE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367179"/>
              </p:ext>
            </p:extLst>
          </p:nvPr>
        </p:nvGraphicFramePr>
        <p:xfrm>
          <a:off x="3495675" y="6054725"/>
          <a:ext cx="244316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9720" imgH="228600" progId="Equation.DSMT4">
                  <p:embed/>
                </p:oleObj>
              </mc:Choice>
              <mc:Fallback>
                <p:oleObj name="Equation" r:id="rId12" imgW="1269720" imgH="228600" progId="Equation.DSMT4">
                  <p:embed/>
                  <p:pic>
                    <p:nvPicPr>
                      <p:cNvPr id="7" name="对象 6">
                        <a:extLst>
                          <a:ext uri="{FF2B5EF4-FFF2-40B4-BE49-F238E27FC236}">
                            <a16:creationId xmlns:a16="http://schemas.microsoft.com/office/drawing/2014/main" id="{A4542F86-D78F-48B3-8D8C-DEC77D9BA0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495675" y="6054725"/>
                        <a:ext cx="2443163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D76DCD59-02E9-4E96-9C14-905882715BD5}"/>
              </a:ext>
            </a:extLst>
          </p:cNvPr>
          <p:cNvSpPr txBox="1"/>
          <p:nvPr/>
        </p:nvSpPr>
        <p:spPr>
          <a:xfrm>
            <a:off x="2300205" y="6381285"/>
            <a:ext cx="2576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Dainotti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2022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6215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>
            <a:extLst>
              <a:ext uri="{FF2B5EF4-FFF2-40B4-BE49-F238E27FC236}">
                <a16:creationId xmlns:a16="http://schemas.microsoft.com/office/drawing/2014/main" id="{E52AC5EE-4F4E-E52F-578C-E6ACB8CE2B9C}"/>
              </a:ext>
            </a:extLst>
          </p:cNvPr>
          <p:cNvSpPr/>
          <p:nvPr/>
        </p:nvSpPr>
        <p:spPr>
          <a:xfrm>
            <a:off x="352923" y="117642"/>
            <a:ext cx="2101516" cy="11603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5D53017-364A-41C9-BC4A-88395867CA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5"/>
          <a:stretch/>
        </p:blipFill>
        <p:spPr>
          <a:xfrm>
            <a:off x="9413756" y="51718"/>
            <a:ext cx="2621699" cy="1300288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0378D660-8844-4DFD-967C-AACFF463391E}"/>
              </a:ext>
            </a:extLst>
          </p:cNvPr>
          <p:cNvGrpSpPr/>
          <p:nvPr/>
        </p:nvGrpSpPr>
        <p:grpSpPr>
          <a:xfrm>
            <a:off x="-8193" y="235037"/>
            <a:ext cx="1922234" cy="734108"/>
            <a:chOff x="-276226" y="246620"/>
            <a:chExt cx="3491906" cy="734108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3B80A2DA-2E2E-4F84-AA19-110A281193E0}"/>
                </a:ext>
              </a:extLst>
            </p:cNvPr>
            <p:cNvSpPr/>
            <p:nvPr/>
          </p:nvSpPr>
          <p:spPr>
            <a:xfrm>
              <a:off x="-240704" y="246620"/>
              <a:ext cx="3456384" cy="734108"/>
            </a:xfrm>
            <a:prstGeom prst="roundRect">
              <a:avLst/>
            </a:prstGeom>
            <a:solidFill>
              <a:srgbClr val="630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 Light"/>
                <a:cs typeface="+mn-cs"/>
              </a:endParaRPr>
            </a:p>
          </p:txBody>
        </p:sp>
        <p:sp>
          <p:nvSpPr>
            <p:cNvPr id="14" name="文本占位符 3">
              <a:extLst>
                <a:ext uri="{FF2B5EF4-FFF2-40B4-BE49-F238E27FC236}">
                  <a16:creationId xmlns:a16="http://schemas.microsoft.com/office/drawing/2014/main" id="{7FE08E9F-A570-4401-81D5-6EFE31C9EF82}"/>
                </a:ext>
              </a:extLst>
            </p:cNvPr>
            <p:cNvSpPr txBox="1">
              <a:spLocks/>
            </p:cNvSpPr>
            <p:nvPr/>
          </p:nvSpPr>
          <p:spPr>
            <a:xfrm>
              <a:off x="-276226" y="374819"/>
              <a:ext cx="3491906" cy="605909"/>
            </a:xfrm>
            <a:prstGeom prst="roundRect">
              <a:avLst>
                <a:gd name="adj" fmla="val 50000"/>
              </a:avLst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Summary</a:t>
              </a:r>
              <a:endPara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26F3FC84-7387-4045-BA43-5F058C04EBC8}"/>
              </a:ext>
            </a:extLst>
          </p:cNvPr>
          <p:cNvSpPr txBox="1"/>
          <p:nvPr/>
        </p:nvSpPr>
        <p:spPr>
          <a:xfrm>
            <a:off x="962701" y="1600200"/>
            <a:ext cx="10182386" cy="3892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collected 210 plateau GRBs and confirmed the 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L-T-E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correlation as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L-T-E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correlation supports that millisecond magnetar can serve as the central engine of plateau GRBs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tighter 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L-T-E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correlation could help improve the reliability of the derived pseudo-redshifts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38CB05E-E64C-4415-A150-C46493338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2261" y="2471406"/>
            <a:ext cx="3344486" cy="40625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1EDC445-1F2C-4989-A29D-C914EAEBF3E4}"/>
              </a:ext>
            </a:extLst>
          </p:cNvPr>
          <p:cNvSpPr txBox="1"/>
          <p:nvPr/>
        </p:nvSpPr>
        <p:spPr>
          <a:xfrm>
            <a:off x="8818535" y="5863579"/>
            <a:ext cx="255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Thank You!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E7564A8-7B28-45A7-8F55-62C24E9DB3BA}"/>
              </a:ext>
            </a:extLst>
          </p:cNvPr>
          <p:cNvSpPr txBox="1"/>
          <p:nvPr/>
        </p:nvSpPr>
        <p:spPr>
          <a:xfrm>
            <a:off x="8733295" y="5398325"/>
            <a:ext cx="2727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arXiv:2212.01990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612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>
            <a:extLst>
              <a:ext uri="{FF2B5EF4-FFF2-40B4-BE49-F238E27FC236}">
                <a16:creationId xmlns:a16="http://schemas.microsoft.com/office/drawing/2014/main" id="{E52AC5EE-4F4E-E52F-578C-E6ACB8CE2B9C}"/>
              </a:ext>
            </a:extLst>
          </p:cNvPr>
          <p:cNvSpPr/>
          <p:nvPr/>
        </p:nvSpPr>
        <p:spPr>
          <a:xfrm>
            <a:off x="69515" y="117642"/>
            <a:ext cx="2101516" cy="11603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2">
            <a:extLst>
              <a:ext uri="{FF2B5EF4-FFF2-40B4-BE49-F238E27FC236}">
                <a16:creationId xmlns:a16="http://schemas.microsoft.com/office/drawing/2014/main" id="{58E149EF-7664-92F7-8A5F-300BE1ED66C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20273" y="770043"/>
            <a:ext cx="2865120" cy="124079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3600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Outline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7CA953B-4C69-4E91-A077-17F81FD865C4}"/>
              </a:ext>
            </a:extLst>
          </p:cNvPr>
          <p:cNvSpPr txBox="1"/>
          <p:nvPr/>
        </p:nvSpPr>
        <p:spPr>
          <a:xfrm>
            <a:off x="3163566" y="2210137"/>
            <a:ext cx="7751571" cy="2681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Background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L-T-E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correlation as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redshift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estimator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Summary  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C02AC216-25AF-4441-93C5-AE137DD2E4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5"/>
          <a:stretch/>
        </p:blipFill>
        <p:spPr>
          <a:xfrm>
            <a:off x="9413756" y="51718"/>
            <a:ext cx="2621699" cy="13002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9167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>
            <a:extLst>
              <a:ext uri="{FF2B5EF4-FFF2-40B4-BE49-F238E27FC236}">
                <a16:creationId xmlns:a16="http://schemas.microsoft.com/office/drawing/2014/main" id="{E52AC5EE-4F4E-E52F-578C-E6ACB8CE2B9C}"/>
              </a:ext>
            </a:extLst>
          </p:cNvPr>
          <p:cNvSpPr/>
          <p:nvPr/>
        </p:nvSpPr>
        <p:spPr>
          <a:xfrm>
            <a:off x="352923" y="117642"/>
            <a:ext cx="2101516" cy="11603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AD3ED42-ECC3-7662-AD15-88CC98281C3F}"/>
              </a:ext>
            </a:extLst>
          </p:cNvPr>
          <p:cNvGrpSpPr/>
          <p:nvPr/>
        </p:nvGrpSpPr>
        <p:grpSpPr>
          <a:xfrm>
            <a:off x="-46938" y="235037"/>
            <a:ext cx="2404784" cy="734108"/>
            <a:chOff x="-276226" y="246620"/>
            <a:chExt cx="3491906" cy="734108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6380455E-62DD-F8B2-DBFF-B04E93C0332B}"/>
                </a:ext>
              </a:extLst>
            </p:cNvPr>
            <p:cNvSpPr/>
            <p:nvPr/>
          </p:nvSpPr>
          <p:spPr>
            <a:xfrm>
              <a:off x="-240704" y="246620"/>
              <a:ext cx="3456384" cy="734108"/>
            </a:xfrm>
            <a:prstGeom prst="roundRect">
              <a:avLst/>
            </a:prstGeom>
            <a:solidFill>
              <a:srgbClr val="630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 Light"/>
                <a:cs typeface="+mn-cs"/>
              </a:endParaRPr>
            </a:p>
          </p:txBody>
        </p:sp>
        <p:sp>
          <p:nvSpPr>
            <p:cNvPr id="25" name="文本占位符 3">
              <a:extLst>
                <a:ext uri="{FF2B5EF4-FFF2-40B4-BE49-F238E27FC236}">
                  <a16:creationId xmlns:a16="http://schemas.microsoft.com/office/drawing/2014/main" id="{E24A7EC0-E01C-9268-A015-8517826A8674}"/>
                </a:ext>
              </a:extLst>
            </p:cNvPr>
            <p:cNvSpPr txBox="1">
              <a:spLocks/>
            </p:cNvSpPr>
            <p:nvPr/>
          </p:nvSpPr>
          <p:spPr>
            <a:xfrm>
              <a:off x="-276226" y="374819"/>
              <a:ext cx="3491906" cy="605909"/>
            </a:xfrm>
            <a:prstGeom prst="roundRect">
              <a:avLst>
                <a:gd name="adj" fmla="val 50000"/>
              </a:avLst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Background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438EC5C9-4DF0-4204-879C-1B14CEAFE5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5"/>
          <a:stretch/>
        </p:blipFill>
        <p:spPr>
          <a:xfrm>
            <a:off x="9413756" y="51718"/>
            <a:ext cx="2621699" cy="1300288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E175DFF9-838D-4ED4-B90F-B3B2CD45A9F8}"/>
              </a:ext>
            </a:extLst>
          </p:cNvPr>
          <p:cNvGrpSpPr/>
          <p:nvPr/>
        </p:nvGrpSpPr>
        <p:grpSpPr>
          <a:xfrm>
            <a:off x="1334261" y="988881"/>
            <a:ext cx="9812438" cy="4387013"/>
            <a:chOff x="296108" y="1086324"/>
            <a:chExt cx="9812438" cy="4387013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0810F01-64F6-4919-AB11-2F419C171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3610" y="1352006"/>
              <a:ext cx="6407186" cy="3604042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9C55BF0-76EA-42EC-BB08-FE6BD7608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258" y="3485061"/>
              <a:ext cx="2213693" cy="1279290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81F2043-2F1D-4EA3-89D4-904A4BE6A1C2}"/>
                </a:ext>
              </a:extLst>
            </p:cNvPr>
            <p:cNvSpPr/>
            <p:nvPr/>
          </p:nvSpPr>
          <p:spPr>
            <a:xfrm>
              <a:off x="6533849" y="5104005"/>
              <a:ext cx="35746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TheSansB2-Light"/>
                </a:rPr>
                <a:t>NASA's Goddard Space Flight Center</a:t>
              </a:r>
              <a:endParaRPr lang="zh-CN" altLang="en-US" dirty="0"/>
            </a:p>
          </p:txBody>
        </p:sp>
        <p:pic>
          <p:nvPicPr>
            <p:cNvPr id="11" name="Picture 6" descr="http://sciencespot.co.uk/images/PSI25-gamma-ray-burst.jpg">
              <a:extLst>
                <a:ext uri="{FF2B5EF4-FFF2-40B4-BE49-F238E27FC236}">
                  <a16:creationId xmlns:a16="http://schemas.microsoft.com/office/drawing/2014/main" id="{972DC615-2A2B-4DA6-B57A-59126022A8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58" y="1641461"/>
              <a:ext cx="2191966" cy="1408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4DD290A3-C1D3-4FBF-BEA3-368ADBE08BEA}"/>
                </a:ext>
              </a:extLst>
            </p:cNvPr>
            <p:cNvSpPr txBox="1"/>
            <p:nvPr/>
          </p:nvSpPr>
          <p:spPr>
            <a:xfrm>
              <a:off x="296108" y="5073227"/>
              <a:ext cx="35746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Collision of binary neutron star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7BE6C8E-3FF2-4C65-A1D8-869DBC4298B6}"/>
                </a:ext>
              </a:extLst>
            </p:cNvPr>
            <p:cNvSpPr txBox="1"/>
            <p:nvPr/>
          </p:nvSpPr>
          <p:spPr>
            <a:xfrm>
              <a:off x="502920" y="1086324"/>
              <a:ext cx="3709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Collapse of a massive star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660374A1-4809-44E9-8238-587B3351785C}"/>
              </a:ext>
            </a:extLst>
          </p:cNvPr>
          <p:cNvSpPr txBox="1"/>
          <p:nvPr/>
        </p:nvSpPr>
        <p:spPr>
          <a:xfrm>
            <a:off x="352923" y="1826590"/>
            <a:ext cx="1269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2 s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LGRBs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77A076F-1008-4770-BE89-F89A23B5C17E}"/>
              </a:ext>
            </a:extLst>
          </p:cNvPr>
          <p:cNvSpPr txBox="1"/>
          <p:nvPr/>
        </p:nvSpPr>
        <p:spPr>
          <a:xfrm>
            <a:off x="352923" y="3701428"/>
            <a:ext cx="1269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2 s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SGRBs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9">
            <a:extLst>
              <a:ext uri="{FF2B5EF4-FFF2-40B4-BE49-F238E27FC236}">
                <a16:creationId xmlns:a16="http://schemas.microsoft.com/office/drawing/2014/main" id="{660374A1-4809-44E9-8238-587B3351785C}"/>
              </a:ext>
            </a:extLst>
          </p:cNvPr>
          <p:cNvSpPr txBox="1"/>
          <p:nvPr/>
        </p:nvSpPr>
        <p:spPr>
          <a:xfrm>
            <a:off x="4643490" y="4116927"/>
            <a:ext cx="235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or </a:t>
            </a:r>
          </a:p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Millisecond magnetar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3AD1308-3DB4-4BED-BF11-03FABDEFDD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098" y="4911906"/>
            <a:ext cx="2193108" cy="1845413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CBAD5BFD-0622-4BEA-9420-9F8C0E99648D}"/>
              </a:ext>
            </a:extLst>
          </p:cNvPr>
          <p:cNvSpPr txBox="1"/>
          <p:nvPr/>
        </p:nvSpPr>
        <p:spPr>
          <a:xfrm>
            <a:off x="6825451" y="6334203"/>
            <a:ext cx="48053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http://www.eso.org/public/images/eso1527a/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4012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>
            <a:extLst>
              <a:ext uri="{FF2B5EF4-FFF2-40B4-BE49-F238E27FC236}">
                <a16:creationId xmlns:a16="http://schemas.microsoft.com/office/drawing/2014/main" id="{E52AC5EE-4F4E-E52F-578C-E6ACB8CE2B9C}"/>
              </a:ext>
            </a:extLst>
          </p:cNvPr>
          <p:cNvSpPr/>
          <p:nvPr/>
        </p:nvSpPr>
        <p:spPr>
          <a:xfrm>
            <a:off x="352923" y="117642"/>
            <a:ext cx="2101516" cy="11603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AD3ED42-ECC3-7662-AD15-88CC98281C3F}"/>
              </a:ext>
            </a:extLst>
          </p:cNvPr>
          <p:cNvGrpSpPr/>
          <p:nvPr/>
        </p:nvGrpSpPr>
        <p:grpSpPr>
          <a:xfrm>
            <a:off x="-46938" y="235037"/>
            <a:ext cx="2404784" cy="734108"/>
            <a:chOff x="-276226" y="246620"/>
            <a:chExt cx="3491906" cy="734108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6380455E-62DD-F8B2-DBFF-B04E93C0332B}"/>
                </a:ext>
              </a:extLst>
            </p:cNvPr>
            <p:cNvSpPr/>
            <p:nvPr/>
          </p:nvSpPr>
          <p:spPr>
            <a:xfrm>
              <a:off x="-240704" y="246620"/>
              <a:ext cx="3456384" cy="734108"/>
            </a:xfrm>
            <a:prstGeom prst="roundRect">
              <a:avLst/>
            </a:prstGeom>
            <a:solidFill>
              <a:srgbClr val="630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 Light"/>
                <a:cs typeface="+mn-cs"/>
              </a:endParaRPr>
            </a:p>
          </p:txBody>
        </p:sp>
        <p:sp>
          <p:nvSpPr>
            <p:cNvPr id="25" name="文本占位符 3">
              <a:extLst>
                <a:ext uri="{FF2B5EF4-FFF2-40B4-BE49-F238E27FC236}">
                  <a16:creationId xmlns:a16="http://schemas.microsoft.com/office/drawing/2014/main" id="{E24A7EC0-E01C-9268-A015-8517826A8674}"/>
                </a:ext>
              </a:extLst>
            </p:cNvPr>
            <p:cNvSpPr txBox="1">
              <a:spLocks/>
            </p:cNvSpPr>
            <p:nvPr/>
          </p:nvSpPr>
          <p:spPr>
            <a:xfrm>
              <a:off x="-276226" y="374819"/>
              <a:ext cx="3491906" cy="605909"/>
            </a:xfrm>
            <a:prstGeom prst="roundRect">
              <a:avLst>
                <a:gd name="adj" fmla="val 50000"/>
              </a:avLst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Background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438EC5C9-4DF0-4204-879C-1B14CEAFE5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5"/>
          <a:stretch/>
        </p:blipFill>
        <p:spPr>
          <a:xfrm>
            <a:off x="9413756" y="51718"/>
            <a:ext cx="2621699" cy="130028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8E50001D-EE3B-4B01-9179-17ED98A4D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23" y="2020993"/>
            <a:ext cx="4578869" cy="316494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6CE6D90D-C027-449E-9EC7-FEF1366EBFB9}"/>
              </a:ext>
            </a:extLst>
          </p:cNvPr>
          <p:cNvSpPr txBox="1"/>
          <p:nvPr/>
        </p:nvSpPr>
        <p:spPr>
          <a:xfrm>
            <a:off x="1591598" y="5329767"/>
            <a:ext cx="294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Zhang et al. 2006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D2C3709-A133-4568-BDA0-B89CF13FEEC1}"/>
              </a:ext>
            </a:extLst>
          </p:cNvPr>
          <p:cNvSpPr txBox="1"/>
          <p:nvPr/>
        </p:nvSpPr>
        <p:spPr>
          <a:xfrm>
            <a:off x="276701" y="1352006"/>
            <a:ext cx="5910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Canonical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lightcurve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X-ray afterglow 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4ED4F47-CF46-448A-95E2-D4BB95FB41D6}"/>
              </a:ext>
            </a:extLst>
          </p:cNvPr>
          <p:cNvSpPr txBox="1"/>
          <p:nvPr/>
        </p:nvSpPr>
        <p:spPr>
          <a:xfrm>
            <a:off x="5277561" y="1937318"/>
            <a:ext cx="6434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Explanations of the origin of the plateau phase: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C8A33B2-C8FE-43BE-A305-D8BC3E25B542}"/>
              </a:ext>
            </a:extLst>
          </p:cNvPr>
          <p:cNvSpPr txBox="1"/>
          <p:nvPr/>
        </p:nvSpPr>
        <p:spPr>
          <a:xfrm>
            <a:off x="5277561" y="2398983"/>
            <a:ext cx="6861099" cy="404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2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energy injection from the central engine</a:t>
            </a:r>
          </a:p>
          <a:p>
            <a:pPr marL="285750" indent="-285750">
              <a:lnSpc>
                <a:spcPct val="22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Evolving microphysical parameters</a:t>
            </a:r>
          </a:p>
          <a:p>
            <a:pPr marL="285750" indent="-285750">
              <a:lnSpc>
                <a:spcPct val="22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two component jet model</a:t>
            </a:r>
          </a:p>
          <a:p>
            <a:pPr marL="285750" indent="-285750">
              <a:lnSpc>
                <a:spcPct val="22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Coasting of moderately relativistic jets in a wind-like mediums</a:t>
            </a:r>
          </a:p>
          <a:p>
            <a:pPr marL="285750" indent="-285750">
              <a:lnSpc>
                <a:spcPct val="22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High-latitude emission from the structured jet</a:t>
            </a:r>
          </a:p>
          <a:p>
            <a:pPr marL="285750" indent="-285750">
              <a:lnSpc>
                <a:spcPct val="220000"/>
              </a:lnSpc>
              <a:buFont typeface="Wingdings" panose="05000000000000000000" pitchFamily="2" charset="2"/>
              <a:buChar char="Ø"/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65D42B2-1673-4307-81EE-B30CB156B99B}"/>
              </a:ext>
            </a:extLst>
          </p:cNvPr>
          <p:cNvSpPr txBox="1"/>
          <p:nvPr/>
        </p:nvSpPr>
        <p:spPr>
          <a:xfrm>
            <a:off x="7787640" y="3059668"/>
            <a:ext cx="351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(Dai &amp; Lu 1998,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2016)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CEA515D-1894-4282-B9A0-0BC9FB1525DF}"/>
              </a:ext>
            </a:extLst>
          </p:cNvPr>
          <p:cNvSpPr txBox="1"/>
          <p:nvPr/>
        </p:nvSpPr>
        <p:spPr>
          <a:xfrm>
            <a:off x="7787640" y="3705999"/>
            <a:ext cx="351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Ioka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2006)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729F940-D56E-4ED9-BEE7-9CDEE5BC67F0}"/>
              </a:ext>
            </a:extLst>
          </p:cNvPr>
          <p:cNvSpPr txBox="1"/>
          <p:nvPr/>
        </p:nvSpPr>
        <p:spPr>
          <a:xfrm>
            <a:off x="7787640" y="4352330"/>
            <a:ext cx="351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Racusin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2008)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E905FCD-46EC-4236-838B-5356275A1BD0}"/>
              </a:ext>
            </a:extLst>
          </p:cNvPr>
          <p:cNvSpPr txBox="1"/>
          <p:nvPr/>
        </p:nvSpPr>
        <p:spPr>
          <a:xfrm>
            <a:off x="7787640" y="5025111"/>
            <a:ext cx="351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Dereli-Bégué</a:t>
            </a:r>
            <a:r>
              <a:rPr lang="en-US" altLang="zh-CN" dirty="0"/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 2022)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4A968CE-765D-459E-9CF1-3397AC1AA6F5}"/>
              </a:ext>
            </a:extLst>
          </p:cNvPr>
          <p:cNvSpPr txBox="1"/>
          <p:nvPr/>
        </p:nvSpPr>
        <p:spPr>
          <a:xfrm>
            <a:off x="7787640" y="5671442"/>
            <a:ext cx="351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Oganesyan</a:t>
            </a:r>
            <a:r>
              <a:rPr lang="en-US" altLang="zh-CN" dirty="0"/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 2020)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578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>
            <a:extLst>
              <a:ext uri="{FF2B5EF4-FFF2-40B4-BE49-F238E27FC236}">
                <a16:creationId xmlns:a16="http://schemas.microsoft.com/office/drawing/2014/main" id="{E52AC5EE-4F4E-E52F-578C-E6ACB8CE2B9C}"/>
              </a:ext>
            </a:extLst>
          </p:cNvPr>
          <p:cNvSpPr/>
          <p:nvPr/>
        </p:nvSpPr>
        <p:spPr>
          <a:xfrm>
            <a:off x="352923" y="117642"/>
            <a:ext cx="2101516" cy="11603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AD3ED42-ECC3-7662-AD15-88CC98281C3F}"/>
              </a:ext>
            </a:extLst>
          </p:cNvPr>
          <p:cNvGrpSpPr/>
          <p:nvPr/>
        </p:nvGrpSpPr>
        <p:grpSpPr>
          <a:xfrm>
            <a:off x="-46938" y="235037"/>
            <a:ext cx="2404784" cy="734108"/>
            <a:chOff x="-276226" y="246620"/>
            <a:chExt cx="3491906" cy="734108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6380455E-62DD-F8B2-DBFF-B04E93C0332B}"/>
                </a:ext>
              </a:extLst>
            </p:cNvPr>
            <p:cNvSpPr/>
            <p:nvPr/>
          </p:nvSpPr>
          <p:spPr>
            <a:xfrm>
              <a:off x="-240704" y="246620"/>
              <a:ext cx="3456384" cy="734108"/>
            </a:xfrm>
            <a:prstGeom prst="roundRect">
              <a:avLst/>
            </a:prstGeom>
            <a:solidFill>
              <a:srgbClr val="630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 Light"/>
                <a:cs typeface="+mn-cs"/>
              </a:endParaRPr>
            </a:p>
          </p:txBody>
        </p:sp>
        <p:sp>
          <p:nvSpPr>
            <p:cNvPr id="25" name="文本占位符 3">
              <a:extLst>
                <a:ext uri="{FF2B5EF4-FFF2-40B4-BE49-F238E27FC236}">
                  <a16:creationId xmlns:a16="http://schemas.microsoft.com/office/drawing/2014/main" id="{E24A7EC0-E01C-9268-A015-8517826A8674}"/>
                </a:ext>
              </a:extLst>
            </p:cNvPr>
            <p:cNvSpPr txBox="1">
              <a:spLocks/>
            </p:cNvSpPr>
            <p:nvPr/>
          </p:nvSpPr>
          <p:spPr>
            <a:xfrm>
              <a:off x="-276226" y="374819"/>
              <a:ext cx="3491906" cy="605909"/>
            </a:xfrm>
            <a:prstGeom prst="roundRect">
              <a:avLst>
                <a:gd name="adj" fmla="val 50000"/>
              </a:avLst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Background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438EC5C9-4DF0-4204-879C-1B14CEAFE5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5"/>
          <a:stretch/>
        </p:blipFill>
        <p:spPr>
          <a:xfrm>
            <a:off x="9413756" y="51718"/>
            <a:ext cx="2621699" cy="130028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44ED4F47-CF46-448A-95E2-D4BB95FB41D6}"/>
              </a:ext>
            </a:extLst>
          </p:cNvPr>
          <p:cNvSpPr txBox="1"/>
          <p:nvPr/>
        </p:nvSpPr>
        <p:spPr>
          <a:xfrm>
            <a:off x="5277561" y="1937318"/>
            <a:ext cx="6434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Explanations of the origin of the plateau phase: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C8A33B2-C8FE-43BE-A305-D8BC3E25B542}"/>
              </a:ext>
            </a:extLst>
          </p:cNvPr>
          <p:cNvSpPr txBox="1"/>
          <p:nvPr/>
        </p:nvSpPr>
        <p:spPr>
          <a:xfrm>
            <a:off x="5277561" y="2398983"/>
            <a:ext cx="6861099" cy="404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2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energy injection from the central engine</a:t>
            </a:r>
          </a:p>
          <a:p>
            <a:pPr marL="285750" indent="-285750">
              <a:lnSpc>
                <a:spcPct val="22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Evolving microphysical parameters</a:t>
            </a:r>
          </a:p>
          <a:p>
            <a:pPr marL="285750" indent="-285750">
              <a:lnSpc>
                <a:spcPct val="22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two component jet model</a:t>
            </a:r>
          </a:p>
          <a:p>
            <a:pPr marL="285750" indent="-285750">
              <a:lnSpc>
                <a:spcPct val="22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Coasting of moderately relativistic jets in a wind-like mediums</a:t>
            </a:r>
          </a:p>
          <a:p>
            <a:pPr marL="285750" indent="-285750">
              <a:lnSpc>
                <a:spcPct val="22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High-latitude emission from the structured jet</a:t>
            </a:r>
          </a:p>
          <a:p>
            <a:pPr marL="285750" indent="-285750">
              <a:lnSpc>
                <a:spcPct val="220000"/>
              </a:lnSpc>
              <a:buFont typeface="Wingdings" panose="05000000000000000000" pitchFamily="2" charset="2"/>
              <a:buChar char="Ø"/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65D42B2-1673-4307-81EE-B30CB156B99B}"/>
              </a:ext>
            </a:extLst>
          </p:cNvPr>
          <p:cNvSpPr txBox="1"/>
          <p:nvPr/>
        </p:nvSpPr>
        <p:spPr>
          <a:xfrm>
            <a:off x="7787640" y="3059668"/>
            <a:ext cx="351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(Dai &amp; Lu 1998,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2016)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CEA515D-1894-4282-B9A0-0BC9FB1525DF}"/>
              </a:ext>
            </a:extLst>
          </p:cNvPr>
          <p:cNvSpPr txBox="1"/>
          <p:nvPr/>
        </p:nvSpPr>
        <p:spPr>
          <a:xfrm>
            <a:off x="7787640" y="3705999"/>
            <a:ext cx="351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Ioka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2006)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729F940-D56E-4ED9-BEE7-9CDEE5BC67F0}"/>
              </a:ext>
            </a:extLst>
          </p:cNvPr>
          <p:cNvSpPr txBox="1"/>
          <p:nvPr/>
        </p:nvSpPr>
        <p:spPr>
          <a:xfrm>
            <a:off x="7787640" y="4352330"/>
            <a:ext cx="351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Racusin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2008)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E905FCD-46EC-4236-838B-5356275A1BD0}"/>
              </a:ext>
            </a:extLst>
          </p:cNvPr>
          <p:cNvSpPr txBox="1"/>
          <p:nvPr/>
        </p:nvSpPr>
        <p:spPr>
          <a:xfrm>
            <a:off x="7787640" y="5025111"/>
            <a:ext cx="351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Dereli-Bégué</a:t>
            </a:r>
            <a:r>
              <a:rPr lang="en-US" altLang="zh-CN" dirty="0"/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 2022)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4A968CE-765D-459E-9CF1-3397AC1AA6F5}"/>
              </a:ext>
            </a:extLst>
          </p:cNvPr>
          <p:cNvSpPr txBox="1"/>
          <p:nvPr/>
        </p:nvSpPr>
        <p:spPr>
          <a:xfrm>
            <a:off x="7787640" y="5671442"/>
            <a:ext cx="351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Oganesyan</a:t>
            </a:r>
            <a:r>
              <a:rPr lang="en-US" altLang="zh-CN" dirty="0"/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 2020)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0FA56BDC-9796-429D-8881-5615A2EB75BA}"/>
              </a:ext>
            </a:extLst>
          </p:cNvPr>
          <p:cNvGrpSpPr/>
          <p:nvPr/>
        </p:nvGrpSpPr>
        <p:grpSpPr>
          <a:xfrm>
            <a:off x="610189" y="1186748"/>
            <a:ext cx="7271125" cy="2768895"/>
            <a:chOff x="610189" y="1186748"/>
            <a:chExt cx="7271125" cy="2768895"/>
          </a:xfrm>
        </p:grpSpPr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48860A44-6F5F-4095-839F-9708A0D2D415}"/>
                </a:ext>
              </a:extLst>
            </p:cNvPr>
            <p:cNvCxnSpPr>
              <a:cxnSpLocks/>
            </p:cNvCxnSpPr>
            <p:nvPr/>
          </p:nvCxnSpPr>
          <p:spPr>
            <a:xfrm>
              <a:off x="3928364" y="2436660"/>
              <a:ext cx="1215136" cy="35331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7593DADB-5559-4C6C-B31B-DF42B7E5ADBF}"/>
                </a:ext>
              </a:extLst>
            </p:cNvPr>
            <p:cNvGrpSpPr/>
            <p:nvPr/>
          </p:nvGrpSpPr>
          <p:grpSpPr>
            <a:xfrm>
              <a:off x="610189" y="1186748"/>
              <a:ext cx="7271125" cy="2768895"/>
              <a:chOff x="610189" y="1186748"/>
              <a:chExt cx="7271125" cy="2768895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E1ECE483-04D4-4046-B4CA-F1C7E8191CC8}"/>
                  </a:ext>
                </a:extLst>
              </p:cNvPr>
              <p:cNvGrpSpPr/>
              <p:nvPr/>
            </p:nvGrpSpPr>
            <p:grpSpPr>
              <a:xfrm>
                <a:off x="610189" y="1186748"/>
                <a:ext cx="7271125" cy="2692747"/>
                <a:chOff x="231003" y="1201073"/>
                <a:chExt cx="7271125" cy="2692747"/>
              </a:xfrm>
            </p:grpSpPr>
            <p:pic>
              <p:nvPicPr>
                <p:cNvPr id="2" name="图片 1">
                  <a:extLst>
                    <a:ext uri="{FF2B5EF4-FFF2-40B4-BE49-F238E27FC236}">
                      <a16:creationId xmlns:a16="http://schemas.microsoft.com/office/drawing/2014/main" id="{522F9888-6E1A-428A-AA68-52C939F687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1003" y="1278021"/>
                  <a:ext cx="3039880" cy="2615799"/>
                </a:xfrm>
                <a:prstGeom prst="rect">
                  <a:avLst/>
                </a:prstGeom>
              </p:spPr>
            </p:pic>
            <p:pic>
              <p:nvPicPr>
                <p:cNvPr id="3" name="图片 2">
                  <a:extLst>
                    <a:ext uri="{FF2B5EF4-FFF2-40B4-BE49-F238E27FC236}">
                      <a16:creationId xmlns:a16="http://schemas.microsoft.com/office/drawing/2014/main" id="{DB6E706C-84A7-470E-A7DA-030E940805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70883" y="1201073"/>
                  <a:ext cx="4231245" cy="674422"/>
                </a:xfrm>
                <a:prstGeom prst="rect">
                  <a:avLst/>
                </a:prstGeom>
              </p:spPr>
            </p:pic>
          </p:grp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EAD8D62A-A5D5-478C-88D4-328F2874D28A}"/>
                  </a:ext>
                </a:extLst>
              </p:cNvPr>
              <p:cNvSpPr txBox="1"/>
              <p:nvPr/>
            </p:nvSpPr>
            <p:spPr>
              <a:xfrm>
                <a:off x="3479893" y="3586311"/>
                <a:ext cx="20134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Wang et al. 2022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0FF608BB-E612-4ABB-ACA6-B84A45FDD96A}"/>
              </a:ext>
            </a:extLst>
          </p:cNvPr>
          <p:cNvGrpSpPr/>
          <p:nvPr/>
        </p:nvGrpSpPr>
        <p:grpSpPr>
          <a:xfrm>
            <a:off x="686462" y="4068030"/>
            <a:ext cx="6479483" cy="2673794"/>
            <a:chOff x="686462" y="4068030"/>
            <a:chExt cx="6479483" cy="2673794"/>
          </a:xfrm>
        </p:grpSpPr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065BE0C2-AA76-44DD-94C8-4F50685AF013}"/>
                </a:ext>
              </a:extLst>
            </p:cNvPr>
            <p:cNvCxnSpPr>
              <a:cxnSpLocks/>
            </p:cNvCxnSpPr>
            <p:nvPr/>
          </p:nvCxnSpPr>
          <p:spPr>
            <a:xfrm>
              <a:off x="3995394" y="5149380"/>
              <a:ext cx="1215136" cy="35331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35FB6165-713C-42E1-B16E-E0C8785229BE}"/>
                </a:ext>
              </a:extLst>
            </p:cNvPr>
            <p:cNvGrpSpPr/>
            <p:nvPr/>
          </p:nvGrpSpPr>
          <p:grpSpPr>
            <a:xfrm>
              <a:off x="686462" y="4068030"/>
              <a:ext cx="6479483" cy="2673794"/>
              <a:chOff x="686462" y="4068030"/>
              <a:chExt cx="6479483" cy="2673794"/>
            </a:xfrm>
          </p:grpSpPr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EFD9858E-80B3-4F91-850F-1BE36D8B61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6462" y="4068030"/>
                <a:ext cx="3241902" cy="2652825"/>
              </a:xfrm>
              <a:prstGeom prst="rect">
                <a:avLst/>
              </a:prstGeom>
            </p:spPr>
          </p:pic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72082EAD-016E-4D45-B629-FBE0CEFCA517}"/>
                  </a:ext>
                </a:extLst>
              </p:cNvPr>
              <p:cNvSpPr txBox="1"/>
              <p:nvPr/>
            </p:nvSpPr>
            <p:spPr>
              <a:xfrm>
                <a:off x="3650069" y="6372492"/>
                <a:ext cx="35158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Oganesyan</a:t>
                </a:r>
                <a:r>
                  <a:rPr lang="en-US" altLang="zh-CN" dirty="0"/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 al. 2020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9912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>
            <a:extLst>
              <a:ext uri="{FF2B5EF4-FFF2-40B4-BE49-F238E27FC236}">
                <a16:creationId xmlns:a16="http://schemas.microsoft.com/office/drawing/2014/main" id="{E52AC5EE-4F4E-E52F-578C-E6ACB8CE2B9C}"/>
              </a:ext>
            </a:extLst>
          </p:cNvPr>
          <p:cNvSpPr/>
          <p:nvPr/>
        </p:nvSpPr>
        <p:spPr>
          <a:xfrm>
            <a:off x="352923" y="117642"/>
            <a:ext cx="2101516" cy="11603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AD3ED42-ECC3-7662-AD15-88CC98281C3F}"/>
              </a:ext>
            </a:extLst>
          </p:cNvPr>
          <p:cNvGrpSpPr/>
          <p:nvPr/>
        </p:nvGrpSpPr>
        <p:grpSpPr>
          <a:xfrm>
            <a:off x="-46938" y="235037"/>
            <a:ext cx="2404784" cy="734108"/>
            <a:chOff x="-276226" y="246620"/>
            <a:chExt cx="3491906" cy="734108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6380455E-62DD-F8B2-DBFF-B04E93C0332B}"/>
                </a:ext>
              </a:extLst>
            </p:cNvPr>
            <p:cNvSpPr/>
            <p:nvPr/>
          </p:nvSpPr>
          <p:spPr>
            <a:xfrm>
              <a:off x="-240704" y="246620"/>
              <a:ext cx="3456384" cy="734108"/>
            </a:xfrm>
            <a:prstGeom prst="roundRect">
              <a:avLst/>
            </a:prstGeom>
            <a:solidFill>
              <a:srgbClr val="630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 Light"/>
                <a:cs typeface="+mn-cs"/>
              </a:endParaRPr>
            </a:p>
          </p:txBody>
        </p:sp>
        <p:sp>
          <p:nvSpPr>
            <p:cNvPr id="25" name="文本占位符 3">
              <a:extLst>
                <a:ext uri="{FF2B5EF4-FFF2-40B4-BE49-F238E27FC236}">
                  <a16:creationId xmlns:a16="http://schemas.microsoft.com/office/drawing/2014/main" id="{E24A7EC0-E01C-9268-A015-8517826A8674}"/>
                </a:ext>
              </a:extLst>
            </p:cNvPr>
            <p:cNvSpPr txBox="1">
              <a:spLocks/>
            </p:cNvSpPr>
            <p:nvPr/>
          </p:nvSpPr>
          <p:spPr>
            <a:xfrm>
              <a:off x="-276226" y="374819"/>
              <a:ext cx="3491906" cy="605909"/>
            </a:xfrm>
            <a:prstGeom prst="roundRect">
              <a:avLst>
                <a:gd name="adj" fmla="val 50000"/>
              </a:avLst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Background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438EC5C9-4DF0-4204-879C-1B14CEAFE5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5"/>
          <a:stretch/>
        </p:blipFill>
        <p:spPr>
          <a:xfrm>
            <a:off x="9413756" y="51718"/>
            <a:ext cx="2621699" cy="130028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7FB77EF-F7BD-4B31-8197-E49E9B396837}"/>
              </a:ext>
            </a:extLst>
          </p:cNvPr>
          <p:cNvSpPr txBox="1"/>
          <p:nvPr/>
        </p:nvSpPr>
        <p:spPr>
          <a:xfrm>
            <a:off x="156545" y="1242332"/>
            <a:ext cx="810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empirical correlations regarding X-ray plateau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8058A37-004B-4645-9896-458504A2CC65}"/>
                  </a:ext>
                </a:extLst>
              </p:cNvPr>
              <p:cNvSpPr txBox="1"/>
              <p:nvPr/>
            </p:nvSpPr>
            <p:spPr>
              <a:xfrm>
                <a:off x="352923" y="1502543"/>
                <a:ext cx="9462893" cy="3852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2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Dainotti relation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342900" indent="-342900">
                  <a:lnSpc>
                    <a:spcPct val="2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𝑖𝑠𝑜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Xu-Huang relation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342900" indent="-342900">
                  <a:lnSpc>
                    <a:spcPct val="2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Combo relation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342900" indent="-342900">
                  <a:lnSpc>
                    <a:spcPct val="2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8058A37-004B-4645-9896-458504A2C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23" y="1502543"/>
                <a:ext cx="9462893" cy="3852914"/>
              </a:xfrm>
              <a:prstGeom prst="rect">
                <a:avLst/>
              </a:prstGeom>
              <a:blipFill>
                <a:blip r:embed="rId4"/>
                <a:stretch>
                  <a:fillRect l="-902" b="-12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本框 26">
            <a:extLst>
              <a:ext uri="{FF2B5EF4-FFF2-40B4-BE49-F238E27FC236}">
                <a16:creationId xmlns:a16="http://schemas.microsoft.com/office/drawing/2014/main" id="{B389DF4C-E805-42A0-8C7E-BA6674BEF133}"/>
              </a:ext>
            </a:extLst>
          </p:cNvPr>
          <p:cNvSpPr txBox="1"/>
          <p:nvPr/>
        </p:nvSpPr>
        <p:spPr>
          <a:xfrm>
            <a:off x="2159279" y="3429000"/>
            <a:ext cx="4308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 &amp; Huang 2012, Tang et al. 2019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A374B1C-CC14-43AC-9F9E-7188158E77B4}"/>
              </a:ext>
            </a:extLst>
          </p:cNvPr>
          <p:cNvSpPr txBox="1"/>
          <p:nvPr/>
        </p:nvSpPr>
        <p:spPr>
          <a:xfrm>
            <a:off x="2193904" y="4447612"/>
            <a:ext cx="4147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Izzo et al. 2015, Muccino et al. 2021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680231F-42A5-41E9-9F47-02C8821305D6}"/>
              </a:ext>
            </a:extLst>
          </p:cNvPr>
          <p:cNvSpPr txBox="1"/>
          <p:nvPr/>
        </p:nvSpPr>
        <p:spPr>
          <a:xfrm>
            <a:off x="2159279" y="2388566"/>
            <a:ext cx="4242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Dainotti et al. (2008, 2010)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871D349-5E58-42D6-A0C8-2123AB582772}"/>
              </a:ext>
            </a:extLst>
          </p:cNvPr>
          <p:cNvSpPr txBox="1"/>
          <p:nvPr/>
        </p:nvSpPr>
        <p:spPr>
          <a:xfrm>
            <a:off x="2250719" y="5379924"/>
            <a:ext cx="2359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 et al. 2021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AA65B2F-9A17-DC41-5F29-D2F61F3D3F1B}"/>
              </a:ext>
            </a:extLst>
          </p:cNvPr>
          <p:cNvGrpSpPr/>
          <p:nvPr/>
        </p:nvGrpSpPr>
        <p:grpSpPr>
          <a:xfrm>
            <a:off x="4479785" y="3855720"/>
            <a:ext cx="7695412" cy="2899084"/>
            <a:chOff x="4479785" y="3855720"/>
            <a:chExt cx="7695412" cy="289908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77152A00-92DD-4849-AF68-796A009C1F8B}"/>
                </a:ext>
              </a:extLst>
            </p:cNvPr>
            <p:cNvGrpSpPr/>
            <p:nvPr/>
          </p:nvGrpSpPr>
          <p:grpSpPr>
            <a:xfrm>
              <a:off x="6888003" y="3855720"/>
              <a:ext cx="5287194" cy="2899084"/>
              <a:chOff x="6888003" y="3739607"/>
              <a:chExt cx="5287194" cy="3015197"/>
            </a:xfrm>
          </p:grpSpPr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317E2D20-7336-44EE-A916-DD9CE7BE57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8003" y="3739607"/>
                <a:ext cx="3426578" cy="3015197"/>
              </a:xfrm>
              <a:prstGeom prst="rect">
                <a:avLst/>
              </a:prstGeom>
            </p:spPr>
          </p:pic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35885FBA-19E9-41DA-A5A5-433140CF9ECD}"/>
                  </a:ext>
                </a:extLst>
              </p:cNvPr>
              <p:cNvSpPr txBox="1"/>
              <p:nvPr/>
            </p:nvSpPr>
            <p:spPr>
              <a:xfrm>
                <a:off x="9815816" y="6187644"/>
                <a:ext cx="23593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 et al. 2021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53D95701-E0DF-56A9-AC34-D61A60813B1F}"/>
                </a:ext>
              </a:extLst>
            </p:cNvPr>
            <p:cNvCxnSpPr>
              <a:cxnSpLocks/>
            </p:cNvCxnSpPr>
            <p:nvPr/>
          </p:nvCxnSpPr>
          <p:spPr>
            <a:xfrm>
              <a:off x="4479785" y="5251196"/>
              <a:ext cx="1819415" cy="1569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2F537CB3-AAC9-9948-4579-E7B6648E6B05}"/>
              </a:ext>
            </a:extLst>
          </p:cNvPr>
          <p:cNvGrpSpPr/>
          <p:nvPr/>
        </p:nvGrpSpPr>
        <p:grpSpPr>
          <a:xfrm>
            <a:off x="4761431" y="1063233"/>
            <a:ext cx="6555365" cy="2650665"/>
            <a:chOff x="4761431" y="1063233"/>
            <a:chExt cx="6555365" cy="2650665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616F2FF1-4963-4BEF-816D-7534C07C6A6B}"/>
                </a:ext>
              </a:extLst>
            </p:cNvPr>
            <p:cNvGrpSpPr/>
            <p:nvPr/>
          </p:nvGrpSpPr>
          <p:grpSpPr>
            <a:xfrm>
              <a:off x="6822014" y="1063233"/>
              <a:ext cx="4494782" cy="2650665"/>
              <a:chOff x="7095491" y="1051568"/>
              <a:chExt cx="4813921" cy="2777542"/>
            </a:xfrm>
          </p:grpSpPr>
          <p:pic>
            <p:nvPicPr>
              <p:cNvPr id="2" name="图片 1">
                <a:extLst>
                  <a:ext uri="{FF2B5EF4-FFF2-40B4-BE49-F238E27FC236}">
                    <a16:creationId xmlns:a16="http://schemas.microsoft.com/office/drawing/2014/main" id="{1B72681E-B108-4BA0-8A64-76A3A16464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95491" y="1051568"/>
                <a:ext cx="3740547" cy="2777542"/>
              </a:xfrm>
              <a:prstGeom prst="rect">
                <a:avLst/>
              </a:prstGeom>
            </p:spPr>
          </p:pic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7E45DA5-361A-401A-9794-EC617394E7A8}"/>
                  </a:ext>
                </a:extLst>
              </p:cNvPr>
              <p:cNvSpPr txBox="1"/>
              <p:nvPr/>
            </p:nvSpPr>
            <p:spPr>
              <a:xfrm>
                <a:off x="9895933" y="3182451"/>
                <a:ext cx="20134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Wang et al. 2022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F4AEA753-3C0F-1642-D719-52E0B3A2BC4F}"/>
                </a:ext>
              </a:extLst>
            </p:cNvPr>
            <p:cNvCxnSpPr>
              <a:cxnSpLocks/>
            </p:cNvCxnSpPr>
            <p:nvPr/>
          </p:nvCxnSpPr>
          <p:spPr>
            <a:xfrm>
              <a:off x="4761431" y="2136643"/>
              <a:ext cx="18362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2796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>
            <a:extLst>
              <a:ext uri="{FF2B5EF4-FFF2-40B4-BE49-F238E27FC236}">
                <a16:creationId xmlns:a16="http://schemas.microsoft.com/office/drawing/2014/main" id="{E52AC5EE-4F4E-E52F-578C-E6ACB8CE2B9C}"/>
              </a:ext>
            </a:extLst>
          </p:cNvPr>
          <p:cNvSpPr/>
          <p:nvPr/>
        </p:nvSpPr>
        <p:spPr>
          <a:xfrm>
            <a:off x="352923" y="117642"/>
            <a:ext cx="2101516" cy="11603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AD3ED42-ECC3-7662-AD15-88CC98281C3F}"/>
              </a:ext>
            </a:extLst>
          </p:cNvPr>
          <p:cNvGrpSpPr/>
          <p:nvPr/>
        </p:nvGrpSpPr>
        <p:grpSpPr>
          <a:xfrm>
            <a:off x="-46938" y="235037"/>
            <a:ext cx="6691578" cy="734108"/>
            <a:chOff x="-276226" y="246620"/>
            <a:chExt cx="3491906" cy="734108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6380455E-62DD-F8B2-DBFF-B04E93C0332B}"/>
                </a:ext>
              </a:extLst>
            </p:cNvPr>
            <p:cNvSpPr/>
            <p:nvPr/>
          </p:nvSpPr>
          <p:spPr>
            <a:xfrm>
              <a:off x="-240704" y="246620"/>
              <a:ext cx="3456384" cy="734108"/>
            </a:xfrm>
            <a:prstGeom prst="roundRect">
              <a:avLst/>
            </a:prstGeom>
            <a:solidFill>
              <a:srgbClr val="630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 Light"/>
                <a:cs typeface="+mn-cs"/>
              </a:endParaRPr>
            </a:p>
          </p:txBody>
        </p:sp>
        <p:sp>
          <p:nvSpPr>
            <p:cNvPr id="25" name="文本占位符 3">
              <a:extLst>
                <a:ext uri="{FF2B5EF4-FFF2-40B4-BE49-F238E27FC236}">
                  <a16:creationId xmlns:a16="http://schemas.microsoft.com/office/drawing/2014/main" id="{E24A7EC0-E01C-9268-A015-8517826A8674}"/>
                </a:ext>
              </a:extLst>
            </p:cNvPr>
            <p:cNvSpPr txBox="1">
              <a:spLocks/>
            </p:cNvSpPr>
            <p:nvPr/>
          </p:nvSpPr>
          <p:spPr>
            <a:xfrm>
              <a:off x="-276226" y="374819"/>
              <a:ext cx="3491906" cy="605909"/>
            </a:xfrm>
            <a:prstGeom prst="roundRect">
              <a:avLst>
                <a:gd name="adj" fmla="val 50000"/>
              </a:avLst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L-T-E</a:t>
              </a:r>
              <a:r>
                <a:rPr lang="en-US" altLang="zh-CN" sz="2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c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orrelation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as a redshift estimator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65EFA66B-7BC4-10F0-64F8-EFA2948C8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442" y="1198353"/>
            <a:ext cx="4289383" cy="310936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38EC5C9-4DF0-4204-879C-1B14CEAFE5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5"/>
          <a:stretch/>
        </p:blipFill>
        <p:spPr>
          <a:xfrm>
            <a:off x="9413756" y="51718"/>
            <a:ext cx="2621699" cy="130028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4419436-D535-458A-B6E8-6DC88BF81D74}"/>
              </a:ext>
            </a:extLst>
          </p:cNvPr>
          <p:cNvSpPr txBox="1"/>
          <p:nvPr/>
        </p:nvSpPr>
        <p:spPr>
          <a:xfrm>
            <a:off x="2108792" y="1170849"/>
            <a:ext cx="3114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Sample Selection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9A257FE-600A-4DB2-8C13-70B9F6F0813D}"/>
              </a:ext>
            </a:extLst>
          </p:cNvPr>
          <p:cNvSpPr txBox="1"/>
          <p:nvPr/>
        </p:nvSpPr>
        <p:spPr>
          <a:xfrm>
            <a:off x="352923" y="1988868"/>
            <a:ext cx="4701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Sample (210 GRBs)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010299F-E567-4B39-98B6-1B0E8DE95A57}"/>
              </a:ext>
            </a:extLst>
          </p:cNvPr>
          <p:cNvSpPr txBox="1"/>
          <p:nvPr/>
        </p:nvSpPr>
        <p:spPr>
          <a:xfrm>
            <a:off x="352923" y="2379080"/>
            <a:ext cx="7335657" cy="21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slope of the plateau is in the range of -1 to 1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Abundant data points are available in the plateau phase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redshift of these GRBs should well defined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F37299B-612E-41FF-B6A5-8BFB7EF108CF}"/>
              </a:ext>
            </a:extLst>
          </p:cNvPr>
          <p:cNvSpPr/>
          <p:nvPr/>
        </p:nvSpPr>
        <p:spPr>
          <a:xfrm>
            <a:off x="352923" y="4965086"/>
            <a:ext cx="3788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Sample (130 GRBs)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91024A3-6F0C-41E5-9DA7-10E446D86D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0303" y="4463012"/>
            <a:ext cx="4235152" cy="8578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0090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>
            <a:extLst>
              <a:ext uri="{FF2B5EF4-FFF2-40B4-BE49-F238E27FC236}">
                <a16:creationId xmlns:a16="http://schemas.microsoft.com/office/drawing/2014/main" id="{E52AC5EE-4F4E-E52F-578C-E6ACB8CE2B9C}"/>
              </a:ext>
            </a:extLst>
          </p:cNvPr>
          <p:cNvSpPr/>
          <p:nvPr/>
        </p:nvSpPr>
        <p:spPr>
          <a:xfrm>
            <a:off x="352923" y="117642"/>
            <a:ext cx="2101516" cy="11603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84B7973-CB3F-4923-9349-9AAB0E2F7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098" y="2352978"/>
            <a:ext cx="4421475" cy="306925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367F1E5-BACF-7433-D7BD-F1E93C50C4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7825" y="2378840"/>
            <a:ext cx="4009312" cy="295322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618374B-61F8-E448-CDF3-C2C5A6B840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63" y="2288673"/>
            <a:ext cx="4088277" cy="313355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2ABC6525-DDAE-ACC2-7F68-4DEAAD919D51}"/>
              </a:ext>
            </a:extLst>
          </p:cNvPr>
          <p:cNvSpPr txBox="1"/>
          <p:nvPr/>
        </p:nvSpPr>
        <p:spPr>
          <a:xfrm>
            <a:off x="2119001" y="1502480"/>
            <a:ext cx="8731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Fitting results and relevant parameters of two samples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3B939FC-065E-4B6E-8447-E2CB5BDAFB9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5"/>
          <a:stretch/>
        </p:blipFill>
        <p:spPr>
          <a:xfrm>
            <a:off x="9413756" y="51718"/>
            <a:ext cx="2621699" cy="1300288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5240F924-8857-489C-BAD6-844C81147797}"/>
              </a:ext>
            </a:extLst>
          </p:cNvPr>
          <p:cNvGrpSpPr/>
          <p:nvPr/>
        </p:nvGrpSpPr>
        <p:grpSpPr>
          <a:xfrm>
            <a:off x="-46938" y="235037"/>
            <a:ext cx="6691578" cy="734108"/>
            <a:chOff x="-276226" y="246620"/>
            <a:chExt cx="3491906" cy="734108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148BD582-68FD-4FF7-9309-435005735BFB}"/>
                </a:ext>
              </a:extLst>
            </p:cNvPr>
            <p:cNvSpPr/>
            <p:nvPr/>
          </p:nvSpPr>
          <p:spPr>
            <a:xfrm>
              <a:off x="-240704" y="246620"/>
              <a:ext cx="3456384" cy="734108"/>
            </a:xfrm>
            <a:prstGeom prst="roundRect">
              <a:avLst/>
            </a:prstGeom>
            <a:solidFill>
              <a:srgbClr val="630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 Light"/>
                <a:cs typeface="+mn-cs"/>
              </a:endParaRPr>
            </a:p>
          </p:txBody>
        </p:sp>
        <p:sp>
          <p:nvSpPr>
            <p:cNvPr id="17" name="文本占位符 3">
              <a:extLst>
                <a:ext uri="{FF2B5EF4-FFF2-40B4-BE49-F238E27FC236}">
                  <a16:creationId xmlns:a16="http://schemas.microsoft.com/office/drawing/2014/main" id="{7D139F15-C97E-416C-B448-343D937FBDB3}"/>
                </a:ext>
              </a:extLst>
            </p:cNvPr>
            <p:cNvSpPr txBox="1">
              <a:spLocks/>
            </p:cNvSpPr>
            <p:nvPr/>
          </p:nvSpPr>
          <p:spPr>
            <a:xfrm>
              <a:off x="-276226" y="374819"/>
              <a:ext cx="3491906" cy="605909"/>
            </a:xfrm>
            <a:prstGeom prst="roundRect">
              <a:avLst>
                <a:gd name="adj" fmla="val 50000"/>
              </a:avLst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L-T-E</a:t>
              </a:r>
              <a:r>
                <a:rPr lang="en-US" altLang="zh-CN" sz="2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c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orrelation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as a redshift estimator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5100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>
            <a:extLst>
              <a:ext uri="{FF2B5EF4-FFF2-40B4-BE49-F238E27FC236}">
                <a16:creationId xmlns:a16="http://schemas.microsoft.com/office/drawing/2014/main" id="{E52AC5EE-4F4E-E52F-578C-E6ACB8CE2B9C}"/>
              </a:ext>
            </a:extLst>
          </p:cNvPr>
          <p:cNvSpPr/>
          <p:nvPr/>
        </p:nvSpPr>
        <p:spPr>
          <a:xfrm>
            <a:off x="352923" y="117642"/>
            <a:ext cx="2101516" cy="11603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446DFE4-DC10-3312-5FCA-ABFA7C4EB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39" y="2156125"/>
            <a:ext cx="4635483" cy="359229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6016E7A-BF79-2576-459A-C11D38C26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618" y="2188209"/>
            <a:ext cx="4789034" cy="365646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11E355F-36E7-4E1A-9700-93292144B344}"/>
              </a:ext>
            </a:extLst>
          </p:cNvPr>
          <p:cNvSpPr txBox="1"/>
          <p:nvPr/>
        </p:nvSpPr>
        <p:spPr>
          <a:xfrm>
            <a:off x="2119001" y="1502480"/>
            <a:ext cx="8731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Fitting results and relevant parameters of two samples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3DA9652-0D1D-48EA-887E-47CE4EDDE0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5"/>
          <a:stretch/>
        </p:blipFill>
        <p:spPr>
          <a:xfrm>
            <a:off x="9413756" y="51718"/>
            <a:ext cx="2621699" cy="1300288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BEAE04A3-27DC-4459-B118-4FFA516688A2}"/>
              </a:ext>
            </a:extLst>
          </p:cNvPr>
          <p:cNvGrpSpPr/>
          <p:nvPr/>
        </p:nvGrpSpPr>
        <p:grpSpPr>
          <a:xfrm>
            <a:off x="-46938" y="235037"/>
            <a:ext cx="6691578" cy="734108"/>
            <a:chOff x="-276226" y="246620"/>
            <a:chExt cx="3491906" cy="734108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375D183E-AD71-492C-B0CA-F2FF22D9379E}"/>
                </a:ext>
              </a:extLst>
            </p:cNvPr>
            <p:cNvSpPr/>
            <p:nvPr/>
          </p:nvSpPr>
          <p:spPr>
            <a:xfrm>
              <a:off x="-240704" y="246620"/>
              <a:ext cx="3456384" cy="734108"/>
            </a:xfrm>
            <a:prstGeom prst="roundRect">
              <a:avLst/>
            </a:prstGeom>
            <a:solidFill>
              <a:srgbClr val="630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 Light"/>
                <a:cs typeface="+mn-cs"/>
              </a:endParaRPr>
            </a:p>
          </p:txBody>
        </p:sp>
        <p:sp>
          <p:nvSpPr>
            <p:cNvPr id="15" name="文本占位符 3">
              <a:extLst>
                <a:ext uri="{FF2B5EF4-FFF2-40B4-BE49-F238E27FC236}">
                  <a16:creationId xmlns:a16="http://schemas.microsoft.com/office/drawing/2014/main" id="{1B63B6EC-BDE6-4D5D-A79F-FE08272FA106}"/>
                </a:ext>
              </a:extLst>
            </p:cNvPr>
            <p:cNvSpPr txBox="1">
              <a:spLocks/>
            </p:cNvSpPr>
            <p:nvPr/>
          </p:nvSpPr>
          <p:spPr>
            <a:xfrm>
              <a:off x="-276226" y="374819"/>
              <a:ext cx="3491906" cy="605909"/>
            </a:xfrm>
            <a:prstGeom prst="roundRect">
              <a:avLst>
                <a:gd name="adj" fmla="val 50000"/>
              </a:avLst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L-T-E</a:t>
              </a:r>
              <a:r>
                <a:rPr lang="en-US" altLang="zh-CN" sz="2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c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orrelation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as a redshift estimator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486975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NOCLEAR" val="0"/>
  <p:tag name="KSO_WM_UNIT_VALUE" val="1"/>
  <p:tag name="KSO_WM_UNIT_TYPE" val="e"/>
  <p:tag name="KSO_WM_UNIT_INDEX" val="1"/>
  <p:tag name="KSO_WM_UNIT_PRESET_TEXT" val="01"/>
  <p:tag name="KSO_WM_TEMPLATE_CATEGORY" val="custom"/>
  <p:tag name="KSO_WM_TEMPLATE_INDEX" val="20205396"/>
  <p:tag name="KSO_WM_UNIT_ID" val="custom20205396_7*e*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4025</TotalTime>
  <Words>514</Words>
  <Application>Microsoft Office PowerPoint</Application>
  <PresentationFormat>宽屏</PresentationFormat>
  <Paragraphs>89</Paragraphs>
  <Slides>13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TheSansB2-Light</vt:lpstr>
      <vt:lpstr>等线</vt:lpstr>
      <vt:lpstr>等线 Light</vt:lpstr>
      <vt:lpstr>宋体</vt:lpstr>
      <vt:lpstr>微软雅黑</vt:lpstr>
      <vt:lpstr>Arial</vt:lpstr>
      <vt:lpstr>Cambria Math</vt:lpstr>
      <vt:lpstr>Segoe UI Light</vt:lpstr>
      <vt:lpstr>Times New Roman</vt:lpstr>
      <vt:lpstr>Wingdings</vt:lpstr>
      <vt:lpstr>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User</dc:creator>
  <cp:lastModifiedBy>晨 邓</cp:lastModifiedBy>
  <cp:revision>72</cp:revision>
  <dcterms:created xsi:type="dcterms:W3CDTF">2022-12-09T09:21:04Z</dcterms:created>
  <dcterms:modified xsi:type="dcterms:W3CDTF">2023-07-03T16:29:21Z</dcterms:modified>
</cp:coreProperties>
</file>