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7" r:id="rId2"/>
    <p:sldId id="294" r:id="rId3"/>
    <p:sldId id="274" r:id="rId4"/>
    <p:sldId id="275" r:id="rId5"/>
    <p:sldId id="285" r:id="rId6"/>
    <p:sldId id="281" r:id="rId7"/>
    <p:sldId id="282" r:id="rId8"/>
    <p:sldId id="290" r:id="rId9"/>
    <p:sldId id="278" r:id="rId10"/>
    <p:sldId id="286" r:id="rId11"/>
    <p:sldId id="291" r:id="rId12"/>
    <p:sldId id="288" r:id="rId13"/>
    <p:sldId id="276" r:id="rId14"/>
    <p:sldId id="292" r:id="rId15"/>
    <p:sldId id="277" r:id="rId16"/>
    <p:sldId id="293" r:id="rId17"/>
    <p:sldId id="280" r:id="rId18"/>
    <p:sldId id="287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8" autoAdjust="0"/>
    <p:restoredTop sz="84985" autoAdjust="0"/>
  </p:normalViewPr>
  <p:slideViewPr>
    <p:cSldViewPr snapToGrid="0">
      <p:cViewPr varScale="1">
        <p:scale>
          <a:sx n="71" d="100"/>
          <a:sy n="71" d="100"/>
        </p:scale>
        <p:origin x="555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ca9dc2e32dd357c1" providerId="LiveId" clId="{5E77C011-D3C7-47E0-AB6E-8E75442FF9F6}"/>
    <pc:docChg chg="modSld">
      <pc:chgData name="" userId="ca9dc2e32dd357c1" providerId="LiveId" clId="{5E77C011-D3C7-47E0-AB6E-8E75442FF9F6}" dt="2023-07-04T14:15:40.086" v="2"/>
      <pc:docMkLst>
        <pc:docMk/>
      </pc:docMkLst>
      <pc:sldChg chg="addSp modSp">
        <pc:chgData name="" userId="ca9dc2e32dd357c1" providerId="LiveId" clId="{5E77C011-D3C7-47E0-AB6E-8E75442FF9F6}" dt="2023-07-04T14:10:51.967" v="1" actId="14100"/>
        <pc:sldMkLst>
          <pc:docMk/>
          <pc:sldMk cId="2564333240" sldId="276"/>
        </pc:sldMkLst>
        <pc:picChg chg="add mod">
          <ac:chgData name="" userId="ca9dc2e32dd357c1" providerId="LiveId" clId="{5E77C011-D3C7-47E0-AB6E-8E75442FF9F6}" dt="2023-07-04T14:10:51.967" v="1" actId="14100"/>
          <ac:picMkLst>
            <pc:docMk/>
            <pc:sldMk cId="2564333240" sldId="276"/>
            <ac:picMk id="8" creationId="{2BB3E717-8203-4BAA-B551-E542931ECD32}"/>
          </ac:picMkLst>
        </pc:picChg>
      </pc:sldChg>
      <pc:sldChg chg="addSp">
        <pc:chgData name="" userId="ca9dc2e32dd357c1" providerId="LiveId" clId="{5E77C011-D3C7-47E0-AB6E-8E75442FF9F6}" dt="2023-07-04T14:15:40.086" v="2"/>
        <pc:sldMkLst>
          <pc:docMk/>
          <pc:sldMk cId="213872055" sldId="291"/>
        </pc:sldMkLst>
        <pc:spChg chg="add">
          <ac:chgData name="" userId="ca9dc2e32dd357c1" providerId="LiveId" clId="{5E77C011-D3C7-47E0-AB6E-8E75442FF9F6}" dt="2023-07-04T14:15:40.086" v="2"/>
          <ac:spMkLst>
            <pc:docMk/>
            <pc:sldMk cId="213872055" sldId="291"/>
            <ac:spMk id="9" creationId="{372B5020-05EA-4E05-ADE8-722620B7A415}"/>
          </ac:spMkLst>
        </pc:spChg>
      </pc:sldChg>
    </pc:docChg>
  </pc:docChgLst>
  <pc:docChgLst>
    <pc:chgData name="3213 231" userId="ca9dc2e32dd357c1" providerId="LiveId" clId="{7036D927-9651-4716-BBBB-031A34E4B596}"/>
    <pc:docChg chg="undo custSel addSld delSld modSld sldOrd">
      <pc:chgData name="3213 231" userId="ca9dc2e32dd357c1" providerId="LiveId" clId="{7036D927-9651-4716-BBBB-031A34E4B596}" dt="2023-07-01T13:35:12.132" v="318"/>
      <pc:docMkLst>
        <pc:docMk/>
      </pc:docMkLst>
      <pc:sldChg chg="addSp modSp mod">
        <pc:chgData name="3213 231" userId="ca9dc2e32dd357c1" providerId="LiveId" clId="{7036D927-9651-4716-BBBB-031A34E4B596}" dt="2023-07-01T13:34:05.267" v="289" actId="1076"/>
        <pc:sldMkLst>
          <pc:docMk/>
          <pc:sldMk cId="4199846353" sldId="267"/>
        </pc:sldMkLst>
        <pc:spChg chg="mod">
          <ac:chgData name="3213 231" userId="ca9dc2e32dd357c1" providerId="LiveId" clId="{7036D927-9651-4716-BBBB-031A34E4B596}" dt="2023-06-29T09:00:15.390" v="3" actId="20577"/>
          <ac:spMkLst>
            <pc:docMk/>
            <pc:sldMk cId="4199846353" sldId="267"/>
            <ac:spMk id="5" creationId="{7F6F7D8C-0C85-4B4B-8FE3-6E4B39DC00F5}"/>
          </ac:spMkLst>
        </pc:spChg>
        <pc:spChg chg="mod">
          <ac:chgData name="3213 231" userId="ca9dc2e32dd357c1" providerId="LiveId" clId="{7036D927-9651-4716-BBBB-031A34E4B596}" dt="2023-07-01T09:15:43.248" v="262" actId="1076"/>
          <ac:spMkLst>
            <pc:docMk/>
            <pc:sldMk cId="4199846353" sldId="267"/>
            <ac:spMk id="11" creationId="{58D7FF57-0A0B-38C8-BD8E-25CBEC22A836}"/>
          </ac:spMkLst>
        </pc:spChg>
        <pc:spChg chg="mod">
          <ac:chgData name="3213 231" userId="ca9dc2e32dd357c1" providerId="LiveId" clId="{7036D927-9651-4716-BBBB-031A34E4B596}" dt="2023-07-01T09:15:36.061" v="261" actId="1076"/>
          <ac:spMkLst>
            <pc:docMk/>
            <pc:sldMk cId="4199846353" sldId="267"/>
            <ac:spMk id="15" creationId="{B971300F-5817-1D5D-29BF-626D77335E31}"/>
          </ac:spMkLst>
        </pc:spChg>
        <pc:picChg chg="add mod">
          <ac:chgData name="3213 231" userId="ca9dc2e32dd357c1" providerId="LiveId" clId="{7036D927-9651-4716-BBBB-031A34E4B596}" dt="2023-07-01T13:34:05.267" v="289" actId="1076"/>
          <ac:picMkLst>
            <pc:docMk/>
            <pc:sldMk cId="4199846353" sldId="267"/>
            <ac:picMk id="3" creationId="{986A7634-4A39-2980-F7B9-2D24A728A578}"/>
          </ac:picMkLst>
        </pc:picChg>
      </pc:sldChg>
      <pc:sldChg chg="addSp delSp modSp mod">
        <pc:chgData name="3213 231" userId="ca9dc2e32dd357c1" providerId="LiveId" clId="{7036D927-9651-4716-BBBB-031A34E4B596}" dt="2023-07-01T13:35:12.132" v="318"/>
        <pc:sldMkLst>
          <pc:docMk/>
          <pc:sldMk cId="1815553046" sldId="274"/>
        </pc:sldMkLst>
        <pc:spChg chg="add del">
          <ac:chgData name="3213 231" userId="ca9dc2e32dd357c1" providerId="LiveId" clId="{7036D927-9651-4716-BBBB-031A34E4B596}" dt="2023-07-01T08:40:50.152" v="155" actId="22"/>
          <ac:spMkLst>
            <pc:docMk/>
            <pc:sldMk cId="1815553046" sldId="274"/>
            <ac:spMk id="3" creationId="{C10EB97A-09F1-A662-EC37-8D3AC60D5A9C}"/>
          </ac:spMkLst>
        </pc:spChg>
        <pc:picChg chg="add mod">
          <ac:chgData name="3213 231" userId="ca9dc2e32dd357c1" providerId="LiveId" clId="{7036D927-9651-4716-BBBB-031A34E4B596}" dt="2023-07-01T13:35:12.132" v="318"/>
          <ac:picMkLst>
            <pc:docMk/>
            <pc:sldMk cId="1815553046" sldId="274"/>
            <ac:picMk id="2" creationId="{3D04195F-C2DD-D685-C48C-1B7528CDC272}"/>
          </ac:picMkLst>
        </pc:picChg>
        <pc:picChg chg="add mod">
          <ac:chgData name="3213 231" userId="ca9dc2e32dd357c1" providerId="LiveId" clId="{7036D927-9651-4716-BBBB-031A34E4B596}" dt="2023-07-01T13:35:12.132" v="318"/>
          <ac:picMkLst>
            <pc:docMk/>
            <pc:sldMk cId="1815553046" sldId="274"/>
            <ac:picMk id="3" creationId="{479B9B4F-5AD2-C412-583A-95972C3F897D}"/>
          </ac:picMkLst>
        </pc:picChg>
        <pc:picChg chg="del">
          <ac:chgData name="3213 231" userId="ca9dc2e32dd357c1" providerId="LiveId" clId="{7036D927-9651-4716-BBBB-031A34E4B596}" dt="2023-07-01T13:34:11.709" v="291" actId="478"/>
          <ac:picMkLst>
            <pc:docMk/>
            <pc:sldMk cId="1815553046" sldId="274"/>
            <ac:picMk id="13" creationId="{A242B130-4230-7107-77C0-4B869EECC6EA}"/>
          </ac:picMkLst>
        </pc:picChg>
      </pc:sldChg>
      <pc:sldChg chg="addSp delSp modSp mod">
        <pc:chgData name="3213 231" userId="ca9dc2e32dd357c1" providerId="LiveId" clId="{7036D927-9651-4716-BBBB-031A34E4B596}" dt="2023-07-01T13:34:51.066" v="311"/>
        <pc:sldMkLst>
          <pc:docMk/>
          <pc:sldMk cId="1262361964" sldId="275"/>
        </pc:sldMkLst>
        <pc:spChg chg="add mod">
          <ac:chgData name="3213 231" userId="ca9dc2e32dd357c1" providerId="LiveId" clId="{7036D927-9651-4716-BBBB-031A34E4B596}" dt="2023-07-01T09:09:13.761" v="203" actId="1076"/>
          <ac:spMkLst>
            <pc:docMk/>
            <pc:sldMk cId="1262361964" sldId="275"/>
            <ac:spMk id="21" creationId="{6ED7FACF-EBDD-2104-7499-FEC977BE1DE0}"/>
          </ac:spMkLst>
        </pc:spChg>
        <pc:spChg chg="add mod">
          <ac:chgData name="3213 231" userId="ca9dc2e32dd357c1" providerId="LiveId" clId="{7036D927-9651-4716-BBBB-031A34E4B596}" dt="2023-07-01T09:10:17.359" v="219" actId="1076"/>
          <ac:spMkLst>
            <pc:docMk/>
            <pc:sldMk cId="1262361964" sldId="275"/>
            <ac:spMk id="23" creationId="{7BACA95E-D9FC-E7A7-9F77-3F44DEF192BC}"/>
          </ac:spMkLst>
        </pc:spChg>
        <pc:spChg chg="add mod">
          <ac:chgData name="3213 231" userId="ca9dc2e32dd357c1" providerId="LiveId" clId="{7036D927-9651-4716-BBBB-031A34E4B596}" dt="2023-07-01T09:10:32.737" v="228" actId="1076"/>
          <ac:spMkLst>
            <pc:docMk/>
            <pc:sldMk cId="1262361964" sldId="275"/>
            <ac:spMk id="24" creationId="{5ABBD17D-2944-0DD1-9B74-443F3D499C68}"/>
          </ac:spMkLst>
        </pc:spChg>
        <pc:spChg chg="add mod">
          <ac:chgData name="3213 231" userId="ca9dc2e32dd357c1" providerId="LiveId" clId="{7036D927-9651-4716-BBBB-031A34E4B596}" dt="2023-07-01T09:10:51.776" v="237" actId="1076"/>
          <ac:spMkLst>
            <pc:docMk/>
            <pc:sldMk cId="1262361964" sldId="275"/>
            <ac:spMk id="25" creationId="{2016AF32-D4D4-3586-D6DB-5047AF621D49}"/>
          </ac:spMkLst>
        </pc:spChg>
        <pc:picChg chg="add del mod">
          <ac:chgData name="3213 231" userId="ca9dc2e32dd357c1" providerId="LiveId" clId="{7036D927-9651-4716-BBBB-031A34E4B596}" dt="2023-07-01T09:08:19.045" v="181"/>
          <ac:picMkLst>
            <pc:docMk/>
            <pc:sldMk cId="1262361964" sldId="275"/>
            <ac:picMk id="3" creationId="{A0E0019F-686D-CA3B-E812-E7D6ED7BB1C2}"/>
          </ac:picMkLst>
        </pc:picChg>
        <pc:picChg chg="add mod">
          <ac:chgData name="3213 231" userId="ca9dc2e32dd357c1" providerId="LiveId" clId="{7036D927-9651-4716-BBBB-031A34E4B596}" dt="2023-07-01T13:34:51.066" v="311"/>
          <ac:picMkLst>
            <pc:docMk/>
            <pc:sldMk cId="1262361964" sldId="275"/>
            <ac:picMk id="3" creationId="{B4D9F1FA-B166-CDC5-B492-2195E0A3A026}"/>
          </ac:picMkLst>
        </pc:picChg>
        <pc:picChg chg="del">
          <ac:chgData name="3213 231" userId="ca9dc2e32dd357c1" providerId="LiveId" clId="{7036D927-9651-4716-BBBB-031A34E4B596}" dt="2023-07-01T13:34:13.103" v="292" actId="478"/>
          <ac:picMkLst>
            <pc:docMk/>
            <pc:sldMk cId="1262361964" sldId="275"/>
            <ac:picMk id="4" creationId="{42C78670-1194-FC94-30FB-14AA438ED8EA}"/>
          </ac:picMkLst>
        </pc:picChg>
        <pc:picChg chg="add del mod">
          <ac:chgData name="3213 231" userId="ca9dc2e32dd357c1" providerId="LiveId" clId="{7036D927-9651-4716-BBBB-031A34E4B596}" dt="2023-07-01T09:08:20.724" v="183"/>
          <ac:picMkLst>
            <pc:docMk/>
            <pc:sldMk cId="1262361964" sldId="275"/>
            <ac:picMk id="20" creationId="{73FB1350-7D33-BB41-3EDA-EE2241BE5612}"/>
          </ac:picMkLst>
        </pc:picChg>
        <pc:picChg chg="add mod">
          <ac:chgData name="3213 231" userId="ca9dc2e32dd357c1" providerId="LiveId" clId="{7036D927-9651-4716-BBBB-031A34E4B596}" dt="2023-07-01T13:34:51.066" v="311"/>
          <ac:picMkLst>
            <pc:docMk/>
            <pc:sldMk cId="1262361964" sldId="275"/>
            <ac:picMk id="20" creationId="{9151C70D-381E-D190-F75A-92DF65EE6148}"/>
          </ac:picMkLst>
        </pc:picChg>
      </pc:sldChg>
      <pc:sldChg chg="delSp mod">
        <pc:chgData name="3213 231" userId="ca9dc2e32dd357c1" providerId="LiveId" clId="{7036D927-9651-4716-BBBB-031A34E4B596}" dt="2023-07-01T13:34:32.964" v="304" actId="478"/>
        <pc:sldMkLst>
          <pc:docMk/>
          <pc:sldMk cId="2564333240" sldId="276"/>
        </pc:sldMkLst>
        <pc:picChg chg="del">
          <ac:chgData name="3213 231" userId="ca9dc2e32dd357c1" providerId="LiveId" clId="{7036D927-9651-4716-BBBB-031A34E4B596}" dt="2023-07-01T13:34:32.964" v="304" actId="478"/>
          <ac:picMkLst>
            <pc:docMk/>
            <pc:sldMk cId="2564333240" sldId="276"/>
            <ac:picMk id="4" creationId="{42C78670-1194-FC94-30FB-14AA438ED8EA}"/>
          </ac:picMkLst>
        </pc:picChg>
      </pc:sldChg>
      <pc:sldChg chg="addSp delSp modSp mod ord">
        <pc:chgData name="3213 231" userId="ca9dc2e32dd357c1" providerId="LiveId" clId="{7036D927-9651-4716-BBBB-031A34E4B596}" dt="2023-07-01T13:34:35.977" v="306" actId="478"/>
        <pc:sldMkLst>
          <pc:docMk/>
          <pc:sldMk cId="569691190" sldId="277"/>
        </pc:sldMkLst>
        <pc:spChg chg="mod">
          <ac:chgData name="3213 231" userId="ca9dc2e32dd357c1" providerId="LiveId" clId="{7036D927-9651-4716-BBBB-031A34E4B596}" dt="2023-06-29T09:21:38.713" v="107" actId="20577"/>
          <ac:spMkLst>
            <pc:docMk/>
            <pc:sldMk cId="569691190" sldId="277"/>
            <ac:spMk id="7" creationId="{AD4DE36C-BA86-41A9-970A-4A7F4EB0F0BB}"/>
          </ac:spMkLst>
        </pc:spChg>
        <pc:spChg chg="add mod">
          <ac:chgData name="3213 231" userId="ca9dc2e32dd357c1" providerId="LiveId" clId="{7036D927-9651-4716-BBBB-031A34E4B596}" dt="2023-06-29T09:20:40.589" v="84"/>
          <ac:spMkLst>
            <pc:docMk/>
            <pc:sldMk cId="569691190" sldId="277"/>
            <ac:spMk id="8" creationId="{AD770344-ED52-774A-D2B7-79A3D923861D}"/>
          </ac:spMkLst>
        </pc:spChg>
        <pc:spChg chg="add mod">
          <ac:chgData name="3213 231" userId="ca9dc2e32dd357c1" providerId="LiveId" clId="{7036D927-9651-4716-BBBB-031A34E4B596}" dt="2023-06-29T09:21:08.605" v="89" actId="1076"/>
          <ac:spMkLst>
            <pc:docMk/>
            <pc:sldMk cId="569691190" sldId="277"/>
            <ac:spMk id="9" creationId="{2DF4E18A-A2DA-3353-D5E7-A12CF4071594}"/>
          </ac:spMkLst>
        </pc:spChg>
        <pc:spChg chg="add mod">
          <ac:chgData name="3213 231" userId="ca9dc2e32dd357c1" providerId="LiveId" clId="{7036D927-9651-4716-BBBB-031A34E4B596}" dt="2023-06-29T09:21:08.605" v="89" actId="1076"/>
          <ac:spMkLst>
            <pc:docMk/>
            <pc:sldMk cId="569691190" sldId="277"/>
            <ac:spMk id="10" creationId="{4C76A591-B7FF-D3B1-4993-18EB9D71A35B}"/>
          </ac:spMkLst>
        </pc:spChg>
        <pc:spChg chg="add mod">
          <ac:chgData name="3213 231" userId="ca9dc2e32dd357c1" providerId="LiveId" clId="{7036D927-9651-4716-BBBB-031A34E4B596}" dt="2023-06-29T09:21:08.605" v="89" actId="1076"/>
          <ac:spMkLst>
            <pc:docMk/>
            <pc:sldMk cId="569691190" sldId="277"/>
            <ac:spMk id="11" creationId="{69090D4D-C611-BC09-FBED-5E45DCB4EC82}"/>
          </ac:spMkLst>
        </pc:spChg>
        <pc:spChg chg="add mod">
          <ac:chgData name="3213 231" userId="ca9dc2e32dd357c1" providerId="LiveId" clId="{7036D927-9651-4716-BBBB-031A34E4B596}" dt="2023-06-29T09:21:08.605" v="89" actId="1076"/>
          <ac:spMkLst>
            <pc:docMk/>
            <pc:sldMk cId="569691190" sldId="277"/>
            <ac:spMk id="13" creationId="{DFC3225A-B305-ABBA-B652-CF784D6821D1}"/>
          </ac:spMkLst>
        </pc:spChg>
        <pc:spChg chg="add mod">
          <ac:chgData name="3213 231" userId="ca9dc2e32dd357c1" providerId="LiveId" clId="{7036D927-9651-4716-BBBB-031A34E4B596}" dt="2023-06-29T09:21:08.605" v="89" actId="1076"/>
          <ac:spMkLst>
            <pc:docMk/>
            <pc:sldMk cId="569691190" sldId="277"/>
            <ac:spMk id="14" creationId="{E2E9C5F9-DE5D-F681-8CDA-E97DBE221C52}"/>
          </ac:spMkLst>
        </pc:spChg>
        <pc:spChg chg="add mod">
          <ac:chgData name="3213 231" userId="ca9dc2e32dd357c1" providerId="LiveId" clId="{7036D927-9651-4716-BBBB-031A34E4B596}" dt="2023-06-29T09:21:08.605" v="89" actId="1076"/>
          <ac:spMkLst>
            <pc:docMk/>
            <pc:sldMk cId="569691190" sldId="277"/>
            <ac:spMk id="16" creationId="{5FFDD37A-FC3C-6B2A-0765-21EE80B092A8}"/>
          </ac:spMkLst>
        </pc:spChg>
        <pc:spChg chg="add mod">
          <ac:chgData name="3213 231" userId="ca9dc2e32dd357c1" providerId="LiveId" clId="{7036D927-9651-4716-BBBB-031A34E4B596}" dt="2023-06-29T09:21:08.605" v="89" actId="1076"/>
          <ac:spMkLst>
            <pc:docMk/>
            <pc:sldMk cId="569691190" sldId="277"/>
            <ac:spMk id="18" creationId="{1FB2946F-82A0-B081-AED8-4021492E602C}"/>
          </ac:spMkLst>
        </pc:spChg>
        <pc:spChg chg="add mod">
          <ac:chgData name="3213 231" userId="ca9dc2e32dd357c1" providerId="LiveId" clId="{7036D927-9651-4716-BBBB-031A34E4B596}" dt="2023-06-29T09:21:08.605" v="89" actId="1076"/>
          <ac:spMkLst>
            <pc:docMk/>
            <pc:sldMk cId="569691190" sldId="277"/>
            <ac:spMk id="20" creationId="{4FBBD401-8F98-69CB-D81D-B1099715D0B3}"/>
          </ac:spMkLst>
        </pc:spChg>
        <pc:spChg chg="add mod">
          <ac:chgData name="3213 231" userId="ca9dc2e32dd357c1" providerId="LiveId" clId="{7036D927-9651-4716-BBBB-031A34E4B596}" dt="2023-06-29T09:21:08.605" v="89" actId="1076"/>
          <ac:spMkLst>
            <pc:docMk/>
            <pc:sldMk cId="569691190" sldId="277"/>
            <ac:spMk id="23" creationId="{9B4B09DF-F41F-4E7C-45E3-DD7033B877E2}"/>
          </ac:spMkLst>
        </pc:spChg>
        <pc:spChg chg="add mod">
          <ac:chgData name="3213 231" userId="ca9dc2e32dd357c1" providerId="LiveId" clId="{7036D927-9651-4716-BBBB-031A34E4B596}" dt="2023-06-29T09:21:08.605" v="89" actId="1076"/>
          <ac:spMkLst>
            <pc:docMk/>
            <pc:sldMk cId="569691190" sldId="277"/>
            <ac:spMk id="25" creationId="{7A395298-6C4E-F32F-41AA-E2FC8C912329}"/>
          </ac:spMkLst>
        </pc:spChg>
        <pc:spChg chg="add mod">
          <ac:chgData name="3213 231" userId="ca9dc2e32dd357c1" providerId="LiveId" clId="{7036D927-9651-4716-BBBB-031A34E4B596}" dt="2023-06-29T09:21:08.605" v="89" actId="1076"/>
          <ac:spMkLst>
            <pc:docMk/>
            <pc:sldMk cId="569691190" sldId="277"/>
            <ac:spMk id="26" creationId="{8D54058A-869C-68AB-4351-24395F90E41C}"/>
          </ac:spMkLst>
        </pc:spChg>
        <pc:spChg chg="add mod">
          <ac:chgData name="3213 231" userId="ca9dc2e32dd357c1" providerId="LiveId" clId="{7036D927-9651-4716-BBBB-031A34E4B596}" dt="2023-06-29T09:21:08.605" v="89" actId="1076"/>
          <ac:spMkLst>
            <pc:docMk/>
            <pc:sldMk cId="569691190" sldId="277"/>
            <ac:spMk id="27" creationId="{0307A817-348C-B621-CF9C-FD0223C2E6E5}"/>
          </ac:spMkLst>
        </pc:spChg>
        <pc:spChg chg="add mod">
          <ac:chgData name="3213 231" userId="ca9dc2e32dd357c1" providerId="LiveId" clId="{7036D927-9651-4716-BBBB-031A34E4B596}" dt="2023-06-29T09:21:08.605" v="89" actId="1076"/>
          <ac:spMkLst>
            <pc:docMk/>
            <pc:sldMk cId="569691190" sldId="277"/>
            <ac:spMk id="28" creationId="{2B2C2DB3-03A9-281B-4154-F05C04311AC4}"/>
          </ac:spMkLst>
        </pc:spChg>
        <pc:spChg chg="add mod">
          <ac:chgData name="3213 231" userId="ca9dc2e32dd357c1" providerId="LiveId" clId="{7036D927-9651-4716-BBBB-031A34E4B596}" dt="2023-06-29T09:21:08.605" v="89" actId="1076"/>
          <ac:spMkLst>
            <pc:docMk/>
            <pc:sldMk cId="569691190" sldId="277"/>
            <ac:spMk id="29" creationId="{1545A65A-36B3-C584-A290-4CDFFDE32BD3}"/>
          </ac:spMkLst>
        </pc:spChg>
        <pc:picChg chg="del">
          <ac:chgData name="3213 231" userId="ca9dc2e32dd357c1" providerId="LiveId" clId="{7036D927-9651-4716-BBBB-031A34E4B596}" dt="2023-06-29T09:20:38.202" v="83" actId="478"/>
          <ac:picMkLst>
            <pc:docMk/>
            <pc:sldMk cId="569691190" sldId="277"/>
            <ac:picMk id="3" creationId="{A5EA8AC9-7FCA-707F-4975-7AA7AF6DFFC6}"/>
          </ac:picMkLst>
        </pc:picChg>
        <pc:picChg chg="del">
          <ac:chgData name="3213 231" userId="ca9dc2e32dd357c1" providerId="LiveId" clId="{7036D927-9651-4716-BBBB-031A34E4B596}" dt="2023-07-01T13:34:35.977" v="306" actId="478"/>
          <ac:picMkLst>
            <pc:docMk/>
            <pc:sldMk cId="569691190" sldId="277"/>
            <ac:picMk id="4" creationId="{42C78670-1194-FC94-30FB-14AA438ED8EA}"/>
          </ac:picMkLst>
        </pc:picChg>
        <pc:picChg chg="add del mod">
          <ac:chgData name="3213 231" userId="ca9dc2e32dd357c1" providerId="LiveId" clId="{7036D927-9651-4716-BBBB-031A34E4B596}" dt="2023-06-29T09:20:47.261" v="86" actId="478"/>
          <ac:picMkLst>
            <pc:docMk/>
            <pc:sldMk cId="569691190" sldId="277"/>
            <ac:picMk id="5" creationId="{78D55FE3-71EC-2256-B476-5CEFD8F154B0}"/>
          </ac:picMkLst>
        </pc:picChg>
        <pc:picChg chg="add mod">
          <ac:chgData name="3213 231" userId="ca9dc2e32dd357c1" providerId="LiveId" clId="{7036D927-9651-4716-BBBB-031A34E4B596}" dt="2023-06-29T09:21:08.605" v="89" actId="1076"/>
          <ac:picMkLst>
            <pc:docMk/>
            <pc:sldMk cId="569691190" sldId="277"/>
            <ac:picMk id="15" creationId="{A9E914C6-C3F9-E52B-5E7B-62E45FF4CFF1}"/>
          </ac:picMkLst>
        </pc:picChg>
        <pc:picChg chg="del">
          <ac:chgData name="3213 231" userId="ca9dc2e32dd357c1" providerId="LiveId" clId="{7036D927-9651-4716-BBBB-031A34E4B596}" dt="2023-06-29T09:20:37.595" v="82" actId="478"/>
          <ac:picMkLst>
            <pc:docMk/>
            <pc:sldMk cId="569691190" sldId="277"/>
            <ac:picMk id="17" creationId="{DE941DD1-3EC6-10F5-9142-EFE35E98456F}"/>
          </ac:picMkLst>
        </pc:picChg>
        <pc:picChg chg="del">
          <ac:chgData name="3213 231" userId="ca9dc2e32dd357c1" providerId="LiveId" clId="{7036D927-9651-4716-BBBB-031A34E4B596}" dt="2023-06-29T09:20:37.028" v="81" actId="478"/>
          <ac:picMkLst>
            <pc:docMk/>
            <pc:sldMk cId="569691190" sldId="277"/>
            <ac:picMk id="19" creationId="{32F216FC-8544-98E3-49E7-2BFFA26F090E}"/>
          </ac:picMkLst>
        </pc:picChg>
        <pc:picChg chg="del">
          <ac:chgData name="3213 231" userId="ca9dc2e32dd357c1" providerId="LiveId" clId="{7036D927-9651-4716-BBBB-031A34E4B596}" dt="2023-06-29T09:20:36.526" v="80" actId="478"/>
          <ac:picMkLst>
            <pc:docMk/>
            <pc:sldMk cId="569691190" sldId="277"/>
            <ac:picMk id="21" creationId="{2A70FD7C-2B08-4F72-B195-48200D44B536}"/>
          </ac:picMkLst>
        </pc:picChg>
        <pc:picChg chg="add mod">
          <ac:chgData name="3213 231" userId="ca9dc2e32dd357c1" providerId="LiveId" clId="{7036D927-9651-4716-BBBB-031A34E4B596}" dt="2023-06-29T09:21:08.605" v="89" actId="1076"/>
          <ac:picMkLst>
            <pc:docMk/>
            <pc:sldMk cId="569691190" sldId="277"/>
            <ac:picMk id="22" creationId="{9AEE89CE-E420-0992-7055-F9E8FCFFB543}"/>
          </ac:picMkLst>
        </pc:picChg>
        <pc:picChg chg="add mod">
          <ac:chgData name="3213 231" userId="ca9dc2e32dd357c1" providerId="LiveId" clId="{7036D927-9651-4716-BBBB-031A34E4B596}" dt="2023-06-29T09:21:08.605" v="89" actId="1076"/>
          <ac:picMkLst>
            <pc:docMk/>
            <pc:sldMk cId="569691190" sldId="277"/>
            <ac:picMk id="24" creationId="{CB14856C-2511-771C-A5B7-BDB34AEBB7AD}"/>
          </ac:picMkLst>
        </pc:picChg>
        <pc:picChg chg="add mod">
          <ac:chgData name="3213 231" userId="ca9dc2e32dd357c1" providerId="LiveId" clId="{7036D927-9651-4716-BBBB-031A34E4B596}" dt="2023-06-29T09:21:08.605" v="89" actId="1076"/>
          <ac:picMkLst>
            <pc:docMk/>
            <pc:sldMk cId="569691190" sldId="277"/>
            <ac:picMk id="30" creationId="{51C1DABD-0CA0-0A38-142C-0C6F39384091}"/>
          </ac:picMkLst>
        </pc:picChg>
        <pc:picChg chg="add mod">
          <ac:chgData name="3213 231" userId="ca9dc2e32dd357c1" providerId="LiveId" clId="{7036D927-9651-4716-BBBB-031A34E4B596}" dt="2023-06-29T09:21:08.605" v="89" actId="1076"/>
          <ac:picMkLst>
            <pc:docMk/>
            <pc:sldMk cId="569691190" sldId="277"/>
            <ac:picMk id="31" creationId="{2D45BEF6-E859-4319-E246-6C65BB1F1369}"/>
          </ac:picMkLst>
        </pc:picChg>
      </pc:sldChg>
      <pc:sldChg chg="addSp delSp modSp mod">
        <pc:chgData name="3213 231" userId="ca9dc2e32dd357c1" providerId="LiveId" clId="{7036D927-9651-4716-BBBB-031A34E4B596}" dt="2023-07-01T13:34:56.038" v="315"/>
        <pc:sldMkLst>
          <pc:docMk/>
          <pc:sldMk cId="3382741583" sldId="278"/>
        </pc:sldMkLst>
        <pc:picChg chg="del mod">
          <ac:chgData name="3213 231" userId="ca9dc2e32dd357c1" providerId="LiveId" clId="{7036D927-9651-4716-BBBB-031A34E4B596}" dt="2023-07-01T13:34:27.312" v="301" actId="478"/>
          <ac:picMkLst>
            <pc:docMk/>
            <pc:sldMk cId="3382741583" sldId="278"/>
            <ac:picMk id="4" creationId="{42C78670-1194-FC94-30FB-14AA438ED8EA}"/>
          </ac:picMkLst>
        </pc:picChg>
        <pc:picChg chg="add mod">
          <ac:chgData name="3213 231" userId="ca9dc2e32dd357c1" providerId="LiveId" clId="{7036D927-9651-4716-BBBB-031A34E4B596}" dt="2023-07-01T13:34:56.038" v="315"/>
          <ac:picMkLst>
            <pc:docMk/>
            <pc:sldMk cId="3382741583" sldId="278"/>
            <ac:picMk id="11" creationId="{1CB2EC39-A367-28BD-A650-4E01AB94C994}"/>
          </ac:picMkLst>
        </pc:picChg>
        <pc:picChg chg="add mod">
          <ac:chgData name="3213 231" userId="ca9dc2e32dd357c1" providerId="LiveId" clId="{7036D927-9651-4716-BBBB-031A34E4B596}" dt="2023-07-01T13:34:56.038" v="315"/>
          <ac:picMkLst>
            <pc:docMk/>
            <pc:sldMk cId="3382741583" sldId="278"/>
            <ac:picMk id="13" creationId="{1A7F564B-7C53-F2F9-A354-EF79BA31104E}"/>
          </ac:picMkLst>
        </pc:picChg>
      </pc:sldChg>
      <pc:sldChg chg="addSp delSp mod">
        <pc:chgData name="3213 231" userId="ca9dc2e32dd357c1" providerId="LiveId" clId="{7036D927-9651-4716-BBBB-031A34E4B596}" dt="2023-07-01T13:34:40.957" v="309" actId="478"/>
        <pc:sldMkLst>
          <pc:docMk/>
          <pc:sldMk cId="208076418" sldId="280"/>
        </pc:sldMkLst>
        <pc:picChg chg="add del">
          <ac:chgData name="3213 231" userId="ca9dc2e32dd357c1" providerId="LiveId" clId="{7036D927-9651-4716-BBBB-031A34E4B596}" dt="2023-07-01T13:34:40.957" v="309" actId="478"/>
          <ac:picMkLst>
            <pc:docMk/>
            <pc:sldMk cId="208076418" sldId="280"/>
            <ac:picMk id="4" creationId="{42C78670-1194-FC94-30FB-14AA438ED8EA}"/>
          </ac:picMkLst>
        </pc:picChg>
      </pc:sldChg>
      <pc:sldChg chg="addSp delSp modSp add del mod">
        <pc:chgData name="3213 231" userId="ca9dc2e32dd357c1" providerId="LiveId" clId="{7036D927-9651-4716-BBBB-031A34E4B596}" dt="2023-07-01T13:34:53.288" v="313"/>
        <pc:sldMkLst>
          <pc:docMk/>
          <pc:sldMk cId="2224666809" sldId="281"/>
        </pc:sldMkLst>
        <pc:picChg chg="del">
          <ac:chgData name="3213 231" userId="ca9dc2e32dd357c1" providerId="LiveId" clId="{7036D927-9651-4716-BBBB-031A34E4B596}" dt="2023-07-01T13:34:22.329" v="298" actId="478"/>
          <ac:picMkLst>
            <pc:docMk/>
            <pc:sldMk cId="2224666809" sldId="281"/>
            <ac:picMk id="4" creationId="{42C78670-1194-FC94-30FB-14AA438ED8EA}"/>
          </ac:picMkLst>
        </pc:picChg>
        <pc:picChg chg="add mod">
          <ac:chgData name="3213 231" userId="ca9dc2e32dd357c1" providerId="LiveId" clId="{7036D927-9651-4716-BBBB-031A34E4B596}" dt="2023-07-01T13:34:53.288" v="313"/>
          <ac:picMkLst>
            <pc:docMk/>
            <pc:sldMk cId="2224666809" sldId="281"/>
            <ac:picMk id="8" creationId="{1E981235-341C-F4E7-266D-ACE418B0682C}"/>
          </ac:picMkLst>
        </pc:picChg>
        <pc:picChg chg="add mod">
          <ac:chgData name="3213 231" userId="ca9dc2e32dd357c1" providerId="LiveId" clId="{7036D927-9651-4716-BBBB-031A34E4B596}" dt="2023-07-01T13:34:53.288" v="313"/>
          <ac:picMkLst>
            <pc:docMk/>
            <pc:sldMk cId="2224666809" sldId="281"/>
            <ac:picMk id="9" creationId="{095754AE-70D5-A7F4-B1CA-393791D23326}"/>
          </ac:picMkLst>
        </pc:picChg>
      </pc:sldChg>
      <pc:sldChg chg="addSp delSp modSp mod">
        <pc:chgData name="3213 231" userId="ca9dc2e32dd357c1" providerId="LiveId" clId="{7036D927-9651-4716-BBBB-031A34E4B596}" dt="2023-07-01T13:34:54.365" v="314"/>
        <pc:sldMkLst>
          <pc:docMk/>
          <pc:sldMk cId="2246989963" sldId="282"/>
        </pc:sldMkLst>
        <pc:picChg chg="del">
          <ac:chgData name="3213 231" userId="ca9dc2e32dd357c1" providerId="LiveId" clId="{7036D927-9651-4716-BBBB-031A34E4B596}" dt="2023-07-01T13:34:24.135" v="299" actId="478"/>
          <ac:picMkLst>
            <pc:docMk/>
            <pc:sldMk cId="2246989963" sldId="282"/>
            <ac:picMk id="4" creationId="{42C78670-1194-FC94-30FB-14AA438ED8EA}"/>
          </ac:picMkLst>
        </pc:picChg>
        <pc:picChg chg="add mod">
          <ac:chgData name="3213 231" userId="ca9dc2e32dd357c1" providerId="LiveId" clId="{7036D927-9651-4716-BBBB-031A34E4B596}" dt="2023-07-01T13:34:54.365" v="314"/>
          <ac:picMkLst>
            <pc:docMk/>
            <pc:sldMk cId="2246989963" sldId="282"/>
            <ac:picMk id="18" creationId="{82C6B924-8F03-0AD1-6239-BC4D058BB911}"/>
          </ac:picMkLst>
        </pc:picChg>
        <pc:picChg chg="add mod">
          <ac:chgData name="3213 231" userId="ca9dc2e32dd357c1" providerId="LiveId" clId="{7036D927-9651-4716-BBBB-031A34E4B596}" dt="2023-07-01T13:34:54.365" v="314"/>
          <ac:picMkLst>
            <pc:docMk/>
            <pc:sldMk cId="2246989963" sldId="282"/>
            <ac:picMk id="19" creationId="{1CE8DFD0-AB37-FBEF-C0FE-968E9592B012}"/>
          </ac:picMkLst>
        </pc:picChg>
      </pc:sldChg>
      <pc:sldChg chg="addSp delSp modSp mod modAnim">
        <pc:chgData name="3213 231" userId="ca9dc2e32dd357c1" providerId="LiveId" clId="{7036D927-9651-4716-BBBB-031A34E4B596}" dt="2023-07-01T13:34:52.393" v="312"/>
        <pc:sldMkLst>
          <pc:docMk/>
          <pc:sldMk cId="2092127254" sldId="285"/>
        </pc:sldMkLst>
        <pc:picChg chg="add del">
          <ac:chgData name="3213 231" userId="ca9dc2e32dd357c1" providerId="LiveId" clId="{7036D927-9651-4716-BBBB-031A34E4B596}" dt="2023-07-01T13:34:18.922" v="295" actId="478"/>
          <ac:picMkLst>
            <pc:docMk/>
            <pc:sldMk cId="2092127254" sldId="285"/>
            <ac:picMk id="4" creationId="{42C78670-1194-FC94-30FB-14AA438ED8EA}"/>
          </ac:picMkLst>
        </pc:picChg>
        <pc:picChg chg="add mod">
          <ac:chgData name="3213 231" userId="ca9dc2e32dd357c1" providerId="LiveId" clId="{7036D927-9651-4716-BBBB-031A34E4B596}" dt="2023-07-01T13:34:52.393" v="312"/>
          <ac:picMkLst>
            <pc:docMk/>
            <pc:sldMk cId="2092127254" sldId="285"/>
            <ac:picMk id="18" creationId="{F75AA2EF-3249-F489-1B09-01B3DA5C821A}"/>
          </ac:picMkLst>
        </pc:picChg>
        <pc:picChg chg="add mod">
          <ac:chgData name="3213 231" userId="ca9dc2e32dd357c1" providerId="LiveId" clId="{7036D927-9651-4716-BBBB-031A34E4B596}" dt="2023-07-01T13:34:52.393" v="312"/>
          <ac:picMkLst>
            <pc:docMk/>
            <pc:sldMk cId="2092127254" sldId="285"/>
            <ac:picMk id="19" creationId="{CC0C3F37-70AD-04C4-7434-C95E9EDEBBA1}"/>
          </ac:picMkLst>
        </pc:picChg>
      </pc:sldChg>
      <pc:sldChg chg="addSp delSp modSp mod">
        <pc:chgData name="3213 231" userId="ca9dc2e32dd357c1" providerId="LiveId" clId="{7036D927-9651-4716-BBBB-031A34E4B596}" dt="2023-07-01T13:34:57.438" v="316"/>
        <pc:sldMkLst>
          <pc:docMk/>
          <pc:sldMk cId="2244228374" sldId="286"/>
        </pc:sldMkLst>
        <pc:picChg chg="del">
          <ac:chgData name="3213 231" userId="ca9dc2e32dd357c1" providerId="LiveId" clId="{7036D927-9651-4716-BBBB-031A34E4B596}" dt="2023-07-01T13:34:28.969" v="302" actId="478"/>
          <ac:picMkLst>
            <pc:docMk/>
            <pc:sldMk cId="2244228374" sldId="286"/>
            <ac:picMk id="4" creationId="{42C78670-1194-FC94-30FB-14AA438ED8EA}"/>
          </ac:picMkLst>
        </pc:picChg>
        <pc:picChg chg="add mod">
          <ac:chgData name="3213 231" userId="ca9dc2e32dd357c1" providerId="LiveId" clId="{7036D927-9651-4716-BBBB-031A34E4B596}" dt="2023-07-01T13:34:57.438" v="316"/>
          <ac:picMkLst>
            <pc:docMk/>
            <pc:sldMk cId="2244228374" sldId="286"/>
            <ac:picMk id="5" creationId="{F687B1B4-DFDB-91BF-A9F5-393972FB87D2}"/>
          </ac:picMkLst>
        </pc:picChg>
        <pc:picChg chg="add mod">
          <ac:chgData name="3213 231" userId="ca9dc2e32dd357c1" providerId="LiveId" clId="{7036D927-9651-4716-BBBB-031A34E4B596}" dt="2023-07-01T13:34:57.438" v="316"/>
          <ac:picMkLst>
            <pc:docMk/>
            <pc:sldMk cId="2244228374" sldId="286"/>
            <ac:picMk id="9" creationId="{4F0C787C-15C8-C39B-3C5E-B8EB0A9CEDCD}"/>
          </ac:picMkLst>
        </pc:picChg>
      </pc:sldChg>
      <pc:sldChg chg="addSp delSp modSp mod">
        <pc:chgData name="3213 231" userId="ca9dc2e32dd357c1" providerId="LiveId" clId="{7036D927-9651-4716-BBBB-031A34E4B596}" dt="2023-07-01T13:33:38.469" v="285" actId="1076"/>
        <pc:sldMkLst>
          <pc:docMk/>
          <pc:sldMk cId="2280492882" sldId="290"/>
        </pc:sldMkLst>
        <pc:picChg chg="mod">
          <ac:chgData name="3213 231" userId="ca9dc2e32dd357c1" providerId="LiveId" clId="{7036D927-9651-4716-BBBB-031A34E4B596}" dt="2023-07-01T13:33:38.469" v="285" actId="1076"/>
          <ac:picMkLst>
            <pc:docMk/>
            <pc:sldMk cId="2280492882" sldId="290"/>
            <ac:picMk id="4" creationId="{42C78670-1194-FC94-30FB-14AA438ED8EA}"/>
          </ac:picMkLst>
        </pc:picChg>
        <pc:picChg chg="add mod">
          <ac:chgData name="3213 231" userId="ca9dc2e32dd357c1" providerId="LiveId" clId="{7036D927-9651-4716-BBBB-031A34E4B596}" dt="2023-07-01T13:33:34.201" v="283" actId="1076"/>
          <ac:picMkLst>
            <pc:docMk/>
            <pc:sldMk cId="2280492882" sldId="290"/>
            <ac:picMk id="21" creationId="{D75949E9-5F26-DAD1-F3DF-9106CC6E4311}"/>
          </ac:picMkLst>
        </pc:picChg>
        <pc:picChg chg="add del mod">
          <ac:chgData name="3213 231" userId="ca9dc2e32dd357c1" providerId="LiveId" clId="{7036D927-9651-4716-BBBB-031A34E4B596}" dt="2023-07-01T13:33:30.053" v="282" actId="478"/>
          <ac:picMkLst>
            <pc:docMk/>
            <pc:sldMk cId="2280492882" sldId="290"/>
            <ac:picMk id="23" creationId="{C838B347-EC45-FE57-FB75-6759BA21925C}"/>
          </ac:picMkLst>
        </pc:picChg>
      </pc:sldChg>
      <pc:sldChg chg="addSp delSp modSp mod">
        <pc:chgData name="3213 231" userId="ca9dc2e32dd357c1" providerId="LiveId" clId="{7036D927-9651-4716-BBBB-031A34E4B596}" dt="2023-07-01T13:34:59.010" v="317"/>
        <pc:sldMkLst>
          <pc:docMk/>
          <pc:sldMk cId="213872055" sldId="291"/>
        </pc:sldMkLst>
        <pc:picChg chg="add mod">
          <ac:chgData name="3213 231" userId="ca9dc2e32dd357c1" providerId="LiveId" clId="{7036D927-9651-4716-BBBB-031A34E4B596}" dt="2023-07-01T13:34:59.010" v="317"/>
          <ac:picMkLst>
            <pc:docMk/>
            <pc:sldMk cId="213872055" sldId="291"/>
            <ac:picMk id="3" creationId="{25950F57-5776-D7F2-6923-6EABBE98901F}"/>
          </ac:picMkLst>
        </pc:picChg>
        <pc:picChg chg="del">
          <ac:chgData name="3213 231" userId="ca9dc2e32dd357c1" providerId="LiveId" clId="{7036D927-9651-4716-BBBB-031A34E4B596}" dt="2023-07-01T13:34:30.524" v="303" actId="478"/>
          <ac:picMkLst>
            <pc:docMk/>
            <pc:sldMk cId="213872055" sldId="291"/>
            <ac:picMk id="4" creationId="{42C78670-1194-FC94-30FB-14AA438ED8EA}"/>
          </ac:picMkLst>
        </pc:picChg>
        <pc:picChg chg="add mod">
          <ac:chgData name="3213 231" userId="ca9dc2e32dd357c1" providerId="LiveId" clId="{7036D927-9651-4716-BBBB-031A34E4B596}" dt="2023-07-01T13:34:59.010" v="317"/>
          <ac:picMkLst>
            <pc:docMk/>
            <pc:sldMk cId="213872055" sldId="291"/>
            <ac:picMk id="8" creationId="{D3A3547D-9A07-9837-A33C-53640FAA9904}"/>
          </ac:picMkLst>
        </pc:picChg>
      </pc:sldChg>
      <pc:sldChg chg="addSp delSp modSp add mod">
        <pc:chgData name="3213 231" userId="ca9dc2e32dd357c1" providerId="LiveId" clId="{7036D927-9651-4716-BBBB-031A34E4B596}" dt="2023-07-01T13:34:34.562" v="305" actId="478"/>
        <pc:sldMkLst>
          <pc:docMk/>
          <pc:sldMk cId="820358334" sldId="292"/>
        </pc:sldMkLst>
        <pc:spChg chg="mod">
          <ac:chgData name="3213 231" userId="ca9dc2e32dd357c1" providerId="LiveId" clId="{7036D927-9651-4716-BBBB-031A34E4B596}" dt="2023-06-29T09:13:00.060" v="39" actId="20577"/>
          <ac:spMkLst>
            <pc:docMk/>
            <pc:sldMk cId="820358334" sldId="292"/>
            <ac:spMk id="7" creationId="{AD4DE36C-BA86-41A9-970A-4A7F4EB0F0BB}"/>
          </ac:spMkLst>
        </pc:spChg>
        <pc:spChg chg="add mod">
          <ac:chgData name="3213 231" userId="ca9dc2e32dd357c1" providerId="LiveId" clId="{7036D927-9651-4716-BBBB-031A34E4B596}" dt="2023-06-29T09:13:45.449" v="47" actId="20577"/>
          <ac:spMkLst>
            <pc:docMk/>
            <pc:sldMk cId="820358334" sldId="292"/>
            <ac:spMk id="11" creationId="{EB2E7529-9790-AA90-2D86-EB26F85DC042}"/>
          </ac:spMkLst>
        </pc:spChg>
        <pc:spChg chg="del">
          <ac:chgData name="3213 231" userId="ca9dc2e32dd357c1" providerId="LiveId" clId="{7036D927-9651-4716-BBBB-031A34E4B596}" dt="2023-06-29T09:12:34.486" v="8" actId="478"/>
          <ac:spMkLst>
            <pc:docMk/>
            <pc:sldMk cId="820358334" sldId="292"/>
            <ac:spMk id="17" creationId="{463F300B-6785-CE21-5F4D-53ACDD3D49AA}"/>
          </ac:spMkLst>
        </pc:spChg>
        <pc:spChg chg="del">
          <ac:chgData name="3213 231" userId="ca9dc2e32dd357c1" providerId="LiveId" clId="{7036D927-9651-4716-BBBB-031A34E4B596}" dt="2023-06-29T09:12:35.527" v="9" actId="478"/>
          <ac:spMkLst>
            <pc:docMk/>
            <pc:sldMk cId="820358334" sldId="292"/>
            <ac:spMk id="18" creationId="{6189186D-7968-FDA4-BFC9-C30E9EFAD64D}"/>
          </ac:spMkLst>
        </pc:spChg>
        <pc:spChg chg="add del">
          <ac:chgData name="3213 231" userId="ca9dc2e32dd357c1" providerId="LiveId" clId="{7036D927-9651-4716-BBBB-031A34E4B596}" dt="2023-06-29T09:14:56.191" v="59" actId="22"/>
          <ac:spMkLst>
            <pc:docMk/>
            <pc:sldMk cId="820358334" sldId="292"/>
            <ac:spMk id="20" creationId="{9DA455C5-51AA-37E8-9C6A-F3E963A46848}"/>
          </ac:spMkLst>
        </pc:spChg>
        <pc:spChg chg="add mod">
          <ac:chgData name="3213 231" userId="ca9dc2e32dd357c1" providerId="LiveId" clId="{7036D927-9651-4716-BBBB-031A34E4B596}" dt="2023-06-29T09:16:08.704" v="77" actId="1076"/>
          <ac:spMkLst>
            <pc:docMk/>
            <pc:sldMk cId="820358334" sldId="292"/>
            <ac:spMk id="22" creationId="{0B635AC5-FBC5-E1F3-DCD4-7D8BAF2997DB}"/>
          </ac:spMkLst>
        </pc:spChg>
        <pc:picChg chg="del">
          <ac:chgData name="3213 231" userId="ca9dc2e32dd357c1" providerId="LiveId" clId="{7036D927-9651-4716-BBBB-031A34E4B596}" dt="2023-07-01T13:34:34.562" v="305" actId="478"/>
          <ac:picMkLst>
            <pc:docMk/>
            <pc:sldMk cId="820358334" sldId="292"/>
            <ac:picMk id="4" creationId="{42C78670-1194-FC94-30FB-14AA438ED8EA}"/>
          </ac:picMkLst>
        </pc:picChg>
        <pc:picChg chg="add mod">
          <ac:chgData name="3213 231" userId="ca9dc2e32dd357c1" providerId="LiveId" clId="{7036D927-9651-4716-BBBB-031A34E4B596}" dt="2023-06-29T09:14:15.161" v="56" actId="1076"/>
          <ac:picMkLst>
            <pc:docMk/>
            <pc:sldMk cId="820358334" sldId="292"/>
            <ac:picMk id="9" creationId="{1B5E3F98-4F5F-2243-8CE8-4E13A07451A5}"/>
          </ac:picMkLst>
        </pc:picChg>
        <pc:picChg chg="mod">
          <ac:chgData name="3213 231" userId="ca9dc2e32dd357c1" providerId="LiveId" clId="{7036D927-9651-4716-BBBB-031A34E4B596}" dt="2023-06-29T09:12:29.130" v="7" actId="1076"/>
          <ac:picMkLst>
            <pc:docMk/>
            <pc:sldMk cId="820358334" sldId="292"/>
            <ac:picMk id="10" creationId="{B7E0B77D-B687-18D9-A070-2A6773682CFB}"/>
          </ac:picMkLst>
        </pc:picChg>
        <pc:picChg chg="add mod">
          <ac:chgData name="3213 231" userId="ca9dc2e32dd357c1" providerId="LiveId" clId="{7036D927-9651-4716-BBBB-031A34E4B596}" dt="2023-06-29T09:14:16.542" v="57" actId="1076"/>
          <ac:picMkLst>
            <pc:docMk/>
            <pc:sldMk cId="820358334" sldId="292"/>
            <ac:picMk id="16" creationId="{803F8D70-EA60-B85A-EFCE-4C03BD684A7F}"/>
          </ac:picMkLst>
        </pc:picChg>
        <pc:picChg chg="add mod">
          <ac:chgData name="3213 231" userId="ca9dc2e32dd357c1" providerId="LiveId" clId="{7036D927-9651-4716-BBBB-031A34E4B596}" dt="2023-06-29T09:16:10.707" v="78" actId="1076"/>
          <ac:picMkLst>
            <pc:docMk/>
            <pc:sldMk cId="820358334" sldId="292"/>
            <ac:picMk id="26" creationId="{C5CFD5C8-FA67-70EF-FB74-4267B14AD81B}"/>
          </ac:picMkLst>
        </pc:picChg>
        <pc:picChg chg="add mod">
          <ac:chgData name="3213 231" userId="ca9dc2e32dd357c1" providerId="LiveId" clId="{7036D927-9651-4716-BBBB-031A34E4B596}" dt="2023-06-29T09:16:14.314" v="79" actId="1076"/>
          <ac:picMkLst>
            <pc:docMk/>
            <pc:sldMk cId="820358334" sldId="292"/>
            <ac:picMk id="28" creationId="{ECF67D45-92C4-5199-1969-2E577D9CB1BD}"/>
          </ac:picMkLst>
        </pc:picChg>
      </pc:sldChg>
      <pc:sldChg chg="addSp delSp modSp add mod">
        <pc:chgData name="3213 231" userId="ca9dc2e32dd357c1" providerId="LiveId" clId="{7036D927-9651-4716-BBBB-031A34E4B596}" dt="2023-07-01T13:34:37.654" v="307" actId="478"/>
        <pc:sldMkLst>
          <pc:docMk/>
          <pc:sldMk cId="1827205560" sldId="293"/>
        </pc:sldMkLst>
        <pc:spChg chg="add mod">
          <ac:chgData name="3213 231" userId="ca9dc2e32dd357c1" providerId="LiveId" clId="{7036D927-9651-4716-BBBB-031A34E4B596}" dt="2023-06-29T09:24:42.207" v="153" actId="20577"/>
          <ac:spMkLst>
            <pc:docMk/>
            <pc:sldMk cId="1827205560" sldId="293"/>
            <ac:spMk id="5" creationId="{C884E607-ABCF-A28E-8C81-5C0C82827E7E}"/>
          </ac:spMkLst>
        </pc:spChg>
        <pc:spChg chg="mod">
          <ac:chgData name="3213 231" userId="ca9dc2e32dd357c1" providerId="LiveId" clId="{7036D927-9651-4716-BBBB-031A34E4B596}" dt="2023-06-29T09:24:30.407" v="142" actId="20577"/>
          <ac:spMkLst>
            <pc:docMk/>
            <pc:sldMk cId="1827205560" sldId="293"/>
            <ac:spMk id="7" creationId="{AD4DE36C-BA86-41A9-970A-4A7F4EB0F0BB}"/>
          </ac:spMkLst>
        </pc:spChg>
        <pc:spChg chg="add mod">
          <ac:chgData name="3213 231" userId="ca9dc2e32dd357c1" providerId="LiveId" clId="{7036D927-9651-4716-BBBB-031A34E4B596}" dt="2023-06-29T09:23:49.854" v="111"/>
          <ac:spMkLst>
            <pc:docMk/>
            <pc:sldMk cId="1827205560" sldId="293"/>
            <ac:spMk id="9" creationId="{0E8F9D8C-15AB-A193-1B2C-02BC2886244D}"/>
          </ac:spMkLst>
        </pc:spChg>
        <pc:picChg chg="add mod">
          <ac:chgData name="3213 231" userId="ca9dc2e32dd357c1" providerId="LiveId" clId="{7036D927-9651-4716-BBBB-031A34E4B596}" dt="2023-06-29T09:23:49.854" v="111"/>
          <ac:picMkLst>
            <pc:docMk/>
            <pc:sldMk cId="1827205560" sldId="293"/>
            <ac:picMk id="3" creationId="{0223806B-BEE5-CDDC-BE69-BA5A34DF5462}"/>
          </ac:picMkLst>
        </pc:picChg>
        <pc:picChg chg="del">
          <ac:chgData name="3213 231" userId="ca9dc2e32dd357c1" providerId="LiveId" clId="{7036D927-9651-4716-BBBB-031A34E4B596}" dt="2023-07-01T13:34:37.654" v="307" actId="478"/>
          <ac:picMkLst>
            <pc:docMk/>
            <pc:sldMk cId="1827205560" sldId="293"/>
            <ac:picMk id="4" creationId="{42C78670-1194-FC94-30FB-14AA438ED8EA}"/>
          </ac:picMkLst>
        </pc:picChg>
        <pc:picChg chg="add mod">
          <ac:chgData name="3213 231" userId="ca9dc2e32dd357c1" providerId="LiveId" clId="{7036D927-9651-4716-BBBB-031A34E4B596}" dt="2023-06-29T09:23:49.854" v="111"/>
          <ac:picMkLst>
            <pc:docMk/>
            <pc:sldMk cId="1827205560" sldId="293"/>
            <ac:picMk id="8" creationId="{C3DC55E4-DE47-2287-7925-C47311947658}"/>
          </ac:picMkLst>
        </pc:picChg>
        <pc:picChg chg="add mod">
          <ac:chgData name="3213 231" userId="ca9dc2e32dd357c1" providerId="LiveId" clId="{7036D927-9651-4716-BBBB-031A34E4B596}" dt="2023-06-29T09:23:49.854" v="111"/>
          <ac:picMkLst>
            <pc:docMk/>
            <pc:sldMk cId="1827205560" sldId="293"/>
            <ac:picMk id="10" creationId="{7610C183-1BED-969F-CE88-9CBB1B14C7D2}"/>
          </ac:picMkLst>
        </pc:picChg>
      </pc:sldChg>
      <pc:sldChg chg="addSp delSp modSp add mod ord">
        <pc:chgData name="3213 231" userId="ca9dc2e32dd357c1" providerId="LiveId" clId="{7036D927-9651-4716-BBBB-031A34E4B596}" dt="2023-07-01T13:34:49.590" v="310"/>
        <pc:sldMkLst>
          <pc:docMk/>
          <pc:sldMk cId="2578445506" sldId="294"/>
        </pc:sldMkLst>
        <pc:spChg chg="mod">
          <ac:chgData name="3213 231" userId="ca9dc2e32dd357c1" providerId="LiveId" clId="{7036D927-9651-4716-BBBB-031A34E4B596}" dt="2023-07-01T08:57:14.721" v="176" actId="12"/>
          <ac:spMkLst>
            <pc:docMk/>
            <pc:sldMk cId="2578445506" sldId="294"/>
            <ac:spMk id="2" creationId="{40157353-B4F9-0730-CF42-B6155949915A}"/>
          </ac:spMkLst>
        </pc:spChg>
        <pc:spChg chg="mod">
          <ac:chgData name="3213 231" userId="ca9dc2e32dd357c1" providerId="LiveId" clId="{7036D927-9651-4716-BBBB-031A34E4B596}" dt="2023-07-01T08:53:10.930" v="164" actId="20577"/>
          <ac:spMkLst>
            <pc:docMk/>
            <pc:sldMk cId="2578445506" sldId="294"/>
            <ac:spMk id="7" creationId="{AD4DE36C-BA86-41A9-970A-4A7F4EB0F0BB}"/>
          </ac:spMkLst>
        </pc:spChg>
        <pc:picChg chg="add mod">
          <ac:chgData name="3213 231" userId="ca9dc2e32dd357c1" providerId="LiveId" clId="{7036D927-9651-4716-BBBB-031A34E4B596}" dt="2023-07-01T08:57:23.899" v="179" actId="1076"/>
          <ac:picMkLst>
            <pc:docMk/>
            <pc:sldMk cId="2578445506" sldId="294"/>
            <ac:picMk id="3" creationId="{CEA50DDC-FDF7-5B38-D681-D4359868B029}"/>
          </ac:picMkLst>
        </pc:picChg>
        <pc:picChg chg="del">
          <ac:chgData name="3213 231" userId="ca9dc2e32dd357c1" providerId="LiveId" clId="{7036D927-9651-4716-BBBB-031A34E4B596}" dt="2023-07-01T13:34:10.587" v="290" actId="478"/>
          <ac:picMkLst>
            <pc:docMk/>
            <pc:sldMk cId="2578445506" sldId="294"/>
            <ac:picMk id="4" creationId="{42C78670-1194-FC94-30FB-14AA438ED8EA}"/>
          </ac:picMkLst>
        </pc:picChg>
        <pc:picChg chg="add mod">
          <ac:chgData name="3213 231" userId="ca9dc2e32dd357c1" providerId="LiveId" clId="{7036D927-9651-4716-BBBB-031A34E4B596}" dt="2023-07-01T13:34:49.590" v="310"/>
          <ac:picMkLst>
            <pc:docMk/>
            <pc:sldMk cId="2578445506" sldId="294"/>
            <ac:picMk id="8" creationId="{BCA300E3-0CBB-D051-7B43-7A92B4082692}"/>
          </ac:picMkLst>
        </pc:picChg>
        <pc:picChg chg="add mod">
          <ac:chgData name="3213 231" userId="ca9dc2e32dd357c1" providerId="LiveId" clId="{7036D927-9651-4716-BBBB-031A34E4B596}" dt="2023-07-01T13:34:49.590" v="310"/>
          <ac:picMkLst>
            <pc:docMk/>
            <pc:sldMk cId="2578445506" sldId="294"/>
            <ac:picMk id="9" creationId="{5A6BFA22-737E-2F61-0CF6-1CB4A014753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0FFBA-1EB6-40BA-87A5-A3EAF9A8C564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B9F4E-A6E7-4CED-8332-714E6090CD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3779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首先是这个工作的小结，我们认为有两类非重复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FRB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，除了公认的宇宙学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FRB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，我们认为可能存在一类趋近于银盘低银纬的低能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FRB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B9F4E-A6E7-4CED-8332-714E6090CD4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142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可惜这种直接的成协事件甚至是有红移定位的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FRB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太过稀少。那么除了孤立观测的直接推断，我们还可以利用统计手段帮助限制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FRB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的起源。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B9F4E-A6E7-4CED-8332-714E6090CD4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2324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B9F4E-A6E7-4CED-8332-714E6090CD4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040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低红移和高红移不能用同一个能量函数来描述。这些低能的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FRB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在下一个红移区间迅速消失，这可能意味着它和高红移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FRB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的不同起源，离我们比较近。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可以看到，那些高能的蓝色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FRB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在低中高银纬的分布是比较均匀的，这与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FRB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的宇宙学起源是符合的。</a:t>
            </a:r>
          </a:p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B9F4E-A6E7-4CED-8332-714E6090CD4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638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为了进一步验证我们的猜想，我们需要把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CHIME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望远镜的观测选择效应扣除。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CHIME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的直接观测在天球上不是均匀的，这点可以从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FRB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的在天球上分布看到，明显北边观测到的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FRB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更多。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B9F4E-A6E7-4CED-8332-714E6090CD4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5244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有研究认为，从单脉冲的形状上来看，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FRB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RRAT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是不可区分的，特别是有些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RRAT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只看到过一次脉冲。现在区分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FRB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RRAT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主要使用色散量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DM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，如果这个单脉冲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DM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大于这个方向基于银河系电子密度模型能提供的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DM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，那么这个单脉冲就会被认定为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FRB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，如果小于就认定为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RRAT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。所以我们前面的假设有一些现在被标记为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FRB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的单脉冲其实是属于银河系，这也是有可能的。在右边的这幅图里，从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RRAT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可以自然地延伸到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FRB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，这可能暗示着他们之间存在着某种联系，或者说这些红点可能是特殊的绿点。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B9F4E-A6E7-4CED-8332-714E6090CD4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0017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B9F4E-A6E7-4CED-8332-714E6090CD4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076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E0C341-165B-503A-39B5-C1DBEF5FE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0195ACA-8547-C0ED-BAC6-CF86C9A1E9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7F2191F-737E-4B25-E96D-67A93DDB3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3415-A9C3-4091-BA8A-9C2DD0AB5268}" type="datetime1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83FB44-275A-3A2E-D935-1B95228F0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SPSS 2023/FPS 12 @</a:t>
            </a:r>
            <a:r>
              <a:rPr lang="zh-CN" altLang="en-US"/>
              <a:t>南阳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57B704-7D1B-1D36-BCBC-8E8E8315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16D4-3DA9-4285-A015-4C2E2CCFC4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2240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154054-4C67-3981-DF75-FC3FD2FFD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08288DD-5B6A-0046-D33A-78E1B26FC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638EFA-740F-3F6A-FABC-E131D8D82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190C6-DEF2-4C85-BA71-74C5FAB6BCD7}" type="datetime1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76F11E-6870-0748-70A2-F718C4BE9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SPSS 2023/FPS 12 @</a:t>
            </a:r>
            <a:r>
              <a:rPr lang="zh-CN" altLang="en-US"/>
              <a:t>南阳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8031E48-5B9F-1100-23DA-C74978849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16D4-3DA9-4285-A015-4C2E2CCFC4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1166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F3C7BC3-1E94-1043-BE0B-CE6FB13E80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D720EFF-BEFA-3527-5D06-BC2F175BE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6F4078-9645-0049-0295-4DFB6E78B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A4AE-7198-4E42-B66B-0751405B80B5}" type="datetime1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34049B-1644-AC74-30E2-168DA3E5F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SPSS 2023/FPS 12 @</a:t>
            </a:r>
            <a:r>
              <a:rPr lang="zh-CN" altLang="en-US"/>
              <a:t>南阳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BE462D-C65D-245B-0971-3FCC3264D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16D4-3DA9-4285-A015-4C2E2CCFC4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5767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F3112F-A049-D65A-8836-55F0B7367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305C7F-8E9D-B62F-2DE0-3BF254CC2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11FC3C-5485-64E4-DECA-8DCEC9D10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3E15E-4E59-4BDE-B284-45C632FA88A9}" type="datetime1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9C7EC2C-4368-1316-BB00-B61879D5D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SPSS 2023/FPS 12 @</a:t>
            </a:r>
            <a:r>
              <a:rPr lang="zh-CN" altLang="en-US"/>
              <a:t>南阳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B7F359-2A14-52BC-C85D-AC6DC89CB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16D4-3DA9-4285-A015-4C2E2CCFC4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9948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2223D3-0B1F-F983-0570-AC12D9596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59B1660-7799-305A-C5D0-3D1562F41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D8F184F-7534-660C-8F7A-3FABE932F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A96C2-A015-43D2-A7E5-3327FFDC2104}" type="datetime1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2A6ED0-6C06-38CC-7FCA-FE6B34871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SPSS 2023/FPS 12 @</a:t>
            </a:r>
            <a:r>
              <a:rPr lang="zh-CN" altLang="en-US"/>
              <a:t>南阳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0701C21-B304-C156-C14A-EE1586774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16D4-3DA9-4285-A015-4C2E2CCFC4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9451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DA6B53-A8D6-662E-3EC2-CC28491EE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19DB76-B2AE-7374-B983-0D31C0D469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5ADA8FF-C74E-1ED6-8BDC-7535D13B6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0800A74-32AD-9F57-FE06-0264BABB2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C0DC4-2C01-4948-96C1-3B0AC03FC2A2}" type="datetime1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3126662-B711-20E6-919B-6B54F86E5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SPSS 2023/FPS 12 @</a:t>
            </a:r>
            <a:r>
              <a:rPr lang="zh-CN" altLang="en-US"/>
              <a:t>南阳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6AE2866-79CE-7D80-AD41-4D11D9091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16D4-3DA9-4285-A015-4C2E2CCFC4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5222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D3A070-A374-7C4E-7EA5-E2B36A0BB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6740B00-3591-4E37-885F-720276613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31BCD25-E3AF-657E-B83A-1C5B927A2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9160E43-A835-E72D-FE45-9F29C6D7E6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1552465-1DAE-35B6-C625-25DBD6B570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0CF81D2-FA5B-EE69-E646-2D5A41618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F87A-220C-474B-8474-1C7EDC6439FB}" type="datetime1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0629A0E-6887-2FA7-D802-2ADE76760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SPSS 2023/FPS 12 @</a:t>
            </a:r>
            <a:r>
              <a:rPr lang="zh-CN" altLang="en-US"/>
              <a:t>南阳</a:t>
            </a: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14A8532-7A48-7DF6-AF33-8EFC9D234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16D4-3DA9-4285-A015-4C2E2CCFC4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9261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4A69B6-B356-04AC-CD68-474F1FF5A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CED6C80-89CB-33B7-AD1E-66DBE603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D551-0346-4E45-A893-99B9FB7EF3A4}" type="datetime1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CF9450F-2981-783E-5FD1-DA7687A4E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SPSS 2023/FPS 12 @</a:t>
            </a:r>
            <a:r>
              <a:rPr lang="zh-CN" altLang="en-US"/>
              <a:t>南阳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DC640D3-A85C-AF8E-C589-F3BD18579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16D4-3DA9-4285-A015-4C2E2CCFC4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802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3785042-DBBE-0FE6-3D07-5D6625591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9FD2-C370-4C3C-BA67-D6B4EC2BAB8B}" type="datetime1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DFEC439-61BB-8472-1A29-E1CE167AD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SPSS 2023/FPS 12 @</a:t>
            </a:r>
            <a:r>
              <a:rPr lang="zh-CN" altLang="en-US"/>
              <a:t>南阳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8CD2A99-850E-839D-A235-BB3194FFD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16D4-3DA9-4285-A015-4C2E2CCFC4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9680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F57670-1540-F052-01A9-0EFB1F54A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21DD96C-995C-45C2-B5BE-600C1AE5E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253395E-99CF-B650-BFD2-30052F9DF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9B5EF0C-08FF-3D33-7DDF-7D0919795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269E-6CB8-4A96-849E-473A766676E7}" type="datetime1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DAFA8CC-3F0C-3505-2F71-55F6CA11A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SPSS 2023/FPS 12 @</a:t>
            </a:r>
            <a:r>
              <a:rPr lang="zh-CN" altLang="en-US"/>
              <a:t>南阳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AF6D64B-4811-1BFF-E4D7-9D79B808E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16D4-3DA9-4285-A015-4C2E2CCFC4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7661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E39E4D-8EEB-C762-6EDD-C62C0D46F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E5DE634-4BCD-F696-B774-26F2C79C57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8BABCF4-DEDF-791D-133F-37649D2939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B41DC90-EE4F-4800-BDB1-043108CE8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CBF5-D0ED-4575-A03B-DD2581244FBF}" type="datetime1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FA11EFD-6EF8-CF8E-9B0C-0D5612416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SPSS 2023/FPS 12 @</a:t>
            </a:r>
            <a:r>
              <a:rPr lang="zh-CN" altLang="en-US"/>
              <a:t>南阳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DA39BF-E816-D94E-C101-E427EE3C1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16D4-3DA9-4285-A015-4C2E2CCFC4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534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2C8B4D1-46D0-61EB-D492-C52C30B0A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FFD4A0C-3646-E967-D3D1-2374554C3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A8BA90-3531-E5D0-A81B-83DC96549B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9006A-697B-4BDD-B044-2C490F03EEC3}" type="datetime1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B101352-2BA2-972C-7B91-813CBBCAA9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SPSS 2023/FPS 12 @</a:t>
            </a:r>
            <a:r>
              <a:rPr lang="zh-CN" altLang="en-US"/>
              <a:t>南阳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83358DC-49D2-B36D-61BF-5F23C968E9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B16D4-3DA9-4285-A015-4C2E2CCFC4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346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7" Type="http://schemas.openxmlformats.org/officeDocument/2006/relationships/image" Target="../media/image2.png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7.tmp"/><Relationship Id="rId4" Type="http://schemas.openxmlformats.org/officeDocument/2006/relationships/image" Target="../media/image26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tmp"/><Relationship Id="rId3" Type="http://schemas.openxmlformats.org/officeDocument/2006/relationships/image" Target="../media/image28.tmp"/><Relationship Id="rId7" Type="http://schemas.openxmlformats.org/officeDocument/2006/relationships/image" Target="../media/image32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tmp"/><Relationship Id="rId5" Type="http://schemas.openxmlformats.org/officeDocument/2006/relationships/image" Target="../media/image30.tmp"/><Relationship Id="rId4" Type="http://schemas.openxmlformats.org/officeDocument/2006/relationships/image" Target="../media/image29.tmp"/><Relationship Id="rId9" Type="http://schemas.openxmlformats.org/officeDocument/2006/relationships/image" Target="../media/image34.tm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tmp"/><Relationship Id="rId3" Type="http://schemas.openxmlformats.org/officeDocument/2006/relationships/image" Target="../media/image25.tmp"/><Relationship Id="rId7" Type="http://schemas.openxmlformats.org/officeDocument/2006/relationships/image" Target="../media/image36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tmp"/><Relationship Id="rId5" Type="http://schemas.openxmlformats.org/officeDocument/2006/relationships/image" Target="../media/image27.tmp"/><Relationship Id="rId4" Type="http://schemas.openxmlformats.org/officeDocument/2006/relationships/image" Target="../media/image26.tmp"/><Relationship Id="rId9" Type="http://schemas.openxmlformats.org/officeDocument/2006/relationships/image" Target="../media/image38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mp"/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tmp"/><Relationship Id="rId5" Type="http://schemas.openxmlformats.org/officeDocument/2006/relationships/image" Target="../media/image42.tmp"/><Relationship Id="rId4" Type="http://schemas.openxmlformats.org/officeDocument/2006/relationships/image" Target="../media/image41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mp"/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m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.tmp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mp"/><Relationship Id="rId5" Type="http://schemas.openxmlformats.org/officeDocument/2006/relationships/image" Target="../media/image7.tmp"/><Relationship Id="rId4" Type="http://schemas.openxmlformats.org/officeDocument/2006/relationships/image" Target="../media/image6.tmp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0.emf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mp"/><Relationship Id="rId5" Type="http://schemas.openxmlformats.org/officeDocument/2006/relationships/image" Target="../media/image12.tmp"/><Relationship Id="rId4" Type="http://schemas.openxmlformats.org/officeDocument/2006/relationships/image" Target="../media/image11.tmp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5.tmp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tmp"/><Relationship Id="rId5" Type="http://schemas.openxmlformats.org/officeDocument/2006/relationships/image" Target="../media/image16.tmp"/><Relationship Id="rId4" Type="http://schemas.openxmlformats.org/officeDocument/2006/relationships/image" Target="../media/image3.tm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mp"/><Relationship Id="rId13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tmp"/><Relationship Id="rId11" Type="http://schemas.openxmlformats.org/officeDocument/2006/relationships/image" Target="../media/image22.png"/><Relationship Id="rId5" Type="http://schemas.openxmlformats.org/officeDocument/2006/relationships/image" Target="../media/image18.tmp"/><Relationship Id="rId10" Type="http://schemas.openxmlformats.org/officeDocument/2006/relationships/image" Target="../media/image22.tmp"/><Relationship Id="rId4" Type="http://schemas.openxmlformats.org/officeDocument/2006/relationships/image" Target="../media/image3.tmp"/><Relationship Id="rId9" Type="http://schemas.openxmlformats.org/officeDocument/2006/relationships/image" Target="../media/image21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0D0E1AF-153D-E5B3-CDC4-D15FFDF5C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63" y="-1045799"/>
            <a:ext cx="3108372" cy="3108372"/>
          </a:xfrm>
          <a:prstGeom prst="rect">
            <a:avLst/>
          </a:prstGeo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A62C9D-34C5-53BC-E19D-3FD16C5AE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24BD-8F57-49EF-A3E6-5C8CA1A23DD1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F6F7D8C-0C85-4B4B-8FE3-6E4B39DC00F5}"/>
              </a:ext>
            </a:extLst>
          </p:cNvPr>
          <p:cNvSpPr/>
          <p:nvPr/>
        </p:nvSpPr>
        <p:spPr>
          <a:xfrm>
            <a:off x="760423" y="1561826"/>
            <a:ext cx="108973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Diverse origins for non-repeating fast radio bursts: Rotational</a:t>
            </a:r>
          </a:p>
          <a:p>
            <a:pPr algn="ctr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 transient sources and cosmological compact binary merger</a:t>
            </a:r>
          </a:p>
          <a:p>
            <a:pPr algn="ctr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remnants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A85FD59-DA60-4DAF-BA94-06FD0CE0B045}"/>
              </a:ext>
            </a:extLst>
          </p:cNvPr>
          <p:cNvSpPr txBox="1"/>
          <p:nvPr/>
        </p:nvSpPr>
        <p:spPr>
          <a:xfrm>
            <a:off x="3318235" y="3512812"/>
            <a:ext cx="6340117" cy="867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Zi-Liang Zhang (</a:t>
            </a:r>
            <a:r>
              <a:rPr lang="zh-CN" altLang="en-US" sz="2400" b="1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张子良</a:t>
            </a:r>
            <a:r>
              <a:rPr lang="en-US" altLang="zh-CN" sz="2400" b="1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altLang="zh-CN" sz="20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Institute of Astrophysics, Central China Normal University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8D7FF57-0A0B-38C8-BD8E-25CBEC22A836}"/>
              </a:ext>
            </a:extLst>
          </p:cNvPr>
          <p:cNvSpPr/>
          <p:nvPr/>
        </p:nvSpPr>
        <p:spPr>
          <a:xfrm>
            <a:off x="4595939" y="5353128"/>
            <a:ext cx="37847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Based on </a:t>
            </a:r>
            <a:r>
              <a:rPr lang="en-US" altLang="zh-CN" sz="240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arXiv</a:t>
            </a:r>
            <a:r>
              <a:rPr lang="en-US" altLang="zh-CN" sz="24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: 2303.14695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971300F-5817-1D5D-29BF-626D77335E31}"/>
              </a:ext>
            </a:extLst>
          </p:cNvPr>
          <p:cNvSpPr txBox="1"/>
          <p:nvPr/>
        </p:nvSpPr>
        <p:spPr>
          <a:xfrm>
            <a:off x="2909930" y="4691531"/>
            <a:ext cx="71567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Supervisor &amp; Collaborator: Yun-Wei Yu, Xiao-Feng Cao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C769500D-23EA-5E67-6726-852FD8579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SPSS 2023/FPS 12 @</a:t>
            </a:r>
            <a:r>
              <a:rPr lang="zh-CN" altLang="en-US"/>
              <a:t>南阳</a:t>
            </a:r>
          </a:p>
        </p:txBody>
      </p:sp>
      <p:pic>
        <p:nvPicPr>
          <p:cNvPr id="3" name="图片 2" descr="徽标, 公司名称&#10;&#10;描述已自动生成">
            <a:extLst>
              <a:ext uri="{FF2B5EF4-FFF2-40B4-BE49-F238E27FC236}">
                <a16:creationId xmlns:a16="http://schemas.microsoft.com/office/drawing/2014/main" id="{986A7634-4A39-2980-F7B9-2D24A728A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197" y="432337"/>
            <a:ext cx="1424519" cy="81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846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AD4DE36C-BA86-41A9-970A-4A7F4EB0F0BB}"/>
              </a:ext>
            </a:extLst>
          </p:cNvPr>
          <p:cNvSpPr/>
          <p:nvPr/>
        </p:nvSpPr>
        <p:spPr>
          <a:xfrm>
            <a:off x="147214" y="117973"/>
            <a:ext cx="46346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origin of HEFRBs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5320FD17-F935-2BAE-4B07-21341127A0B2}"/>
              </a:ext>
            </a:extLst>
          </p:cNvPr>
          <p:cNvCxnSpPr/>
          <p:nvPr/>
        </p:nvCxnSpPr>
        <p:spPr>
          <a:xfrm>
            <a:off x="0" y="864665"/>
            <a:ext cx="12192000" cy="0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 descr="图表, 折线图&#10;&#10;描述已自动生成">
            <a:extLst>
              <a:ext uri="{FF2B5EF4-FFF2-40B4-BE49-F238E27FC236}">
                <a16:creationId xmlns:a16="http://schemas.microsoft.com/office/drawing/2014/main" id="{25CA42FE-80DE-183C-305C-F2B9163B1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913" y="897282"/>
            <a:ext cx="3434514" cy="2829544"/>
          </a:xfrm>
          <a:prstGeom prst="rect">
            <a:avLst/>
          </a:prstGeom>
        </p:spPr>
      </p:pic>
      <p:pic>
        <p:nvPicPr>
          <p:cNvPr id="10" name="图片 9" descr="图表, 折线图&#10;&#10;描述已自动生成">
            <a:extLst>
              <a:ext uri="{FF2B5EF4-FFF2-40B4-BE49-F238E27FC236}">
                <a16:creationId xmlns:a16="http://schemas.microsoft.com/office/drawing/2014/main" id="{B7E0B77D-B687-18D9-A070-2A6773682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36" y="3827188"/>
            <a:ext cx="3413491" cy="2829542"/>
          </a:xfrm>
          <a:prstGeom prst="rect">
            <a:avLst/>
          </a:prstGeom>
        </p:spPr>
      </p:pic>
      <p:pic>
        <p:nvPicPr>
          <p:cNvPr id="13" name="图片 12" descr="图表, 折线图&#10;&#10;描述已自动生成">
            <a:extLst>
              <a:ext uri="{FF2B5EF4-FFF2-40B4-BE49-F238E27FC236}">
                <a16:creationId xmlns:a16="http://schemas.microsoft.com/office/drawing/2014/main" id="{59D18AFB-73AE-6EA3-F623-798698475D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818" y="3827188"/>
            <a:ext cx="3495885" cy="2829542"/>
          </a:xfrm>
          <a:prstGeom prst="rect">
            <a:avLst/>
          </a:prstGeo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A62C9D-34C5-53BC-E19D-3FD16C5AE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24BD-8F57-49EF-A3E6-5C8CA1A23DD1}" type="slidenum">
              <a:rPr lang="zh-CN" altLang="en-US" smtClean="0"/>
              <a:t>10</a:t>
            </a:fld>
            <a:endParaRPr lang="zh-CN" altLang="en-US" dirty="0"/>
          </a:p>
        </p:txBody>
      </p:sp>
      <p:pic>
        <p:nvPicPr>
          <p:cNvPr id="15" name="图片 14" descr="表格&#10;&#10;描述已自动生成">
            <a:extLst>
              <a:ext uri="{FF2B5EF4-FFF2-40B4-BE49-F238E27FC236}">
                <a16:creationId xmlns:a16="http://schemas.microsoft.com/office/drawing/2014/main" id="{F0A82764-E686-C841-61AB-83F5DAE5C8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889" y="1513585"/>
            <a:ext cx="4464622" cy="142193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463F300B-6785-CE21-5F4D-53ACDD3D49AA}"/>
              </a:ext>
            </a:extLst>
          </p:cNvPr>
          <p:cNvSpPr txBox="1"/>
          <p:nvPr/>
        </p:nvSpPr>
        <p:spPr>
          <a:xfrm>
            <a:off x="299365" y="1791578"/>
            <a:ext cx="3434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Core-collapse origin model deviates from the observation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189186D-7968-FDA4-BFC9-C30E9EFAD64D}"/>
              </a:ext>
            </a:extLst>
          </p:cNvPr>
          <p:cNvSpPr txBox="1"/>
          <p:nvPr/>
        </p:nvSpPr>
        <p:spPr>
          <a:xfrm>
            <a:off x="299365" y="4420092"/>
            <a:ext cx="3434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Compact star mergers models are favored again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Delay time is reasonable</a:t>
            </a:r>
          </a:p>
        </p:txBody>
      </p:sp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467E73C0-5659-68ED-19A4-8409EE480067}"/>
              </a:ext>
            </a:extLst>
          </p:cNvPr>
          <p:cNvSpPr/>
          <p:nvPr/>
        </p:nvSpPr>
        <p:spPr>
          <a:xfrm>
            <a:off x="6960052" y="4092497"/>
            <a:ext cx="633047" cy="858799"/>
          </a:xfrm>
          <a:custGeom>
            <a:avLst/>
            <a:gdLst>
              <a:gd name="connsiteX0" fmla="*/ 0 w 1239716"/>
              <a:gd name="connsiteY0" fmla="*/ 1125415 h 1435123"/>
              <a:gd name="connsiteX1" fmla="*/ 395654 w 1239716"/>
              <a:gd name="connsiteY1" fmla="*/ 1362808 h 1435123"/>
              <a:gd name="connsiteX2" fmla="*/ 1239716 w 1239716"/>
              <a:gd name="connsiteY2" fmla="*/ 0 h 1435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9716" h="1435123">
                <a:moveTo>
                  <a:pt x="0" y="1125415"/>
                </a:moveTo>
                <a:cubicBezTo>
                  <a:pt x="94517" y="1337896"/>
                  <a:pt x="189035" y="1550377"/>
                  <a:pt x="395654" y="1362808"/>
                </a:cubicBezTo>
                <a:cubicBezTo>
                  <a:pt x="602273" y="1175239"/>
                  <a:pt x="1058008" y="274027"/>
                  <a:pt x="1239716" y="0"/>
                </a:cubicBezTo>
              </a:path>
            </a:pathLst>
          </a:custGeom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9DCA8A7C-D437-0D63-7578-6ECB8720E85C}"/>
              </a:ext>
            </a:extLst>
          </p:cNvPr>
          <p:cNvSpPr/>
          <p:nvPr/>
        </p:nvSpPr>
        <p:spPr>
          <a:xfrm>
            <a:off x="10912656" y="4092497"/>
            <a:ext cx="633047" cy="858799"/>
          </a:xfrm>
          <a:custGeom>
            <a:avLst/>
            <a:gdLst>
              <a:gd name="connsiteX0" fmla="*/ 0 w 1239716"/>
              <a:gd name="connsiteY0" fmla="*/ 1125415 h 1435123"/>
              <a:gd name="connsiteX1" fmla="*/ 395654 w 1239716"/>
              <a:gd name="connsiteY1" fmla="*/ 1362808 h 1435123"/>
              <a:gd name="connsiteX2" fmla="*/ 1239716 w 1239716"/>
              <a:gd name="connsiteY2" fmla="*/ 0 h 1435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9716" h="1435123">
                <a:moveTo>
                  <a:pt x="0" y="1125415"/>
                </a:moveTo>
                <a:cubicBezTo>
                  <a:pt x="94517" y="1337896"/>
                  <a:pt x="189035" y="1550377"/>
                  <a:pt x="395654" y="1362808"/>
                </a:cubicBezTo>
                <a:cubicBezTo>
                  <a:pt x="602273" y="1175239"/>
                  <a:pt x="1058008" y="274027"/>
                  <a:pt x="1239716" y="0"/>
                </a:cubicBezTo>
              </a:path>
            </a:pathLst>
          </a:custGeom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910A50E7-4BD1-89C4-6BEF-2054764AE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SPSS 2023/FPS 12 @</a:t>
            </a:r>
            <a:r>
              <a:rPr lang="zh-CN" altLang="en-US"/>
              <a:t>南阳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B5FD6B1-849C-D6C3-5009-34176B8A58DC}"/>
              </a:ext>
            </a:extLst>
          </p:cNvPr>
          <p:cNvSpPr txBox="1"/>
          <p:nvPr/>
        </p:nvSpPr>
        <p:spPr>
          <a:xfrm>
            <a:off x="10320704" y="933536"/>
            <a:ext cx="2066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arXiv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zh-CN" sz="18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2303.14695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687B1B4-DFDB-91BF-A9F5-393972FB87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53778" y="-708578"/>
            <a:ext cx="1826780" cy="1826780"/>
          </a:xfrm>
          <a:prstGeom prst="rect">
            <a:avLst/>
          </a:prstGeom>
        </p:spPr>
      </p:pic>
      <p:pic>
        <p:nvPicPr>
          <p:cNvPr id="9" name="图片 8" descr="徽标, 公司名称&#10;&#10;描述已自动生成">
            <a:extLst>
              <a:ext uri="{FF2B5EF4-FFF2-40B4-BE49-F238E27FC236}">
                <a16:creationId xmlns:a16="http://schemas.microsoft.com/office/drawing/2014/main" id="{4F0C787C-15C8-C39B-3C5E-B8EB0A9CED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469" y="30284"/>
            <a:ext cx="1289867" cy="74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228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A62C9D-34C5-53BC-E19D-3FD16C5AE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24BD-8F57-49EF-A3E6-5C8CA1A23DD1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D4DE36C-BA86-41A9-970A-4A7F4EB0F0BB}"/>
              </a:ext>
            </a:extLst>
          </p:cNvPr>
          <p:cNvSpPr/>
          <p:nvPr/>
        </p:nvSpPr>
        <p:spPr>
          <a:xfrm>
            <a:off x="147214" y="117973"/>
            <a:ext cx="22493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 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5320FD17-F935-2BAE-4B07-21341127A0B2}"/>
              </a:ext>
            </a:extLst>
          </p:cNvPr>
          <p:cNvCxnSpPr/>
          <p:nvPr/>
        </p:nvCxnSpPr>
        <p:spPr>
          <a:xfrm>
            <a:off x="0" y="864665"/>
            <a:ext cx="12192000" cy="0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40157353-B4F9-0730-CF42-B6155949915A}"/>
              </a:ext>
            </a:extLst>
          </p:cNvPr>
          <p:cNvSpPr txBox="1"/>
          <p:nvPr/>
        </p:nvSpPr>
        <p:spPr>
          <a:xfrm>
            <a:off x="272988" y="1128389"/>
            <a:ext cx="1170757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Calibri" panose="020F0502020204030204" pitchFamily="34" charset="0"/>
                <a:cs typeface="Calibri" panose="020F0502020204030204" pitchFamily="34" charset="0"/>
              </a:rPr>
              <a:t>We investigated the statistical distributions of the non-repeating FRBs detected by CHIME and find:</a:t>
            </a:r>
          </a:p>
          <a:p>
            <a:endParaRPr lang="en-US" altLang="zh-CN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Calibri" panose="020F0502020204030204" pitchFamily="34" charset="0"/>
                <a:cs typeface="Calibri" panose="020F0502020204030204" pitchFamily="34" charset="0"/>
              </a:rPr>
              <a:t>Low-energy FRBs (LEFRBs) may exist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Calibri" panose="020F0502020204030204" pitchFamily="34" charset="0"/>
                <a:cs typeface="Calibri" panose="020F0502020204030204" pitchFamily="34" charset="0"/>
              </a:rPr>
              <a:t>LEFRBs are concentrated towards the Galactic plane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Calibri" panose="020F0502020204030204" pitchFamily="34" charset="0"/>
                <a:cs typeface="Calibri" panose="020F0502020204030204" pitchFamily="34" charset="0"/>
              </a:rPr>
              <a:t>LEFRBs might compose a special type of RRAT with only one pulse, high energy and high DM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Calibri" panose="020F0502020204030204" pitchFamily="34" charset="0"/>
                <a:cs typeface="Calibri" panose="020F0502020204030204" pitchFamily="34" charset="0"/>
              </a:rPr>
              <a:t>High-energy FRBs (cosmological) can be produced by remnant of NSs of compact binary mergers with reasonable delay time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12DC6A-2A8D-9413-878F-345E4731A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SPSS 2023/FPS 12 @</a:t>
            </a:r>
            <a:r>
              <a:rPr lang="zh-CN" altLang="en-US"/>
              <a:t>南阳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5950F57-5776-D7F2-6923-6EABBE989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3778" y="-708578"/>
            <a:ext cx="1826780" cy="1826780"/>
          </a:xfrm>
          <a:prstGeom prst="rect">
            <a:avLst/>
          </a:prstGeom>
        </p:spPr>
      </p:pic>
      <p:pic>
        <p:nvPicPr>
          <p:cNvPr id="8" name="图片 7" descr="徽标, 公司名称&#10;&#10;描述已自动生成">
            <a:extLst>
              <a:ext uri="{FF2B5EF4-FFF2-40B4-BE49-F238E27FC236}">
                <a16:creationId xmlns:a16="http://schemas.microsoft.com/office/drawing/2014/main" id="{D3A3547D-9A07-9837-A33C-53640FAA99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469" y="30284"/>
            <a:ext cx="1289867" cy="74137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72B5020-05EA-4E05-ADE8-722620B7A415}"/>
              </a:ext>
            </a:extLst>
          </p:cNvPr>
          <p:cNvSpPr txBox="1"/>
          <p:nvPr/>
        </p:nvSpPr>
        <p:spPr>
          <a:xfrm>
            <a:off x="10320704" y="933536"/>
            <a:ext cx="2066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arXiv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zh-CN" sz="18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2303.14695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72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A62C9D-34C5-53BC-E19D-3FD16C5AE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24BD-8F57-49EF-A3E6-5C8CA1A23DD1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F6F7D8C-0C85-4B4B-8FE3-6E4B39DC00F5}"/>
              </a:ext>
            </a:extLst>
          </p:cNvPr>
          <p:cNvSpPr/>
          <p:nvPr/>
        </p:nvSpPr>
        <p:spPr>
          <a:xfrm>
            <a:off x="647307" y="2875002"/>
            <a:ext cx="1089738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600" b="1" dirty="0">
                <a:latin typeface="Calibri" panose="020F0502020204030204" pitchFamily="34" charset="0"/>
                <a:cs typeface="Calibri" panose="020F0502020204030204" pitchFamily="34" charset="0"/>
              </a:rPr>
              <a:t>Technical details</a:t>
            </a: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C5E3695F-AC6C-FF0C-E7E8-959240266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SPSS 2023/FPS 12 @</a:t>
            </a:r>
            <a:r>
              <a:rPr lang="zh-CN" altLang="en-US"/>
              <a:t>南阳</a:t>
            </a:r>
          </a:p>
        </p:txBody>
      </p:sp>
    </p:spTree>
    <p:extLst>
      <p:ext uri="{BB962C8B-B14F-4D97-AF65-F5344CB8AC3E}">
        <p14:creationId xmlns:p14="http://schemas.microsoft.com/office/powerpoint/2010/main" val="3451456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A62C9D-34C5-53BC-E19D-3FD16C5AE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24BD-8F57-49EF-A3E6-5C8CA1A23DD1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D4DE36C-BA86-41A9-970A-4A7F4EB0F0BB}"/>
              </a:ext>
            </a:extLst>
          </p:cNvPr>
          <p:cNvSpPr/>
          <p:nvPr/>
        </p:nvSpPr>
        <p:spPr>
          <a:xfrm>
            <a:off x="147214" y="117973"/>
            <a:ext cx="81144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Pseudo redshift and energy distribution 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5320FD17-F935-2BAE-4B07-21341127A0B2}"/>
              </a:ext>
            </a:extLst>
          </p:cNvPr>
          <p:cNvCxnSpPr/>
          <p:nvPr/>
        </p:nvCxnSpPr>
        <p:spPr>
          <a:xfrm>
            <a:off x="0" y="864665"/>
            <a:ext cx="12192000" cy="0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图表, 直方图&#10;&#10;描述已自动生成">
            <a:extLst>
              <a:ext uri="{FF2B5EF4-FFF2-40B4-BE49-F238E27FC236}">
                <a16:creationId xmlns:a16="http://schemas.microsoft.com/office/drawing/2014/main" id="{A3F1F2BF-3295-1B74-749C-53AA4037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202" y="972337"/>
            <a:ext cx="2470013" cy="558974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887FA17-ECD8-481C-3727-01600D3F9B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90" y="1442080"/>
            <a:ext cx="4616549" cy="690868"/>
          </a:xfrm>
          <a:prstGeom prst="rect">
            <a:avLst/>
          </a:prstGeom>
        </p:spPr>
      </p:pic>
      <p:pic>
        <p:nvPicPr>
          <p:cNvPr id="9" name="图片 8" descr="文本&#10;&#10;低可信度描述已自动生成">
            <a:extLst>
              <a:ext uri="{FF2B5EF4-FFF2-40B4-BE49-F238E27FC236}">
                <a16:creationId xmlns:a16="http://schemas.microsoft.com/office/drawing/2014/main" id="{60EC7607-10E4-DB05-EB66-0F7A209F9B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90" y="2012093"/>
            <a:ext cx="4490257" cy="75584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EC83200-BF9D-95D4-F074-E507E1422A66}"/>
              </a:ext>
            </a:extLst>
          </p:cNvPr>
          <p:cNvSpPr txBox="1"/>
          <p:nvPr/>
        </p:nvSpPr>
        <p:spPr>
          <a:xfrm>
            <a:off x="147214" y="1079272"/>
            <a:ext cx="3670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Pseudo redshift 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B8E9BB0-5B04-2019-AF04-F673977AF207}"/>
              </a:ext>
            </a:extLst>
          </p:cNvPr>
          <p:cNvSpPr txBox="1"/>
          <p:nvPr/>
        </p:nvSpPr>
        <p:spPr>
          <a:xfrm>
            <a:off x="147214" y="2740901"/>
            <a:ext cx="3670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estimation</a:t>
            </a:r>
          </a:p>
        </p:txBody>
      </p:sp>
      <p:pic>
        <p:nvPicPr>
          <p:cNvPr id="16" name="图片 15" descr="图示&#10;&#10;描述已自动生成">
            <a:extLst>
              <a:ext uri="{FF2B5EF4-FFF2-40B4-BE49-F238E27FC236}">
                <a16:creationId xmlns:a16="http://schemas.microsoft.com/office/drawing/2014/main" id="{75214383-53D4-F31E-E5B8-B74428359B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90" y="3100637"/>
            <a:ext cx="1893352" cy="666573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3E2FA5C4-79DE-30B7-B424-70BE315DBCF0}"/>
              </a:ext>
            </a:extLst>
          </p:cNvPr>
          <p:cNvSpPr txBox="1"/>
          <p:nvPr/>
        </p:nvSpPr>
        <p:spPr>
          <a:xfrm>
            <a:off x="147214" y="3767210"/>
            <a:ext cx="3670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distribution</a:t>
            </a:r>
          </a:p>
        </p:txBody>
      </p:sp>
      <p:pic>
        <p:nvPicPr>
          <p:cNvPr id="19" name="图片 18" descr="手机屏幕截图&#10;&#10;中度可信度描述已自动生成">
            <a:extLst>
              <a:ext uri="{FF2B5EF4-FFF2-40B4-BE49-F238E27FC236}">
                <a16:creationId xmlns:a16="http://schemas.microsoft.com/office/drawing/2014/main" id="{BAB59C21-0AC7-5463-9C9B-7DC258A109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93" y="4169782"/>
            <a:ext cx="2333926" cy="661168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1D3FD51D-EC6E-BE71-3C17-026D2C8AF53F}"/>
              </a:ext>
            </a:extLst>
          </p:cNvPr>
          <p:cNvSpPr txBox="1"/>
          <p:nvPr/>
        </p:nvSpPr>
        <p:spPr>
          <a:xfrm>
            <a:off x="147214" y="4886204"/>
            <a:ext cx="3670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Observational energy distribution</a:t>
            </a:r>
          </a:p>
        </p:txBody>
      </p:sp>
      <p:pic>
        <p:nvPicPr>
          <p:cNvPr id="22" name="图片 21" descr="文本&#10;&#10;描述已自动生成">
            <a:extLst>
              <a:ext uri="{FF2B5EF4-FFF2-40B4-BE49-F238E27FC236}">
                <a16:creationId xmlns:a16="http://schemas.microsoft.com/office/drawing/2014/main" id="{E6472303-71EB-D70F-23D0-E407CF5364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90" y="5371894"/>
            <a:ext cx="4333789" cy="66051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8E01628-8973-897E-7E6E-7BE0C6BB88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93" y="6196443"/>
            <a:ext cx="1904662" cy="319813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81E7057F-DFB6-0FC2-3727-C38D981B88D8}"/>
              </a:ext>
            </a:extLst>
          </p:cNvPr>
          <p:cNvSpPr txBox="1"/>
          <p:nvPr/>
        </p:nvSpPr>
        <p:spPr>
          <a:xfrm>
            <a:off x="2521755" y="6171683"/>
            <a:ext cx="3670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detection efficiency</a:t>
            </a: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8902C3F9-4449-7437-9736-4CEA3C10A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SPSS 2023/FPS 12 @</a:t>
            </a:r>
            <a:r>
              <a:rPr lang="zh-CN" altLang="en-US"/>
              <a:t>南阳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BB3E717-8203-4BAA-B551-E542931ECD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466" y="2971787"/>
            <a:ext cx="3493575" cy="103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33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AD4DE36C-BA86-41A9-970A-4A7F4EB0F0BB}"/>
              </a:ext>
            </a:extLst>
          </p:cNvPr>
          <p:cNvSpPr/>
          <p:nvPr/>
        </p:nvSpPr>
        <p:spPr>
          <a:xfrm>
            <a:off x="147214" y="117973"/>
            <a:ext cx="68659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Redshift distribution of HEFRBs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5320FD17-F935-2BAE-4B07-21341127A0B2}"/>
              </a:ext>
            </a:extLst>
          </p:cNvPr>
          <p:cNvCxnSpPr/>
          <p:nvPr/>
        </p:nvCxnSpPr>
        <p:spPr>
          <a:xfrm>
            <a:off x="0" y="864665"/>
            <a:ext cx="12192000" cy="0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 descr="图表, 折线图&#10;&#10;描述已自动生成">
            <a:extLst>
              <a:ext uri="{FF2B5EF4-FFF2-40B4-BE49-F238E27FC236}">
                <a16:creationId xmlns:a16="http://schemas.microsoft.com/office/drawing/2014/main" id="{25CA42FE-80DE-183C-305C-F2B9163B1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913" y="897282"/>
            <a:ext cx="3434514" cy="2829544"/>
          </a:xfrm>
          <a:prstGeom prst="rect">
            <a:avLst/>
          </a:prstGeom>
        </p:spPr>
      </p:pic>
      <p:pic>
        <p:nvPicPr>
          <p:cNvPr id="10" name="图片 9" descr="图表, 折线图&#10;&#10;描述已自动生成">
            <a:extLst>
              <a:ext uri="{FF2B5EF4-FFF2-40B4-BE49-F238E27FC236}">
                <a16:creationId xmlns:a16="http://schemas.microsoft.com/office/drawing/2014/main" id="{B7E0B77D-B687-18D9-A070-2A6773682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36" y="3827188"/>
            <a:ext cx="3413491" cy="2829542"/>
          </a:xfrm>
          <a:prstGeom prst="rect">
            <a:avLst/>
          </a:prstGeom>
        </p:spPr>
      </p:pic>
      <p:pic>
        <p:nvPicPr>
          <p:cNvPr id="13" name="图片 12" descr="图表, 折线图&#10;&#10;描述已自动生成">
            <a:extLst>
              <a:ext uri="{FF2B5EF4-FFF2-40B4-BE49-F238E27FC236}">
                <a16:creationId xmlns:a16="http://schemas.microsoft.com/office/drawing/2014/main" id="{59D18AFB-73AE-6EA3-F623-798698475D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818" y="3827188"/>
            <a:ext cx="3495885" cy="2829542"/>
          </a:xfrm>
          <a:prstGeom prst="rect">
            <a:avLst/>
          </a:prstGeo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A62C9D-34C5-53BC-E19D-3FD16C5AE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24BD-8F57-49EF-A3E6-5C8CA1A23DD1}" type="slidenum">
              <a:rPr lang="zh-CN" altLang="en-US" smtClean="0"/>
              <a:t>14</a:t>
            </a:fld>
            <a:endParaRPr lang="zh-CN" altLang="en-US" dirty="0"/>
          </a:p>
        </p:txBody>
      </p:sp>
      <p:pic>
        <p:nvPicPr>
          <p:cNvPr id="15" name="图片 14" descr="表格&#10;&#10;描述已自动生成">
            <a:extLst>
              <a:ext uri="{FF2B5EF4-FFF2-40B4-BE49-F238E27FC236}">
                <a16:creationId xmlns:a16="http://schemas.microsoft.com/office/drawing/2014/main" id="{F0A82764-E686-C841-61AB-83F5DAE5C8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889" y="1513585"/>
            <a:ext cx="4464622" cy="1421931"/>
          </a:xfrm>
          <a:prstGeom prst="rect">
            <a:avLst/>
          </a:prstGeom>
        </p:spPr>
      </p:pic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467E73C0-5659-68ED-19A4-8409EE480067}"/>
              </a:ext>
            </a:extLst>
          </p:cNvPr>
          <p:cNvSpPr/>
          <p:nvPr/>
        </p:nvSpPr>
        <p:spPr>
          <a:xfrm>
            <a:off x="6960052" y="4092497"/>
            <a:ext cx="633047" cy="858799"/>
          </a:xfrm>
          <a:custGeom>
            <a:avLst/>
            <a:gdLst>
              <a:gd name="connsiteX0" fmla="*/ 0 w 1239716"/>
              <a:gd name="connsiteY0" fmla="*/ 1125415 h 1435123"/>
              <a:gd name="connsiteX1" fmla="*/ 395654 w 1239716"/>
              <a:gd name="connsiteY1" fmla="*/ 1362808 h 1435123"/>
              <a:gd name="connsiteX2" fmla="*/ 1239716 w 1239716"/>
              <a:gd name="connsiteY2" fmla="*/ 0 h 1435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9716" h="1435123">
                <a:moveTo>
                  <a:pt x="0" y="1125415"/>
                </a:moveTo>
                <a:cubicBezTo>
                  <a:pt x="94517" y="1337896"/>
                  <a:pt x="189035" y="1550377"/>
                  <a:pt x="395654" y="1362808"/>
                </a:cubicBezTo>
                <a:cubicBezTo>
                  <a:pt x="602273" y="1175239"/>
                  <a:pt x="1058008" y="274027"/>
                  <a:pt x="1239716" y="0"/>
                </a:cubicBezTo>
              </a:path>
            </a:pathLst>
          </a:custGeom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9DCA8A7C-D437-0D63-7578-6ECB8720E85C}"/>
              </a:ext>
            </a:extLst>
          </p:cNvPr>
          <p:cNvSpPr/>
          <p:nvPr/>
        </p:nvSpPr>
        <p:spPr>
          <a:xfrm>
            <a:off x="10912656" y="4092497"/>
            <a:ext cx="633047" cy="858799"/>
          </a:xfrm>
          <a:custGeom>
            <a:avLst/>
            <a:gdLst>
              <a:gd name="connsiteX0" fmla="*/ 0 w 1239716"/>
              <a:gd name="connsiteY0" fmla="*/ 1125415 h 1435123"/>
              <a:gd name="connsiteX1" fmla="*/ 395654 w 1239716"/>
              <a:gd name="connsiteY1" fmla="*/ 1362808 h 1435123"/>
              <a:gd name="connsiteX2" fmla="*/ 1239716 w 1239716"/>
              <a:gd name="connsiteY2" fmla="*/ 0 h 1435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9716" h="1435123">
                <a:moveTo>
                  <a:pt x="0" y="1125415"/>
                </a:moveTo>
                <a:cubicBezTo>
                  <a:pt x="94517" y="1337896"/>
                  <a:pt x="189035" y="1550377"/>
                  <a:pt x="395654" y="1362808"/>
                </a:cubicBezTo>
                <a:cubicBezTo>
                  <a:pt x="602273" y="1175239"/>
                  <a:pt x="1058008" y="274027"/>
                  <a:pt x="1239716" y="0"/>
                </a:cubicBezTo>
              </a:path>
            </a:pathLst>
          </a:custGeom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910A50E7-4BD1-89C4-6BEF-2054764AE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SPSS 2023/FPS 12 @</a:t>
            </a:r>
            <a:r>
              <a:rPr lang="zh-CN" altLang="en-US"/>
              <a:t>南阳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B5FD6B1-849C-D6C3-5009-34176B8A58DC}"/>
              </a:ext>
            </a:extLst>
          </p:cNvPr>
          <p:cNvSpPr txBox="1"/>
          <p:nvPr/>
        </p:nvSpPr>
        <p:spPr>
          <a:xfrm>
            <a:off x="10320704" y="933536"/>
            <a:ext cx="2066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arXiv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zh-CN" sz="18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2303.14695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图片 8" descr="图片包含 文本&#10;&#10;描述已自动生成">
            <a:extLst>
              <a:ext uri="{FF2B5EF4-FFF2-40B4-BE49-F238E27FC236}">
                <a16:creationId xmlns:a16="http://schemas.microsoft.com/office/drawing/2014/main" id="{1B5E3F98-4F5F-2243-8CE8-4E13A07451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21" y="1624409"/>
            <a:ext cx="2309681" cy="47708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EB2E7529-9790-AA90-2D86-EB26F85DC042}"/>
              </a:ext>
            </a:extLst>
          </p:cNvPr>
          <p:cNvSpPr txBox="1"/>
          <p:nvPr/>
        </p:nvSpPr>
        <p:spPr>
          <a:xfrm>
            <a:off x="147214" y="1043670"/>
            <a:ext cx="3434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Core-collapse origin model</a:t>
            </a:r>
          </a:p>
        </p:txBody>
      </p:sp>
      <p:pic>
        <p:nvPicPr>
          <p:cNvPr id="16" name="图片 15" descr="墙上的钟表&#10;&#10;中度可信度描述已自动生成">
            <a:extLst>
              <a:ext uri="{FF2B5EF4-FFF2-40B4-BE49-F238E27FC236}">
                <a16:creationId xmlns:a16="http://schemas.microsoft.com/office/drawing/2014/main" id="{803F8D70-EA60-B85A-EFCE-4C03BD684A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51" y="2268010"/>
            <a:ext cx="3320840" cy="634260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0B635AC5-FBC5-E1F3-DCD4-7D8BAF2997DB}"/>
              </a:ext>
            </a:extLst>
          </p:cNvPr>
          <p:cNvSpPr txBox="1"/>
          <p:nvPr/>
        </p:nvSpPr>
        <p:spPr>
          <a:xfrm>
            <a:off x="155944" y="3223850"/>
            <a:ext cx="34134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Compact star mergers models </a:t>
            </a:r>
            <a:endParaRPr lang="zh-CN" altLang="en-US" dirty="0"/>
          </a:p>
        </p:txBody>
      </p:sp>
      <p:pic>
        <p:nvPicPr>
          <p:cNvPr id="26" name="图片 25" descr="文本, 信件&#10;&#10;描述已自动生成">
            <a:extLst>
              <a:ext uri="{FF2B5EF4-FFF2-40B4-BE49-F238E27FC236}">
                <a16:creationId xmlns:a16="http://schemas.microsoft.com/office/drawing/2014/main" id="{C5CFD5C8-FA67-70EF-FB74-4267B14AD8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95" y="3726826"/>
            <a:ext cx="3104178" cy="986292"/>
          </a:xfrm>
          <a:prstGeom prst="rect">
            <a:avLst/>
          </a:prstGeom>
        </p:spPr>
      </p:pic>
      <p:pic>
        <p:nvPicPr>
          <p:cNvPr id="28" name="图片 27" descr="文本&#10;&#10;描述已自动生成">
            <a:extLst>
              <a:ext uri="{FF2B5EF4-FFF2-40B4-BE49-F238E27FC236}">
                <a16:creationId xmlns:a16="http://schemas.microsoft.com/office/drawing/2014/main" id="{ECF67D45-92C4-5199-1969-2E577D9CB1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95" y="4783601"/>
            <a:ext cx="2235875" cy="159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58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A62C9D-34C5-53BC-E19D-3FD16C5AE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24BD-8F57-49EF-A3E6-5C8CA1A23DD1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D4DE36C-BA86-41A9-970A-4A7F4EB0F0BB}"/>
              </a:ext>
            </a:extLst>
          </p:cNvPr>
          <p:cNvSpPr/>
          <p:nvPr/>
        </p:nvSpPr>
        <p:spPr>
          <a:xfrm>
            <a:off x="147214" y="117973"/>
            <a:ext cx="43652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Monte Carlo Method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5320FD17-F935-2BAE-4B07-21341127A0B2}"/>
              </a:ext>
            </a:extLst>
          </p:cNvPr>
          <p:cNvCxnSpPr/>
          <p:nvPr/>
        </p:nvCxnSpPr>
        <p:spPr>
          <a:xfrm>
            <a:off x="0" y="864665"/>
            <a:ext cx="12192000" cy="0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B32E02A6-7C5A-C088-F9B4-244192BF4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SPSS 2023/FPS 12 @</a:t>
            </a:r>
            <a:r>
              <a:rPr lang="zh-CN" altLang="en-US"/>
              <a:t>南阳</a:t>
            </a:r>
          </a:p>
        </p:txBody>
      </p:sp>
      <p:sp>
        <p:nvSpPr>
          <p:cNvPr id="8" name="灯片编号占位符 5">
            <a:extLst>
              <a:ext uri="{FF2B5EF4-FFF2-40B4-BE49-F238E27FC236}">
                <a16:creationId xmlns:a16="http://schemas.microsoft.com/office/drawing/2014/main" id="{AD770344-ED52-774A-D2B7-79A3D923861D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9C24BD-8F57-49EF-A3E6-5C8CA1A23DD1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9" name="箭头: 下 8">
            <a:extLst>
              <a:ext uri="{FF2B5EF4-FFF2-40B4-BE49-F238E27FC236}">
                <a16:creationId xmlns:a16="http://schemas.microsoft.com/office/drawing/2014/main" id="{2DF4E18A-A2DA-3353-D5E7-A12CF4071594}"/>
              </a:ext>
            </a:extLst>
          </p:cNvPr>
          <p:cNvSpPr/>
          <p:nvPr/>
        </p:nvSpPr>
        <p:spPr>
          <a:xfrm rot="14469829">
            <a:off x="5583192" y="1062648"/>
            <a:ext cx="317879" cy="26011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箭头: 下 9">
            <a:extLst>
              <a:ext uri="{FF2B5EF4-FFF2-40B4-BE49-F238E27FC236}">
                <a16:creationId xmlns:a16="http://schemas.microsoft.com/office/drawing/2014/main" id="{4C76A591-B7FF-D3B1-4993-18EB9D71A35B}"/>
              </a:ext>
            </a:extLst>
          </p:cNvPr>
          <p:cNvSpPr/>
          <p:nvPr/>
        </p:nvSpPr>
        <p:spPr>
          <a:xfrm rot="13723126">
            <a:off x="5365102" y="1217774"/>
            <a:ext cx="242279" cy="50393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9090D4D-C611-BC09-FBED-5E45DCB4EC82}"/>
              </a:ext>
            </a:extLst>
          </p:cNvPr>
          <p:cNvSpPr txBox="1"/>
          <p:nvPr/>
        </p:nvSpPr>
        <p:spPr>
          <a:xfrm>
            <a:off x="4501895" y="1532569"/>
            <a:ext cx="1671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/>
              <a:t>蒙特卡洛方法模拟的一个</a:t>
            </a:r>
            <a:r>
              <a:rPr lang="en-US" altLang="zh-CN" sz="1200" dirty="0"/>
              <a:t>FRB</a:t>
            </a:r>
            <a:r>
              <a:rPr lang="zh-CN" altLang="en-US" sz="1200" dirty="0"/>
              <a:t>事件的红移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FC3225A-B305-ABBA-B652-CF784D6821D1}"/>
              </a:ext>
            </a:extLst>
          </p:cNvPr>
          <p:cNvSpPr txBox="1"/>
          <p:nvPr/>
        </p:nvSpPr>
        <p:spPr>
          <a:xfrm>
            <a:off x="4892042" y="4507828"/>
            <a:ext cx="1188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蒙特卡洛方法模拟一个能量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2E9C5F9-DE5D-F681-8CDA-E97DBE221C52}"/>
              </a:ext>
            </a:extLst>
          </p:cNvPr>
          <p:cNvSpPr txBox="1"/>
          <p:nvPr/>
        </p:nvSpPr>
        <p:spPr>
          <a:xfrm>
            <a:off x="7144247" y="1273563"/>
            <a:ext cx="3090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蒙特卡洛方法模拟的一个</a:t>
            </a:r>
            <a:r>
              <a:rPr lang="en-US" altLang="zh-CN" dirty="0"/>
              <a:t>FRB</a:t>
            </a:r>
            <a:r>
              <a:rPr lang="zh-CN" altLang="en-US" dirty="0"/>
              <a:t>事件（</a:t>
            </a:r>
            <a:r>
              <a:rPr lang="en-US" altLang="zh-CN" dirty="0"/>
              <a:t>E, z</a:t>
            </a:r>
            <a:r>
              <a:rPr lang="zh-CN" altLang="en-US" dirty="0"/>
              <a:t>）</a:t>
            </a:r>
          </a:p>
        </p:txBody>
      </p:sp>
      <p:pic>
        <p:nvPicPr>
          <p:cNvPr id="15" name="图片 14" descr="文本&#10;&#10;中度可信度描述已自动生成">
            <a:extLst>
              <a:ext uri="{FF2B5EF4-FFF2-40B4-BE49-F238E27FC236}">
                <a16:creationId xmlns:a16="http://schemas.microsoft.com/office/drawing/2014/main" id="{A9E914C6-C3F9-E52B-5E7B-62E45FF4C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122" y="2289992"/>
            <a:ext cx="1266862" cy="611205"/>
          </a:xfrm>
          <a:prstGeom prst="rect">
            <a:avLst/>
          </a:prstGeom>
        </p:spPr>
      </p:pic>
      <p:sp>
        <p:nvSpPr>
          <p:cNvPr id="16" name="箭头: 右 15">
            <a:extLst>
              <a:ext uri="{FF2B5EF4-FFF2-40B4-BE49-F238E27FC236}">
                <a16:creationId xmlns:a16="http://schemas.microsoft.com/office/drawing/2014/main" id="{5FFDD37A-FC3C-6B2A-0765-21EE80B092A8}"/>
              </a:ext>
            </a:extLst>
          </p:cNvPr>
          <p:cNvSpPr/>
          <p:nvPr/>
        </p:nvSpPr>
        <p:spPr>
          <a:xfrm rot="4054754">
            <a:off x="9263698" y="2755353"/>
            <a:ext cx="1941812" cy="3539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FB2946F-82A0-B081-AED8-4021492E602C}"/>
              </a:ext>
            </a:extLst>
          </p:cNvPr>
          <p:cNvSpPr txBox="1"/>
          <p:nvPr/>
        </p:nvSpPr>
        <p:spPr>
          <a:xfrm>
            <a:off x="10234604" y="4181236"/>
            <a:ext cx="981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观测流量</a:t>
            </a:r>
          </a:p>
        </p:txBody>
      </p:sp>
      <p:sp>
        <p:nvSpPr>
          <p:cNvPr id="20" name="箭头: 右 19">
            <a:extLst>
              <a:ext uri="{FF2B5EF4-FFF2-40B4-BE49-F238E27FC236}">
                <a16:creationId xmlns:a16="http://schemas.microsoft.com/office/drawing/2014/main" id="{4FBBD401-8F98-69CB-D81D-B1099715D0B3}"/>
              </a:ext>
            </a:extLst>
          </p:cNvPr>
          <p:cNvSpPr/>
          <p:nvPr/>
        </p:nvSpPr>
        <p:spPr>
          <a:xfrm rot="5400000">
            <a:off x="7990389" y="2758553"/>
            <a:ext cx="2241068" cy="3539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 descr="手机屏幕截图&#10;&#10;中度可信度描述已自动生成">
            <a:extLst>
              <a:ext uri="{FF2B5EF4-FFF2-40B4-BE49-F238E27FC236}">
                <a16:creationId xmlns:a16="http://schemas.microsoft.com/office/drawing/2014/main" id="{9AEE89CE-E420-0992-7055-F9E8FCFFB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341" y="3171432"/>
            <a:ext cx="2674601" cy="409818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9B4B09DF-F41F-4E7C-45E3-DD7033B877E2}"/>
              </a:ext>
            </a:extLst>
          </p:cNvPr>
          <p:cNvSpPr txBox="1"/>
          <p:nvPr/>
        </p:nvSpPr>
        <p:spPr>
          <a:xfrm>
            <a:off x="8642383" y="4212507"/>
            <a:ext cx="937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观测</a:t>
            </a:r>
            <a:r>
              <a:rPr lang="en-US" altLang="zh-CN" sz="1400" dirty="0"/>
              <a:t>DM</a:t>
            </a:r>
            <a:endParaRPr lang="zh-CN" altLang="en-US" sz="1400" dirty="0"/>
          </a:p>
        </p:txBody>
      </p:sp>
      <p:pic>
        <p:nvPicPr>
          <p:cNvPr id="24" name="图片 23" descr="图表&#10;&#10;描述已自动生成">
            <a:extLst>
              <a:ext uri="{FF2B5EF4-FFF2-40B4-BE49-F238E27FC236}">
                <a16:creationId xmlns:a16="http://schemas.microsoft.com/office/drawing/2014/main" id="{CB14856C-2511-771C-A5B7-BDB34AEBB7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4" y="1235050"/>
            <a:ext cx="4192800" cy="2604618"/>
          </a:xfrm>
          <a:prstGeom prst="rect">
            <a:avLst/>
          </a:prstGeom>
        </p:spPr>
      </p:pic>
      <p:sp>
        <p:nvSpPr>
          <p:cNvPr id="25" name="箭头: 右 24">
            <a:extLst>
              <a:ext uri="{FF2B5EF4-FFF2-40B4-BE49-F238E27FC236}">
                <a16:creationId xmlns:a16="http://schemas.microsoft.com/office/drawing/2014/main" id="{7A395298-6C4E-F32F-41AA-E2FC8C912329}"/>
              </a:ext>
            </a:extLst>
          </p:cNvPr>
          <p:cNvSpPr/>
          <p:nvPr/>
        </p:nvSpPr>
        <p:spPr>
          <a:xfrm rot="5400000">
            <a:off x="8417994" y="5043247"/>
            <a:ext cx="1307271" cy="3539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箭头: 右 25">
            <a:extLst>
              <a:ext uri="{FF2B5EF4-FFF2-40B4-BE49-F238E27FC236}">
                <a16:creationId xmlns:a16="http://schemas.microsoft.com/office/drawing/2014/main" id="{8D54058A-869C-68AB-4351-24395F90E41C}"/>
              </a:ext>
            </a:extLst>
          </p:cNvPr>
          <p:cNvSpPr/>
          <p:nvPr/>
        </p:nvSpPr>
        <p:spPr>
          <a:xfrm rot="5400000">
            <a:off x="9994652" y="5043247"/>
            <a:ext cx="1307271" cy="3539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0307A817-348C-B621-CF9C-FD0223C2E6E5}"/>
              </a:ext>
            </a:extLst>
          </p:cNvPr>
          <p:cNvSpPr txBox="1"/>
          <p:nvPr/>
        </p:nvSpPr>
        <p:spPr>
          <a:xfrm>
            <a:off x="7680738" y="4958618"/>
            <a:ext cx="937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DM </a:t>
            </a:r>
            <a:r>
              <a:rPr lang="zh-CN" altLang="en-US" sz="1400" dirty="0"/>
              <a:t>选择效应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2B2C2DB3-03A9-281B-4154-F05C04311AC4}"/>
              </a:ext>
            </a:extLst>
          </p:cNvPr>
          <p:cNvSpPr txBox="1"/>
          <p:nvPr/>
        </p:nvSpPr>
        <p:spPr>
          <a:xfrm>
            <a:off x="10891648" y="4865450"/>
            <a:ext cx="937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流量</a:t>
            </a:r>
            <a:r>
              <a:rPr lang="en-US" altLang="zh-CN" sz="1400" dirty="0"/>
              <a:t> </a:t>
            </a:r>
            <a:r>
              <a:rPr lang="zh-CN" altLang="en-US" sz="1400" dirty="0"/>
              <a:t>选择效应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1545A65A-36B3-C584-A290-4CDFFDE32BD3}"/>
              </a:ext>
            </a:extLst>
          </p:cNvPr>
          <p:cNvSpPr txBox="1"/>
          <p:nvPr/>
        </p:nvSpPr>
        <p:spPr>
          <a:xfrm>
            <a:off x="9291102" y="6154483"/>
            <a:ext cx="1434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/>
              <a:t>观测到“</a:t>
            </a:r>
            <a:r>
              <a:rPr lang="en-US" altLang="zh-CN" sz="1600" dirty="0"/>
              <a:t>FRB</a:t>
            </a:r>
            <a:r>
              <a:rPr lang="zh-CN" altLang="en-US" sz="1600" dirty="0"/>
              <a:t>”</a:t>
            </a:r>
          </a:p>
        </p:txBody>
      </p:sp>
      <p:pic>
        <p:nvPicPr>
          <p:cNvPr id="30" name="图片 29" descr="文本&#10;&#10;描述已自动生成">
            <a:extLst>
              <a:ext uri="{FF2B5EF4-FFF2-40B4-BE49-F238E27FC236}">
                <a16:creationId xmlns:a16="http://schemas.microsoft.com/office/drawing/2014/main" id="{51C1DABD-0CA0-0A38-142C-0C6F393840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52" y="4830795"/>
            <a:ext cx="3316697" cy="822747"/>
          </a:xfrm>
          <a:prstGeom prst="rect">
            <a:avLst/>
          </a:prstGeom>
        </p:spPr>
      </p:pic>
      <p:pic>
        <p:nvPicPr>
          <p:cNvPr id="31" name="图片 30" descr="文本, 信件&#10;&#10;描述已自动生成">
            <a:extLst>
              <a:ext uri="{FF2B5EF4-FFF2-40B4-BE49-F238E27FC236}">
                <a16:creationId xmlns:a16="http://schemas.microsoft.com/office/drawing/2014/main" id="{2D45BEF6-E859-4319-E246-6C65BB1F136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" r="33812"/>
          <a:stretch/>
        </p:blipFill>
        <p:spPr>
          <a:xfrm>
            <a:off x="2151421" y="1887636"/>
            <a:ext cx="563671" cy="70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91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A62C9D-34C5-53BC-E19D-3FD16C5AE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24BD-8F57-49EF-A3E6-5C8CA1A23DD1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D4DE36C-BA86-41A9-970A-4A7F4EB0F0BB}"/>
              </a:ext>
            </a:extLst>
          </p:cNvPr>
          <p:cNvSpPr/>
          <p:nvPr/>
        </p:nvSpPr>
        <p:spPr>
          <a:xfrm>
            <a:off x="147214" y="117973"/>
            <a:ext cx="61606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Evolving initial mass function 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5320FD17-F935-2BAE-4B07-21341127A0B2}"/>
              </a:ext>
            </a:extLst>
          </p:cNvPr>
          <p:cNvCxnSpPr/>
          <p:nvPr/>
        </p:nvCxnSpPr>
        <p:spPr>
          <a:xfrm>
            <a:off x="0" y="864665"/>
            <a:ext cx="12192000" cy="0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24BA1CED-B06A-F327-A816-659AC9807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SPSS 2023/FPS 12 @</a:t>
            </a:r>
            <a:r>
              <a:rPr lang="zh-CN" altLang="en-US"/>
              <a:t>南阳</a:t>
            </a:r>
          </a:p>
        </p:txBody>
      </p:sp>
      <p:pic>
        <p:nvPicPr>
          <p:cNvPr id="3" name="图片 2" descr="图表, 折线图&#10;&#10;描述已自动生成">
            <a:extLst>
              <a:ext uri="{FF2B5EF4-FFF2-40B4-BE49-F238E27FC236}">
                <a16:creationId xmlns:a16="http://schemas.microsoft.com/office/drawing/2014/main" id="{0223806B-BEE5-CDDC-BE69-BA5A34DF5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768" y="1132417"/>
            <a:ext cx="5953734" cy="482811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884E607-ABCF-A28E-8C81-5C0C82827E7E}"/>
              </a:ext>
            </a:extLst>
          </p:cNvPr>
          <p:cNvSpPr txBox="1"/>
          <p:nvPr/>
        </p:nvSpPr>
        <p:spPr>
          <a:xfrm>
            <a:off x="321617" y="1021606"/>
            <a:ext cx="4717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不同质量恒星诞生的比例与环境有关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随红移演化的初始质量函数</a:t>
            </a:r>
            <a:r>
              <a:rPr lang="en-US" altLang="zh-CN" dirty="0"/>
              <a:t>(initial mass function; IMF) :</a:t>
            </a:r>
            <a:endParaRPr lang="zh-CN" altLang="en-US" dirty="0"/>
          </a:p>
        </p:txBody>
      </p:sp>
      <p:pic>
        <p:nvPicPr>
          <p:cNvPr id="8" name="图片 7" descr="文本, 信件, 示意图&#10;&#10;描述已自动生成">
            <a:extLst>
              <a:ext uri="{FF2B5EF4-FFF2-40B4-BE49-F238E27FC236}">
                <a16:creationId xmlns:a16="http://schemas.microsoft.com/office/drawing/2014/main" id="{C3DC55E4-DE47-2287-7925-C47311947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020" y="2116739"/>
            <a:ext cx="2834886" cy="89161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0E8F9D8C-15AB-A193-1B2C-02BC2886244D}"/>
              </a:ext>
            </a:extLst>
          </p:cNvPr>
          <p:cNvSpPr txBox="1"/>
          <p:nvPr/>
        </p:nvSpPr>
        <p:spPr>
          <a:xfrm>
            <a:off x="315498" y="3569280"/>
            <a:ext cx="4601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红移越大，大质量的恒星越多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不同质量的恒星形成率：</a:t>
            </a:r>
          </a:p>
        </p:txBody>
      </p:sp>
      <p:pic>
        <p:nvPicPr>
          <p:cNvPr id="10" name="图片 9" descr="文本, 信件&#10;&#10;描述已自动生成">
            <a:extLst>
              <a:ext uri="{FF2B5EF4-FFF2-40B4-BE49-F238E27FC236}">
                <a16:creationId xmlns:a16="http://schemas.microsoft.com/office/drawing/2014/main" id="{7610C183-1BED-969F-CE88-9CBB1B14C7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84" y="4795701"/>
            <a:ext cx="4480948" cy="86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05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A62C9D-34C5-53BC-E19D-3FD16C5AE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24BD-8F57-49EF-A3E6-5C8CA1A23DD1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D4DE36C-BA86-41A9-970A-4A7F4EB0F0BB}"/>
              </a:ext>
            </a:extLst>
          </p:cNvPr>
          <p:cNvSpPr/>
          <p:nvPr/>
        </p:nvSpPr>
        <p:spPr>
          <a:xfrm>
            <a:off x="0" y="42085"/>
            <a:ext cx="103117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Correcting direction-dependent detection efficiency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5320FD17-F935-2BAE-4B07-21341127A0B2}"/>
              </a:ext>
            </a:extLst>
          </p:cNvPr>
          <p:cNvCxnSpPr/>
          <p:nvPr/>
        </p:nvCxnSpPr>
        <p:spPr>
          <a:xfrm>
            <a:off x="0" y="864665"/>
            <a:ext cx="12192000" cy="0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id="{42C78670-1194-FC94-30FB-14AA438ED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3778" y="-708578"/>
            <a:ext cx="1826780" cy="1826780"/>
          </a:xfrm>
          <a:prstGeom prst="rect">
            <a:avLst/>
          </a:prstGeom>
        </p:spPr>
      </p:pic>
      <p:pic>
        <p:nvPicPr>
          <p:cNvPr id="2" name="图片 1" descr="图表, 直方图&#10;&#10;描述已自动生成">
            <a:extLst>
              <a:ext uri="{FF2B5EF4-FFF2-40B4-BE49-F238E27FC236}">
                <a16:creationId xmlns:a16="http://schemas.microsoft.com/office/drawing/2014/main" id="{F2C06159-9B26-9DBD-91AE-76E07D323A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855" y="3531568"/>
            <a:ext cx="5874134" cy="3246594"/>
          </a:xfrm>
          <a:prstGeom prst="rect">
            <a:avLst/>
          </a:prstGeom>
        </p:spPr>
      </p:pic>
      <p:pic>
        <p:nvPicPr>
          <p:cNvPr id="10" name="图片 9" descr="图表, 散点图">
            <a:extLst>
              <a:ext uri="{FF2B5EF4-FFF2-40B4-BE49-F238E27FC236}">
                <a16:creationId xmlns:a16="http://schemas.microsoft.com/office/drawing/2014/main" id="{0459208B-5037-CEEB-F265-10FE719A97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733" y="1099162"/>
            <a:ext cx="6046267" cy="2432406"/>
          </a:xfrm>
          <a:prstGeom prst="rect">
            <a:avLst/>
          </a:prstGeom>
        </p:spPr>
      </p:pic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2450EAD-0B8C-56CE-6A5E-C49403282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SPSS 2023/FPS 12 @</a:t>
            </a:r>
            <a:r>
              <a:rPr lang="zh-CN" altLang="en-US"/>
              <a:t>南阳</a:t>
            </a:r>
          </a:p>
        </p:txBody>
      </p:sp>
    </p:spTree>
    <p:extLst>
      <p:ext uri="{BB962C8B-B14F-4D97-AF65-F5344CB8AC3E}">
        <p14:creationId xmlns:p14="http://schemas.microsoft.com/office/powerpoint/2010/main" val="208076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A62C9D-34C5-53BC-E19D-3FD16C5AE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24BD-8F57-49EF-A3E6-5C8CA1A23DD1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D4DE36C-BA86-41A9-970A-4A7F4EB0F0BB}"/>
              </a:ext>
            </a:extLst>
          </p:cNvPr>
          <p:cNvSpPr/>
          <p:nvPr/>
        </p:nvSpPr>
        <p:spPr>
          <a:xfrm>
            <a:off x="147214" y="117973"/>
            <a:ext cx="16722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5320FD17-F935-2BAE-4B07-21341127A0B2}"/>
              </a:ext>
            </a:extLst>
          </p:cNvPr>
          <p:cNvCxnSpPr/>
          <p:nvPr/>
        </p:nvCxnSpPr>
        <p:spPr>
          <a:xfrm>
            <a:off x="0" y="864665"/>
            <a:ext cx="12192000" cy="0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id="{42C78670-1194-FC94-30FB-14AA438ED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3778" y="-708578"/>
            <a:ext cx="1826780" cy="1826780"/>
          </a:xfrm>
          <a:prstGeom prst="rect">
            <a:avLst/>
          </a:prstGeom>
        </p:spPr>
      </p:pic>
      <p:sp>
        <p:nvSpPr>
          <p:cNvPr id="2" name="页脚占位符 1">
            <a:extLst>
              <a:ext uri="{FF2B5EF4-FFF2-40B4-BE49-F238E27FC236}">
                <a16:creationId xmlns:a16="http://schemas.microsoft.com/office/drawing/2014/main" id="{24BA1CED-B06A-F327-A816-659AC9807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SPSS 2023/FPS 12 @</a:t>
            </a:r>
            <a:r>
              <a:rPr lang="zh-CN" altLang="en-US"/>
              <a:t>南阳</a:t>
            </a:r>
          </a:p>
        </p:txBody>
      </p:sp>
    </p:spTree>
    <p:extLst>
      <p:ext uri="{BB962C8B-B14F-4D97-AF65-F5344CB8AC3E}">
        <p14:creationId xmlns:p14="http://schemas.microsoft.com/office/powerpoint/2010/main" val="703693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A62C9D-34C5-53BC-E19D-3FD16C5AE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24BD-8F57-49EF-A3E6-5C8CA1A23DD1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D4DE36C-BA86-41A9-970A-4A7F4EB0F0BB}"/>
              </a:ext>
            </a:extLst>
          </p:cNvPr>
          <p:cNvSpPr/>
          <p:nvPr/>
        </p:nvSpPr>
        <p:spPr>
          <a:xfrm>
            <a:off x="147214" y="117973"/>
            <a:ext cx="33650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Brief Summary 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5320FD17-F935-2BAE-4B07-21341127A0B2}"/>
              </a:ext>
            </a:extLst>
          </p:cNvPr>
          <p:cNvCxnSpPr/>
          <p:nvPr/>
        </p:nvCxnSpPr>
        <p:spPr>
          <a:xfrm>
            <a:off x="0" y="864665"/>
            <a:ext cx="12192000" cy="0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40157353-B4F9-0730-CF42-B6155949915A}"/>
              </a:ext>
            </a:extLst>
          </p:cNvPr>
          <p:cNvSpPr txBox="1"/>
          <p:nvPr/>
        </p:nvSpPr>
        <p:spPr>
          <a:xfrm>
            <a:off x="272988" y="1128389"/>
            <a:ext cx="117075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Calibri" panose="020F0502020204030204" pitchFamily="34" charset="0"/>
                <a:cs typeface="Calibri" panose="020F0502020204030204" pitchFamily="34" charset="0"/>
              </a:rPr>
              <a:t>Low-energy FRBs (LEFRBs) may exist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Calibri" panose="020F0502020204030204" pitchFamily="34" charset="0"/>
                <a:cs typeface="Calibri" panose="020F0502020204030204" pitchFamily="34" charset="0"/>
              </a:rPr>
              <a:t>LEFRBs are concentrated towards the Galactic plane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12DC6A-2A8D-9413-878F-345E4731A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SPSS 2023/FPS 12 @</a:t>
            </a:r>
            <a:r>
              <a:rPr lang="zh-CN" altLang="en-US"/>
              <a:t>南阳</a:t>
            </a:r>
          </a:p>
        </p:txBody>
      </p:sp>
      <p:pic>
        <p:nvPicPr>
          <p:cNvPr id="3" name="图片 2" descr="图表, 散点图">
            <a:extLst>
              <a:ext uri="{FF2B5EF4-FFF2-40B4-BE49-F238E27FC236}">
                <a16:creationId xmlns:a16="http://schemas.microsoft.com/office/drawing/2014/main" id="{CEA50DDC-FDF7-5B38-D681-D4359868B0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475" y="2610389"/>
            <a:ext cx="7387049" cy="297180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CA300E3-0CBB-D051-7B43-7A92B4082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3778" y="-708578"/>
            <a:ext cx="1826780" cy="1826780"/>
          </a:xfrm>
          <a:prstGeom prst="rect">
            <a:avLst/>
          </a:prstGeom>
        </p:spPr>
      </p:pic>
      <p:pic>
        <p:nvPicPr>
          <p:cNvPr id="9" name="图片 8" descr="徽标, 公司名称&#10;&#10;描述已自动生成">
            <a:extLst>
              <a:ext uri="{FF2B5EF4-FFF2-40B4-BE49-F238E27FC236}">
                <a16:creationId xmlns:a16="http://schemas.microsoft.com/office/drawing/2014/main" id="{5A6BFA22-737E-2F61-0CF6-1CB4A01475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469" y="30284"/>
            <a:ext cx="1289867" cy="74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45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A62C9D-34C5-53BC-E19D-3FD16C5AE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24BD-8F57-49EF-A3E6-5C8CA1A23DD1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D4DE36C-BA86-41A9-970A-4A7F4EB0F0BB}"/>
              </a:ext>
            </a:extLst>
          </p:cNvPr>
          <p:cNvSpPr/>
          <p:nvPr/>
        </p:nvSpPr>
        <p:spPr>
          <a:xfrm>
            <a:off x="73547" y="131129"/>
            <a:ext cx="16722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5320FD17-F935-2BAE-4B07-21341127A0B2}"/>
              </a:ext>
            </a:extLst>
          </p:cNvPr>
          <p:cNvCxnSpPr/>
          <p:nvPr/>
        </p:nvCxnSpPr>
        <p:spPr>
          <a:xfrm>
            <a:off x="0" y="864665"/>
            <a:ext cx="12192000" cy="0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2428B13E-615C-F6FD-7FA2-18CFF4EECCC5}"/>
              </a:ext>
            </a:extLst>
          </p:cNvPr>
          <p:cNvSpPr txBox="1"/>
          <p:nvPr/>
        </p:nvSpPr>
        <p:spPr>
          <a:xfrm>
            <a:off x="73547" y="1625349"/>
            <a:ext cx="100802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</a:rPr>
              <a:t>Introduction to FRB and statistical approach</a:t>
            </a:r>
          </a:p>
          <a:p>
            <a:endParaRPr lang="en-US" altLang="zh-CN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</a:rPr>
              <a:t>The distributions of low-energy FRBs</a:t>
            </a:r>
          </a:p>
          <a:p>
            <a:endParaRPr lang="en-US" altLang="zh-CN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</a:rPr>
              <a:t>The origin of high-energy FRBs (cosmological)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</a:p>
        </p:txBody>
      </p:sp>
      <p:sp>
        <p:nvSpPr>
          <p:cNvPr id="9" name="页脚占位符 8">
            <a:extLst>
              <a:ext uri="{FF2B5EF4-FFF2-40B4-BE49-F238E27FC236}">
                <a16:creationId xmlns:a16="http://schemas.microsoft.com/office/drawing/2014/main" id="{E8E9F6B6-0FF3-AFD5-CD9A-D687370F0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SPSS 2023/FPS 12 @</a:t>
            </a:r>
            <a:r>
              <a:rPr lang="zh-CN" altLang="en-US"/>
              <a:t>南阳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D04195F-C2DD-D685-C48C-1B7528CDC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3778" y="-708578"/>
            <a:ext cx="1826780" cy="1826780"/>
          </a:xfrm>
          <a:prstGeom prst="rect">
            <a:avLst/>
          </a:prstGeom>
        </p:spPr>
      </p:pic>
      <p:pic>
        <p:nvPicPr>
          <p:cNvPr id="3" name="图片 2" descr="徽标, 公司名称&#10;&#10;描述已自动生成">
            <a:extLst>
              <a:ext uri="{FF2B5EF4-FFF2-40B4-BE49-F238E27FC236}">
                <a16:creationId xmlns:a16="http://schemas.microsoft.com/office/drawing/2014/main" id="{479B9B4F-5AD2-C412-583A-95972C3F89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469" y="30284"/>
            <a:ext cx="1289867" cy="74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553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A62C9D-34C5-53BC-E19D-3FD16C5AE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24BD-8F57-49EF-A3E6-5C8CA1A23DD1}" type="slidenum">
              <a:rPr lang="zh-CN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fld>
            <a:endParaRPr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D4DE36C-BA86-41A9-970A-4A7F4EB0F0BB}"/>
              </a:ext>
            </a:extLst>
          </p:cNvPr>
          <p:cNvSpPr/>
          <p:nvPr/>
        </p:nvSpPr>
        <p:spPr>
          <a:xfrm>
            <a:off x="147214" y="117973"/>
            <a:ext cx="28052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5320FD17-F935-2BAE-4B07-21341127A0B2}"/>
              </a:ext>
            </a:extLst>
          </p:cNvPr>
          <p:cNvCxnSpPr/>
          <p:nvPr/>
        </p:nvCxnSpPr>
        <p:spPr>
          <a:xfrm>
            <a:off x="0" y="864665"/>
            <a:ext cx="12192000" cy="0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6B42E907-7712-53BA-1497-F9724BA49972}"/>
              </a:ext>
            </a:extLst>
          </p:cNvPr>
          <p:cNvSpPr txBox="1"/>
          <p:nvPr/>
        </p:nvSpPr>
        <p:spPr>
          <a:xfrm>
            <a:off x="224907" y="1107200"/>
            <a:ext cx="6398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FRBs are mysterious transients. What is the progenitor of FRB? </a:t>
            </a:r>
          </a:p>
        </p:txBody>
      </p:sp>
      <p:pic>
        <p:nvPicPr>
          <p:cNvPr id="15" name="Picture 2" descr="Lorimer burst">
            <a:extLst>
              <a:ext uri="{FF2B5EF4-FFF2-40B4-BE49-F238E27FC236}">
                <a16:creationId xmlns:a16="http://schemas.microsoft.com/office/drawing/2014/main" id="{7749F6B9-DBA4-C62E-24AC-D760C96F3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7786"/>
            <a:ext cx="3506003" cy="270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B637B5E4-AA74-570D-5BF3-6D7FA50B28EF}"/>
              </a:ext>
            </a:extLst>
          </p:cNvPr>
          <p:cNvSpPr txBox="1"/>
          <p:nvPr/>
        </p:nvSpPr>
        <p:spPr>
          <a:xfrm>
            <a:off x="224907" y="1568864"/>
            <a:ext cx="3506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Short duration and high energy</a:t>
            </a:r>
          </a:p>
        </p:txBody>
      </p:sp>
      <p:sp>
        <p:nvSpPr>
          <p:cNvPr id="18" name="箭头: 右 17">
            <a:extLst>
              <a:ext uri="{FF2B5EF4-FFF2-40B4-BE49-F238E27FC236}">
                <a16:creationId xmlns:a16="http://schemas.microsoft.com/office/drawing/2014/main" id="{79C2C147-2677-E1B4-25D4-47C9853A820F}"/>
              </a:ext>
            </a:extLst>
          </p:cNvPr>
          <p:cNvSpPr/>
          <p:nvPr/>
        </p:nvSpPr>
        <p:spPr>
          <a:xfrm>
            <a:off x="3519041" y="1668568"/>
            <a:ext cx="629815" cy="2239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7354003-4E0F-5F59-C9DE-066984E26DC0}"/>
              </a:ext>
            </a:extLst>
          </p:cNvPr>
          <p:cNvSpPr txBox="1"/>
          <p:nvPr/>
        </p:nvSpPr>
        <p:spPr>
          <a:xfrm>
            <a:off x="4231178" y="1568864"/>
            <a:ext cx="1458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NS/Magnetar?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F485C54-3340-5175-7F63-76AE0638FE19}"/>
              </a:ext>
            </a:extLst>
          </p:cNvPr>
          <p:cNvSpPr txBox="1"/>
          <p:nvPr/>
        </p:nvSpPr>
        <p:spPr>
          <a:xfrm>
            <a:off x="224907" y="2028272"/>
            <a:ext cx="6398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SGR 1935+2154 is associated with  supernova remnant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9451AAB-F809-2A73-B04E-47DD13379167}"/>
              </a:ext>
            </a:extLst>
          </p:cNvPr>
          <p:cNvSpPr txBox="1"/>
          <p:nvPr/>
        </p:nvSpPr>
        <p:spPr>
          <a:xfrm>
            <a:off x="466555" y="6082470"/>
            <a:ext cx="1855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2060"/>
                </a:solidFill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Lorimer et al. (2007)</a:t>
            </a:r>
            <a:endParaRPr lang="zh-CN" altLang="en-US" sz="1400" dirty="0">
              <a:solidFill>
                <a:srgbClr val="002060"/>
              </a:solidFill>
              <a:highlight>
                <a:srgbClr val="C0C0C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D4F3CF5F-9EB4-FDE2-4ACF-8113DB6A5E10}"/>
              </a:ext>
            </a:extLst>
          </p:cNvPr>
          <p:cNvSpPr txBox="1"/>
          <p:nvPr/>
        </p:nvSpPr>
        <p:spPr>
          <a:xfrm>
            <a:off x="5756546" y="1568864"/>
            <a:ext cx="253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FRB 20200428 confirm</a:t>
            </a:r>
          </a:p>
        </p:txBody>
      </p:sp>
      <p:sp>
        <p:nvSpPr>
          <p:cNvPr id="5" name="箭头: 右 4">
            <a:extLst>
              <a:ext uri="{FF2B5EF4-FFF2-40B4-BE49-F238E27FC236}">
                <a16:creationId xmlns:a16="http://schemas.microsoft.com/office/drawing/2014/main" id="{BF0B7637-7305-DF8F-4A93-30443A64B060}"/>
              </a:ext>
            </a:extLst>
          </p:cNvPr>
          <p:cNvSpPr/>
          <p:nvPr/>
        </p:nvSpPr>
        <p:spPr>
          <a:xfrm>
            <a:off x="5781092" y="2100970"/>
            <a:ext cx="629815" cy="2239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A6873E9-0D9B-0B36-A849-61E8CEE5C002}"/>
              </a:ext>
            </a:extLst>
          </p:cNvPr>
          <p:cNvSpPr txBox="1"/>
          <p:nvPr/>
        </p:nvSpPr>
        <p:spPr>
          <a:xfrm>
            <a:off x="6515025" y="2015667"/>
            <a:ext cx="93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Young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583D76B-B587-118B-2BB2-3F7C660D2DA2}"/>
              </a:ext>
            </a:extLst>
          </p:cNvPr>
          <p:cNvSpPr txBox="1"/>
          <p:nvPr/>
        </p:nvSpPr>
        <p:spPr>
          <a:xfrm>
            <a:off x="224907" y="2457728"/>
            <a:ext cx="5768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FRB 20200120E is localized in a globular cluster of M81</a:t>
            </a:r>
          </a:p>
        </p:txBody>
      </p:sp>
      <p:sp>
        <p:nvSpPr>
          <p:cNvPr id="10" name="箭头: 右 9">
            <a:extLst>
              <a:ext uri="{FF2B5EF4-FFF2-40B4-BE49-F238E27FC236}">
                <a16:creationId xmlns:a16="http://schemas.microsoft.com/office/drawing/2014/main" id="{6FDAC3C4-3624-8F1C-F724-6081C024D08E}"/>
              </a:ext>
            </a:extLst>
          </p:cNvPr>
          <p:cNvSpPr/>
          <p:nvPr/>
        </p:nvSpPr>
        <p:spPr>
          <a:xfrm>
            <a:off x="5993956" y="2555472"/>
            <a:ext cx="629815" cy="2239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9899D07-7B2C-7315-E3A2-295DAE043424}"/>
              </a:ext>
            </a:extLst>
          </p:cNvPr>
          <p:cNvSpPr txBox="1"/>
          <p:nvPr/>
        </p:nvSpPr>
        <p:spPr>
          <a:xfrm>
            <a:off x="6750552" y="2457999"/>
            <a:ext cx="93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E940E5F-1C77-B185-514A-B208CEA32D8F}"/>
              </a:ext>
            </a:extLst>
          </p:cNvPr>
          <p:cNvSpPr txBox="1"/>
          <p:nvPr/>
        </p:nvSpPr>
        <p:spPr>
          <a:xfrm>
            <a:off x="224906" y="2914817"/>
            <a:ext cx="5768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Origin diversity?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25A6E6DD-E274-9F68-386D-20B124DC8405}"/>
              </a:ext>
            </a:extLst>
          </p:cNvPr>
          <p:cNvSpPr txBox="1"/>
          <p:nvPr/>
        </p:nvSpPr>
        <p:spPr>
          <a:xfrm>
            <a:off x="224905" y="3330788"/>
            <a:ext cx="5768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More constrain are needed</a:t>
            </a:r>
          </a:p>
        </p:txBody>
      </p:sp>
      <p:pic>
        <p:nvPicPr>
          <p:cNvPr id="30" name="图片 29" descr="夜晚的星空&#10;&#10;描述已自动生成">
            <a:extLst>
              <a:ext uri="{FF2B5EF4-FFF2-40B4-BE49-F238E27FC236}">
                <a16:creationId xmlns:a16="http://schemas.microsoft.com/office/drawing/2014/main" id="{71F26DCB-D5D4-A993-C725-646E1DF79C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095" y="965027"/>
            <a:ext cx="2750461" cy="2526350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EE4D9F82-E122-DFA0-63D6-1A3157A7EFEB}"/>
              </a:ext>
            </a:extLst>
          </p:cNvPr>
          <p:cNvSpPr txBox="1"/>
          <p:nvPr/>
        </p:nvSpPr>
        <p:spPr>
          <a:xfrm>
            <a:off x="9287093" y="3130260"/>
            <a:ext cx="1855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2060"/>
                </a:solidFill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Kirsten et al. (2022)</a:t>
            </a:r>
            <a:endParaRPr lang="zh-CN" altLang="en-US" sz="1400" dirty="0">
              <a:solidFill>
                <a:srgbClr val="002060"/>
              </a:solidFill>
              <a:highlight>
                <a:srgbClr val="C0C0C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" name="图片 39" descr="图示&#10;&#10;描述已自动生成">
            <a:extLst>
              <a:ext uri="{FF2B5EF4-FFF2-40B4-BE49-F238E27FC236}">
                <a16:creationId xmlns:a16="http://schemas.microsoft.com/office/drawing/2014/main" id="{D6353039-11A1-B370-5E99-CEA6949004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552" y="4313810"/>
            <a:ext cx="2234035" cy="2294090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id="{5EE72DF5-D30E-1027-A3E7-25A0EC88E38F}"/>
              </a:ext>
            </a:extLst>
          </p:cNvPr>
          <p:cNvSpPr txBox="1"/>
          <p:nvPr/>
        </p:nvSpPr>
        <p:spPr>
          <a:xfrm>
            <a:off x="6665334" y="6276475"/>
            <a:ext cx="1855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err="1">
                <a:solidFill>
                  <a:srgbClr val="002060"/>
                </a:solidFill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Bassa</a:t>
            </a:r>
            <a:r>
              <a:rPr lang="en-US" altLang="zh-CN" sz="1400" dirty="0">
                <a:solidFill>
                  <a:srgbClr val="002060"/>
                </a:solidFill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et al. (2017)</a:t>
            </a:r>
            <a:endParaRPr lang="zh-CN" altLang="en-US" sz="1400" dirty="0">
              <a:solidFill>
                <a:srgbClr val="002060"/>
              </a:solidFill>
              <a:highlight>
                <a:srgbClr val="C0C0C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3" name="图片 42" descr="图片包含 图示&#10;&#10;描述已自动生成">
            <a:extLst>
              <a:ext uri="{FF2B5EF4-FFF2-40B4-BE49-F238E27FC236}">
                <a16:creationId xmlns:a16="http://schemas.microsoft.com/office/drawing/2014/main" id="{1648F54B-7D2F-84D6-6EC4-CE37A8CF15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041" y="3926520"/>
            <a:ext cx="3093133" cy="2659468"/>
          </a:xfrm>
          <a:prstGeom prst="rect">
            <a:avLst/>
          </a:prstGeom>
        </p:spPr>
      </p:pic>
      <p:sp>
        <p:nvSpPr>
          <p:cNvPr id="44" name="文本框 43">
            <a:extLst>
              <a:ext uri="{FF2B5EF4-FFF2-40B4-BE49-F238E27FC236}">
                <a16:creationId xmlns:a16="http://schemas.microsoft.com/office/drawing/2014/main" id="{14F25778-D6E2-0547-F1EC-AD9C69ACAE48}"/>
              </a:ext>
            </a:extLst>
          </p:cNvPr>
          <p:cNvSpPr txBox="1"/>
          <p:nvPr/>
        </p:nvSpPr>
        <p:spPr>
          <a:xfrm>
            <a:off x="3506003" y="6261939"/>
            <a:ext cx="1855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2060"/>
                </a:solidFill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Zhou et al. (2020)</a:t>
            </a:r>
            <a:endParaRPr lang="zh-CN" altLang="en-US" sz="1400" dirty="0">
              <a:solidFill>
                <a:srgbClr val="002060"/>
              </a:solidFill>
              <a:highlight>
                <a:srgbClr val="C0C0C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6" name="图片 45" descr="地图&#10;&#10;描述已自动生成">
            <a:extLst>
              <a:ext uri="{FF2B5EF4-FFF2-40B4-BE49-F238E27FC236}">
                <a16:creationId xmlns:a16="http://schemas.microsoft.com/office/drawing/2014/main" id="{E5FAFD03-3108-E4A2-D2C6-B0DD776BFD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057" y="3600427"/>
            <a:ext cx="2800741" cy="2800741"/>
          </a:xfrm>
          <a:prstGeom prst="rect">
            <a:avLst/>
          </a:prstGeom>
        </p:spPr>
      </p:pic>
      <p:sp>
        <p:nvSpPr>
          <p:cNvPr id="47" name="文本框 46">
            <a:extLst>
              <a:ext uri="{FF2B5EF4-FFF2-40B4-BE49-F238E27FC236}">
                <a16:creationId xmlns:a16="http://schemas.microsoft.com/office/drawing/2014/main" id="{5E327A6A-A017-6C62-1A3D-B3AAFCD4C89F}"/>
              </a:ext>
            </a:extLst>
          </p:cNvPr>
          <p:cNvSpPr txBox="1"/>
          <p:nvPr/>
        </p:nvSpPr>
        <p:spPr>
          <a:xfrm>
            <a:off x="9226159" y="6082469"/>
            <a:ext cx="1855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err="1">
                <a:solidFill>
                  <a:srgbClr val="002060"/>
                </a:solidFill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Heintz</a:t>
            </a:r>
            <a:r>
              <a:rPr lang="en-US" altLang="zh-CN" sz="1400" dirty="0">
                <a:solidFill>
                  <a:srgbClr val="002060"/>
                </a:solidFill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et al. (2020)</a:t>
            </a:r>
            <a:endParaRPr lang="zh-CN" altLang="en-US" sz="1400" dirty="0">
              <a:solidFill>
                <a:srgbClr val="002060"/>
              </a:solidFill>
              <a:highlight>
                <a:srgbClr val="C0C0C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B149C95B-7F53-26CB-AC21-4EC48261F0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7035" y="2948729"/>
            <a:ext cx="2284055" cy="1275264"/>
          </a:xfrm>
          <a:prstGeom prst="rect">
            <a:avLst/>
          </a:prstGeom>
        </p:spPr>
      </p:pic>
      <p:sp>
        <p:nvSpPr>
          <p:cNvPr id="49" name="文本框 48">
            <a:extLst>
              <a:ext uri="{FF2B5EF4-FFF2-40B4-BE49-F238E27FC236}">
                <a16:creationId xmlns:a16="http://schemas.microsoft.com/office/drawing/2014/main" id="{4AC30BFC-0715-439E-2601-BFAAEABFE15A}"/>
              </a:ext>
            </a:extLst>
          </p:cNvPr>
          <p:cNvSpPr txBox="1"/>
          <p:nvPr/>
        </p:nvSpPr>
        <p:spPr>
          <a:xfrm>
            <a:off x="6708369" y="3896469"/>
            <a:ext cx="1496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2060"/>
                </a:solidFill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HXMT</a:t>
            </a:r>
            <a:endParaRPr lang="zh-CN" altLang="en-US" sz="1400" dirty="0">
              <a:solidFill>
                <a:srgbClr val="002060"/>
              </a:solidFill>
              <a:highlight>
                <a:srgbClr val="C0C0C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A5DD54FA-CDC8-D61F-49D2-452BCA584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SPSS 2023/FPS 12 @</a:t>
            </a:r>
            <a:r>
              <a:rPr lang="zh-CN" altLang="en-US"/>
              <a:t>南阳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ED7FACF-EBDD-2104-7499-FEC977BE1DE0}"/>
              </a:ext>
            </a:extLst>
          </p:cNvPr>
          <p:cNvSpPr txBox="1"/>
          <p:nvPr/>
        </p:nvSpPr>
        <p:spPr>
          <a:xfrm>
            <a:off x="7892719" y="4386342"/>
            <a:ext cx="11083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highlight>
                  <a:srgbClr val="FF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FRB 121102</a:t>
            </a:r>
            <a:endParaRPr lang="zh-CN" altLang="en-US" sz="1400" dirty="0">
              <a:solidFill>
                <a:schemeClr val="bg1"/>
              </a:solidFill>
              <a:highlight>
                <a:srgbClr val="FF00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BACA95E-D9FC-E7A7-9F77-3F44DEF192BC}"/>
              </a:ext>
            </a:extLst>
          </p:cNvPr>
          <p:cNvSpPr txBox="1"/>
          <p:nvPr/>
        </p:nvSpPr>
        <p:spPr>
          <a:xfrm>
            <a:off x="10699173" y="1045509"/>
            <a:ext cx="1309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highlight>
                  <a:srgbClr val="FF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FRB 20200120E</a:t>
            </a:r>
            <a:endParaRPr lang="zh-CN" altLang="en-US" sz="1400" dirty="0">
              <a:solidFill>
                <a:schemeClr val="bg1"/>
              </a:solidFill>
              <a:highlight>
                <a:srgbClr val="FF00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5ABBD17D-2944-0DD1-9B74-443F3D499C68}"/>
              </a:ext>
            </a:extLst>
          </p:cNvPr>
          <p:cNvSpPr txBox="1"/>
          <p:nvPr/>
        </p:nvSpPr>
        <p:spPr>
          <a:xfrm>
            <a:off x="10929346" y="3710155"/>
            <a:ext cx="1309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highlight>
                  <a:srgbClr val="FF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FRB 190611</a:t>
            </a:r>
            <a:endParaRPr lang="zh-CN" altLang="en-US" sz="1400" dirty="0">
              <a:solidFill>
                <a:schemeClr val="bg1"/>
              </a:solidFill>
              <a:highlight>
                <a:srgbClr val="FF00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2016AF32-D4D4-3586-D6DB-5047AF621D49}"/>
              </a:ext>
            </a:extLst>
          </p:cNvPr>
          <p:cNvSpPr txBox="1"/>
          <p:nvPr/>
        </p:nvSpPr>
        <p:spPr>
          <a:xfrm>
            <a:off x="5513391" y="4010425"/>
            <a:ext cx="1309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highlight>
                  <a:srgbClr val="FF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FRB 200428</a:t>
            </a:r>
            <a:endParaRPr lang="zh-CN" altLang="en-US" sz="1400" dirty="0">
              <a:solidFill>
                <a:schemeClr val="bg1"/>
              </a:solidFill>
              <a:highlight>
                <a:srgbClr val="FF00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4D9F1FA-B166-CDC5-B492-2195E0A3A0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53778" y="-708578"/>
            <a:ext cx="1826780" cy="1826780"/>
          </a:xfrm>
          <a:prstGeom prst="rect">
            <a:avLst/>
          </a:prstGeom>
        </p:spPr>
      </p:pic>
      <p:pic>
        <p:nvPicPr>
          <p:cNvPr id="20" name="图片 19" descr="徽标, 公司名称&#10;&#10;描述已自动生成">
            <a:extLst>
              <a:ext uri="{FF2B5EF4-FFF2-40B4-BE49-F238E27FC236}">
                <a16:creationId xmlns:a16="http://schemas.microsoft.com/office/drawing/2014/main" id="{9151C70D-381E-D190-F75A-92DF65EE61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469" y="30284"/>
            <a:ext cx="1289867" cy="74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361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AD4DE36C-BA86-41A9-970A-4A7F4EB0F0BB}"/>
              </a:ext>
            </a:extLst>
          </p:cNvPr>
          <p:cNvSpPr/>
          <p:nvPr/>
        </p:nvSpPr>
        <p:spPr>
          <a:xfrm>
            <a:off x="147214" y="117973"/>
            <a:ext cx="41133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Statistical approach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5320FD17-F935-2BAE-4B07-21341127A0B2}"/>
              </a:ext>
            </a:extLst>
          </p:cNvPr>
          <p:cNvCxnSpPr/>
          <p:nvPr/>
        </p:nvCxnSpPr>
        <p:spPr>
          <a:xfrm>
            <a:off x="0" y="864665"/>
            <a:ext cx="12192000" cy="0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>
            <a:extLst>
              <a:ext uri="{FF2B5EF4-FFF2-40B4-BE49-F238E27FC236}">
                <a16:creationId xmlns:a16="http://schemas.microsoft.com/office/drawing/2014/main" id="{03E05563-B66C-5831-3B2A-5AB291490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5027"/>
            <a:ext cx="3995427" cy="3133981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BDDFEB9A-0021-7BAD-0C41-6CDF40BD8BE5}"/>
              </a:ext>
            </a:extLst>
          </p:cNvPr>
          <p:cNvSpPr/>
          <p:nvPr/>
        </p:nvSpPr>
        <p:spPr>
          <a:xfrm>
            <a:off x="1474650" y="3205163"/>
            <a:ext cx="23407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Yu et al. 2014, JCAP, 11, 040</a:t>
            </a:r>
            <a:endParaRPr lang="zh-CN" altLang="en-US" sz="1400" dirty="0">
              <a:highlight>
                <a:srgbClr val="C0C0C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图片 4" descr="图表, 直方图&#10;&#10;描述已自动生成">
            <a:extLst>
              <a:ext uri="{FF2B5EF4-FFF2-40B4-BE49-F238E27FC236}">
                <a16:creationId xmlns:a16="http://schemas.microsoft.com/office/drawing/2014/main" id="{630771CC-A5F3-DB50-8252-84E2B4941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242" y="934045"/>
            <a:ext cx="7800332" cy="261858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BEE18A1E-ED7D-196B-F8CD-B33FCDC0F9B3}"/>
              </a:ext>
            </a:extLst>
          </p:cNvPr>
          <p:cNvSpPr/>
          <p:nvPr/>
        </p:nvSpPr>
        <p:spPr>
          <a:xfrm>
            <a:off x="9604008" y="2779648"/>
            <a:ext cx="29263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400" dirty="0"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Cao, Yu, Zhou, 2018, </a:t>
            </a:r>
            <a:r>
              <a:rPr lang="en-US" altLang="zh-CN" sz="1400" dirty="0" err="1"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ApJ</a:t>
            </a:r>
            <a:r>
              <a:rPr lang="en-US" altLang="zh-CN" sz="1400" dirty="0"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858, 89</a:t>
            </a:r>
            <a:endParaRPr lang="zh-CN" altLang="en-US" sz="1400" dirty="0">
              <a:highlight>
                <a:srgbClr val="C0C0C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B37F3F2-DB36-7D4C-D50A-F0CE5292AC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826" y="3583565"/>
            <a:ext cx="3995427" cy="322973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DBC5260-FEB3-F07C-A90C-A04EF9BDB4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193" y="3587734"/>
            <a:ext cx="4063381" cy="325268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AADF3156-7DE1-197F-CB22-7A1BEDFC1ECF}"/>
              </a:ext>
            </a:extLst>
          </p:cNvPr>
          <p:cNvSpPr txBox="1"/>
          <p:nvPr/>
        </p:nvSpPr>
        <p:spPr>
          <a:xfrm>
            <a:off x="8970176" y="4879019"/>
            <a:ext cx="1811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10Gyr delay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3969681-8B67-2A2F-DD53-0AB4362B3906}"/>
              </a:ext>
            </a:extLst>
          </p:cNvPr>
          <p:cNvSpPr txBox="1"/>
          <p:nvPr/>
        </p:nvSpPr>
        <p:spPr>
          <a:xfrm>
            <a:off x="4320590" y="4890909"/>
            <a:ext cx="2673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Disfavor young population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DF82C76-0398-76F0-F095-A017591B5E70}"/>
              </a:ext>
            </a:extLst>
          </p:cNvPr>
          <p:cNvSpPr/>
          <p:nvPr/>
        </p:nvSpPr>
        <p:spPr>
          <a:xfrm>
            <a:off x="9346918" y="6226980"/>
            <a:ext cx="24754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Zhang, R. C., &amp; Zhang, B. (2022)</a:t>
            </a:r>
            <a:endParaRPr lang="zh-CN" altLang="en-US" sz="1400" dirty="0">
              <a:highlight>
                <a:srgbClr val="C0C0C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页脚占位符 14">
            <a:extLst>
              <a:ext uri="{FF2B5EF4-FFF2-40B4-BE49-F238E27FC236}">
                <a16:creationId xmlns:a16="http://schemas.microsoft.com/office/drawing/2014/main" id="{0445579A-AF0F-D7DD-A7DE-BBB6A1F91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SPSS 2023/FPS 12 @</a:t>
            </a:r>
            <a:r>
              <a:rPr lang="zh-CN" altLang="en-US"/>
              <a:t>南阳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91C5F01E-9027-4618-A68F-8C06BCA42C09}"/>
              </a:ext>
            </a:extLst>
          </p:cNvPr>
          <p:cNvPicPr/>
          <p:nvPr/>
        </p:nvPicPr>
        <p:blipFill>
          <a:blip r:embed="rId7"/>
          <a:srcRect t="32611"/>
          <a:stretch>
            <a:fillRect/>
          </a:stretch>
        </p:blipFill>
        <p:spPr>
          <a:xfrm>
            <a:off x="410276" y="4586813"/>
            <a:ext cx="2743200" cy="132307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A62C9D-34C5-53BC-E19D-3FD16C5AE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24BD-8F57-49EF-A3E6-5C8CA1A23DD1}" type="slidenum">
              <a:rPr lang="zh-CN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5</a:t>
            </a:fld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686B7370-BAF8-CDD8-A49B-D34FE06D6832}"/>
              </a:ext>
            </a:extLst>
          </p:cNvPr>
          <p:cNvSpPr/>
          <p:nvPr/>
        </p:nvSpPr>
        <p:spPr>
          <a:xfrm>
            <a:off x="410276" y="5602112"/>
            <a:ext cx="23407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CHIME </a:t>
            </a:r>
            <a:endParaRPr lang="zh-CN" altLang="en-US" sz="1400" dirty="0">
              <a:highlight>
                <a:srgbClr val="C0C0C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F75AA2EF-3249-F489-1B09-01B3DA5C82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53778" y="-708578"/>
            <a:ext cx="1826780" cy="1826780"/>
          </a:xfrm>
          <a:prstGeom prst="rect">
            <a:avLst/>
          </a:prstGeom>
        </p:spPr>
      </p:pic>
      <p:pic>
        <p:nvPicPr>
          <p:cNvPr id="19" name="图片 18" descr="徽标, 公司名称&#10;&#10;描述已自动生成">
            <a:extLst>
              <a:ext uri="{FF2B5EF4-FFF2-40B4-BE49-F238E27FC236}">
                <a16:creationId xmlns:a16="http://schemas.microsoft.com/office/drawing/2014/main" id="{CC0C3F37-70AD-04C4-7434-C95E9EDEBB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469" y="30284"/>
            <a:ext cx="1289867" cy="74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27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A62C9D-34C5-53BC-E19D-3FD16C5AE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24BD-8F57-49EF-A3E6-5C8CA1A23DD1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D4DE36C-BA86-41A9-970A-4A7F4EB0F0BB}"/>
              </a:ext>
            </a:extLst>
          </p:cNvPr>
          <p:cNvSpPr/>
          <p:nvPr/>
        </p:nvSpPr>
        <p:spPr>
          <a:xfrm>
            <a:off x="147214" y="117973"/>
            <a:ext cx="40703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distribution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5320FD17-F935-2BAE-4B07-21341127A0B2}"/>
              </a:ext>
            </a:extLst>
          </p:cNvPr>
          <p:cNvCxnSpPr/>
          <p:nvPr/>
        </p:nvCxnSpPr>
        <p:spPr>
          <a:xfrm>
            <a:off x="0" y="864665"/>
            <a:ext cx="12192000" cy="0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图表, 直方图&#10;&#10;描述已自动生成">
            <a:extLst>
              <a:ext uri="{FF2B5EF4-FFF2-40B4-BE49-F238E27FC236}">
                <a16:creationId xmlns:a16="http://schemas.microsoft.com/office/drawing/2014/main" id="{CB41C969-60A6-88FA-2C45-8F955916E9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42" y="965027"/>
            <a:ext cx="2470013" cy="5589745"/>
          </a:xfrm>
          <a:prstGeom prst="rect">
            <a:avLst/>
          </a:prstGeom>
        </p:spPr>
      </p:pic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26C3F7B-3E53-31D5-28FC-8A3A90C66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SPSS 2023/FPS 12 @</a:t>
            </a:r>
            <a:r>
              <a:rPr lang="zh-CN" altLang="en-US"/>
              <a:t>南阳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8979DF5-D523-6A1A-6062-199B9EE13584}"/>
              </a:ext>
            </a:extLst>
          </p:cNvPr>
          <p:cNvSpPr txBox="1"/>
          <p:nvPr/>
        </p:nvSpPr>
        <p:spPr>
          <a:xfrm>
            <a:off x="10320704" y="933536"/>
            <a:ext cx="2066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arXiv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zh-CN" sz="18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2303.14695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E981235-341C-F4E7-266D-ACE418B068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3778" y="-708578"/>
            <a:ext cx="1826780" cy="1826780"/>
          </a:xfrm>
          <a:prstGeom prst="rect">
            <a:avLst/>
          </a:prstGeom>
        </p:spPr>
      </p:pic>
      <p:pic>
        <p:nvPicPr>
          <p:cNvPr id="9" name="图片 8" descr="徽标, 公司名称&#10;&#10;描述已自动生成">
            <a:extLst>
              <a:ext uri="{FF2B5EF4-FFF2-40B4-BE49-F238E27FC236}">
                <a16:creationId xmlns:a16="http://schemas.microsoft.com/office/drawing/2014/main" id="{095754AE-70D5-A7F4-B1CA-393791D233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469" y="30284"/>
            <a:ext cx="1289867" cy="74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66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AD4DE36C-BA86-41A9-970A-4A7F4EB0F0BB}"/>
              </a:ext>
            </a:extLst>
          </p:cNvPr>
          <p:cNvSpPr/>
          <p:nvPr/>
        </p:nvSpPr>
        <p:spPr>
          <a:xfrm>
            <a:off x="147214" y="117973"/>
            <a:ext cx="40190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Spatial distribution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5320FD17-F935-2BAE-4B07-21341127A0B2}"/>
              </a:ext>
            </a:extLst>
          </p:cNvPr>
          <p:cNvCxnSpPr/>
          <p:nvPr/>
        </p:nvCxnSpPr>
        <p:spPr>
          <a:xfrm>
            <a:off x="0" y="864665"/>
            <a:ext cx="12192000" cy="0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图表, 直方图&#10;&#10;描述已自动生成">
            <a:extLst>
              <a:ext uri="{FF2B5EF4-FFF2-40B4-BE49-F238E27FC236}">
                <a16:creationId xmlns:a16="http://schemas.microsoft.com/office/drawing/2014/main" id="{CB41C969-60A6-88FA-2C45-8F955916E9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42" y="965027"/>
            <a:ext cx="2470013" cy="5589745"/>
          </a:xfrm>
          <a:prstGeom prst="rect">
            <a:avLst/>
          </a:prstGeom>
        </p:spPr>
      </p:pic>
      <p:pic>
        <p:nvPicPr>
          <p:cNvPr id="3" name="图片 2" descr="图表, 散点图">
            <a:extLst>
              <a:ext uri="{FF2B5EF4-FFF2-40B4-BE49-F238E27FC236}">
                <a16:creationId xmlns:a16="http://schemas.microsoft.com/office/drawing/2014/main" id="{DF5EFBDF-06D4-B2CE-5122-8DE528479D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733" y="965027"/>
            <a:ext cx="6046267" cy="2432406"/>
          </a:xfrm>
          <a:prstGeom prst="rect">
            <a:avLst/>
          </a:prstGeom>
        </p:spPr>
      </p:pic>
      <p:pic>
        <p:nvPicPr>
          <p:cNvPr id="5" name="图片 4" descr="图表, 折线图&#10;&#10;描述已自动生成">
            <a:extLst>
              <a:ext uri="{FF2B5EF4-FFF2-40B4-BE49-F238E27FC236}">
                <a16:creationId xmlns:a16="http://schemas.microsoft.com/office/drawing/2014/main" id="{F02FB176-5A00-7B29-61D8-D860A7F757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138" y="3590544"/>
            <a:ext cx="4122966" cy="3130931"/>
          </a:xfrm>
          <a:prstGeom prst="rect">
            <a:avLst/>
          </a:prstGeom>
        </p:spPr>
      </p:pic>
      <p:pic>
        <p:nvPicPr>
          <p:cNvPr id="8" name="图片 7" descr="图表, 直方图&#10;&#10;描述已自动生成">
            <a:extLst>
              <a:ext uri="{FF2B5EF4-FFF2-40B4-BE49-F238E27FC236}">
                <a16:creationId xmlns:a16="http://schemas.microsoft.com/office/drawing/2014/main" id="{30926F8D-8FFE-EB52-136A-040B464A3E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728" y="3590544"/>
            <a:ext cx="3938702" cy="2977505"/>
          </a:xfrm>
          <a:prstGeom prst="rect">
            <a:avLst/>
          </a:prstGeom>
        </p:spPr>
      </p:pic>
      <p:sp>
        <p:nvSpPr>
          <p:cNvPr id="10" name="椭圆 9">
            <a:extLst>
              <a:ext uri="{FF2B5EF4-FFF2-40B4-BE49-F238E27FC236}">
                <a16:creationId xmlns:a16="http://schemas.microsoft.com/office/drawing/2014/main" id="{F47A781D-2A3D-70F5-5301-57C82231381E}"/>
              </a:ext>
            </a:extLst>
          </p:cNvPr>
          <p:cNvSpPr/>
          <p:nvPr/>
        </p:nvSpPr>
        <p:spPr>
          <a:xfrm>
            <a:off x="584617" y="1305540"/>
            <a:ext cx="640080" cy="63176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3B4F5B2B-D723-4F62-6DAB-04DAED56F3D0}"/>
              </a:ext>
            </a:extLst>
          </p:cNvPr>
          <p:cNvSpPr/>
          <p:nvPr/>
        </p:nvSpPr>
        <p:spPr>
          <a:xfrm>
            <a:off x="663300" y="2337547"/>
            <a:ext cx="640080" cy="63176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6D6BCDFF-A671-0119-D07B-A24474863C4E}"/>
              </a:ext>
            </a:extLst>
          </p:cNvPr>
          <p:cNvSpPr/>
          <p:nvPr/>
        </p:nvSpPr>
        <p:spPr>
          <a:xfrm>
            <a:off x="740886" y="3444015"/>
            <a:ext cx="640080" cy="63176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箭头: 右 14">
            <a:extLst>
              <a:ext uri="{FF2B5EF4-FFF2-40B4-BE49-F238E27FC236}">
                <a16:creationId xmlns:a16="http://schemas.microsoft.com/office/drawing/2014/main" id="{BF60B155-2D65-E5AA-8D3A-677D9C635613}"/>
              </a:ext>
            </a:extLst>
          </p:cNvPr>
          <p:cNvSpPr/>
          <p:nvPr/>
        </p:nvSpPr>
        <p:spPr>
          <a:xfrm>
            <a:off x="1303380" y="1529922"/>
            <a:ext cx="5946855" cy="242730"/>
          </a:xfrm>
          <a:prstGeom prst="rightArrow">
            <a:avLst/>
          </a:prstGeom>
          <a:solidFill>
            <a:srgbClr val="FF0000"/>
          </a:solidFill>
          <a:ln w="254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A62C9D-34C5-53BC-E19D-3FD16C5AE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24BD-8F57-49EF-A3E6-5C8CA1A23DD1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FE405C3-9EC4-6F04-0D79-FB45601BE7C4}"/>
              </a:ext>
            </a:extLst>
          </p:cNvPr>
          <p:cNvSpPr txBox="1"/>
          <p:nvPr/>
        </p:nvSpPr>
        <p:spPr>
          <a:xfrm>
            <a:off x="3534934" y="4210479"/>
            <a:ext cx="2470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P=0.014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5005FFD-4134-D74C-9EF8-8E996B7DF320}"/>
              </a:ext>
            </a:extLst>
          </p:cNvPr>
          <p:cNvSpPr txBox="1"/>
          <p:nvPr/>
        </p:nvSpPr>
        <p:spPr>
          <a:xfrm>
            <a:off x="8039526" y="4261932"/>
            <a:ext cx="2470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zh-CN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=0.272</a:t>
            </a:r>
            <a:endParaRPr lang="en-US" altLang="zh-CN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页脚占位符 15">
            <a:extLst>
              <a:ext uri="{FF2B5EF4-FFF2-40B4-BE49-F238E27FC236}">
                <a16:creationId xmlns:a16="http://schemas.microsoft.com/office/drawing/2014/main" id="{FB9AFF59-7788-0F56-E962-B408B3A27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SPSS 2023/FPS 12 @</a:t>
            </a:r>
            <a:r>
              <a:rPr lang="zh-CN" altLang="en-US"/>
              <a:t>南阳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279D0FC-CDBF-EC4B-C8FC-74EC0AF8CF5A}"/>
              </a:ext>
            </a:extLst>
          </p:cNvPr>
          <p:cNvSpPr txBox="1"/>
          <p:nvPr/>
        </p:nvSpPr>
        <p:spPr>
          <a:xfrm>
            <a:off x="10320704" y="933536"/>
            <a:ext cx="2066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arXiv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zh-CN" sz="18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2303.14695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2C6B924-8F03-0AD1-6239-BC4D058BB9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53778" y="-708578"/>
            <a:ext cx="1826780" cy="1826780"/>
          </a:xfrm>
          <a:prstGeom prst="rect">
            <a:avLst/>
          </a:prstGeom>
        </p:spPr>
      </p:pic>
      <p:pic>
        <p:nvPicPr>
          <p:cNvPr id="19" name="图片 18" descr="徽标, 公司名称&#10;&#10;描述已自动生成">
            <a:extLst>
              <a:ext uri="{FF2B5EF4-FFF2-40B4-BE49-F238E27FC236}">
                <a16:creationId xmlns:a16="http://schemas.microsoft.com/office/drawing/2014/main" id="{1CE8DFD0-AB37-FBEF-C0FE-968E9592B0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469" y="30284"/>
            <a:ext cx="1289867" cy="74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89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AD4DE36C-BA86-41A9-970A-4A7F4EB0F0BB}"/>
              </a:ext>
            </a:extLst>
          </p:cNvPr>
          <p:cNvSpPr/>
          <p:nvPr/>
        </p:nvSpPr>
        <p:spPr>
          <a:xfrm>
            <a:off x="147214" y="117973"/>
            <a:ext cx="60195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Galactic latitude distribution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5320FD17-F935-2BAE-4B07-21341127A0B2}"/>
              </a:ext>
            </a:extLst>
          </p:cNvPr>
          <p:cNvCxnSpPr/>
          <p:nvPr/>
        </p:nvCxnSpPr>
        <p:spPr>
          <a:xfrm>
            <a:off x="0" y="864665"/>
            <a:ext cx="12192000" cy="0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id="{42C78670-1194-FC94-30FB-14AA438ED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3778" y="-708578"/>
            <a:ext cx="1826780" cy="1826780"/>
          </a:xfrm>
          <a:prstGeom prst="rect">
            <a:avLst/>
          </a:prstGeom>
        </p:spPr>
      </p:pic>
      <p:pic>
        <p:nvPicPr>
          <p:cNvPr id="3" name="图片 2" descr="图表, 散点图">
            <a:extLst>
              <a:ext uri="{FF2B5EF4-FFF2-40B4-BE49-F238E27FC236}">
                <a16:creationId xmlns:a16="http://schemas.microsoft.com/office/drawing/2014/main" id="{DF5EFBDF-06D4-B2CE-5122-8DE528479D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291" y="1061111"/>
            <a:ext cx="6046267" cy="2432406"/>
          </a:xfrm>
          <a:prstGeom prst="rect">
            <a:avLst/>
          </a:prstGeom>
        </p:spPr>
      </p:pic>
      <p:pic>
        <p:nvPicPr>
          <p:cNvPr id="9" name="图片 8" descr="图表, 直方图&#10;&#10;描述已自动生成">
            <a:extLst>
              <a:ext uri="{FF2B5EF4-FFF2-40B4-BE49-F238E27FC236}">
                <a16:creationId xmlns:a16="http://schemas.microsoft.com/office/drawing/2014/main" id="{473C077F-EC86-70D9-2A4E-6253715CF1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291" y="3493517"/>
            <a:ext cx="5733011" cy="3168596"/>
          </a:xfrm>
          <a:prstGeom prst="rect">
            <a:avLst/>
          </a:prstGeom>
        </p:spPr>
      </p:pic>
      <p:pic>
        <p:nvPicPr>
          <p:cNvPr id="17" name="图片 16" descr="文本&#10;&#10;描述已自动生成">
            <a:extLst>
              <a:ext uri="{FF2B5EF4-FFF2-40B4-BE49-F238E27FC236}">
                <a16:creationId xmlns:a16="http://schemas.microsoft.com/office/drawing/2014/main" id="{1C6ABB87-6894-94B5-554C-FC6DE218E2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83" y="1776593"/>
            <a:ext cx="2751041" cy="5212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3C6AC70F-C092-87B5-251A-F5CB047FEE34}"/>
                  </a:ext>
                </a:extLst>
              </p:cNvPr>
              <p:cNvSpPr txBox="1"/>
              <p:nvPr/>
            </p:nvSpPr>
            <p:spPr>
              <a:xfrm>
                <a:off x="220234" y="1164037"/>
                <a:ext cx="54420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High-energy FRBs are cosmological, density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𝐻𝐸𝐹𝑅𝐵</m:t>
                        </m:r>
                      </m:sub>
                    </m:sSub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should be constant</a:t>
                </a: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3C6AC70F-C092-87B5-251A-F5CB047FE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234" y="1164037"/>
                <a:ext cx="5442012" cy="646331"/>
              </a:xfrm>
              <a:prstGeom prst="rect">
                <a:avLst/>
              </a:prstGeom>
              <a:blipFill>
                <a:blip r:embed="rId7"/>
                <a:stretch>
                  <a:fillRect l="-672" t="-566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A05D11B1-A249-A020-2D6D-1AA8E0DFAF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2" y="2419278"/>
            <a:ext cx="515951" cy="30269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CD89D211-A615-45A7-B149-905BB9547466}"/>
              </a:ext>
            </a:extLst>
          </p:cNvPr>
          <p:cNvSpPr txBox="1"/>
          <p:nvPr/>
        </p:nvSpPr>
        <p:spPr>
          <a:xfrm>
            <a:off x="602983" y="2337547"/>
            <a:ext cx="6046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describe the direction-dependence of the detection efficiency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A62C9D-34C5-53BC-E19D-3FD16C5AE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24BD-8F57-49EF-A3E6-5C8CA1A23DD1}" type="slidenum">
              <a:rPr lang="zh-CN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8</a:t>
            </a:fld>
            <a:endParaRPr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324BFD1-D1A1-0DF5-94E5-C6EC3F1624A4}"/>
              </a:ext>
            </a:extLst>
          </p:cNvPr>
          <p:cNvSpPr txBox="1"/>
          <p:nvPr/>
        </p:nvSpPr>
        <p:spPr>
          <a:xfrm>
            <a:off x="204425" y="3030799"/>
            <a:ext cx="5442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Thus, the density of Low-energy FRBs can be obtained by</a:t>
            </a:r>
          </a:p>
        </p:txBody>
      </p:sp>
      <p:pic>
        <p:nvPicPr>
          <p:cNvPr id="15" name="图片 14" descr="图片包含 文本&#10;&#10;描述已自动生成">
            <a:extLst>
              <a:ext uri="{FF2B5EF4-FFF2-40B4-BE49-F238E27FC236}">
                <a16:creationId xmlns:a16="http://schemas.microsoft.com/office/drawing/2014/main" id="{3185BA1D-426D-36A2-2317-8B21B5F96B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83" y="3770764"/>
            <a:ext cx="3023087" cy="719084"/>
          </a:xfrm>
          <a:prstGeom prst="rect">
            <a:avLst/>
          </a:prstGeom>
        </p:spPr>
      </p:pic>
      <p:pic>
        <p:nvPicPr>
          <p:cNvPr id="18" name="图片 17" descr="图片包含 文本&#10;&#10;描述已自动生成">
            <a:extLst>
              <a:ext uri="{FF2B5EF4-FFF2-40B4-BE49-F238E27FC236}">
                <a16:creationId xmlns:a16="http://schemas.microsoft.com/office/drawing/2014/main" id="{F9DD472C-C020-5ACA-30DE-C1A9D18442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83" y="4621658"/>
            <a:ext cx="3107371" cy="624413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1049D822-45BF-183C-EA34-509AABA3F6F5}"/>
              </a:ext>
            </a:extLst>
          </p:cNvPr>
          <p:cNvSpPr txBox="1"/>
          <p:nvPr/>
        </p:nvSpPr>
        <p:spPr>
          <a:xfrm>
            <a:off x="220234" y="5474262"/>
            <a:ext cx="544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RRAT is more similar compared to other objects</a:t>
            </a: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2E3C8132-3C20-A1F4-2749-677761AE1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SPSS 2023/FPS 12 @</a:t>
            </a:r>
            <a:r>
              <a:rPr lang="zh-CN" altLang="en-US"/>
              <a:t>南阳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7420D2A-B559-BA85-493E-5BC5CC5D590E}"/>
              </a:ext>
            </a:extLst>
          </p:cNvPr>
          <p:cNvSpPr txBox="1"/>
          <p:nvPr/>
        </p:nvSpPr>
        <p:spPr>
          <a:xfrm>
            <a:off x="10320704" y="933536"/>
            <a:ext cx="2066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arXiv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zh-CN" sz="18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2303.14695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0DD2248-0534-B9C1-F45D-29F1C5E4BA4E}"/>
                  </a:ext>
                </a:extLst>
              </p:cNvPr>
              <p:cNvSpPr txBox="1"/>
              <p:nvPr/>
            </p:nvSpPr>
            <p:spPr>
              <a:xfrm>
                <a:off x="5275756" y="3928623"/>
                <a:ext cx="618404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𝑑𝑏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0DD2248-0534-B9C1-F45D-29F1C5E4B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756" y="3928623"/>
                <a:ext cx="618404" cy="61824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E63FB4D-DA8D-3EC9-034B-46AC62E388BB}"/>
                  </a:ext>
                </a:extLst>
              </p:cNvPr>
              <p:cNvSpPr txBox="1"/>
              <p:nvPr/>
            </p:nvSpPr>
            <p:spPr>
              <a:xfrm>
                <a:off x="4990008" y="5384840"/>
                <a:ext cx="618404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func>
                            <m:func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func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𝑑𝑏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E63FB4D-DA8D-3EC9-034B-46AC62E38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008" y="5384840"/>
                <a:ext cx="618404" cy="618246"/>
              </a:xfrm>
              <a:prstGeom prst="rect">
                <a:avLst/>
              </a:prstGeom>
              <a:blipFill>
                <a:blip r:embed="rId12"/>
                <a:stretch>
                  <a:fillRect r="-425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图片 20" descr="徽标, 公司名称&#10;&#10;描述已自动生成">
            <a:extLst>
              <a:ext uri="{FF2B5EF4-FFF2-40B4-BE49-F238E27FC236}">
                <a16:creationId xmlns:a16="http://schemas.microsoft.com/office/drawing/2014/main" id="{D75949E9-5F26-DAD1-F3DF-9106CC6E43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469" y="30284"/>
            <a:ext cx="1289867" cy="74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92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A62C9D-34C5-53BC-E19D-3FD16C5AE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24BD-8F57-49EF-A3E6-5C8CA1A23DD1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D4DE36C-BA86-41A9-970A-4A7F4EB0F0BB}"/>
              </a:ext>
            </a:extLst>
          </p:cNvPr>
          <p:cNvSpPr/>
          <p:nvPr/>
        </p:nvSpPr>
        <p:spPr>
          <a:xfrm>
            <a:off x="147214" y="117973"/>
            <a:ext cx="70753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LEFRB a special type of RRAT?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5320FD17-F935-2BAE-4B07-21341127A0B2}"/>
              </a:ext>
            </a:extLst>
          </p:cNvPr>
          <p:cNvCxnSpPr/>
          <p:nvPr/>
        </p:nvCxnSpPr>
        <p:spPr>
          <a:xfrm>
            <a:off x="0" y="864665"/>
            <a:ext cx="12192000" cy="0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图表, 散点图&#10;&#10;描述已自动生成">
            <a:extLst>
              <a:ext uri="{FF2B5EF4-FFF2-40B4-BE49-F238E27FC236}">
                <a16:creationId xmlns:a16="http://schemas.microsoft.com/office/drawing/2014/main" id="{B3581D4D-7008-C435-5C9E-20F345FBE2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65027"/>
            <a:ext cx="5672808" cy="446114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AD696B7B-91F2-91C1-BE9C-CC1A6364E552}"/>
              </a:ext>
            </a:extLst>
          </p:cNvPr>
          <p:cNvSpPr txBox="1"/>
          <p:nvPr/>
        </p:nvSpPr>
        <p:spPr>
          <a:xfrm>
            <a:off x="352119" y="1192409"/>
            <a:ext cx="5442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RRATs (rotational radio transients) are a group of sporadically pulsing sources (McLaughlin et al. 2006)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5CE41D2-6BB1-8318-9F92-5714FD1107AC}"/>
              </a:ext>
            </a:extLst>
          </p:cNvPr>
          <p:cNvSpPr txBox="1"/>
          <p:nvPr/>
        </p:nvSpPr>
        <p:spPr>
          <a:xfrm>
            <a:off x="352119" y="2014381"/>
            <a:ext cx="5442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RRAT are  </a:t>
            </a:r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indistinguishable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from FRB pulses in appearance except for their different DMs (Keane 2016)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462A5F7-35E5-893A-38D0-22B7BC9EFA06}"/>
              </a:ext>
            </a:extLst>
          </p:cNvPr>
          <p:cNvSpPr txBox="1"/>
          <p:nvPr/>
        </p:nvSpPr>
        <p:spPr>
          <a:xfrm>
            <a:off x="352120" y="3195597"/>
            <a:ext cx="544201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If LEFRB belong to the milky way, 3 possible explanation: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The environment of the LEFRBs might be much </a:t>
            </a:r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denser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than those of normal RRATs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Galactic electron density model might have missed some 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ionised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gas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LEFRBs locate in the Galactic halo and the halo might have a more significant DM contribution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F056E2-D35E-8E62-A5EE-FDFD46B2D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SPSS 2023/FPS 12 @</a:t>
            </a:r>
            <a:r>
              <a:rPr lang="zh-CN" altLang="en-US"/>
              <a:t>南阳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7F56D47-CEA8-F8B6-8D01-4CBEB03C918D}"/>
              </a:ext>
            </a:extLst>
          </p:cNvPr>
          <p:cNvSpPr txBox="1"/>
          <p:nvPr/>
        </p:nvSpPr>
        <p:spPr>
          <a:xfrm>
            <a:off x="10320704" y="5163861"/>
            <a:ext cx="2066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arXiv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zh-CN" sz="18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2303.14695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CB2EC39-A367-28BD-A650-4E01AB94C9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3778" y="-708578"/>
            <a:ext cx="1826780" cy="1826780"/>
          </a:xfrm>
          <a:prstGeom prst="rect">
            <a:avLst/>
          </a:prstGeom>
        </p:spPr>
      </p:pic>
      <p:pic>
        <p:nvPicPr>
          <p:cNvPr id="13" name="图片 12" descr="徽标, 公司名称&#10;&#10;描述已自动生成">
            <a:extLst>
              <a:ext uri="{FF2B5EF4-FFF2-40B4-BE49-F238E27FC236}">
                <a16:creationId xmlns:a16="http://schemas.microsoft.com/office/drawing/2014/main" id="{1A7F564B-7C53-F2F9-A354-EF79BA3110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469" y="30284"/>
            <a:ext cx="1289867" cy="74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41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2022</TotalTime>
  <Words>1095</Words>
  <Application>Microsoft Office PowerPoint</Application>
  <PresentationFormat>宽屏</PresentationFormat>
  <Paragraphs>162</Paragraphs>
  <Slides>18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等线</vt:lpstr>
      <vt:lpstr>等线 Light</vt:lpstr>
      <vt:lpstr>宋体</vt:lpstr>
      <vt:lpstr>Arial</vt:lpstr>
      <vt:lpstr>Calibri</vt:lpstr>
      <vt:lpstr>Cambria Math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3213 231</dc:creator>
  <cp:lastModifiedBy>Windows User</cp:lastModifiedBy>
  <cp:revision>7</cp:revision>
  <dcterms:created xsi:type="dcterms:W3CDTF">2023-04-21T07:18:49Z</dcterms:created>
  <dcterms:modified xsi:type="dcterms:W3CDTF">2023-07-05T07:45:33Z</dcterms:modified>
</cp:coreProperties>
</file>