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5" r:id="rId6"/>
    <p:sldId id="267" r:id="rId7"/>
    <p:sldId id="266" r:id="rId8"/>
    <p:sldId id="258" r:id="rId9"/>
    <p:sldId id="262" r:id="rId10"/>
    <p:sldId id="260" r:id="rId11"/>
    <p:sldId id="259" r:id="rId12"/>
    <p:sldId id="261" r:id="rId13"/>
    <p:sldId id="263" r:id="rId14"/>
    <p:sldId id="26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0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4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29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442C-CB41-4ACE-81B1-A79FA71EECA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CF282-9963-465F-8807-7E7F8C10E6F4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643F1-70A4-4D68-90C8-3AF6DBBE713F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45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698A-FF4E-4CDE-8993-40081E5C59E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77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B894D-F82A-4F14-8A50-3F0952625D59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60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92AA-23A4-4F12-AABB-9D2A691EF30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32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FCACA-9E39-40C9-8651-759C7351E41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5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D372C-72FD-461A-A2EC-BAA2AD977D75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0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AD080-AF61-4D94-9D87-7030F8C9502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D23BC-AEA8-4E05-8E84-A2937FB0241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86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6309-3EFB-4BC4-94DD-C3EE69F5EE7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76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93C1-F6BE-423C-A431-73E190DC240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09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63CC3-F87D-4423-8796-4B5928980A72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45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40B56-B743-4243-AA8A-CA55817BEEED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5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577AE-72CA-433A-93B7-D92A136C45E7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78047-E6E3-418E-BD38-C1F9C1E7BBA3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7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02ABD-CE2B-4AF5-92FD-175C3252BB2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15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7864-8545-41C8-A1D5-88D6D71D6C8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2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11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D56A2-C8CA-4FB9-A25E-9B298C065D8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3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D8CD1-FFC4-48C7-996F-C54A5D20B9F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14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D5BBE-3FAA-4195-9C3A-A5BC6F58AEBA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6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D797E-E1A1-4E99-B65B-F7EC16EA7208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1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01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7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29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44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03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67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9D6F-E2FF-453E-A250-B933AC837B19}" type="datetimeFigureOut">
              <a:rPr lang="zh-CN" altLang="en-US" smtClean="0"/>
              <a:t>2024/7/15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DBA12-2313-4CEB-A972-47C0DE1BA0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5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B8E6A4-0531-425B-AF10-93E73A684DFA}" type="slidenum">
              <a:rPr lang="en-US" altLang="zh-CN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6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3A85C1-11B4-4F6A-A6BF-A2A2C47D9CA6}" type="slidenum">
              <a:rPr lang="en-US" altLang="zh-CN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547010"/>
            <a:ext cx="9144000" cy="2387600"/>
          </a:xfrm>
        </p:spPr>
        <p:txBody>
          <a:bodyPr/>
          <a:lstStyle/>
          <a:p>
            <a:r>
              <a:rPr lang="en-US" altLang="zh-CN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FPS14/SPSS2025</a:t>
            </a:r>
            <a:r>
              <a:rPr lang="en-US" altLang="zh-CN" b="1" i="0" u="none" strike="noStrike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i="0" u="none" strike="noStrike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28791" y="4393148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青岛理工大学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陈文聪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69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9063" y="334302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娜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鲁湾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号度假公寓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26" y="1520576"/>
            <a:ext cx="4833998" cy="26069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344" y="1520576"/>
            <a:ext cx="4381446" cy="26136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46606" y="4674742"/>
            <a:ext cx="9051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位于喜来登酒店楼上（需从酒店外另一大门进入，约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米）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非海景房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350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天，海景房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450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早餐可以安排在喜来登酒店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0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文本框 1"/>
          <p:cNvSpPr txBox="1">
            <a:spLocks noChangeArrowheads="1"/>
          </p:cNvSpPr>
          <p:nvPr/>
        </p:nvSpPr>
        <p:spPr bwMode="auto">
          <a:xfrm>
            <a:off x="2782888" y="765175"/>
            <a:ext cx="76342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“X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射线双星多波段研究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研讨会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2018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海口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第二届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第三届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2020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济南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第四届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2021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昆明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第五届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2023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武汉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第六届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2024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青岛（崂山）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29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02769" y="1510301"/>
            <a:ext cx="93186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真诚欢迎各位老师和同学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月参加在青岛举办的</a:t>
            </a:r>
            <a:r>
              <a:rPr lang="en-US" altLang="zh-CN" sz="2800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SPSS2024</a:t>
            </a:r>
            <a:r>
              <a:rPr lang="zh-CN" altLang="en-US" sz="2800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800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FPS14</a:t>
            </a:r>
            <a:r>
              <a:rPr lang="zh-CN" altLang="en-US" sz="2800" b="1" i="0" u="none" strike="noStrike" baseline="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两个会议</a:t>
            </a:r>
            <a:endParaRPr lang="zh-CN" altLang="en-US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“哈啤酒吃嘎啦”</a:t>
            </a:r>
            <a:endParaRPr lang="en-US" altLang="zh-CN" sz="4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06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1"/>
          <p:cNvSpPr txBox="1">
            <a:spLocks noChangeArrowheads="1"/>
          </p:cNvSpPr>
          <p:nvPr/>
        </p:nvSpPr>
        <p:spPr bwMode="auto">
          <a:xfrm>
            <a:off x="2640013" y="247679"/>
            <a:ext cx="7127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青岛理工大学天文团队介绍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0082" y="1012854"/>
            <a:ext cx="971211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1. X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射线双星，致密天体引力波源：陈文聪，姜龙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坤</a:t>
            </a: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DNS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BH-NS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高频引力波源起源的数值模拟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Jiang et al. 2021,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ApJL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Jiang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 al.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低频引力波源形成和诞生率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Chen 2020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Chen 2020,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          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Chen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 al.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ApJL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Qin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 al. 2023, </a:t>
            </a:r>
            <a:r>
              <a:rPr lang="en-US" altLang="zh-CN" sz="20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Chen 2020, PRD                 Qin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 al.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2024a,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射线双星形成和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演化</a:t>
            </a: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Chen 2021, MNRAS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Chen 2022, A&amp;A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Wei et al. 2023, A&amp;A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Wei et al. 2024,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Qin et al. 2024b,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45106" y="4801741"/>
            <a:ext cx="42843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中子星与回落盘</a:t>
            </a: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Fan et al. 2024,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en-US" altLang="zh-CN" sz="20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Xu et al. 2024,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ApJ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67888" y="1464176"/>
            <a:ext cx="757163" cy="10147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79162" y="1464176"/>
            <a:ext cx="706284" cy="10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81" y="1126210"/>
            <a:ext cx="136842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509" y="1126210"/>
            <a:ext cx="8953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729" y="986519"/>
            <a:ext cx="888453" cy="13015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99335" y="566291"/>
            <a:ext cx="93700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天体物理，致密天体：初鹏程，刘鹤，刘铭宏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宇宙学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：张晓敏</a:t>
            </a:r>
          </a:p>
          <a:p>
            <a:endParaRPr lang="zh-CN" altLang="en-US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246" y="3129175"/>
            <a:ext cx="1298561" cy="1493649"/>
          </a:xfrm>
          <a:prstGeom prst="rect">
            <a:avLst/>
          </a:prstGeom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199651" y="5218744"/>
            <a:ext cx="90365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引进条件：近五年，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篇一作二</a:t>
            </a:r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篇一作二区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青基</a:t>
            </a:r>
          </a:p>
        </p:txBody>
      </p:sp>
    </p:spTree>
    <p:extLst>
      <p:ext uri="{BB962C8B-B14F-4D97-AF65-F5344CB8AC3E}">
        <p14:creationId xmlns:p14="http://schemas.microsoft.com/office/powerpoint/2010/main" val="76354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43" y="1403350"/>
            <a:ext cx="2893219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62" y="1403350"/>
            <a:ext cx="3017782" cy="30848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944" y="1403350"/>
            <a:ext cx="5461056" cy="40862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71640" y="401948"/>
            <a:ext cx="631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红瓦绿树，碧海蓝天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7850" y="4654550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五四广场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48700" y="5643411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西海岸新区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5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9250"/>
            <a:ext cx="6281375" cy="41875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74" y="1619250"/>
            <a:ext cx="6073776" cy="41875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37450" y="102235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崂山石老人海水浴场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1650" y="102235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西海岸新区金沙滩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59387" y="5952603"/>
            <a:ext cx="764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旅游旺季，豪华型酒店价格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1500-2000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0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913"/>
            <a:ext cx="7962472" cy="394572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9376" y="719193"/>
            <a:ext cx="631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西海岸新区城市阳台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98777" y="1944884"/>
            <a:ext cx="3739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城市阳台的沿海部分是灵山湾海水浴场。在青岛市旅游局组织的“满意度综合测评”中，灵山湾第一海水浴场位列全市第一名</a:t>
            </a:r>
            <a:endParaRPr lang="zh-CN" altLang="en-US" sz="2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48650" y="4229100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游客相对少，酒店价格适中，到过的人相对较少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6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3840" y="334302"/>
            <a:ext cx="10515600" cy="1325563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与新区几个打卡地距离适中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087"/>
            <a:ext cx="3226085" cy="24195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5133" y="2342508"/>
            <a:ext cx="161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星光岛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 km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8" y="4319329"/>
            <a:ext cx="3530885" cy="197508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8629" y="4891374"/>
            <a:ext cx="161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东方影都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 km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516" y="1454730"/>
            <a:ext cx="2664998" cy="17755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513" y="1454729"/>
            <a:ext cx="2370333" cy="17755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74612" y="3468199"/>
            <a:ext cx="349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金沙滩和啤酒城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 km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612" y="4167778"/>
            <a:ext cx="3106754" cy="17451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74612" y="5919963"/>
            <a:ext cx="349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沙滩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 km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83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429"/>
            <a:ext cx="6371253" cy="3269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53" y="1777429"/>
            <a:ext cx="5817108" cy="326994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50760" y="729465"/>
            <a:ext cx="694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i="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福朋喜来登酒店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14428" y="5387453"/>
            <a:ext cx="7643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7-9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月青岛住宿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报销标准：正高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590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天，其他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450/</a:t>
            </a:r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24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住酒店内，正高单住，其他人员合住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21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6006"/>
            <a:ext cx="5190590" cy="34603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14" y="2026005"/>
            <a:ext cx="6920786" cy="3460393"/>
          </a:xfrm>
          <a:prstGeom prst="rect">
            <a:avLst/>
          </a:prstGeom>
        </p:spPr>
      </p:pic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2013736" y="753795"/>
            <a:ext cx="1142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基于慧眼的致密天体高能辐射研讨会</a:t>
            </a:r>
            <a:endParaRPr lang="zh-CN" altLang="en-US" sz="4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13097" y="5866056"/>
            <a:ext cx="4438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8-10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38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dg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dg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494</Words>
  <Application>Microsoft Office PowerPoint</Application>
  <PresentationFormat>宽屏</PresentationFormat>
  <Paragraphs>67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1_Edge</vt:lpstr>
      <vt:lpstr>Edge</vt:lpstr>
      <vt:lpstr>FPS14/SPSS2025 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与新区几个打卡地距离适中</vt:lpstr>
      <vt:lpstr>PowerPoint 演示文稿</vt:lpstr>
      <vt:lpstr>PowerPoint 演示文稿</vt:lpstr>
      <vt:lpstr>娜鲁湾1号度假公寓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CHENWC</dc:creator>
  <cp:lastModifiedBy>CHENWC</cp:lastModifiedBy>
  <cp:revision>24</cp:revision>
  <dcterms:created xsi:type="dcterms:W3CDTF">2024-07-13T03:04:00Z</dcterms:created>
  <dcterms:modified xsi:type="dcterms:W3CDTF">2024-07-15T15:53:06Z</dcterms:modified>
</cp:coreProperties>
</file>