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475.xml" ContentType="application/vnd.openxmlformats-officedocument.customXmlProperties+xml"/>
  <Override PartName="/customXml/itemProps476.xml" ContentType="application/vnd.openxmlformats-officedocument.customXmlProperties+xml"/>
  <Override PartName="/customXml/itemProps477.xml" ContentType="application/vnd.openxmlformats-officedocument.customXmlProperties+xml"/>
  <Override PartName="/customXml/itemProps478.xml" ContentType="application/vnd.openxmlformats-officedocument.customXmlProperties+xml"/>
  <Override PartName="/customXml/itemProps47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sldIdLst>
    <p:sldId id="497" r:id="rId5"/>
    <p:sldId id="498" r:id="rId7"/>
    <p:sldId id="515" r:id="rId8"/>
    <p:sldId id="499" r:id="rId9"/>
    <p:sldId id="531" r:id="rId10"/>
    <p:sldId id="502" r:id="rId11"/>
    <p:sldId id="517" r:id="rId12"/>
    <p:sldId id="503" r:id="rId13"/>
    <p:sldId id="504" r:id="rId14"/>
    <p:sldId id="506" r:id="rId15"/>
    <p:sldId id="505" r:id="rId16"/>
    <p:sldId id="509" r:id="rId17"/>
    <p:sldId id="510" r:id="rId18"/>
    <p:sldId id="511" r:id="rId19"/>
    <p:sldId id="512" r:id="rId20"/>
    <p:sldId id="513" r:id="rId2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480.xml"/><Relationship Id="rId31" Type="http://schemas.openxmlformats.org/officeDocument/2006/relationships/customXml" Target="../customXml/item5.xml"/><Relationship Id="rId30" Type="http://schemas.openxmlformats.org/officeDocument/2006/relationships/customXml" Target="../customXml/item4.xml"/><Relationship Id="rId3" Type="http://schemas.openxmlformats.org/officeDocument/2006/relationships/slideMaster" Target="slideMasters/slideMaster2.xml"/><Relationship Id="rId29" Type="http://schemas.openxmlformats.org/officeDocument/2006/relationships/customXml" Target="../customXml/item3.xml"/><Relationship Id="rId28" Type="http://schemas.openxmlformats.org/officeDocument/2006/relationships/customXml" Target="../customXml/item2.xml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47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algn="just"/>
            <a:r>
              <a:rPr>
                <a:sym typeface="+mn-ea"/>
              </a:rPr>
              <a:t>At present, there are over 160</a:t>
            </a:r>
            <a:r>
              <a:rPr lang="en-US">
                <a:sym typeface="+mn-ea"/>
              </a:rPr>
              <a:t>GC</a:t>
            </a:r>
            <a:r>
              <a:rPr>
                <a:sym typeface="+mn-ea"/>
              </a:rPr>
              <a:t>s, and 330 pulsars have been discovered in 44 of them. There are 45 </a:t>
            </a:r>
            <a:r>
              <a:rPr lang="en-US">
                <a:sym typeface="+mn-ea"/>
              </a:rPr>
              <a:t>GC</a:t>
            </a:r>
            <a:r>
              <a:rPr>
                <a:sym typeface="+mn-ea"/>
              </a:rPr>
              <a:t>s in the FAST </a:t>
            </a:r>
            <a:r>
              <a:rPr lang="en-US">
                <a:sym typeface="+mn-ea"/>
              </a:rPr>
              <a:t>sky</a:t>
            </a:r>
            <a:r>
              <a:rPr>
                <a:sym typeface="+mn-ea"/>
              </a:rPr>
              <a:t>, of which 17 contain pulsars, for a total of 97 pulsars.</a:t>
            </a:r>
            <a:endParaRPr>
              <a:sym typeface="+mn-ea"/>
            </a:endParaRPr>
          </a:p>
          <a:p>
            <a:pPr algn="just"/>
            <a:r>
              <a:rPr lang="en-US">
                <a:sym typeface="+mn-ea"/>
              </a:rPr>
              <a:t>    Most pulsars in GCs are millisecond pulsars, with only 14 pulsars having a spin period exceeding 100 ms.</a:t>
            </a:r>
            <a:endParaRPr 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>
                <a:sym typeface="+mn-ea"/>
              </a:rPr>
              <a:t>From the relationship between A1, PB, and e, this pulsar seems to be in a peculiar position. Additionally, its companion star has a relatively large mass, we may be able to measure its post-Keplerian parameters.</a:t>
            </a:r>
            <a:endParaRPr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jpe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jpeg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jpe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jpe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jpe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jpeg"/><Relationship Id="rId6" Type="http://schemas.openxmlformats.org/officeDocument/2006/relationships/tags" Target="../tags/tag1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jpe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jpeg"/><Relationship Id="rId6" Type="http://schemas.openxmlformats.org/officeDocument/2006/relationships/tags" Target="../tags/tag1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jpe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jpe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jpe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7.jpeg"/><Relationship Id="rId6" Type="http://schemas.openxmlformats.org/officeDocument/2006/relationships/tags" Target="../tags/tag1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jpe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jpeg"/><Relationship Id="rId5" Type="http://schemas.openxmlformats.org/officeDocument/2006/relationships/tags" Target="../tags/tag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8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jpeg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jpeg"/><Relationship Id="rId2" Type="http://schemas.openxmlformats.org/officeDocument/2006/relationships/tags" Target="../tags/tag15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4" Type="http://schemas.openxmlformats.org/officeDocument/2006/relationships/tags" Target="../tags/tag284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jpe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tags" Target="../tags/tag307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322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jpe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0" Type="http://schemas.openxmlformats.org/officeDocument/2006/relationships/tags" Target="../tags/tag361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7" Type="http://schemas.openxmlformats.org/officeDocument/2006/relationships/tags" Target="../tags/tag393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jpe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left\\31\subject_holdleft_34,116,184_0_staid_full_0.png" TargetMode="External"/><Relationship Id="rId3" Type="http://schemas.openxmlformats.org/officeDocument/2006/relationships/image" Target="../media/image6.jpe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jpe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jpe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jpe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1778317" y="3769677"/>
            <a:ext cx="4825365" cy="4940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9"/>
            </p:custDataLst>
          </p:nvPr>
        </p:nvSpPr>
        <p:spPr>
          <a:xfrm>
            <a:off x="1778318" y="2466975"/>
            <a:ext cx="4825365" cy="1098233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1778316" y="3773487"/>
            <a:ext cx="4825365" cy="49022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 5"/>
          <p:cNvSpPr/>
          <p:nvPr userDrawn="1">
            <p:custDataLst>
              <p:tags r:id="rId8"/>
            </p:custDataLst>
          </p:nvPr>
        </p:nvSpPr>
        <p:spPr>
          <a:xfrm>
            <a:off x="1993900" y="2057717"/>
            <a:ext cx="1250950" cy="274256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2434590" y="3790950"/>
            <a:ext cx="4359910" cy="518477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2434590" y="2562542"/>
            <a:ext cx="4359910" cy="1172210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5412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316786"/>
            <a:ext cx="720090" cy="54121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75668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640268"/>
            <a:ext cx="1620202" cy="12177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322752"/>
            <a:ext cx="1620202" cy="15352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accent4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2116456" y="2644457"/>
            <a:ext cx="5767705" cy="936069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2116456" y="3771907"/>
            <a:ext cx="5767705" cy="441638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>
            <p:custDataLst>
              <p:tags r:id="rId13"/>
            </p:custDataLst>
          </p:nvPr>
        </p:nvCxnSpPr>
        <p:spPr>
          <a:xfrm>
            <a:off x="2116455" y="3696653"/>
            <a:ext cx="64350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accent4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75668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54121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71.xml"/><Relationship Id="rId23" Type="http://schemas.openxmlformats.org/officeDocument/2006/relationships/tags" Target="../tags/tag270.xml"/><Relationship Id="rId22" Type="http://schemas.openxmlformats.org/officeDocument/2006/relationships/tags" Target="../tags/tag269.xml"/><Relationship Id="rId21" Type="http://schemas.openxmlformats.org/officeDocument/2006/relationships/tags" Target="../tags/tag268.xml"/><Relationship Id="rId20" Type="http://schemas.openxmlformats.org/officeDocument/2006/relationships/tags" Target="../tags/tag267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66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99.xml"/><Relationship Id="rId23" Type="http://schemas.openxmlformats.org/officeDocument/2006/relationships/tags" Target="../tags/tag398.xml"/><Relationship Id="rId22" Type="http://schemas.openxmlformats.org/officeDocument/2006/relationships/tags" Target="../tags/tag397.xml"/><Relationship Id="rId21" Type="http://schemas.openxmlformats.org/officeDocument/2006/relationships/tags" Target="../tags/tag396.xml"/><Relationship Id="rId20" Type="http://schemas.openxmlformats.org/officeDocument/2006/relationships/tags" Target="../tags/tag395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94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image" Target="../media/image8.png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45.xml"/><Relationship Id="rId3" Type="http://schemas.openxmlformats.org/officeDocument/2006/relationships/image" Target="../media/image15.png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64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3" Type="http://schemas.openxmlformats.org/officeDocument/2006/relationships/image" Target="../media/image16.png"/><Relationship Id="rId2" Type="http://schemas.openxmlformats.org/officeDocument/2006/relationships/tags" Target="../tags/tag466.xml"/><Relationship Id="rId1" Type="http://schemas.openxmlformats.org/officeDocument/2006/relationships/tags" Target="../tags/tag46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4" Type="http://schemas.openxmlformats.org/officeDocument/2006/relationships/tags" Target="../tags/tag472.xml"/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6" Type="http://schemas.openxmlformats.org/officeDocument/2006/relationships/slideLayout" Target="../slideLayouts/slideLayout43.xml"/><Relationship Id="rId15" Type="http://schemas.openxmlformats.org/officeDocument/2006/relationships/tags" Target="../tags/tag418.xml"/><Relationship Id="rId14" Type="http://schemas.openxmlformats.org/officeDocument/2006/relationships/tags" Target="../tags/tag417.xml"/><Relationship Id="rId13" Type="http://schemas.openxmlformats.org/officeDocument/2006/relationships/tags" Target="../tags/tag416.xml"/><Relationship Id="rId12" Type="http://schemas.openxmlformats.org/officeDocument/2006/relationships/tags" Target="../tags/tag415.xml"/><Relationship Id="rId11" Type="http://schemas.openxmlformats.org/officeDocument/2006/relationships/tags" Target="../tags/tag414.xml"/><Relationship Id="rId10" Type="http://schemas.openxmlformats.org/officeDocument/2006/relationships/tags" Target="../tags/tag413.xml"/><Relationship Id="rId1" Type="http://schemas.openxmlformats.org/officeDocument/2006/relationships/tags" Target="../tags/tag40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8.xml"/><Relationship Id="rId2" Type="http://schemas.openxmlformats.org/officeDocument/2006/relationships/tags" Target="../tags/tag419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433.xml"/><Relationship Id="rId4" Type="http://schemas.openxmlformats.org/officeDocument/2006/relationships/tags" Target="../tags/tag432.xml"/><Relationship Id="rId3" Type="http://schemas.openxmlformats.org/officeDocument/2006/relationships/image" Target="../media/image11.png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437.xml"/><Relationship Id="rId5" Type="http://schemas.openxmlformats.org/officeDocument/2006/relationships/image" Target="../media/image13.png"/><Relationship Id="rId4" Type="http://schemas.openxmlformats.org/officeDocument/2006/relationships/tags" Target="../tags/tag436.xml"/><Relationship Id="rId3" Type="http://schemas.openxmlformats.org/officeDocument/2006/relationships/image" Target="../media/image12.png"/><Relationship Id="rId2" Type="http://schemas.openxmlformats.org/officeDocument/2006/relationships/tags" Target="../tags/tag435.xml"/><Relationship Id="rId1" Type="http://schemas.openxmlformats.org/officeDocument/2006/relationships/tags" Target="../tags/tag43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3" Type="http://schemas.openxmlformats.org/officeDocument/2006/relationships/image" Target="../media/image14.jpeg"/><Relationship Id="rId2" Type="http://schemas.openxmlformats.org/officeDocument/2006/relationships/tags" Target="../tags/tag439.xml"/><Relationship Id="rId1" Type="http://schemas.openxmlformats.org/officeDocument/2006/relationships/tags" Target="../tags/tag4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16"/>
          <a:stretch>
            <a:fillRect/>
          </a:stretch>
        </p:blipFill>
        <p:spPr>
          <a:xfrm>
            <a:off x="0" y="128270"/>
            <a:ext cx="2879725" cy="110617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75310" y="1234440"/>
            <a:ext cx="11042015" cy="516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Search</a:t>
            </a:r>
            <a:r>
              <a:rPr sz="19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9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for</a:t>
            </a:r>
            <a:r>
              <a:rPr sz="19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pulsars </a:t>
            </a:r>
            <a:r>
              <a:rPr lang="en-US" sz="19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globular clusters </a:t>
            </a:r>
            <a:r>
              <a:rPr sz="19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with the Fast Fold</a:t>
            </a:r>
            <a:r>
              <a:rPr lang="en-US" sz="19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ing</a:t>
            </a:r>
            <a:r>
              <a:rPr sz="19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Algorithm</a:t>
            </a:r>
            <a:endParaRPr sz="19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buNone/>
            </a:pPr>
            <a:endParaRPr lang="zh-CN" altLang="en-US" sz="96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ctr">
              <a:buNone/>
            </a:pPr>
            <a:r>
              <a:rPr lang="zh-CN" altLang="en-US" sz="9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Guizhou University</a:t>
            </a:r>
            <a:r>
              <a:rPr lang="en-US" altLang="zh-CN" sz="9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Yaowei Li</a:t>
            </a:r>
            <a:endParaRPr lang="zh-CN" altLang="en-US" sz="9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buNone/>
            </a:pPr>
            <a:endParaRPr lang="zh-CN" altLang="en-US" sz="7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buNone/>
            </a:pPr>
            <a:r>
              <a:rPr lang="zh-CN" altLang="en-US" sz="8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supervisor：</a:t>
            </a:r>
            <a:r>
              <a:rPr lang="en-US" altLang="zh-CN" sz="8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Lei Qian</a:t>
            </a:r>
            <a:r>
              <a:rPr lang="zh-CN" altLang="en-US" sz="8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8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Zhichen Pan</a:t>
            </a:r>
            <a:r>
              <a:rPr lang="zh-CN" altLang="en-US" sz="8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8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Liyun Zhang, Lin Wang</a:t>
            </a:r>
            <a:endParaRPr lang="zh-CN" altLang="en-US" sz="8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r">
              <a:buNone/>
            </a:pPr>
            <a:r>
              <a:rPr lang="en-US" altLang="zh-CN" sz="6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6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 fontAlgn="auto">
              <a:lnSpc>
                <a:spcPct val="90000"/>
              </a:lnSpc>
              <a:buNone/>
            </a:pPr>
            <a:r>
              <a:rPr lang="en-US" altLang="zh-CN" sz="7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7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FAST/Future Pulsar Symposium 13  </a:t>
            </a:r>
            <a:endParaRPr lang="en-US" altLang="zh-CN" sz="7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 fontAlgn="auto">
              <a:lnSpc>
                <a:spcPct val="90000"/>
              </a:lnSpc>
              <a:buNone/>
            </a:pPr>
            <a:r>
              <a:rPr lang="en-US" altLang="zh-CN" sz="7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sz="7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Yunnan University, Kunming, Yunnan, China</a:t>
            </a:r>
            <a:r>
              <a:rPr lang="en-US" altLang="zh-CN" sz="7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endParaRPr lang="en-US" altLang="zh-CN" sz="7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 fontAlgn="auto">
              <a:lnSpc>
                <a:spcPct val="90000"/>
              </a:lnSpc>
              <a:buNone/>
            </a:pPr>
            <a:r>
              <a:rPr lang="en-US" altLang="zh-CN" sz="7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sz="7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July 14-16, 2024</a:t>
            </a:r>
            <a:r>
              <a:rPr lang="en-US" altLang="zh-CN" sz="7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6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en-US" altLang="zh-CN" sz="5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5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</a:t>
            </a:r>
            <a:r>
              <a:rPr lang="en-US" altLang="zh-CN" sz="6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zh-CN" sz="1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</a:t>
            </a:r>
            <a:endParaRPr lang="en-US" altLang="zh-CN" sz="1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95" y="945515"/>
            <a:ext cx="5499100" cy="5473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54805" y="6386830"/>
            <a:ext cx="149225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A1 VS E</a:t>
            </a:r>
            <a:endParaRPr lang="en-US" altLang="zh-CN" sz="2400"/>
          </a:p>
        </p:txBody>
      </p:sp>
      <p:sp>
        <p:nvSpPr>
          <p:cNvPr id="11" name="文本框 10"/>
          <p:cNvSpPr txBox="1"/>
          <p:nvPr/>
        </p:nvSpPr>
        <p:spPr>
          <a:xfrm>
            <a:off x="513715" y="361950"/>
            <a:ext cx="8507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03. Relationship diagram of A1 and E</a:t>
            </a:r>
            <a:endParaRPr lang="en-US" altLang="zh-CN" sz="3200" b="1"/>
          </a:p>
        </p:txBody>
      </p:sp>
      <p:sp>
        <p:nvSpPr>
          <p:cNvPr id="20" name="左箭头 19"/>
          <p:cNvSpPr/>
          <p:nvPr/>
        </p:nvSpPr>
        <p:spPr>
          <a:xfrm rot="20280000">
            <a:off x="5587365" y="3624580"/>
            <a:ext cx="1016635" cy="33782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66050" y="3148330"/>
            <a:ext cx="3795395" cy="800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More FAST observations</a:t>
            </a:r>
            <a:endParaRPr lang="en-US" altLang="zh-CN" sz="2400"/>
          </a:p>
        </p:txBody>
      </p:sp>
    </p:spTree>
    <p:custDataLst>
      <p:tags r:id="rId4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9150" y="1457960"/>
            <a:ext cx="9914890" cy="1971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PRESTO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search: 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20181207, 20221123, 20230123, 20230523, 20230723, 20230823, 20230924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19150" y="3679825"/>
            <a:ext cx="9914255" cy="2374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FFA search: 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20181207, 20221123, 20230123, 20230523, 20230723, 20230823, 20230924, 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20220201, 20220218, 20220823, 20230228, 20231031</a:t>
            </a:r>
            <a:endParaRPr lang="en-US" altLang="zh-CN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96900" y="473075"/>
            <a:ext cx="8928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03. </a:t>
            </a: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Comparison between </a:t>
            </a:r>
            <a:r>
              <a:rPr lang="en-US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PRESTO</a:t>
            </a: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and FFA</a:t>
            </a:r>
            <a:endParaRPr lang="zh-CN" altLang="en-US" sz="3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78155" y="415925"/>
            <a:ext cx="5010150" cy="883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en-US" altLang="zh-CN" sz="3200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03. S</a:t>
            </a:r>
            <a:r>
              <a:rPr lang="zh-CN" altLang="en-US" sz="3200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earch</a:t>
            </a:r>
            <a:r>
              <a:rPr lang="en-US" altLang="zh-CN" sz="3200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ing</a:t>
            </a:r>
            <a:r>
              <a:rPr lang="zh-CN" altLang="en-US" sz="3200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result：</a:t>
            </a:r>
            <a:endParaRPr lang="zh-CN" altLang="en-US" sz="3200" b="1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641350" y="1790065"/>
          <a:ext cx="10781030" cy="319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715"/>
                <a:gridCol w="875665"/>
                <a:gridCol w="875665"/>
                <a:gridCol w="875665"/>
                <a:gridCol w="875665"/>
                <a:gridCol w="875665"/>
                <a:gridCol w="875665"/>
                <a:gridCol w="875665"/>
                <a:gridCol w="875665"/>
                <a:gridCol w="875665"/>
                <a:gridCol w="875665"/>
                <a:gridCol w="875665"/>
              </a:tblGrid>
              <a:tr h="1280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Cluster </a:t>
                      </a: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Name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M10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M12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M13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M14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M15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M2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M3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M53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M5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M71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M92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9594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Number of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pulsars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9594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Detect with FFA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711960" y="5264785"/>
            <a:ext cx="8639175" cy="601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The number of pulsars in </a:t>
            </a:r>
            <a:r>
              <a:rPr lang="en-US" altLang="zh-CN" sz="2400"/>
              <a:t>GC</a:t>
            </a:r>
            <a:r>
              <a:rPr lang="zh-CN" altLang="en-US" sz="2400"/>
              <a:t>s and the detection rate of FFA</a:t>
            </a:r>
            <a:endParaRPr lang="zh-CN" altLang="en-US" sz="2400"/>
          </a:p>
        </p:txBody>
      </p:sp>
    </p:spTree>
    <p:custDataLst>
      <p:tags r:id="rId5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1411605" y="1845310"/>
          <a:ext cx="8873490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915"/>
                <a:gridCol w="1478915"/>
                <a:gridCol w="1478915"/>
                <a:gridCol w="1478915"/>
                <a:gridCol w="1478915"/>
                <a:gridCol w="1478915"/>
              </a:tblGrid>
              <a:tr h="13449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Cluster 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Name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NGC6517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NGC 6539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NGC6712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NGC 6749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NGC 6760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1188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Number of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pulsars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Detect with FFA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19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22910" y="502285"/>
            <a:ext cx="4650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03. S</a:t>
            </a:r>
            <a:r>
              <a:rPr lang="zh-CN" altLang="en-US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earch</a:t>
            </a:r>
            <a:r>
              <a:rPr lang="en-US" altLang="zh-CN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ing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result</a:t>
            </a:r>
            <a:r>
              <a:rPr lang="zh-CN" altLang="en-US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3200" b="1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64970" y="5480050"/>
            <a:ext cx="8356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The number of pulsars in </a:t>
            </a:r>
            <a:r>
              <a:rPr lang="en-US" altLang="zh-CN" sz="2400">
                <a:sym typeface="+mn-ea"/>
              </a:rPr>
              <a:t>GC</a:t>
            </a:r>
            <a:r>
              <a:rPr lang="zh-CN" altLang="en-US" sz="2400">
                <a:sym typeface="+mn-ea"/>
              </a:rPr>
              <a:t>s and the detection rate of FFA</a:t>
            </a:r>
            <a:endParaRPr lang="zh-CN" altLang="en-US" sz="2400"/>
          </a:p>
          <a:p>
            <a:endParaRPr lang="zh-CN" altLang="en-US" sz="2400"/>
          </a:p>
        </p:txBody>
      </p:sp>
    </p:spTree>
    <p:custDataLst>
      <p:tags r:id="rId4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" y="605155"/>
            <a:ext cx="4465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03. S</a:t>
            </a:r>
            <a:r>
              <a:rPr lang="zh-CN" altLang="en-US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earch</a:t>
            </a:r>
            <a:r>
              <a:rPr lang="en-US" altLang="zh-CN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ing</a:t>
            </a:r>
            <a:r>
              <a:rPr lang="zh-CN" altLang="en-US" sz="3200" b="1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result：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73150" y="1898015"/>
            <a:ext cx="9050020" cy="3526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We have processed data from some globular clusters where no pulsars were found</a:t>
            </a:r>
            <a:r>
              <a:rPr 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includes</a:t>
            </a:r>
            <a:r>
              <a:rPr 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IC1257, IC1276, M56, Mercer5, NGC2419, NGC5466, NGC6229, NGC6366, Pal10, Palomar11, Pal13, Pal14, Pal15, and Pfleiderer2</a:t>
            </a:r>
            <a:r>
              <a:rPr 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(all 14 GCs)</a:t>
            </a:r>
            <a:r>
              <a:rPr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endParaRPr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Pms19.4875_NGC2419_20201018_dm62.80_19.49ms_Cand.pf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560" y="795655"/>
            <a:ext cx="7844790" cy="606234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23545" y="441325"/>
            <a:ext cx="6499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03. A candidate in NGC2419</a:t>
            </a:r>
            <a:endParaRPr lang="en-US" altLang="zh-CN" sz="3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en-US" altLang="zh-CN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04. S</a:t>
            </a:r>
            <a:r>
              <a:rPr lang="zh-CN" altLang="en-US" b="1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ummary</a:t>
            </a:r>
            <a:endParaRPr lang="zh-CN" altLang="en-US" b="1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38200" y="1414780"/>
            <a:ext cx="10515600" cy="4382135"/>
          </a:xfrm>
          <a:prstGeom prst="rect">
            <a:avLst/>
          </a:prstGeom>
        </p:spPr>
        <p:txBody>
          <a:bodyPr vert="horz" lIns="101600" tIns="0" rIns="82550" bIns="0" rtlCol="0">
            <a:normAutofit fontScale="8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endParaRPr lang="zh-CN" altLang="en-US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We used FFA to process </a:t>
            </a:r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some 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globular clusters</a:t>
            </a:r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data in the FAST </a:t>
            </a:r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sky.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 M13, we discovered a new pulsar </a:t>
            </a:r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a binary system with </a:t>
            </a:r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the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orbital period of </a:t>
            </a:r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~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18.23 days and </a:t>
            </a:r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its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spin period of </a:t>
            </a:r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~ 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6.37 ms.</a:t>
            </a:r>
            <a:endParaRPr lang="zh-CN" altLang="en-US"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en-US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Additionally, we </a:t>
            </a:r>
            <a:r>
              <a:rPr lang="en-US" altLang="zh-CN"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found</a:t>
            </a:r>
            <a:r>
              <a:rPr sz="280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several candidates. In the future, we plan to continue processing data from other globular clusters in the hope of discovering more pulsars.</a:t>
            </a:r>
            <a:endParaRPr lang="zh-CN" altLang="en-US" sz="280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38160" y="5439410"/>
            <a:ext cx="3345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sym typeface="+mn-ea"/>
              </a:rPr>
              <a:t>THANKS </a:t>
            </a:r>
            <a:r>
              <a:rPr lang="zh-CN" altLang="en-US" sz="3200">
                <a:solidFill>
                  <a:schemeClr val="accent1"/>
                </a:solidFill>
                <a:sym typeface="+mn-ea"/>
              </a:rPr>
              <a:t>！</a:t>
            </a:r>
            <a:endParaRPr lang="en-US" altLang="zh-CN" sz="3200">
              <a:solidFill>
                <a:schemeClr val="accent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635" cy="110871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>
            <p:custDataLst>
              <p:tags r:id="rId2"/>
            </p:custDataLst>
          </p:nvPr>
        </p:nvSpPr>
        <p:spPr>
          <a:xfrm>
            <a:off x="3410584" y="2862580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en-US" altLang="zh-CN" sz="200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Background</a:t>
            </a:r>
            <a:endParaRPr lang="en-US" altLang="zh-CN" sz="2000">
              <a:solidFill>
                <a:schemeClr val="dk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2" name="文本框 221"/>
          <p:cNvSpPr txBox="1"/>
          <p:nvPr>
            <p:custDataLst>
              <p:tags r:id="rId3"/>
            </p:custDataLst>
          </p:nvPr>
        </p:nvSpPr>
        <p:spPr>
          <a:xfrm>
            <a:off x="3414085" y="1952083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rot="10800000">
            <a:off x="3537910" y="2702653"/>
            <a:ext cx="1080135" cy="63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3411854" y="4941570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en-US" altLang="zh-CN" sz="200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Searching result</a:t>
            </a:r>
            <a:endParaRPr lang="en-US" altLang="zh-CN" sz="2000">
              <a:solidFill>
                <a:schemeClr val="dk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8" name="文本框 117"/>
          <p:cNvSpPr txBox="1"/>
          <p:nvPr>
            <p:custDataLst>
              <p:tags r:id="rId6"/>
            </p:custDataLst>
          </p:nvPr>
        </p:nvSpPr>
        <p:spPr>
          <a:xfrm>
            <a:off x="3421705" y="4040971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35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35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19" name="直接连接符 118"/>
          <p:cNvCxnSpPr/>
          <p:nvPr>
            <p:custDataLst>
              <p:tags r:id="rId7"/>
            </p:custDataLst>
          </p:nvPr>
        </p:nvCxnSpPr>
        <p:spPr>
          <a:xfrm rot="10800000">
            <a:off x="3545530" y="4784556"/>
            <a:ext cx="1080135" cy="63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>
            <p:custDataLst>
              <p:tags r:id="rId8"/>
            </p:custDataLst>
          </p:nvPr>
        </p:nvSpPr>
        <p:spPr>
          <a:xfrm>
            <a:off x="7539354" y="2862580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en-US" altLang="zh-CN" sz="200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Searching process</a:t>
            </a:r>
            <a:endParaRPr lang="en-US" altLang="zh-CN" sz="2000">
              <a:solidFill>
                <a:schemeClr val="dk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6" name="文本框 125"/>
          <p:cNvSpPr txBox="1"/>
          <p:nvPr>
            <p:custDataLst>
              <p:tags r:id="rId9"/>
            </p:custDataLst>
          </p:nvPr>
        </p:nvSpPr>
        <p:spPr>
          <a:xfrm>
            <a:off x="7542855" y="1961608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3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35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10"/>
            </p:custDataLst>
          </p:nvPr>
        </p:nvCxnSpPr>
        <p:spPr>
          <a:xfrm rot="10800000">
            <a:off x="7666680" y="2702653"/>
            <a:ext cx="1080135" cy="63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>
            <p:custDataLst>
              <p:tags r:id="rId11"/>
            </p:custDataLst>
          </p:nvPr>
        </p:nvSpPr>
        <p:spPr>
          <a:xfrm>
            <a:off x="7540624" y="4934585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en-US" altLang="zh-CN" sz="200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Summary</a:t>
            </a:r>
            <a:endParaRPr lang="en-US" altLang="zh-CN" sz="2000">
              <a:solidFill>
                <a:schemeClr val="dk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0" name="文本框 129"/>
          <p:cNvSpPr txBox="1"/>
          <p:nvPr>
            <p:custDataLst>
              <p:tags r:id="rId12"/>
            </p:custDataLst>
          </p:nvPr>
        </p:nvSpPr>
        <p:spPr>
          <a:xfrm>
            <a:off x="7550475" y="4033986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31" name="直接连接符 130"/>
          <p:cNvCxnSpPr/>
          <p:nvPr>
            <p:custDataLst>
              <p:tags r:id="rId13"/>
            </p:custDataLst>
          </p:nvPr>
        </p:nvCxnSpPr>
        <p:spPr>
          <a:xfrm rot="10800000">
            <a:off x="7674300" y="4784556"/>
            <a:ext cx="1080135" cy="63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755650" y="696595"/>
            <a:ext cx="2654300" cy="695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rtlCol="0" anchor="ctr" anchorCtr="1"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800" dirty="0">
                <a:ln>
                  <a:noFill/>
                </a:ln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Outline</a:t>
            </a:r>
            <a:endParaRPr lang="en-US" altLang="zh-CN" sz="2400" b="1" spc="800" dirty="0">
              <a:ln>
                <a:noFill/>
              </a:ln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636905"/>
          </a:xfrm>
        </p:spPr>
        <p:txBody>
          <a:bodyPr/>
          <a:p>
            <a:r>
              <a:rPr lang="en-US" altLang="zh-CN" sz="3200">
                <a:solidFill>
                  <a:schemeClr val="tx1"/>
                </a:solidFill>
              </a:rPr>
              <a:t>01. Pulsars in the</a:t>
            </a:r>
            <a:r>
              <a:rPr lang="en-US" altLang="zh-CN" sz="3200"/>
              <a:t> </a:t>
            </a:r>
            <a:r>
              <a:rPr lang="en-US" sz="3200">
                <a:solidFill>
                  <a:schemeClr val="dk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globular clusters</a:t>
            </a:r>
            <a:r>
              <a:rPr lang="en-US" altLang="zh-CN" sz="3200"/>
              <a:t> </a:t>
            </a:r>
            <a:endParaRPr lang="en-US" altLang="zh-CN" sz="3200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26660" y="1649730"/>
            <a:ext cx="6495415" cy="37865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44390" y="1247775"/>
            <a:ext cx="6877685" cy="4812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  </a:t>
            </a:r>
            <a:r>
              <a:rPr lang="zh-CN" altLang="en-US"/>
              <a:t>https://www3.mpifr-bonn.mpg.de/staff/pfreire/GCpsr.html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9925" y="2051685"/>
            <a:ext cx="4270375" cy="2754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just">
              <a:buFont typeface="Wingdings" panose="05000000000000000000" charset="0"/>
              <a:buChar char=""/>
            </a:pPr>
            <a:r>
              <a:rPr lang="en-US" sz="2800">
                <a:latin typeface="Times New Roman Regular" panose="02020603050405020304" charset="0"/>
                <a:cs typeface="Times New Roman Regular" panose="02020603050405020304" charset="0"/>
              </a:rPr>
              <a:t> 330 pulsars discovered in 44/160+ GCs .</a:t>
            </a:r>
            <a:endParaRPr lang="en-US" sz="28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342900" indent="-342900" algn="just">
              <a:buFont typeface="Wingdings" panose="05000000000000000000" charset="0"/>
              <a:buChar char=""/>
            </a:pPr>
            <a:r>
              <a:rPr lang="en-US" sz="280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sz="2800">
                <a:latin typeface="Times New Roman Regular" panose="02020603050405020304" charset="0"/>
                <a:cs typeface="Times New Roman Regular" panose="02020603050405020304" charset="0"/>
              </a:rPr>
              <a:t>45 </a:t>
            </a:r>
            <a:r>
              <a:rPr lang="en-US" sz="2800">
                <a:latin typeface="Times New Roman Regular" panose="02020603050405020304" charset="0"/>
                <a:cs typeface="Times New Roman Regular" panose="02020603050405020304" charset="0"/>
              </a:rPr>
              <a:t>GC</a:t>
            </a:r>
            <a:r>
              <a:rPr sz="2800">
                <a:latin typeface="Times New Roman Regular" panose="02020603050405020304" charset="0"/>
                <a:cs typeface="Times New Roman Regular" panose="02020603050405020304" charset="0"/>
              </a:rPr>
              <a:t>s in the FAST </a:t>
            </a:r>
            <a:r>
              <a:rPr lang="en-US" sz="2800">
                <a:latin typeface="Times New Roman Regular" panose="02020603050405020304" charset="0"/>
                <a:cs typeface="Times New Roman Regular" panose="02020603050405020304" charset="0"/>
              </a:rPr>
              <a:t>sky</a:t>
            </a:r>
            <a:r>
              <a:rPr sz="2800">
                <a:latin typeface="Times New Roman Regular" panose="02020603050405020304" charset="0"/>
                <a:cs typeface="Times New Roman Regular" panose="02020603050405020304" charset="0"/>
              </a:rPr>
              <a:t>, </a:t>
            </a:r>
            <a:r>
              <a:rPr lang="en-US" sz="2800">
                <a:latin typeface="Times New Roman Regular" panose="02020603050405020304" charset="0"/>
                <a:cs typeface="Times New Roman Regular" panose="02020603050405020304" charset="0"/>
              </a:rPr>
              <a:t>97 pulsars located in 17 GCs.</a:t>
            </a:r>
            <a:endParaRPr lang="en-US" sz="280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sz="28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69925" y="443230"/>
            <a:ext cx="10852150" cy="59436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01. </a:t>
            </a:r>
            <a:r>
              <a:rPr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The methods </a:t>
            </a:r>
            <a:r>
              <a:rPr lang="en-US" altLang="zh-CN"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of</a:t>
            </a:r>
            <a:r>
              <a:rPr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 </a:t>
            </a:r>
            <a:r>
              <a:rPr lang="en-US" altLang="zh-CN"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pulsar </a:t>
            </a:r>
            <a:r>
              <a:rPr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search</a:t>
            </a:r>
            <a:endParaRPr lang="zh-CN" altLang="en-US" sz="3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78510" y="1037590"/>
            <a:ext cx="10852150" cy="496443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Acceleration Search</a:t>
            </a:r>
            <a:r>
              <a:rPr 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(FFT)</a:t>
            </a:r>
            <a:endParaRPr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40000"/>
              </a:lnSpc>
            </a:pPr>
            <a:r>
              <a:rPr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Fast Folding</a:t>
            </a:r>
            <a:r>
              <a:rPr 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Algorithm</a:t>
            </a:r>
            <a:r>
              <a:rPr 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(FFA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br>
              <a:rPr 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en-US" altLang="zh-CN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40000"/>
              </a:lnSpc>
            </a:pPr>
            <a:r>
              <a:rPr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Phase Modulation Search</a:t>
            </a:r>
            <a:endParaRPr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65480" y="1607820"/>
            <a:ext cx="5584190" cy="2773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sz="2400"/>
              <a:t>      </a:t>
            </a:r>
            <a:r>
              <a:rPr sz="2400"/>
              <a:t>The emergence of FFA method roughly coincided with the discovery of pulsars.</a:t>
            </a:r>
            <a:r>
              <a:rPr lang="zh-CN" altLang="en-US" sz="2400"/>
              <a:t>(Staelin 1969)</a:t>
            </a:r>
            <a:endParaRPr lang="zh-CN" altLang="en-US" sz="2400"/>
          </a:p>
          <a:p>
            <a:pPr algn="just"/>
            <a:r>
              <a:rPr lang="en-US" altLang="zh-CN" sz="2400"/>
              <a:t>     </a:t>
            </a:r>
            <a:endParaRPr lang="en-US" altLang="zh-CN" sz="2400"/>
          </a:p>
          <a:p>
            <a:pPr algn="just"/>
            <a:r>
              <a:rPr lang="en-US" altLang="zh-CN" sz="2400"/>
              <a:t>     </a:t>
            </a:r>
            <a:r>
              <a:rPr lang="zh-CN" altLang="en-US" sz="2400"/>
              <a:t>Due to the fact that FFA searches for periodic signals in the time domain, it has higher sensitivity than FFT.</a:t>
            </a:r>
            <a:endParaRPr lang="zh-CN" altLang="en-US" sz="2400"/>
          </a:p>
          <a:p>
            <a:pPr algn="just"/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0660" y="1238250"/>
            <a:ext cx="4274820" cy="3589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78800" y="5084445"/>
            <a:ext cx="2552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Morello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et al. 20</a:t>
            </a:r>
            <a:r>
              <a:rPr lang="en-US" altLang="zh-CN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5480" y="506730"/>
            <a:ext cx="5628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01. </a:t>
            </a:r>
            <a:r>
              <a:rPr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Fast Folding</a:t>
            </a:r>
            <a:r>
              <a:rPr 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Algorithm</a:t>
            </a:r>
            <a:r>
              <a:rPr 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20725" y="448945"/>
            <a:ext cx="7627620" cy="596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Time cost test  (FAST 1.5 hour observation data)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20090" y="3598545"/>
            <a:ext cx="8387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Actual processing  (M71)  71 time series   parallel: 15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6" name="表格 45"/>
          <p:cNvGraphicFramePr/>
          <p:nvPr>
            <p:custDataLst>
              <p:tags r:id="rId5"/>
            </p:custDataLst>
          </p:nvPr>
        </p:nvGraphicFramePr>
        <p:xfrm>
          <a:off x="720725" y="981075"/>
          <a:ext cx="8552180" cy="213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45"/>
                <a:gridCol w="2138045"/>
                <a:gridCol w="2138045"/>
                <a:gridCol w="2138045"/>
              </a:tblGrid>
              <a:tr h="64833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FFA  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period range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Acceleration Search</a:t>
                      </a:r>
                      <a:endParaRPr lang="en-US" sz="1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zmax</a:t>
                      </a:r>
                      <a:endParaRPr lang="en-US" altLang="en-US" sz="18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</a:tr>
              <a:tr h="3708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~25 min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ms - 100 s 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~20 min </a:t>
                      </a:r>
                      <a:endParaRPr lang="en-US" altLang="zh-CN" sz="18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0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</a:tr>
              <a:tr h="3708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~30 min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 ms - 100 s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~105 min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 anchorCtr="0"/>
                </a:tc>
              </a:tr>
              <a:tr h="37020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~20 min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100 ms - 100 s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~370 min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300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 anchorCtr="0"/>
                </a:tc>
              </a:tr>
              <a:tr h="3708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~14 min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500 ms - 100 s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~830 min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</a:rPr>
                        <a:t>600</a:t>
                      </a:r>
                      <a:endParaRPr lang="en-US" altLang="zh-CN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t" anchorCtr="0"/>
                </a:tc>
              </a:tr>
            </a:tbl>
          </a:graphicData>
        </a:graphic>
      </p:graphicFrame>
      <p:graphicFrame>
        <p:nvGraphicFramePr>
          <p:cNvPr id="47" name="表格 46"/>
          <p:cNvGraphicFramePr/>
          <p:nvPr/>
        </p:nvGraphicFramePr>
        <p:xfrm>
          <a:off x="720725" y="4302760"/>
          <a:ext cx="8532495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911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date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observation duration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cost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</a:tr>
              <a:tr h="3810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20200305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1927 s 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~1.5 h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</a:tr>
              <a:tr h="3810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20220617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3775 s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~4.1 h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</a:tr>
              <a:tr h="3810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20220730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3145 s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~3.3 h</a:t>
                      </a:r>
                      <a:endParaRPr lang="en-US" altLang="zh-CN" sz="18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t" anchorCtr="0"/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ECB019B1-382A-4266-B25C-5B523AA43C14-1" descr="C:/Users/12486/AppData/Local/Temp/wpp.wATWgZ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" y="1572895"/>
            <a:ext cx="9160510" cy="42335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69925" y="443230"/>
            <a:ext cx="10852150" cy="59626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02. </a:t>
            </a:r>
            <a:r>
              <a:rPr lang="zh-CN" altLang="en-US"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The flowchart of </a:t>
            </a:r>
            <a:r>
              <a:rPr lang="en-US" altLang="zh-CN"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FFA</a:t>
            </a:r>
            <a:r>
              <a:rPr lang="en-US" altLang="zh-CN"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 </a:t>
            </a:r>
            <a:r>
              <a:rPr sz="3200">
                <a:solidFill>
                  <a:schemeClr val="dk1"/>
                </a:solidFill>
                <a:latin typeface="微软雅黑" panose="020B0503020204020204" charset="-122"/>
                <a:sym typeface="+mn-ea"/>
              </a:rPr>
              <a:t>search</a:t>
            </a:r>
            <a:endParaRPr lang="zh-CN" altLang="en-US" sz="3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Pms6.3745_M13_20230123_candidate_0039_6.37ms_Cand.p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005840"/>
            <a:ext cx="5314315" cy="530733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25755" y="483870"/>
            <a:ext cx="4700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03. New pulsar M13I</a:t>
            </a:r>
            <a:endParaRPr lang="en-US" altLang="zh-CN" sz="3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M13_20230924_dm29.60_6.38ms_Cand.pf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940" y="1286510"/>
            <a:ext cx="5705475" cy="50260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残差"/>
          <p:cNvPicPr>
            <a:picLocks noChangeAspect="1"/>
          </p:cNvPicPr>
          <p:nvPr/>
        </p:nvPicPr>
        <p:blipFill>
          <a:blip r:embed="rId3"/>
          <a:srcRect t="11056"/>
          <a:stretch>
            <a:fillRect/>
          </a:stretch>
        </p:blipFill>
        <p:spPr>
          <a:xfrm>
            <a:off x="0" y="1200785"/>
            <a:ext cx="6765925" cy="445706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62305" y="375285"/>
            <a:ext cx="5351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03. </a:t>
            </a: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Timing res</a:t>
            </a:r>
            <a:r>
              <a:rPr lang="en-US" sz="32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ult</a:t>
            </a:r>
            <a:endParaRPr lang="en-US" sz="32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699885" y="1657350"/>
            <a:ext cx="4656455" cy="3935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 ~ 6.37 ms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PB ~ 18.23 days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A1 ~ 20.73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 ~ 0.0642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Companion mass (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M⊙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) : 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0.4544 &lt; 0.5414 &lt; 1.3707 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48790" y="587692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Timing residual </a:t>
            </a:r>
            <a:r>
              <a:rPr lang="en-US" altLang="zh-CN" sz="20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of M13I</a:t>
            </a:r>
            <a:endParaRPr lang="en-US" altLang="zh-CN" sz="20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0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1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3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578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57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78"/>
  <p:tag name="KSO_WM_TEMPLATE_SUBCATEGORY" val="0"/>
  <p:tag name="KSO_WM_TEMPLATE_MASTER_TYPE" val="1"/>
  <p:tag name="KSO_WM_TEMPLATE_THUMBS_INDEX" val="1、4、7、9、12、15、16、21、24、25、26、27、30、35、40、43、45、46、47"/>
  <p:tag name="KSO_WM_TEMPLATE_COLOR_TYPE" val="1"/>
  <p:tag name="KSO_WM_TEMPLATE_MASTER_THUMB_INDEX" val="1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3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3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3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SLIDE_BACKGROUND_TYPE" val="general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4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6915_4*l_h_f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6915_4*l_h_i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6915_4*l_h_i*1_1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0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6915_4*l_h_f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6915_4*l_h_i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6915_4*l_h_i*1_2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1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6915_4*l_h_f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6915_4*l_h_i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6915_4*l_h_i*1_3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1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6915_4*l_h_f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6915_4*l_h_i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6915_4*l_h_i*1_4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USESOURCEFORMAT_APPLY" val="1"/>
  <p:tag name="KSO_WM_DIAGRAM_VIRTUALLY_FRAME" val="{&quot;height&quot;:313.8926771653543,&quot;left&quot;:268.5499212598425,&quot;top&quot;:153.70732283464568,&quot;width&quot;:580.3181102362207}"/>
</p:tagLst>
</file>

<file path=ppt/tags/tag41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4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418.xml><?xml version="1.0" encoding="utf-8"?>
<p:tagLst xmlns:p="http://schemas.openxmlformats.org/presentationml/2006/main">
  <p:tag name="KSO_WM_SLIDE_ID" val="custom2020691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6915"/>
  <p:tag name="KSO_WM_SLIDE_LAYOUT" val="a_l"/>
  <p:tag name="KSO_WM_SLIDE_LAYOUT_CNT" val="1_1"/>
  <p:tag name="KSO_WM_SLIDE_BK_DARK_LIGHT" val="2"/>
  <p:tag name="KSO_WM_SLIDE_BACKGROUND_TYPE" val="general"/>
</p:tagLst>
</file>

<file path=ppt/tags/tag419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3.xml><?xml version="1.0" encoding="utf-8"?>
<p:tagLst xmlns:p="http://schemas.openxmlformats.org/presentationml/2006/main">
  <p:tag name="KSO_WM_SLIDE_BACKGROUND_TYPE" val="general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8.xml><?xml version="1.0" encoding="utf-8"?>
<p:tagLst xmlns:p="http://schemas.openxmlformats.org/presentationml/2006/main">
  <p:tag name="TABLE_ENDDRAG_ORIGIN_RECT" val="673*167"/>
  <p:tag name="TABLE_ENDDRAG_RECT" val="56*77*673*167"/>
</p:tagLst>
</file>

<file path=ppt/tags/tag429.xml><?xml version="1.0" encoding="utf-8"?>
<p:tagLst xmlns:p="http://schemas.openxmlformats.org/presentationml/2006/main">
  <p:tag name="KSO_WM_SLIDE_BACKGROUND_TYPE" val="general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3.xml><?xml version="1.0" encoding="utf-8"?>
<p:tagLst xmlns:p="http://schemas.openxmlformats.org/presentationml/2006/main">
  <p:tag name="KSO_WM_SLIDE_BACKGROUND_TYPE" val="general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7.xml><?xml version="1.0" encoding="utf-8"?>
<p:tagLst xmlns:p="http://schemas.openxmlformats.org/presentationml/2006/main">
  <p:tag name="KSO_WM_SLIDE_BACKGROUND_TYPE" val="general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2.xml><?xml version="1.0" encoding="utf-8"?>
<p:tagLst xmlns:p="http://schemas.openxmlformats.org/presentationml/2006/main">
  <p:tag name="KSO_WM_SLIDE_BACKGROUND_TYPE" val="general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45.xml><?xml version="1.0" encoding="utf-8"?>
<p:tagLst xmlns:p="http://schemas.openxmlformats.org/presentationml/2006/main">
  <p:tag name="KSO_WM_SLIDE_BACKGROUND_TYPE" val="general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1.xml><?xml version="1.0" encoding="utf-8"?>
<p:tagLst xmlns:p="http://schemas.openxmlformats.org/presentationml/2006/main">
  <p:tag name="KSO_WM_SLIDE_BACKGROUND_TYPE" val="general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54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455.xml><?xml version="1.0" encoding="utf-8"?>
<p:tagLst xmlns:p="http://schemas.openxmlformats.org/presentationml/2006/main">
  <p:tag name="TABLE_ENDDRAG_ORIGIN_RECT" val="848*251"/>
  <p:tag name="TABLE_ENDDRAG_RECT" val="50*140*848*251"/>
</p:tagLst>
</file>

<file path=ppt/tags/tag456.xml><?xml version="1.0" encoding="utf-8"?>
<p:tagLst xmlns:p="http://schemas.openxmlformats.org/presentationml/2006/main">
  <p:tag name="KSO_WM_SLIDE_BACKGROUND_TYPE" val="general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59.xml><?xml version="1.0" encoding="utf-8"?>
<p:tagLst xmlns:p="http://schemas.openxmlformats.org/presentationml/2006/main">
  <p:tag name="TABLE_ENDDRAG_ORIGIN_RECT" val="697*267"/>
  <p:tag name="TABLE_ENDDRAG_RECT" val="111*149*697*267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SLIDE_BACKGROUND_TYPE" val="general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SLIDE_BACKGROUND_TYPE" val="general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4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SLIDE_BACKGROUND_TYPE" val="general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COMMONDATA" val="eyJoZGlkIjoiZTdmZmJlOTEzMDlhYzEzYzE4NGY4NzcyZTMzNWNiMzMifQ=="/>
  <p:tag name="commondata" val="eyJoZGlkIjoiZWQ2MjA3MDljNWQ3NWJmNjI3ZTFlMDRkYmFkNTkwM2YifQ=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8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14">
      <a:dk1>
        <a:srgbClr val="000000"/>
      </a:dk1>
      <a:lt1>
        <a:srgbClr val="FFFFFF"/>
      </a:lt1>
      <a:dk2>
        <a:srgbClr val="E9F0F7"/>
      </a:dk2>
      <a:lt2>
        <a:srgbClr val="FBFCFC"/>
      </a:lt2>
      <a:accent1>
        <a:srgbClr val="5A9BE9"/>
      </a:accent1>
      <a:accent2>
        <a:srgbClr val="22A1CA"/>
      </a:accent2>
      <a:accent3>
        <a:srgbClr val="3CA0A3"/>
      </a:accent3>
      <a:accent4>
        <a:srgbClr val="659E77"/>
      </a:accent4>
      <a:accent5>
        <a:srgbClr val="A7934D"/>
      </a:accent5>
      <a:accent6>
        <a:srgbClr val="E3776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7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8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9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jYzMjA2ODU5MTk3IiwKCSJHcm91cElkIiA6ICI0ODI4NjEyNTciLAoJIkltYWdlIiA6ICJpVkJPUncwS0dnb0FBQUFOU1VoRVVnQUFBdjBBQUFGK0NBWUFBQUFSQ3FYL0FBQUFBWE5TUjBJQXJzNGM2UUFBSUFCSlJFRlVlSnp0M1hkNFZHWCs5L0hQcEhkUzZJTDBUb0tJTElGUXBFbU1BdUlTVUhRUjFGVldhU0tnSUM0ZDdGaUFSVVFRZHIxUXdaOWdBVllSRmdVMVlnOGdWUlFJSklFUUFvVDB6UE1IWnA0TVNhaEp6dVRPKzNWZHVaZzViYjVEdmpuNXpEbjNPYkhaN1hhN0FBQUFBQmpMemVvQ0FBQUFBSlF0UWo4QUFBQmdPRUkvQUFBQVlEaENQd0FBQUdBNFFqOEFBQUJnT0VJL0FBQUFZRGhDUHdBQUFHQTRRajhBQUFCZ09FSS9BQUFBWURoQ1B3QUFBR0E0UWo4QUFBQmdPRUkvQUFBQVlEaENQd0FBQUdBNFFqOEFBQUJnT0VJL0FBQUFZRGhDUHdBQUFHQTRRajhBQUFCZ09FSS9BQUFBWURoQ1B3QUFBR0E0UWo4QUFBQmdPRUkvQUFBQVlEaENQd0FBQUdBNFFqOEFBQUJnT0VJL0FBQUFZRGhDUHdBQUFHQTRRajhBQUFCZ09FSS9BQUFBWURoQ1B3QUFBR0E0UWo4QUFBQmdPRUkvQUFBQVlEaENQd0FBQUdBNFFqOEFBQUJnT0VJL0FBQUFZRGhDUHdBQUFHQTRRajhBQUFCZ09FSS9BQUFBWURoQ1B3QUFBR0E0UWo4QUFBQmdPRUkvQUFBQVlEaENQd0FBQUdBNFFqOEFBQUJnT0VJL0FBQUFZRGhDUHdBQUFHQTRRajhBQUFCZ09FSS9BQUFBWURoQ1B3QUFBR0E0UWo4QUFBQmdPRUkvQUFBQVlEaENQd0FBQUdBNFFqOEFBQUJnT0VJL0FBQUFZRGhDUHdBQUFHQTRRajhBQUFCZ09FSS9BQUFBWURnUHF3c29Tems1T2RxemQ3L2VmZjhEL2Z6TER1MDc4SnV5c3JLc0xxdFNjWGQzVjkwNjE2bHA0MGI2NjRCKzZ0QytuWUlDQTYwdXl4ajB1UFhvOGJLVm5aMmpIVHQzNmIzL1c2dWY0M2Zvd0c4SGxadWJhM1ZabFliTlpsUHRXalhWdkdrVDNkSHZkblh1MkVGVnFnUlpYWll4MklkYnJ6THR3MjEydTkxdWRSRmw1ZXU0N1pvNjZ4a2xIeit1MkR2dlVNUDY5ZVRwNldsMVdaVktmbjYramg4L29mV2ZmYTdEUnhMMDZFTVBhUGpRSVh3ZlNnazliajE2dkd4dDN2S2xucDR4Vi9uNWVSclE3M2JWdTc2dTNOdzRTVjFlN0hhN1VrNmUxT2YvKzBJN2R2NnFFUThPMDBQMzN5ZGZYMStyU3pNQyszRHJWYVo5dUxHaFB6czdXeU5HajFQYzloKzBhZjFhMWFoZXplcVNLcjM3SHg2cEgzK0oxL28xcTFTelJuV3J5Nm53NkhIWFE0K1hyaE1uVWpSbXdpVDlzbU9YTm0vNFVGWERRcTB1cVZJYitkZ0VmZm5WTjFyeHhyL1VKcUsxMWVWVWVPekRYWS9wKzNCakQ1ZGtaV2ZyaHg5LzBjTVBET01IeVVXTUhmV0ljbkp5OU5VM2NWYVhZZ1I2M1BYUTQ2VXI5ZFFweGUvY3BTY2ZIMFBnZHdGVG4zcEMrZm41aXZ2dWU2dExNUUw3Y05kaitqN2MyTkNmazVPanMrbnBhdEtvb2RXbDRFL0JWWUpVTFN4TWlVbkpWcGRpQkhyYzlkRGpwU3N6SzB2cDZlZlVxa1Z6cTB1QkpIOC9QOVdvWGwzSFQ2UllYWW9SMkllN0h0UDM0Y2FHL3V6c2JPWG41OHZYMThmcVV2QW5OemMzZVhsNzY5eTVES3RMTVFJOTducm84ZEtWblowdHU5MHVQMzgvcTB1QkpObHM4dkgyVm1abXB0V1ZHSUY5dU9zeGZSOXViT2gzWEtwZ3M3WU9PT1BiVVhyb2NkZkV0d05Hc3hYYTkrQ2FzQTkzVFNaL080d04vUUFBQUFET0kvUURBQUFBaGlQMEF3QUFBSVlqOUFNQUFBQ0dJL1FEQUFBQWhpUDBBd0FBQUlZajlBTUFBQUNHSS9RREFBQUFoaVAwQXdBQUFJWWo5QU1BQUFDR0kvUURBQUFBaGlQMEF3QUFBSVlqOUFNQUFBQ0dJL1FEQUFBQWhpUDBBd0FBQUlZajlBTUFBQUNHSS9RRHNFeDhmTHhPbkRoeHpkdkp5OHNyaFdvQW9ITEp6YzFWYm01dW1XNS8zYnAxN0tOZGhJZlZCVlFtSzFhczBQZmZmNjlYWG5tbHhHVm16SmlodFd2WFh0YjJ4b3dabzZGRGgwcVMvdS8vL2sveDhmR2FPbldxWS82aVJZdVVsWldsTVdQRzZGLy8rcGY2OSsrdjJyVnJYOXViUUpsWXZYcTF2dnJxSy9YdDIxZXRXN2RXWUdDZ3ZMMjlaYlBackM2dFJFOCsrYVJ1dSswMmRlblNSVHQzN3RTK2ZmdDB4eDEzU0pMR2pSdW5EaDA2YVBEZ3djck56ZFdLRlN2VXYzOS9oWVdGT2RZL2R1eVlSbzBhcFdYTGxxbHExYXFYZkwwbFM1WklraDU4OEVGTm1USkZQWHYyVlBmdTNTVkpreVpOVXR1MmJYWDMzWGVYd1R0RmFWaTRjS0dTazVQVnQyOWZOV3pZVUg1K2Z2TDI5cmE2ckd1MmYvOStEUjQ4dU1qME5XdldxRzdkdXVyUm80ZlMwdEtjNWsyWk1rVURCZ3lRSkNVbkp5c21Ka1pkdW5UUnZIbnp5cVZtbEkzbzZHajE2OWRQMGRIUnFscTFxdno4L09UaFlXM015c3pNMUtaTm14UVRFNk1GQ3hiSXo4OVB3NFlOMHp2dnZLTUJBd1pvMDZaTjJyaHhvMTU2NmFVaTY4Ykd4dXFmLy95bmF0V3FwWmlZR0ZXclZxM1kxemgrL0xpKy9mYmJZdWZaN1hZdFhyeFlXVmxaanA0dlRtNXVyanAwNktBcVZhb1VPejgvUDE4NU9UbmF0bTNiWmJ4cmxJVFFYMFp5YzNPVmtaSGhOQzA3TzF0NWVYazZjK2FNMDNSUFQwLzUrUGhJT3YvTFlQTGt5VTd6SjB5WW9LWk5tK3J2Zi8rNzAzUjNkM2ZINC96OGZPWG41eGVwdzgzdC9NbWNpSWdJUGZ6d3d4bzFhcFJ1dWVXV3EzOWpLRE5idG16UmxpMWJWTHQyYmJWczJWSnQyclJSZUhpNG1qVnJKaTh2TDZ2TEsyTElrQ0dhT0hHaTdyenpUZzBjT0ZBelo4N1U0Y09ITldyVUtNY3l1Ym01bWp4NXNwS1NrdlRYdi83VmFmcWtTWk9VbjUrdlljT0dPVTNQek16VTJyVnJWYWRPSGNmMHlaTW5hOWV1WFpLa24zNzZTZnYyN2ROdnYvMm1JMGVPNks2NzdsSmNYSnpHalJ0WER1OGFWeXN2TDA4ZmZmU1JQdnJvSXpWczJGQXRXN1pVUkVTRXdzUEQxYkJoUTh2RDBiV2FNbVdLMDBHVndnRnAwS0JCdXZubW14M1BHelpzNkhpOFljTUdCUVVGNmF1dnZsSmFXbHFKb1FldTcvang0M3J6elRmMTl0dHZxMG1USm9xSWlGRFRwazNWc21WTHArOTVlWEozZDllLy8vMXZwNlA1eTVZdDAzZmZmYWRCZ3dZcFBqNWVOOTEwMHlXM1U2dFdyUklQU0VaRlJVazZuMVdLQy8rWm1abDY1cGxuOVBMTEx4ZVp0M3IxYXFlZmxZOC8vbGgrZm41RmxqdDY5S2hpWTJNdldTY3VybUx2WlYzWTk5OS9YeVNFNU9ibUtqOC9YOUhSMFU3VFkySmk5TlJUVDBrNkg5SUxnbm9CbTgwbU56ZTNZbjhwcHFTa2FOR2lSVHA0OEtCU1VsSTBlL1pzUGZqZ2c2cFJvNGF5czdNZFI5S2lvcUwweGh0dktDY25welRmSmtxWjNXNVhRa0tDRWhJUzlNVVhYeWc0T0ZoaFlXSHEzcjI3ZXZYcXBYcjE2bGxkb2tORVJJVCs4NS8vS0RFeFVhR2hvVnEwYUpHV0wxL3U5R0UzTVRGUklTRWhtakZqaHVPRGJYNSt2cVpObTZZYU5XcG8yYkpsanJNWnVibTVHamx5cEVKRFEzWGRkZGM1dmRhY09YTktQTkwvK2VlZjYrelpzL3JiMy83bXRNN3k1Y3M1cytXQzdIYTdEaHc0b0FNSERtamp4bzBLRGc1V3JWcTExSzFiTi9YcTFVdTFhdFd5dXNTckVoNGVyc2FOR3hjN3IzNzkrdXJRb1VPeDg5YXRXNmVCQXdkcTVjcVYycmh4bzlPSFkxUThkcnRkR1JrWit1V1hYeFFmSHk4L1B6OEZCd2VyY2VQR2lvNk9WcytlUGN2MUE2Nm5wNmZtenAycmpJd01IVDU4V0pJVUVoS2l1WFBueXQzZFhWdTNibFZFUklSZWZmVlZ4enJuenAzVHA1OStxak5uem1qa3lKRzYvZmJiTCt1MW5uLytlY2ZqZDk1NVI4MmFOVlBidG0yZGxsbThlTEg2OSsrdkdqVnFsTUs3dzVVaTlKZVJEaDA2RkRrTmRUbkRlNjZVbjUrZnVuZnZMazlQVHgwOGVGRGR1M2ZYMHFWTDlmSEhIenMrMmE5WXNjSnBuVnExYW1uMTZ0V2xWc09WeU0vUFYvclpzenAyN0ZpUmVUYWJUWGE3M2VsNWNjdGM3YlRDMHkvMk9wZGE5MHFtRmJ6T3BaYkx6TXdzVWw5V1ZwYVNrcEtVbEpTa1hidDJhY0dDQldyVnFwVUdEeDZzRzIrOFVabFpXY1hXV1I1Ky92bG52Zi8rKzNyeXlTZlZ1blZyZmZycHAxcTZkS2trNmV1dnY5YlJvMGUxYTljdWZmREJCNUtrWWNPR2FkR2lSZkwzOTlmMDZkUDF3dzgvNlBubm45ZUJBd2NjMjF5NWNxV1NrcEkwWnN3WXgvUTZkZXJvM0xseldybHlwWDc2NlNkSlVsWldsdmJ1M2F1Y25Cd2RQWHBVNjlldjEwTVBQYVNISDM1WWt0U25UeCt0V0xIQ2tsOHFXWm1aeXN2TktiYkhTN08vTDdWc2ViMU80ZGU2MUhKWmYvWnI0Um96TWpLVWtaR2hZOGVPNlljZmZ0QzhlZk1VR1JtcEFRTUdLQ0lpd3JHT3FRNGNPS0I5Ky9acHpwdzVPbkxraU5hdFcxY2hRbjl1Ym02eCszQ3A3UGZqeGZYNDVhNWYxajErNFhTNzNhNzA5SFNscDZjcklTRkJXN1pza2IrL3YvcjA2YU9ZbUJqNUZuTkV1N1M5OXRwcit1U1RUeVJKSjA2Y2tKK2ZuL3o4L1BUNjY2OXI2dFNwc3Rsc2pnK2t5NWN2VjFSVWxQcjM3NjlldlhwcDJyUnBHanAwcUpvM2I2NVZxMWJwdHR0dUsvWTFpdHZYZW50N2E4cVVLWHIzM1hjVkVCQWdTZnJmLy82bnQ5OSsrN0kvUktEMEVmb3JPRjlmWDNYcTFFbEhqeDVWZW5xNk9uWHFwUGJ0MjJ2TW1ER2FOV3VXMnJScEkyOXZiMzM1NVplYU9YT21KQlU1azFDZU1zNm02Y01QVnVuREQxWTVUYmZaYkk3aFNnVTcwWUk2Qys5VWJUYWI0NnZ3dkV0TnYzQVp1OTN1OUx5NDlZcmI3dVZPdTNCKzRmZFMzT3VmUEhteXlQOUhnY0svM0hidDJxV3BVNmZxK3V1dlY5OSsvUzd5UDEyMkdqVnFwR1BIanVuKysrL1h5eSsvck5UVVZGV3ZYbDJQUHZwb3Njc1BIejVjdWJtNTJyMTd0MDZmUHEzTXpFeE5temJOY1NicTJMRmo4dlQwVk5XcVZUVjc5bXhKNXdQUndvVUwxYlJwVTBWRVJDZ2lJc0t4dllMSGNYRngycmR2bjVvMGFTTHBmQmc1ZmZwMGlXTlB5OXFQUC8ya2swbEhpdTN4Z3FON1Y5SmJWOU9QRi81N3FkNHJXS2E0NlNXOVZ1SHRYamk5cEZxU2twS2MvajlLNnZHNHVEakZ4Y1dwVWFORzZ0THRabFVVK2ZuNWpnTXRoZmRuRjg2VC9uOHZyRnUzVHZYcjExZkRoZzNWcTFjdlRaZ3dRY2VPSFhQNXN4MkpSeE9LRFc0WDdzY3YxUlBYMHN2WHVxMEw5LzhsL1Z4Y3VMMkx2Wi9pL2o4S0ZQUjRlbnE2UHZqZ0EzM3l5U2RxMmFwVjBmL2NValpxMUNqOTR4Ly8wSXN2dnFoMTY5YXBVYU5HZXVDQkJ4UVZGYVdISG5wSXVibTU2dmZuNzVMbHk1ZXJiOSsranYycHI2K3ZXclJvb1ZxMWFoVVozdlBvbzQ5cXlwUXBKZmJxZ0FFRDlQMzMzeXNoSVVITm1qVlRWbGFXWG5ycEpUMzExRk1YUFFONzY2MjNGanU5dU9ITHVIS0UvaktRazVQak9ISmJXRWxqK3FYenArRCsrT01QcGFTa0ZKbDM4dVJKSFQ1OFdGOTk5VldSZWJWcjExYjkrdlVkejFOU1V1VGg0YUVxVmFybzlPblRxbEdqaHM2ZE95YzNON2RpeDhtVk54Ly9RSFh0MmszMzNYdVhZMXAyZHJic2RydmpLejgvMy9GWWttTmF3ZU1Mbnhjc0w4bHAzY0xUaTl2R2xYNFZySDloZmNXOVRuSDFGUGRWc016dTNidWRqcHhkZUJTclFGaFltRHAyN0tpQkF3ZkswOHRMMHF2RkxsZldBZ0lDOU5wcnIybm16Sm1PdXpJRUJRV3BXYk5teFM1ZjhNc3ZQRHhjcjc3NnFxS2pvelYzN2x6SGNJaG5uMzFXMWF0WDEvRGh3eDNyRkl6ZjlQZjNsNGVIaDVZdlgxNWt1MjNidHRXVUtWUDA5dHR2U3pyL1FhRmV2WHFXZmJBTkR3OVhjTFhhaXZ4TGUwZVA1K1RrRk9tRFMvVlFTYjFYM0RZS3BoZjNNM0d0WDRWcnUxUy9sL1N6V2ZENHUrKytjN3BUVTBrOVhxdFdMWFhxMUVtREJnM1MwY1NrWXBkeFJZVXZJcTlUcDQ1VFFIcmhoUmYwd2dzdk9KNnZXN2RPMWF0WDE0WU5HeHhIVHp0MTZpUmZYMSt0WDc5ZTk5OS9mL2tWZmhXcTE2eWxsU3RYT2swck9DdHpxUjY5V0I4Vlh2OWlQVng0L1V1OTFxWFd2OXphTHVmblplZk9uVTcvSjhYMXVKZVhsK3JYcjY5YmI3MVZyVnEzMXVhdkhyeVdiOFVsN2RtelIzUG56bFZrWktRR0RScWtVNmRPYWNHQ0JmcjY2NitWbjUrdmpJd01uVDU5V3Q3ZTNqcDI3SmpxMXExYlpCdW5UNTlXZG5hMjR1UGpIZE1PSHo2c25UdDNPbjZtZzRPRFZiZHVYYzJlUFZ2cjE2OTNYSWRXT0xmazVlWHBtV2VlMFRQUFBDUHAvUFVHbjMzMm1lUHh3b1VMZGROTk56bDlZQzZRbFpYbDlQcTRPb1QrTXZEWlo1ODVqbFlXeU12TFUwNU9qbng4ZklxTTZaZWtIajE2cUc3ZHV2cmhoeCtLekR0OCtMQlNVbEtLdmJWaDc5NjlsWkdSb2UrKyswNWJ0MjdWaGcwYk5ILytmTFZ2MzE3SGp4OVhXRmlZenAwN1YzcHY3aHE1dTNzb0pEUlVUWnMydGJvVWw3SjY5V3JGeGNVNS9aTHc5UFIwakFmdDJiT25ZbUppbkM0R081YVlhRVdwRGo0K1BrNTl2bUhEQm0zY3VMSFlaYS8xV3BLQ1hpNThKdUd4eHg1VHo1NDkxYmh4WXkxYXRNaHhCNG5DWndUS203Ky92enk5dk9ueFlyejIybXZhdVhPblU0OTdlWG5KMzk5ZjFhdFhkL1I0NGFPQWFXZk9XbEhxVlprN2Q2N2o0dk1MTDd3Zk9uU29ldmZ1N1hnZUZoYW1uMzc2U1ltSmlicjU1cHVWbTVzckR3OFBSVVZGVllqUTcrWGxSWDhYby9DQkNidjkvSmtEYjI5ditmbjVxVUdEQnVyYnQ2OWlZbUljWjNyS1l4Lys3YmZmNnZISEgxZGdZS0RXcmwycjZPaG9QZmJZWTRxUGo5ZllzV00xWWNJRWZmMzExd29NREZTVEprM2s0K09qbEpRVS9mREREMHBOVGRXb1VhUFV2WHQzblRselJzdVdMWE5zTnpVMVZlKy8vNzU4ZlgwbG5UOEE4N2UvL1UxNWVYa2FQbnk0SG5qZ2djdXU4ZXpaczBwTVRGUllXSmdPSGp3bzZmeFpodXV1dTA2blQ1OVdjbkt5cFBNZkxQYnYzNi9ycnJ2TzhicTRNb1QrTWhBVEU2T1ltQmpIOC96OGZEMzg4TU1LRFEzVnM4OCtLMG1PbmZ6bEdEZHVuSm8xYStZWXMxeFlmSHk4aGcwYnBobzFhaWc4UEZ4ejVzeFJTRWlJenA0OXEwT0hEcWx4NDhhT2kzZmcrbXcyVzRXNWUwOXVicTVtelpxbDhlUEhTenAvdTdwWnMyWVZ1MnpCM1IwS0d6cDBxT01NUU1IUWg0S0xkU1VWR2M4ZEZ4ZW5JMGVPT0o0WGZ0eWpSdyt0WGJ0V24zLyt1VWFQSG4yVjd3amx3V2F6cVVHREJtclZxcFVpSWlMVXVuVnJOV3JVcU1MZnZhZGh3NFlsWHNoYnMyWk50V3paMG1uYXVuWHJKS25JQmVqUythT3pKWjAxZzJ1ejJXenk4ZkZ4M0wyblNaTW1hdFdxbFdWMzcvbjk5OS8xNFljZktqazVXWjZlbnRxNmRhc2tLVEl5VWgwNmRGRFhybDMxN3J2dnFtclZxdXJaczZlazg3ZjdMcmdodzl5NWMxV2xTaFh0MzcvZjZiYWVzYkd4bWp4NWNwRXpBems1T1ZkOHB2V2JiNzdSN05tejFhQkJBMG5uUHdSVXFWSkZiN3p4aGo3Ly9ITXRXTEJBMTE5L3ZhVHp0OGg5L3ZublM3d3dIaGRYc2ZleUZjVHk1Y3VWbkp6c3VBZHpZbUtpSG5yb0lTMWR1dlN5N2s5K01VMmFOTkhHalJ2MTMvLytWL0h4OFFvSkNaRWsvZmpqajJyV3JCbWZoaXVRVHAwNnFVK2ZQZ29QRDFkb2FLZ0NBZ0pLdkVqTUZlelpzMGNiTjI3VTAwOC9MVW5LeU1qUTBhTkhMM3Y5dDk1NjY2Sy9DRjk2NlNXbi9vMktpdEpqanozbWVENWl4QWpINDN2dXVVY0RCdzVVOWVyVitXWGdvdHpkM2RXblR4LzE2ZE5IVFpvMFVYQndzRXNNT2JSQ1RrNk9ObTdjcUlFREI2cC8vLzZPNlhsNWVYcjAwVWUxZnYxNlFuOEZWTFZxVmNjZGVtcldyS21Ra0JCNWVucGFXdFBFaVJPMVlNRUNaV2RuT3c2SXpKdzUwM0dIdE50dXUwMkxGaTNTZ1FNSEhMY0xMN2liWUd4c3JBSUNBblRvMENHRmhZWHA4Y2NmMSs3ZHV5V2R2eWo0NzMvL3U5emQzUlVTRXFMLy9PYy9rczVmcytEdjczL0ZkYlp0MjlieG9TSXVMczdwQUZCVVZKU21UNTh1U1VWdVhZNHJRK2d2WTNGeGNYcnJyYmUwWk1rU3h4WHNOV3ZXVkk4ZVBUUng0a1F0WHJ6NG1vNXcrZmo0T0c2RldOamF0V3ZWdFd2WFl0Y1pOV3FVSmt5WTRQamtET3NOSERoUUF3Y090THFNSzdKanh3NjFidDNhTWY3eXUrKyswNWd4WTRwZHRyaTdzSlIwRzlvQ0V5ZE8xSW9WSzdSNjlXcEZSRVJveTVZdGpudjFTODVIK20wMm16dzhQQlFVRktTOHZEeExMMVpIOFI1NTVCR3JTM0FaMjdadDArblRwM1hYWFhjNWptNFd1T1dXVzdSaHd3YU5IajJhUHE1Zy92dmYvMXBkUWhIZTN0N0t6YzNWdDk5K3F6VnIxa2lTRWhJU05HUEdERW5uUTdxbnA2ZmMzTnhLL0t1NXUzZnZWdVBHamJWOSszYTk4c29yVG1lMHpwMDc1L1RCOWRDaFE0NC8wZ2pYd3g2bERNWEh4K3VKSjU3UXRHblRIRmZEUytjdlhCMDJiSmd5TWpLY0x1NHFMWC84OFllKytlWWIzWG5ubmNYTzM3bHpwMHNPRjBIRjh1T1BQenFObisvU3BZdFdyVnBWN05lRmYzblYyOXRiQ1FrSkY5MStUazZPdnZ6eVM4ZUgwOTY5ZXp0dHMxR2pScExPMys1MC9QanhpbzZPbHQxdTEvVHAwOHYwejhvRDEycjkrdlZxM3J4NWtjQXZTZjM2OWRQeDQ4ZjEvZmZmVzFBWlREUng0a1RObURGRHI3Lyt1bDU4OFVVMWI5NWM2ZW5wT24zNnRNYU1HYVBXclZ1cmJkdTJHalZxbEdQOGZHR2JOMisrckd1bGZ2LzlkeVVrSkZ6VmRWWDUrZm5LeXNwU1ZsWVcrKzh5eEpIK01wS1VsT1M0R0d2T25EbWFObTJhN0hhNzQ2L3YrdnI2eXNmSFIrdlhyMWZMbGkwZHQ4eTZHams1T1RwKy9MZzhQRHlVbDVlbkdUTm1hT0RBZ1FvT0RwWjAvbXhBY25LeWNuTno5ZlBQUHlzdkw0OC9qSUZyWXJmYnRYMzc5b3YyN2UrLy8rNjRJMFJXVnBiVEdhbS8vdld2bWpCaHdrVlBmZWZrNUtoQmd3YTYvZmJiSGVOUUpTazVPVmxuenB6UmtTTkhsSldWcFJFalJpZzBORlFUSmt4UWFtcXFIbmpnQWNjdDZvS0Nna3JuRFFNbGFOeTQ4VVVEK3FaTm00cE1LN2kycXpnUkVSRUVmcFNhelpzMzY3UFBQdE8zMzM2clljT0dxWHYzN2xxeVpJbFdyMTd0K092WUJiZnpuakJoZ3U2NjZ5NjkvUExMQ2drSjBjbVRKN1ZseXhhZE9uVktrWkdSZXZQTk4vWG9vNCtXZUliMjJXZWZWWFIwdENON1hJbHZ2LzNXY2FBeU96dmI2YTZFbXpadGN2eWRsdUkrbE9EeUVmckxTSTBhTlRSLy9ueUZoWVVwT0RoWWdZR0JSWTUyU3VmL1dNV2VQWHV1K25WU1UxUFZxMWN2ZVhsNWFlN2N1ZHEyYlp2UzA5T2RUcVczYTlkTy8vclh2OVNoUXdmNStQaG81TWlSTGoxV0hLN3Y1TW1UcWxhdG1zTER3MHRjNXNrbm4xUlNVcEpzTnB2dXVPTU94L0EyNmZ4RnZFT0dESEg2NjcwWDh2RHdLUGFhbEZXclZtbno1czNxM2J1M3RtL2ZybnIxNnVucHA1K1d1N3U3cWxhdHFtWExsdW0xMTE3amVoWUFsZDd4NDhmVnVYTm5UWmt5eFhFTnpheFpzM1RreUJIWmJEWU5IejdjTVl6c3BaZGUwdnIxNjdWdDJ6YTkvZmJiampNQVhsNWVqdEVCQ3hZc0tIRjRUOGVPSFVzY1lYQXBrWkdSSlk3cDc5R2pCMlA2UzRuTlh0TE5raXU0WTRtSml1cHhxNWErL3BwdTd0TFo2bkxLWE1IdHdhVHpWNzRYRGxpdTRrakNVVDM0ajlIcTFlTm1qUjg3MHVweUtyeksxdVBGS2R6M3JvQWVMMTNmLy9pVFl1OFpyZzBmcmxiVHhvMnNMcWZTTzVlUm9VSDNEdGNORWVHYU5mVXBxOHVwOENyS1Bqd3ZMNi9ZZStlYnlQUjlPR1A2RFZFNCtMaGk0QWZLZ2lzRmZnQXdVV1VKL0pVQm9SOEFBQUF3SEtFZkFBQUFNQnloSHdBQUFEQWNvUjhBQUFBd0hLRWZBQUFBTUJ5aEh3QUFBREFjb1I4QUFBQXdIS0VmQUFBQU1CeWhId0FBQURBY29SOEFBQUF3SEtFZkFBQUFNQnloSHdBQUFEQWNvUjhBQUFBd0hLRWZBQUFBTUp5eG9kL2QzVU9TbEp1YlozRWxLR0MzMjVXWG55OFBUdytyU3pFQ1BlNTY2UEhTOWY5N1BOZmlTaUJKc2t0NWVmbnk5UFMwdWhJanNBOTNQYWJ2dzQwTi9iNitQZ29JOEZkU1VyTFZwZUJQMmRrNU9uVXFUWFZxMTdhNkZDUFE0NjZISGk5ZC9uNis4dmYzVjhMUlkxYVhBa241K2ZsS1RVMVZqZXJWclM3RkNPekRYWS9wKzNCalE3KzdtN3RxVnErdUxWOStaWFVwK05PT1hidVVjdktrbWpSdWFIVXBScURIWFE4OVhycDhmSHhVTFN4VTZ6ZDhablVwa0JTL2M2ZVNqNTlRL1hyWFcxMktFZGlIdXg3VDkrRm1ucitRNU8zdHBWdDY5OUFiYnk3WDNCZGVWcS91WFJVVUZDUVBkM2VyUzZ0VTh1MTJuVHQzVG52M0hkQkxyeTVRKzNZM3FrRzllbGFYWlFSNjNEWFE0MlduYWxpb3VuZnJvdVZ2djZQcnI2K2pMbEVkRlJnWUtIYzNZNDlYdVJ5N1hjckl5TkNCZ3dmMXdzdnoxU2E4dFZxMWFHWjFXVVpnSCs0YUt0TSszR2EzMisxV0YxRldqaHhKMElMRmIycjFCeDhxT0xpS1FvT0Q1ZUZoN09jY2w1UnZ0K3ZzMmJNNmxwaWtpTmF0Tk9HeFVZcjh5MDJ5Mld4V2wyWUVldHg2OUhqWit2MlBRM3JwMVlYNjc4YlBGUklTb3VBcVFYSjNJeFNWRjd1azlQUjBKU1lscS83MWRUVjU0amgxaWVvb056NTRsUXIyNGRhclRQdHdvME8vSkdYbjVHalBubjM2MzVkYjlkTXZPM1Q2OUJtclM2cFVQRDA5MWFKWkU3VnJlNE82ZCtzc0h4OGZJMytRckVTUFc0c2VMM3RaMmRtSzM3RlRtNy9ZcGgwN2QrbmN1UXlyUzZvMDNOemMxS1JSUTdWdjExYTllM2FYcnkvOVhkcE0ySWZuNWVicTlLa1VCVlFKa2Flbmw5WGxYSkhLdEE4M1B2UURBQUNnN1B6MjIyK0tqWTNWc21YTEZCRVJZWFU1S0FIbjV3QUFBQURERWZvQkFBQUF3eEg2QVFBQUFNTVIrZ0VBQUFEREVmb0JBQUFBd3hINkFRQUFBTU1SK2dFQUFBRERFZm9CQUFBQXd4SDZBUUFBQU1NUitnRUFBQURERWZvQkFBQUF3eEg2QVFBQUFNTVIrZ0VBQUFEREVmb0JBQUFBd3hINkFRQUFBTU1SK2dFQUFBRERFZm9CQUFBQXd4SDZBUUFBQU1NUitnRUFBQURERWZvQkFBQUF3M2xZWFFBQUFNWFpzMisvN3ZyYkEwbzdmZHJxVXZBbmQzZDNQVDVtcEVZOE9NenFVZ0JjSVVJL0FNQWxuVDE3Vm1tblQrdnhNWStxUnZYcVZwZFQ2ZVhrNUdqQjYwdDBKQ0hCNmxJQVhBVkNQd0RBcGZYdTJWMU5HemV5dW94SzcxeEdodDUrZDVYVlpRQzRTb3pwQndBQUFBeEg2QWNBQUFBTVIrZ0hBQUFBREZmcHgvU2ZUVStYUGQ5dWRSbkc4UEwya3JlWGw5VmxWSHAydTExbjA5TWxXcnRNMkdXWHY1K2YzTjNkclM0RkFJRExVcWxEZitxcFUrcDU2eDA2bFpabWRTbkdHRHJrTGsyYjhvVFZaVlI2UnhLTzZ2WTc3OUtaczJldExzVklYbDVlbWovdk9mWHEzczNxVWdBQXVDeVZPdlJuWm1icVZGcWFKbzRiclJzaXdxMHVwMEk3ZmZxMDVzMy9seEtPSHJPNkZFakt5TWpRbWJObk5XM0trOXoxcEpTZFRFM1ZrMU9tS3lYbHBOV2xBQUJ3MlNwMTZDL1F2RmtUUmY3bEpxdkxxTkJTVWs0cU1DRFE2akp3Z1ZZdG1xdGQyelpXbDJHVXhLUWtlWGl3NndRQVZDeGN5QXNBQUFBWWp0QVBBQUFBR0k3UUR3QUFBQmlPMEE4QUFBQVlqdEFQQUFBQUdJN1FEd0FBQUJpTzBBOEFBQUFZanRBUEFBQUFHSTdRRHdBQUFCaU8wQThBQUFBWWp0QVBBQUFBR0k3UUR3QUFBQmlPMEE4QUFBQVlqdER2d2o3KytHTkZSMGZyOXR0dlYxSlNrbnIzN3EwZmYvelI2cklBeTIzY3VGR1JrWkZXbHdGYzBvc3Z2cWl4WThkZTBUcXBxYWthUFhxMG9xS2l0R2JObWpLcURFQmxRK2kzU0V4TWpCSVRFMHVjZi9Ub1VjMmNPVk5EaHc3VjdObXo1ZS92cjhqSVNGV3RXdFd4VEhwNnVsSlNVc3FqWEFCQU1aNSsrbWw5OHNrbkpjNXYwYUtGMnJScGMwWGJuRDkvdnBLVGs3Vm8wU0sxYjkvK1drc0VBRW1FL25MMzQ0OC9LajA5WFNFaElRb0tDbEpjWEZ5eHkrM2N1Vk1lSGg0YU1tU0kyclJwbzRDQUFNMmNPVk4xNjlaMUxIUG5uWGRxMjdadDVWVTZBT0JQQnc0Y1VHSmlva0pDUWhRU0VxS2RPM2NxTFMydHlISXhNVEVhUG56NEZXMzc1NTkvVmt4TWpNTER3M1hkZGRlVlZza0FLamtQcXd1b2JENzk5RlBMSnU3ZUFBQVZkRWxFUVZROTk5eHpTa3hNMUVNUFBhU3FWYXNxUER4Y2ZuNStUc3RsWkdUSTI5djdvdHZLeWNrcHkxSUJBQ1g0NVpkZjlQNzc3eXMxTlZYYnRtMVRTRWlJeG8wYnB5cFZxbHp6dGk5bi93OEFWNG9qL2VYc2lTZWUwRDMzM0tOYXRXcXBlZlBtZXZubGw0c0UvcWxUcDJyNjlPbEtTMHRUdTNidE5HblNKSjA0Y1VMdDJyVlRmSHk4OXV6Wm8zYnQyaWt0TFUzVHAwOVh1M2J0dEd2WExtVm1abXJ1M0xucTFhdVhPblhxcEhIanhsbjBMbEVablRwMVN1M2F0ZFBhdFdzMWJOZ3dkZXpZVVE4KytLQ1NrNU8xWk1rUzllclZTejE3OXRUQ2hRdWQxbHU1Y3FVR0RoeW9UcDA2NmM0Nzc5VC8vdmMveDd3alI0NW96Smd4NnRLbGk3cDE2NlpseTVZVis5cnZ2UE9PT25Ub29PM2J0NWZwZXdRS0RCZ3dRRE5uemxSSVNJZ0NBd08xWU1FQ3RXelpzc2h5czJmUDFzaVJJeDNQWTJOanRXalJJazJmUGwxZHUzWlZURXlNMXExYkorbjhzTTUyN2RvcE1URlJ6ejMzbk5xMWE2ZmZmLys5M040VEFMTVIrc3RaWW1LaTVzK2ZyNFVMRityQWdRTk9BYWZBbURGak5IcjBhQVVHQm1yTm1qVWFQMzY4MC95R0RSdHF6Wm8xQ2d3TTFPalJvN1ZtelJvMWJ0eFlyNy8rdXVMaTRqUnYzand0WGJwVUhUdDJMSyszQlRpc1dyVkt6ejMzbkQ3NDRBTWxKaVpxK1BEaFNreE0xTWNmZjZ5cFU2ZnF6VGZmVkh4OHZHUDViZHUyYWNTSUVWcXhZb1VpSXlQMTlOTlA2OHlaTTVLa3laTW55OTNkWFcrOTlaWmVmdmxscCtGdEJiNzc3anZObXpkUFR6MzFGT09mVVc3eTgvTTFhZElralI0OVdqZmRkSlBtejU5LzJldSs5OTU3NnRHamh6WnUzS2dCQXdab3hvd1pTa2xKVWZYcTFiVm16UnBWcTFaTkR6MzBrTmFzV2FNNmRlcVU0YnNBVUprd3ZLZWMxYXhaVXdzV0xGQndjTEJtenB5cGF0V3FGVmttTkRSVUlTRWhjbk56YzRTY0V5ZE9PT1o3ZW5xcWJ0MjZjbk56VTBoSWlHT1pRNGNPcVU2ZE9nb1BENWNrTlcvZXZCemVFZURzN3J2dlZ2WHExU1ZKMGRIUldyRmloY2FPSFNzZkh4OTE3ZHBWdFd2WFZueDh2S05QWDN2dE5kbHNOa25TaUJFajlPNjc3MnIvL3YxcTI3YXQvdmpqRDNYdjNsMk5HalVxOXJXT0hqMnFKNTU0UXNPSEQxZS9mdjNLNXcwQ2t0emMzRFI3OW13MWF0UklMVnUyMU5telp5OTczYWlvS0hYcDBrV1NkTjk5OTJueDRzWGFzV09IdW5YcnBycDE2OHJkM1YzQndjSEZmc2dGWE1XYmI3NnByS3dzU2Vmdk9HVzMyL1grKys5cjY5YXRraVJ2YjI4OThNQURWcGFJQ3hENkxWQVFZRXI3Q0U1c2JLd2VlK3d4RFJzMlRNT0dEVk8zYnQwY1lRb29MNFg3T2pRMFZGV3JWbFZBUUlCaldraElpRTZkT3VWNHZtdlhMcTFidDA1NzkrN1ZvVU9ISk1rUm9PNjk5MTR0V0xCQWUvZnUxZENoUTlXaVJRdkhlbmE3WGVQR2pkTmYvdklYalJneG9xemZGbEJFd2I0OElDREFxY2N2cFg3OStvN0hYbDVlQ2dvS1VtcHFhcW5YQjVTbC9mdjM2OU5QUDNVOHQ5bHMrdmpqangzUHUzZnZia1ZadUFpRzl4Z2tNakpTYTlhc1VldldyVFY1OG1TTkhUdFdkcnZkNnJKUXliaTVPZTlXTHZ6Z2FiUFpISDM1L2ZmZmEvanc0YkxaYkJvNmRLaGVmLzExcDJYLy92ZS9hL255NWNySnlkRzk5OTZyNWN1WE84MnZXYk9tOXU3ZDZ4Z09CRlFFRi82TXVMbTVzYTlHaFhQYmJiZkozZDI5U08vYTdYYTV1Ym1wZCsvZUZsV0draEQ2S3pDYnphYjgvSHluYVRWcTFORDQ4ZU0xZi81OGJkMjZWZnYzNzdlb091RFNQdi84YzdWcDAwYmp4NDlYbHk1ZGlyMWpTYXRXcmZUQ0N5L280WWNmZHJxUTEyYXphZGFzV1pLazhlUEhLemMzdDl6cUJvREtybVhMbHFwWHIxNng4MnJXcktuV3JWdVhjMFc0RkVLL2k5aTdkNjhlZWVTUkt6cGlXYU5HRFczZHVsVjc5KzVWV2xxYUZpOWVySysrK2txLy8vNjdmdnJwSjNsN2U2dEdqUnBsV0RVcXU0OCsra2d6Wjg2ODZ2WER3c0tVa0pDZzFOUlVwYWVuNjlWWFgzV2FQMmZPSFAzODg4ODZjT0NBOXUzYlYrUVhURUJBZ09iTm02ZmR1M2RmVXgxQWFjbk16TlRJa1NQMXl5Ky9XRjBLVUtiOC9QelVwazBicDdPM2RydGROcHROVFpzMkxaWGIxNkowRWZwZFJFcEtpbmJ0MnFWejU4NWQ5anFQUFBLSTR1UGo5ZUNERCtya3laUEt6OC9YUC8vNVR3MFpNa1NiTjIvV3ZIbnpGQlFVVklaVm83STdjdVNJZnYzMTE2dGVmL0Rnd1dyZXZMbjY5ZXVuSVVPR0ZEa2RmUFRvVVkwY09WTDMzMysvY25KeU5IdjI3Q0xidVA3NjYvWE1NODlvM2JwMWV1T05ONjY2RnFBMFpHWm02dGRmZjNXNitRSmdJaDhmSDkxNDQ0MUZ6dEI2ZUhnb0lpTGlpcTV6UWZtdzJTdnhRTUpqaVltSzZuR3JscjcrbW03dTB0bnFjaXEwbEpTVCtzZVk4YW9TRktRM0ZyNXNkVG1WM3Q1OSt4WGRQMWFyM241TDdkcTJzYm9jb3lRbUpTbm1qc0Y2NHZFeEdqeHdnTlhsR08zN0gzOVM3RDNEdGVIRDFXcmF1UGc3T0tIOG5NdkkwS0I3aCt1R2lIRE5tdnFVMWVYQUJlemV2VnRqeDQ1VmNuS3k0NGgvU0VpSTVzMmJwNGlJQ0t2THd3VTQwZzhBQUlBcjFxaFJJNFdGaFVtU1k0aFBRRUNBbWpWclptVlpLQUdoSHdBQUFGZk0wOU5UMGRIUlR0UDY5dTFiN0UwWllEMUNQd0FBQUs3S2hkZGl4Y1RFV0ZRSkxvWFFEd0FBZ0t0U3MyWk5kZXpZVVRhYlRlM2J0MWZ0MnJXdExna2xJUFFEQUFEZ3F2WHQyMWVTaWd6MWdXc2g5QU1BQU9DcTNYampqYnJoaGh2VXRtMWJxMHZCUlJENkFRQUFjTlVDQXdNVkd4dnJ1Sk1QWEpPSDFRVUFBQUJVTm1scHA5VXo1ZzZkVEUyMXVoUVU0dUh1cmxuVG45YWdPL3RiWFVxcEkvUURBQUNVczNNWjUzUXlOVlgzMzNldm1qZHRZblU1a0pSNjZwU1dMbjliaHc0ZHRycVVNa0hvQndBQXNFam5UaDEwYzVmT1ZwY0JTVWNTanVyOUR6NjB1b3d5dzVoK0FBQUF3SENFZmdBQUFNQndoSDRBQUFEQWNKVjZUTC9OWnBNa0pTVWYxKzkvSExLNG1vcnQxS2swWldWbE9mNVA0Um9TazVMbzdWSjI0a1NLOHZMenJDNERBSUFyVXFsRHY2ZW5weVRwaFhuejVlUGpiWEUxRlZ0ZVhyNU9wcDdVZGRmeDU3ZGRnYWZYK2Q2ZU1lYzVlWGw1V1Z5TldmTHk4blQyYkxvOFBDdjE3aE1BVU1GVTZ0OWFnUUdCZW5MOFdDVWxIYmU2bEJKbFpXWHE0SUg5dXI1K0EvbjUrVnRkemtXNXVic3B1bmRQcTh1QXBPcFZxK254TVkvcTVNbFRWcGR5U1JXcHh3djQrdm9vS3JLRDFXVUFBSERaS25YbzkvTHkxRVAzMzJkMUdSZjEyMisvS1RZMlZrOU1HS2VJaUFpcnkwRUY0ZS92cDBjZmZ0RHFNaTRMUFE0QVFObmpRbDRBQUFEQWNJUitBQUFBd0hDRWZnQUFBTUJ3bFhwTVB3REE5UjAra2lCM040NVJXUzB6TTB2WldkbmNtaG1vb0FqOUFBQ1hWSEM3MmJuUHo1TTN0NTYxWEw3ZHJpTUpSOVhaZytnQVZFVDg1QUlBWEZMdFdqVTFlT0FBN1Q5dzBPcFM4S2YyTjkybzIyL3RZM1VaQUs0Q29SOEE0SkxDUWtNMWQ4WS9yUzREQUl6QUlFa0FBQURBY0lSK0FBQUF3SENFZmdBQUFNQndoSDRBQUFEQWNJUitBQUFBd0hDRWZnQUFBTUJ3aEg0QUFBREFjSVIrQUFBQXdIQ0VmZ0FBQU1Cd2hINEFBQURBY0lSK0FBQUF3SENFZmdBQUFNQndoSDRBQUFEQWNJUitBQUFBd0hDRWZnQUFBTUJ3aEg0QUFBREFjSVIrQUFBQXdIQ0VmZ0FBQU1Cd2hINEFBQURBY0lSK0FBQUF3SENFZmdBQUFNQndoSDRBQUFEQWNJUitBQUFBd0hDRWZnQUFBTUJ3aEg0QUFBREFjSVIrQUFBQXdIQ0VmZ0FBQU1Cd2hINEFBQURBY0lSK0FBQUF3SENFZmdBQUFNQndoSDRBQUFEQWNJUitBQUFBd0hDRWZnQUFBTUJ3aEg0QUFBREFjSVIrQUFBQXdIQ0VmZ0FBQU1Cd2hINEFBQURBY0lSK0FBQUF3SENFZmdBQUFNQndIbFlYQUFBQVVOblliRFpKMHJGalNUcncyMEdMcTRFa0pTWWxLenM3MitveXlneWhId0FBb0p4NWVYbEpraFl0V2FiL3JIelA0bW9nU1RrNU9UcVdtT1Q0M3BpRzBBOEFBRkRPL1AzOWRjOWRzZHE5WjUvVnBhQ1E2MnJYMHUzUnQxaGRScGtnOUFNQUFKUXpieTh2emZ6blpLdkxRQ1hDaGJ3QUFBQ0E0UWo5QUFBQWdPRUkvUUFBQUlEaENQMEFBQUNBNFFqOUFBQUFnT0VJL1FBQUFJRGhDUDBBQUFDQTRRajlBQUFBZ09FSS9RQUFBSURoQ1AwQUFBQ0E0UWo5QUFBQWdPRUkvUUFBQUlEaENQMEFBQUNBNFFqOUFBQUFnT0VJL1FBQUFJRGhDUDBBQUFDQTRRajlBQUFBZ09Gc2RydmRiblVSY0RaeDRrU2RPblZLa3BTWm1hbWRPM2VxZWZQbTh2ZjNseVJWcVZKRnp6Ly92SlVsQXRlRUhnY0FvSHg1V0YwQWlxcFNwWW8rLy94ekZmNDg5dXV2djBxU2JEYWIrdmJ0YTFWcFFLbWd4d0VBS0Y4TTczRkJmZnYybGFlblo3SHpQRHc4MUtkUG4zS3VDQ2hkZmZ2MmxZZEg4Y2NjNkhFQUFFb2ZvZDhGMWExYlY0MGJONVowL3FobndaY2sxYWxUUi9YcjE3ZXlQT0NhMWExYjE5SEhGL1o0L2ZyMTZYRUFBRW9ab2Q4Ritmdjc2NFliYnBETlpuTU1mN0RiN2JMWmJHclpzcVZDUTBNdHJoQzROdjcrL21yWnNtV3hQZDYyYlZ0NkhBQ0FVa2JvZDBGZVhsNXEzYnExZkh4OG5LWjdlbnFxYWRPbTh2YjJ0cWd5b0hSNGVYa3BQRHljSGdjQW9Kd1ErbDFVa3laTkZCd2M3RFROMzk5ZmJkcTBzYWdpb0hTMWFOR2kyQjV2MGFLRlJSVUJBR0F1UXIrTGF0U29rZXJVcVNOSmp1RVBOV3ZXVkVSRWhKVmxBYVdtUllzV3hmWTRvUjhBZ05KSDZIZGhGOTdCaE5zWXdqVDBPQUFBNVlQUTc4SjY5KzR0WDE5ZlNaS3ZyNjlpWW1Jc3JnZ29YZlE0QUFEbGc5RHZ3Z0lEQTlXbFN4ZlpiRFoxN05oUlFVRkJWcGNFbENwNkhBQ0E4a0hvZDNHMzNYYWIzTnpjMUx0M2I2dExBY29FUFE0QVFOa2o5THU0RmkxYUtDSWlnb3NiWVN4NkhBQ0Fza2ZvZDNFQkFRRWFQSGl3UWtKQ3JDNEZLQlAwT0FBQVpjL0Q2Z0xLU2xyYWFmV011VU1uVTFPdExnV0ZlTGk3YTliMHB6WG96djVXbDFMaDBlT3VpUjRIQUxnaVkwUC91WXh6T3BtYXF2dnZ1MWZObXpheHVoeElTajExU2t1WHY2MURodzViWFlvUjZISFhRNDhEQUZ5VnNhRy9RT2RPSFhSemw4NVdsd0ZKUnhLTzZ2MFBQclM2RE9QUTQ2NkRIZ2NBdUNyRzlBTUFBQUNHSS9RREFBQUFoaVAwQXdBQUFJWWo5QU1BQUFDR0kvUURBQUFBaGlQMEF3QUFBSVlqOUFNQUFBQ0dJL1FEQUFBQWhpUDBBd0FBQUlZajlBTUFBQUNHSS9RREFBQUFoaVAwQXdBQUFJWWo5QU1BQUFDR0kvUURBQUFBaGlQMEF3QUFBSVlqOUFNQUFBQ0dJL1FEQUFBQWhpUDBBd0FBQUlZajlBTUFBQUNHSS9RREFBQUFoaVAwRytyWlo1L1Z5SkVqclM0REtPTEZGMS9VMkxGanIyaWRYYnQyNmE2NzdsTG56cDExOE9EQk1xb01BQUJ6ZVZoZEFJREtwVVdMRmdvTkRiMmlkU1pObXFRMmJkcm9xYWVlVXRXcVZjdW9NZ0FBekVYb0IxQ3VZbUppcm1qNTFOUlVIVGx5UkhQbXpGR3JWcTNLcUNvQUFNekc4QjRBTGkwakkwT1M1TzN0YlhFbEFBQlVYSVQrY3JSeDQwWkZSa1pxMDZaTjZ0Ky92Nktpb2pSOStuU2xwYVZweXBRcDZ0eTVzMjYvL1hadDNyelpzYzY1YytmMDNIUFA2YmJiYmxOVVZKVHV2LzkrcHpITmNYRnh1dmZlZTlXeFkwZEZSMGNyTGk2dTJOZWVPSEdpWW1KaWRQejQ4VEovbjhERnpKNDkyK2w2azlqWVdDMWF0RWpUcDA5WDE2NWRGUk1UbzNYcjFrbVNQdnp3US9YdDIxZVNOSGp3WVBYdTNkdVNtZ0VBcU9nSS9lVXNKeWRIWDN6eGhkNTU1eDI5OHNvcit2ampqelZreUJEOTVTOS8wYVpObTNUTExiZG8rdlRweXN6TWxDUWxKeWZyeElrVGV2cnBwN1ZzMlRLNXVibHAxcXhaa3FTMHREUTk5dGhqNnRxMXExYXVYS2xKa3liSno4K3Z5R3UrOGNZYit1YWJiL1RLSzYrb1dyVnE1ZnArZ2N2eDNudnZxVWVQSHRxNGNhTUdEQmlnR1RObUtDVWxSVDE3OXRUaXhZc2xTYSsrK3FxV0wxOXVjYVVBQUZSTWhINExqQmd4UXI2K3ZycnBwcHZVcWxVcmhZV0ZxVisvZnZMeTh0S2dRWU4wNXN3Wi9mSEhINUtrZXZYcTZibm5ubE5rWktTYU5tMnFlKzY1Unp0MjdGQitmcjZTa3BLVWxaV2xqaDA3cW43OSt1cldyWnZDdzhPZFhtdkxsaTFhc21TSm5uMzJXVFZwMHNTS3R3dGNVbFJVbExwMDZTSXZMeS9kZDk5OXlzdkwwNDRkTytUdjc2OWF0V3BKa21yVXFLSGF0V3RiWENrQUFCVVRGL0tXTXc4UEQ5V3NXZFB4UERRMFZQNysvbzdud2NIQmtzNGZ4WmNrbTgybVRaczJhY3VXTFRwNDhLRCsrT01QNWVibUtqTXpVNDBiTjFhSERoMzBqMy84UTdHeHNSb3laSWpUa2Z5RWhBUk5tVEpGNDhlUFY4ZU9IY3ZwSFFKWHJuNzkrbzdIWGw1ZUNnb0tVbXBxcW9VVkFRQmdGbzcwbHpPYnpWWmttcHViVzVINWRydGRrclJreVJMTm1ERkREUm8wMEtoUm8vVGtrMDg2cmJkZ3dRSk5telpOMjdkdjF4MTMzS0h0MjdjNzV2djcreXNvS0VnLy9QQ0RZM3VBS3lyOE0xRHduSjRGQUtEMEVQcGQzR2VmZmFhNzc3NWJ3NFlOVS92MjdaV2JtK3MwMzJhenFWZXZYbHF4WW9YQ3c4UDE3cnZ2T3VZRkJ3ZHIzcng1K3VLTEw3Unc0Y0x5TGgwQUFBQXVndEJmeHA1Ly9ubXRXclhxcXRjUERRM1Y3dDI3bFp1YnE0U0VCUDM3My85MnpQdjExMSsxZlBseTdkbXpSN3QyN2RMeDQ4ZDEvZlhYTzYzZnRHbFRUWnMyVFV1WEx0V0hIMzU0MVhVQVZ5c3pNMU1qUjQ3VUw3LzhZblVwQUFCVVdvenBMMk43OXV3cE1uVGhTb3diTjA3VHAwOVg5KzdkMWFCQkF3MGNPRkRQUHZ1c3BQUERkejc5OUZNdFdyUklBUUVCNnRtenB4NSsrT0VpMitqZHU3ZjI3dDJyMmJObnExYXRXbXJmdnYxVjF3TmNxY3pNVFAzNjY2ODZjZUtFMWFVQUFGQnAyZXlHRHB3OWxwaW9xQjYzYXVucnIrbm1McDJ0TGdlU2ppUWMxWVAvR0sxZVBXN1crTEVqTDcwQ0xvb2VkejMwT0FEQVZURzhCd0FBQURBY29SOEFBQUF3SEtFZkFBQUFNQnloSHdBQUFEQWNvUjhBQUFBd0hLRWZBQUFBTUJ5aEh3QUFBREFjb1I4QUFBQXdIS0VmQUFBQU1CeWhId0FBQURBY29SOEFBQUF3SEtFZkFBQUFNQnloSHdBQUFEQWNvUjhBQUFBd0hLRWZBQUFBTUJ5aEh3QUFBREFjb1I4QUFBQXdIS0VmQUFBQU1CeWhId0FBQURBY29SOEFBQUF3bklmVkJaUVZtODBtU1RwMkxFa0hmanRvY1RXUXBNU2taR1ZuWjF0ZGhqSG9jZGREandNQVhKV3hvZC9MeTB1U3RHakpNdjFuNVhzV1Z3Tkp5c25KMGJIRUpNZjNCdGVHSG5jOTlEZ0F3RlVaRy9yOS9mMTF6MTJ4MnIxbm45V2xvSkRyYXRmUzdkRzNXRjJHRWVoeDEwU1BBd0Jja2MxdXQ5dXRMZ0lBQUFCQTJlRkNYZ0FBQU1Cd2hINEFBQURBY0lSK0FBQUF3SENFZmdBQUFNQndoSDRBQUFEQWNJUitBQUFBd0hDRWZnQUFBTUJ3aEg0QUFBREFjSVIrQUFBQXdIQ0VmZ0FBQU1Cd2hINEFBQURBY0lSK0FBQUF3SENFZmdBQUFNQndoSDRBQUFEQWNJUitBQUFBd0hDRWZnQUFBTUJ3aEg0QUFBREFjSVIrQUFBQXdIQ0VmZ0FBQU1Cd2hINEFBQURBY0lSK0FBQUF3SENFZmdBQUFNQndoSDRBQUFEQWNJUitBQUFBd0hDRWZnQUFBTUJ3aEg0QUFBREFjSVIrQUFBQXdIQ0VmZ0FBQU1Cd2hINEFBQURBY0lSK0FBQUF3SENFZmdBQUFNQndoSDRBQUFEQWNJUitBQUFBd0hDRWZnQUFBTUJ3aEg0QUFBREFjSVIrQUFBQXdIQ0VmZ0FBQU1Cd2hINEFBQURBY0lSK0FBQUF3SENFZmdBQUFNQndoSDRBQUFEQWNJUitBQUFBd0hDRWZnQUFBTUJ3aEg0QUFBREFjSVIrQUFBQXdIQ0VmZ0FBQU1Cd2hINEFBQURBY0lSK0FBQUF3SENFZmdBQUFNQndoSDRBQUFEQWNJUitBQUFBd0hDRWZnQUFBTUJ3aEg0QUFBREFjUDhQeXlSd2lUV3hqNmNBQUFBQVNVVk9SSzVDWUlJPSIsCgkiVGhlbWUiIDogIiIsCgkiVHlwZSIgOiAiZmxvdyIsCgkiVmVyc2lvbiIgOiAiIgp9Cg=="/>
    </extobj>
  </extobjs>
</s:customData>
</file>

<file path=customXml/item2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E C B 0 1 9 B 1 - 3 8 2 A - 4 2 6 6 - B 2 5 C - 5 B 5 2 3 A A 4 3 C 1 4 - 1 " > < e x t o b j d a t a   t y p e = " E C B 0 1 9 B 1 - 3 8 2 A - 4 2 6 6 - B 2 5 C - 5 B 5 2 3 A A 4 3 C 1 4 "   d a t a = " e w o J I k Z p b G V J Z C I g O i A i M j Y z M j A 2 O D U 5 M T k 3 I i w K C S J H c m 9 1 c E l k I i A 6 I C I 0 O D I 4 N j E y N T c i L A o J I k l t Y W d l I i A 6 I C J p V k J P U n c w S 0 d n b 0 F B Q U F O U 1 V o R V V n Q U F B d j B B Q U F G K 0 N B W U F B Q U F S Q 3 F Y L 0 F B Q U F B W E 5 T U j B J Q X J z N G M 2 U U F B S U F C S l J F R l V l S n p 0 M 1 h k N F Z H W C s 5 L 0 h Q c E h k U z Z J T D B U b 0 t J T E l G U X B F b U 1 B d U l T V U h R U j F G V l d h U 0 t n S U M 0 Z D d G a U F S V V F R Z H I x U X d a O W d B V l l S R m d V M V l n O G d W U l F J S k l F U U F v V D B 6 U E 1 I W n A 0 T V N h a E p 6 d V R P K z N W Z H V a Z z V i Y j V E d m p u N X p E b j N P Y k h a N 1 h h N 0 F B Q U F B Q m p M e m V v Q 0 F B Q U F B S l F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n U H F 3 c 2 9 T e m s 1 T 2 R x e m Q 3 L 2 V m Z j h E L 2 Z 6 T E R 1 M D c 4 S n V 5 c 3 J L c 0 x x d F N j W G Q z V j k w N j E 2 b H A 0 M G I 2 N j R C K z Z 0 Q y t u W U l D Q T Y w d X l 4 a j B 1 U F h v O G J L V m 5 a M m p I V H Q z N m I z L 1 c 2 d W Y 0 M 2 Z v d 0 c 4 S G x a d W J h M 1 Z a b F l i T l p s U H R X a l h W d k d r V D N k S H Z k b l h 1 M k V G V n F n U l p Y W l l 4 M k l k Y n J 6 T H R 3 M j E y d T k x d W R S R m w 1 Z X U 0 N 1 p v N j Z 4 a 2 x I e i t 1 M k R 2 d l V N U D Y 5 Z V R w N l d s M V d a V k t m b j Y r a m g 4 L 2 9 m V 2 Z m Y T d E U n h M M D Z F T V B h U G p R S V h 3 Z l N n a z l i a j E 2 d k d 4 d D N 2 S 2 x u c D R 4 V i 9 u N W V S c l E 3 M 2 J W d T c 2 d T N O d z R T V j F l N 0 h h N 1 V r N m U x T 2 Y v K z B J N 2 R 2 N n F F U T h P M D B Q M z N 5 Z G Z Y M S t y U 3 p N Q y s z R H J W Y V o 5 d U x H a F B 6 c z d X e U 5 H a j F Q Y z l o K z B h Z j F h M W F o Z X p l c V N L c j M 3 S H g 2 c E g z K 0 o x L 2 8 x c T F T e l J u V 3 J 5 N m 5 3 N k h I W F E 0 K 1 h y a E 1 u V W p S b X d p V D l z b U 9 Y T m 0 v N F V G W E R R c T B 1 c V Z J Y i t k Z 0 V m Z m 5 W T j F y e H h y L 1 V K c U s x M W V W V W V P e k R Y W S 9 w K z N C a k Q 1 Z G t a V 2 Z y a H g 5 L z B j T V B E T 0 1 I e V V X T U h m V 0 l j b k p 5 O U 5 V M 2 N W Y V h Z Z 1 I 2 M 1 B Y U T Q 2 V X I 5 Z F F w e G U v Y 3 B T Y 2 Z I M F B n Z H d G V G 4 z c E M r Z m 4 1 a X Z 2 d W U 2 d E x N U U w 3 Y 0 5 k a i t q N 2 M y T k N m a z V P a n M r b n B h d E t v b 2 R X b D R F L 0 J W W U p V T F N 4 T W l V b k p W c G R p Q k h y Y z l k R G p w U 3 N 6 S z B 2 c D Z l Z l V x a 1 Z 6 c T B 1 Q k p I O C 9 Q O V d v W G w z S F Q 2 U l l Y W W 9 S M k l l N 0 h 0 U D M 0 Y 2 F H L 3 V 6 c 2 J P W G 4 1 O H Z Y M T h m c V V 2 Q W 5 O e m M z Z V h s N z Y 5 e T V E S 3 R M T V F J O T d u c m 8 4 Z E t W b l o w d H U 5 M H V Q M z g v c T B 1 Q k p O b H M 4 d k g y V m 1 a b X B 0 V 1 Z H S U Y 5 d U 9 z e G Z S O X V i T 2 g z W E t w Z 3 M 3 W U 9 P T 1 B i V V h y b 2 N k Z k V 0 d 0 5 H c 3 h Y Y T k r Q 2 F z Q T k z V F N a L 0 8 0 d 0 4 v U U F B Q U F E T 0 k v U U R B Q U F B a G l Q M E F 3 Q U F B S V l q O U F N Q U F B Q 0 d J L 1 F E Q U F B Q W h p U D B B d 0 F B Q U l Z a j l B T U F B Q U N H S S 9 R R E F B Q U F o a V A w Q X d B Q U F J W W o 5 Q U 1 B Q U F D R 0 k v U U R B Q U F B a G l Q M E F 3 Q U F B S V l q O U F N Q U F B Q 0 d J L 1 F E Q U F B Q W h p U D B B d 0 F B Q U l Z a j l B T U F B Q U N H S S 9 R R H N F e D h m T H h P b k R o e H p k d k p 5 O H N y a F d v Q W 9 I T E p 6 Y z F W Y m 0 1 d W 1 X N S 8 z Y n A x N 0 t O Z G h J Z l Z C V l F t S z F h c z B Q Z m Z m N j l Y W G 5 t b H h H V m 1 6 S m l o d F d 2 W F h 0 Y j J 4 b 3 d a b z Z G R G g w c V M v d S 8 v L 2 s v e D h m R 2 F P b l d x W S 8 2 a V J Z d V V s W l d s T V d Q R z Z G L y 8 r c G Y 2 O S s r d j J y V n J Y O X V i U U p s W X Z Y c T F 2 d n J x S y 9 Y d D I x Z X R X N 2 R X W U d D Z 3 Z M M j l a Y l B a c k M 2 d F J F O C s r Y V J 1 d S s w M m R l b l N S V H Q z N 3 R T K 2 Z m d D B 4 e D E z U 0 p M R 2 p S d W 5 E a D A 2 Y V B E Z 3 d j c k 5 6 Z F d L R l N 2 V X Y z O S 9 o W V d G T 2 R Z L 2 R 1 e V l S b z B h c F d Y T G x x b H E x Y X F Y Z k w w b F M 1 W k l r a D U 4 O E V G T m 1 U S k Z Q W H Y y V l B m d T N T V k p r e V p O V X R 1 M m J Y W D M z W G V Y d 1 R 0 R m F W a T R j S 0 d T a z V Q V n Q y O W Z O V 3 p Z V U g 1 K 2 Z 2 T D I 5 c m E 2 c k d 1 M m Y v O S t E U j Q 4 d U 1 q M E 5 X d l d x R z d k d X V y U m 8 0 Z l M w d E t j N W s y W k 1 r V U R C Z 3 l R S k N V b k p 5 c 2 1 K a 1 p k d W 5 U U n Z I b n p 5 c V Z t b E k z b z Z H a j E 2 O W R Q M G R I U n F s c T F x d n o 4 L 0 9 U a F l X M 0 1 5 c 3 p N M U t a T m 1 4 U V R F N k 1 G Q 3 h i S X o 4 O V B 3 N F l O M H p 2 d n Z L T U J B d 1 p v M D Z a T j J y a H h v M T U 2 N m F V a T Y 4 Y k d 4 d X F m L y 9 5 b m F 0 V 3 F w W m l Z R 0 Z X c l Z x M 1 k x e m g r L 0 x p K y 9 m Y m J Z d W Z a N 1 h Z d F h y e F l X V m x a a n A 0 d l R t N X V y a n A w N k t B c V Z h b 1 V P e j g v U D E 4 N U 9 U b m F 0 b T N i W m J 4 c m x J V F F Y M F p 5 Y z N P V m t a S G h O Q z A 3 T z F 0 N W V Y a z Z j K 2 F N M D N S U F Q w L z U r U G h J T 3 Y v T F l Q T G t 5 V T d 6 S j B 5 W W 9 L W k 5 t K 3 J 2 Z i 8 r N z A z U j N k M 2 Z I N C 9 6 O G Z P W G 4 1 e G V w d z g z d C 9 N b W N p S W d J U G Z 6 d 3 d 4 b z F h c F J 1 d W V X V 3 E z O W p L R E 5 i d G 1 6 U m x p M W J W T H Q y Y m J W c z J W S n Q y c l J S Z U h p N G 1 q V n J K a T h 2 T D Z 2 T E s y T E l r Q 0 d h T 0 h H a T d y e n p U Z z B j T 0 Z B e l o 4 N 1 U 0 Y 0 9 I T l d y V U t N Y 3 l 1 Y m 0 1 b W p 4 N X N w S 1 N r d l R Y d i 8 3 V m F m c W t T W k 9 V b j U r d l l j T 0 d P V T N Q e k 1 6 V T J y V n J W Y W R P S G N m M H l a T W 5 h O W V 1 W F p L a 2 4 z N z Z T Z n Y y N 2 R O d n Y v M m 1 J M G V P N k s 2 N z d s S m N Y S n p H a l J 0 W E R 1 O G F W e X N 2 T D A 4 Z m Z m U 1 J Q d n J v S X p W c z J G Q X R X N 1 p V U k V T R X d z U E Q x Y k J o U T h 2 R D B i V 2 F N b V d L M D B H V n d n R n A w S 0 J C d X Z u b W 1 4 M 1 B H e l p z N k h p O F l j T U d C U V V G N m F 1 d n Z s S m F X b H F K b 1 F l d T c v a n g 0 M 3 J 6 e l R m M T l 0 d H Z x M G 1 U S m 9 x S W l G R F R w a z N W c 2 1 W T H A r O T V l W E o z Z D l l L y 8 v M X Z w N l A 1 e T V Z d D A z Z m Z m Y W R C Z 3 d Z c F B q N W V O O T E w M H l X M 1 U 2 d F d y U k l Q U 0 V a R l J V a z Z u M V d L Q y 8 r W m 1 a b D Y 1 c G x u O V B M T E x 4 Z V p 0 M 3 I x Y X F l Z m x Z O C 8 v b G g r Z m 4 1 R m x q d D Y 5 S 2 h p W T J N d l d T Y 3 V y b U x 2 W l Y z W T k 5 O S 9 Y e V N F N U 9 i b U t q O C 9 Y O U h S M F U 3 V F k y S m k 5 T l J U V D B r N k g 5 S U x n b m 9 C b T g w b U 5 6 Z T N Z b j h w c H F T a 2 F O R 2 l S V H A 0 O E t C U 1 V s S T B l L 1 p z U G Z q Z 2 c 2 c F J v N G F 5 c z d N Z F I 5 S 2 l v c U w w e G h 0 d k t D Y 2 5 w e l R m S m t x W j N X N V h R a 0 t D R W h J U z l N V V h Y e W c 0 T 0 Z o a F l X S H E z c j I 3 Z X Z Y c X B Y c j E 2 b G x k b 2 t O R V J J V C s 4 N S 8 v S 0 R F e F V h R 2 h v V n E w Y U p H V 0 w x L 3 U 5 R 0 U z T V R G U k l T R W h t a k Z q a H V P R G J Y N S t 2 c V p O b T Z Z Y U 5 X c G 8 y Y k p s a n J N W n V i b T V H a m x 5 c E V K R F E z W G R k Z G M 1 d m R h Y 0 9 Y T k t Q T k w v K 2 V l Z j Y r e l p z L 3 J i M y 8 3 b X R N N 3 k 1 Y 3 M 1 c y t X Q z d I Y T d E a H c 0 b 0 F N S E R t a m p 4 b z B L R G c 1 V 3 J W c T E x S z F i T i 9 Y c T F V d T F h d F d 5 d X N T c k V o N G V y c 2 F O R 3 h j N 3 I z N z k r d X J R b 1 V P e D g 5 Y X R X N m V C Q X d k c T V j c V Y y c m h 4 b z l P S F k x U T h k c n R k R 1 J r W i t 1 V 1 h Y e F F m S H k 4 L 1 B 6 O E Z C d 2 V y Y 2 V Q R 2 l v N k 9 W c y t l U G N 2 M U E 2 N m 5 w N m Z t e n A y c m p J d 0 1 I V D U 4 V 0 p J V U V o S 2 l 1 W F B u e X Q z Z F h W d T N i b F Z F U k l S Z W Z m V l Z 4 e n J u e n A z V H A 1 O S t x a k 5 u e m 1 q a 3 l K R z Y v Z m J i T C t 1 M W 5 u L y t l Y 2 Z q Z D k 1 N V I 4 M m F O V l B i d G 0 y Z G x s b T h l T E g 2 O S s r d k d q V n F s T U s 3 d z V V a T l K Z V J E a D A 2 R k R r T m R U b k R l N j Z V b j U r Z n V u Z n Z M a z l Q V H g w O G V G R G R 1 M 2 Z Y M H F W T D l m S E h I e n M r M m E 5 W X N j S n B u V n E x Y W 1 u M T Z 0 V 2 x W c 0 9 W e U 0 v U F Y v c l p z e n A y N 0 Z p U m V U Y W J U W G E 3 M 2 V s N W N j d G M 3 Y l R D M H k v M k 9 w Z G E 5 M H F t R m J 6 T 3 B a Y k x 6 T X d z V W w 5 V 1 Z w Y V N r c E t V b E p T a 1 h i d D J h Y 0 d D Q l d y V n F w V U d E e D Z z R z I r O F V a b F p X Y 1 h X V 1 I 1 K y 9 2 b G 5 2 Z i 8 r K z N y e X l T Z l Z 1 b l Z y Z m Z y c H A x c T Z k S 2 t r N m V 1 d n Y 5 Y l J v M G U x Y T l j d W Z m R E J C N U t r W W N P R 2 F k R 2 l S Z k w z O T l m M D Z k U D F 3 d z g v N l B u b m 4 5 Z U J B d 2 N j M j F 5 N W N x V 1 N r c E k w W n N 3 W X g v U T Z k Z X J v M 0 x s e l d y b H l w W D c 2 N l N k S l V s W l d s d m J 1 M 2 F 1 Y 2 5 C d 2 R Q W H B V N j l l d j E w T V B Q Y V N I S D M 1 W W t 0 U 2 5 U e C t 0 V 0 x I Q 2 t s O H F X W m 1 a e X N 2 T k t i Y k h T N 0 8 v T D d W c 2 V i M U 8 0 Z G U 2 M U h K W m Y v W n I 0 U m 9 6 T W p L V W t a R 2 h Z O G V P N l l j Z m Z 0 Q z h l Z k 1 V R 1 J t c E F R T U d L Q 0 l p d 3 J H T 3 F R N G N P S 0 I 5 K y 9 a c H p w d z V P b k x r a U 5 h d F c x Y 2 h R b j l 1 Y m 0 2 e C s z Q 3 A 3 U G Z q e G Z Y N D V h N W Y x a j E r N F h T N z N h N z A 5 S F N s c D Z j c k l T R k J X N 1 p z a 2 I r L 3 Y v c j A 2 Y U 9 Z b U J q N U Z u T k V 1 N 1 M 5 O X R w c i t 1 U 1 R U e V J K S j A 2 Y 2 t K K 2 Z u L 3 o 4 L 1 B U N j Y 2 O X I 2 d F N w c 3 R s c 2 p n K 2 t 5 N W N 2 V j F S V W x Q c j M 3 N j l l d l h w c D J y U n B H a n A w c U p v M 2 I 2 N V Z x M W J w d H R 0 d U s v W T F p d H Z Y Z W 5 0 N 2 E 4 c V V L W H I z M 1 h j V k V C Q W d T Z n J m L y 8 2 b n Q 5 O S s r N 0 k v U k t E M E V m b 3 J P R j l m W D N Y c T F F b E h q e D V W Z W 5 x N k 9 u W H F w U G J 0 M j J 2 T W 1 E R 2 F O V 3 V X M n J S c E k y O X Z i M z M 1 N V p l Y U 9 Y T 2 1 K Q l U 1 a z F D Z U 1 z N m 0 2 Y 0 1 Q V n V u R E Q x W T V U Y m Z a Y k k 3 a F N n V T c w W U k 2 Q y s 5 V W J U Y W I 0 N n Z 3 d k V 0 T n Y z Q V p 1 O T N 1 O U x 5 N D l Z c m I 3 d V Z P d T N C K z R m Z F M z T 3 V m U E h t e X l Q O U h n Y 0 s v M 0 h i d D J x V 3 B V N m Z x K 3 V 1 d l Y 5 O S s v U z d 5 U D E y M k d q V n F w R 1 B I a n V u K y s r L 1 h 5 e S s v c k 5 U V V Z G V 3 Z Y b D J Q U H Z w b 3 N j c 1 B I e j V j d W J t N T J y M T d 0 M D Z m U H E z T X p F e E 5 t e m J O Y 1 N i c T J M R m o 4 d l Q w V k 5 X c V Z U V j c 5 b X h K N X d Q U n d v V U w x Y l J w V T B W R V J D Z 2 l J c 0 t 4 d l l M S G N Y R n g y c m R 2 b j V v M G F T T H B m Q m c 1 Z m Z w M G l X T l B 5 O X F Q U C 8 y a 2 s w b E h p d T N 4 Z 3 F O N 1 Y 5 S m J W O U 9 Q R i 8 1 N 3 F k N H J X S 2 E 0 N l N X O V Z 1 S H R Y a m k 5 c E Z x U 2 t w S 2 M v a j l L N n Z H N H V E a k Z 4 Y 1 d w V W F O R z Z 0 T H R a b F V V K 2 Z u N W p n T X R o Z m R u R j g 2 V C 9 u O H Z y R n U z V H Z Y c j E x Z k R o Z z N W c T F j d l R a Z 3 d R Y 2 V P S F h Q N X N 4 M k p S e E 9 L R F c 0 W D d z Y 3 Y x U l B Y M H N 2 W H V x M E w 5 L z h s L 1 Z 4 Y 3 V M M k x 2 W i 9 p L 2 o 4 S 0 Z Q U j R l b n E 2 U H Z q Z 0 E z M 3 l 5 U 2 R x M m F w V j B m L 2 N V a l p x M U N q O T R 4 L y 8 w S X N 2 d n F o M T Y 5 Y X B V Y U 5 H Z X V D Q k J 4 U V Z G Y V d I S G 5 w S X V i b T U 2 d m Z u N z V M b H k 1 Z X J i O S s r a n Y y c H I 2 K 3 Z X c l J v b 1 Z x M W F o V V o z d l B v b z Q 5 c X l w U X B K Z m J x Z 0 F F R D l Q M z M z e X N o S V V I T m 1 q V l R W b G F X W G 5 y c E p U M z E x R k 1 Y U F F O N z Y 2 M j N G a n U 5 d U 9 I T H V I S 0 U v a k t R a z V Q a k 9 I S m J X R W x q K 3 F Y e n A r R C s r T 0 1 Q c G F T a 0 Z K b D M 4 d V J K S F Q 1 O F d G O T k 5 V l d S Z W J W c j E x Y j k r d l V k e j F O U 1 V 1 V G g 0 Y U V x V m F y b z l P b l R x b E d q a H M 2 Z E 9 5 Y z N O N 2 R p e D h t V k 5 4 L y 9 R S F h 0 M m s z M z N Y d V h Z M X A y Z H J i c 2 R y d m p L e j g v M y 9 G W W t t T m F 3 Z U 1 M b n h j c 0 w 4 b H A z Y 0 x U a T l 2 R 2 x Y N F Z y S D l o Z m N X O V R u S D F G U G R W c 0 1 6 d T N i d W R q c H h k Z U J T c l F G a F l t R H A y N 0 t p Q k F 3 Z k s w O H R M M H F 2 R k x s Z l d B Z 0 l D O U 5 w c n I y b m 1 6 S m 1 P d X p J R U J R V 3 B X Y k 5 t e F M 1 Z j h N c 3 Z Q R H h j c j c 3 N n F x S 2 p v e l Y z N 2 x 6 S G N J a G 5 u M z F X M W F 0 W D E v R G h 3 e D N y R k l 6 Z j l Q Z j N s N G V I a D V Z d l g x N W t 1 M j N i d H R X V U t W U D A 5 d H R 2 U 3 p y L 1 F h R m V 2 W H F X Z m J B T k R 3 O V h j T F h h a X Z 4 T G U w Z V A 1 K 1 R r R k 9 t R F M v V l F T Y j F Y M 0 R Z S 3 B o Z j N N M 0 d 0 W D R W c n U x U y 9 s L 1 N 6 V 2 Z E N H U r K y t j N 3 B U V T B r O V h x d F d M W F h x M U V t R E J n M 1 M w Y 1 N r W X B k e F J Z V X Z J c T l U c D Q 1 V F F I c m h o U m Y w d 2 d z d k 9 K N n Z X N 2 R P M W F 0 W D E 0 W U 5 H e H h I V H p 0 M T Z p U m Z Y M S t 0 W D c 5 Z T k 5 O S 9 m L 2 t W Z m h X c T E 2 e W x s U 3 R Y T 2 s w c k 9 D d H p x U j Y 5 V 0 I 4 V l h 2 O W l Q V n g 0 L 1 V 1 O T F x W F d 2 O X p h T H V m b l p l Z k 9 u V T c v S j h Y M X V K Z V h s K 3 J Y c j Y 5 Y m I 3 M V Z y V n E z M X V h d k h y e V d i O F V s N 2 R t e l I z U G 5 6 b F Z r W k t R R 0 R S c W t V N m R P Y W N H Q 0 J m c j Y 2 N i t W b j U r d m p J d 0 1 u V D U 5 V 3 Q 3 Z T N q c D I 3 S m p x M X E x Y l p C d W 5 U N T l X Z G 5 h M j R 1 U G p I Z E 1 P S H o 2 c 2 5 U d D N P b j Z t Z z R P R F Z i Z H V Y Y z J l U F Z 2 c j E 2 O T N Y S W R X T 0 x m a z V l W H B t V 2 V l M F R Q U F B D U H A v U F V H b j M z M m 1 l U H h 3 b 1 V M Z G R O T k 5 6 b D l Z Q z Z R b F p Y b D l Q c T R P b 1 Q r T X Z E W l o 1 O D V q b F l X e U 1 2 T F U w N U 9 q b n g 4 Z k l x T T Z a Z W t I a j E 2 c U c 3 Z H V 2 c m h o e C t L e k R 0 O C t M Q l N V b E t L d m J W a D c 5 N j l s W k d S b 2 U r K y s w N W J 0 M j d W a G c w Y k 5 I L y t m T F Z 2 M z E 3 S G p 4 O V h X R m l Z e n A w N 1 Y z c H Y 3 a H E 1 d T N z b 0 p E U l V U W n M y d G J v V W w 3 S j Y 5 V 3 J G e G N V N S 9 a T H c 5 U F I w a k F m d D J i T 2 5 Z b U p p b k M 0 R 0 8 1 Y V l h R V d w R G o 0 K 1 B r N T l 2 b U h E Q m 0 z Y 3 V M S F l a Y S 8 x V 3 B L Q 1 h p N T h K d U d 4 e H g 1 V H o 1 N D k x Y m h 4 W X k x Y X R N a H h C N G 5 D W n d U S 2 0 3 K y 9 2 e n k 5 d k 9 u e F l y e j I y b X Z h d V h P b l U 0 O T d l W G 5 K M z k 5 Z j F h d F h k L 1 I 0 N G F P Q W F X Z k 9 X b E h x V l p r N 2 Q 2 N 2 o 0 d k 1 M T D d 3 Z k 9 u U 2 9 l d m Z 1 N 1 h n Z U Z o Y W 1 u M z c 2 U 1 l t S m l i c j U 1 c H V W b T V z c k R 3 O F B S V V Z G V l l q U T c r W G x S W D h Y b y 9 D Q k N i d j k v S m t E Y j I 5 d i t m b j V x V U d E Q n V y Y n Q 2 O W l Z b U l j W j N y S 1 l 4 L y s 3 Y m Z m N n Z I S E g x Z G d Z S 0 R X c m w y c j Z P a G 9 Q Z m J Z W T R x U G o 5 Z l l z V 0 0 x W W N J R W Z m M z E x d 2 9 N R E Z T V E p r M 2 s 0 K 0 9 q b E p R V S 9 m R E R E M H B O V G R X b 1 V h U F V 2 W H Q z b l R s e l J z d V d M W E 5 z T n p V M V Z l K y 8 v N z U 4 Z l g w b G 5 U O E E 4 N 2 U v L 1 U x N W V Y a 2 F Q b n k 0 S G 5 q Z 2 d j d X U 4 Z X p a c z B w T V R G U l l X S m d P S G p 3 b z Z m e F p o d X V 1 d T A 2 b l Q 1 O V d j b k t 5 c F B N Z k x Q Y n Y z N i 9 y c n J 2 T z h i c T R N b 1 Q r T W h B V E U 2 T 1 l t Q m p I O C 9 6 O G Z E M z g 4 T U 1 L R F E z V n M 4 O C t L M G 1 P b m Z 6 b E d E Z H V u S m 8 x Y S t Z W X M x e F l m S H k 4 a G c w Y n B o b z F h a W c 4 U E Z 4 e j V z e F J T R W l J e n A 0 O X E w T 0 h E c W x 4 N D h h T 2 k z Z m c r b X c y V z R X N W U w O X V i c T V t e l p x b D h l U E h T e n A v d T d w W n M y W V Z 1 M n p C M 1 I w S 0 d 6 c D B x T 0 1 N U U 1 I U W g 0 S 0 x k U 1 V W R 2 M 4 Z E Z 4 Z W 5 J M G V P T 0 o 0 W G Z 0 e W p S d y t 0 W G J 0 V 2 4 z L y t 1 V W F Q S G 4 y V j d 3 a m x 3 V 2 F 6 c V V H R E J t c l Z x c F V p S W l M V X V u V n J O V 3 J V c U 1 M Z n Z h Z G h 3 N F l s W H N o Y n M y W k 5 0 V 3 p a M G 1 u Y X V u W H J K S 2 5 J Q m V q U y t h T 3 p K W j A x Z z J 1 e j J X e n k 4 Z k Z 4 M 0 w y b l N a T W 1 h d F d x b F d W M z c v b j k 5 O S 8 x N F l j Z k t q a z V X W j Z l b n R x N m R h c 2 t L V E l 5 V W g w N m R G R F h y b D M x N 3 J 2 d n F t c l Z x d X J a c z Z l a z g 3 Z j d M c m d o d z l 5 N W M x V 2 x T a F h 0 M z c v Z j Z i Y W V z Y k d 4 b W p 4 N W N w R X p B e m s 1 T 1 Z k O H B 2 V 2 J i N z d S N 0 5 t e j F h Q k J B M G 5 u U H d S V X F W S k Z i N 3 p 4 a G o 3 L y 9 I T X R X T E J B M T E 5 L 3 Z h V H p 0 O G g 5 L 3 Z u b l M 3 d 3 d I a G R Y c 2 Z l e U Z j V H k 1 Y 3 V W b k p 6 c 3 V B Z H p Z b U t p S G 5 y b 0 l T M W R 1 d l N 5 N 2 s 5 K 0 1 V M m F O T k h H a l J 2 M T M v L y t W L 0 h 4 O F F v S k N a R W s v Z m p q a j J y V 3 J C b W Z o a X V R V H A w N n F V K 2 Z Q Z 2 9 Q R D F k b 2 F L Z 0 N B Z 0 p L d k V q T U Z l e l p z M G N i T j I 3 V T A w O C 9 M V W 5 L e U 1 q U T B h T k h M M 3 Y 5 d D k 1 N j Y 2 S y 9 D R j k 2 N l N X b i 9 v M k t p d E p q a n o z b W V E N W l 4 Q W p I N D N 2 d X V V Y 0 R C d z V V O W V y V i t X W G d v d H p k M 2 R X b l R 4 L z E 2 Z E 5 I V F p v M F V Y Q n d z R X N N T 2 J S Q 1 R r N k 9 O b T d j c U l F R E I 2 c C 8 v L z Z P N l h s N W V Y c j A w V W U x Z n Y x N l F u O E Z W T F Z x V m N j Z G V t c l d y S 2 1 R a 0 J C N W V u c G F X d F B F a V J P M V l N R U N a V 2 R u T 3 c 2 S X p K d z U w M 0 d I d E 5 0 d X U w M k x G a T N T Z 1 F N S E h M Y 0 x M N 2 l i W U d 4 c 3 J B S U N B b l R v M E N H R m h Z W H A 4 Y 2 N m M S s 3 Z H V 5 V 2 R 2 e W o 0 N z M v L 3 U 5 e m Q z U l V T R X F M L y 9 P Y y 9 r c z V m c y t E d j c z L 0 Z k Y l p 0 M j l i e G 9 T S X V M c z d w Q U Z C V V Z K U 2 1 U N T h 1 U 1 V W d V h Z N H J R K 2 d 2 W T N G e G N Y c n J y Y m U w W k 1 r U 3 h 4 W H N O V 3 Z X V k k 4 Z V B U U n g 0 a 1 F 0 W H J 6 N G 1 v N X c r Z m o 0 T 0 c 2 R l d O a m F 0 V 3 Z W d F d 2 W F l 0 Y 1 p O V 3 F V S m t 5 W T R Q a m t E T 3 N O S E R o U U F 3 Y 0 9 0 T H F N S z d K a n h 3 N j F i d D N h T W Y 3 e X U r K y s w N W d 4 W T R w Z H R y a T d z S l I w R z l v Q 0 V 5 Z E 8 x S W 9 W S z d S N j l X c E Z S R V J v e T V Z d G p u d j F T O D V I K 2 0 w M m 1 6 d z h Q Q l F V R k t T O H Z E e E x M M V p I O F I 1 N T V C R 3 J T M 0 F a M j d a d D A r b l R w M 1 h Y W F h j N W p t N F d 1 T 1 d X V z d S a H d 3 Y U 5 I a j J h U H E 1 Z y 9 2 d m Y v M X B k U W h I Z T N 0 N 0 t 6 Y z N W d D k 5 K 3 F 6 V n I x a 2 l T R W h J U 0 5 H U E d E R W 5 u U T d x b n A 2 Z m M z T n h L L 0 t 1 N X U z Z n Z W d V B H a m J W O S s z Y T k 4 c 2 9 y V G 1 l M H p w M D c 1 L 1 R C O W R D a F E 0 N C 8 w Z 2 p Y d 3 g 2 b E R N W E h 4 K 3 V K S j U 3 U X R H b l R I R m Z E U y t j d l h C M D J i S m d 5 T W p L Y 0 x 1 N H F M W C 8 4 O F l l K y t l W W I z W G 5 u b m N Y T z M 3 b H p w M H N P R j B I R j h 1 T 1 B Q e n F O b i s v U 3 B Z d F d y V n B W N 0 5 l R m Y z b l Y y O X R i Q 1 F r S k Y 5 M S t U a z Z P d n Z 6 e V M 4 Z U g w O T Y 5 Z X p 0 d H M x R 2 p S c E x P M y s 1 M C 9 Q a n h p b z Z P b H Q x d T E v V H A w O H Y w e j h v R D E y c j k r d l Z x M 3 J 4 N W t j Q X Z T Z j M 2 O W R Q e D Q 4 Z j E v Z m Z m V z F B W l R E U n g 0 a 1 R O b U R G R H I 3 L y t 1 b D U 4 O F V V M W I 5 N W M 2 Z W 5 w T 2 4 z N n R N Y U 1 H Y V B X c l Z 1 c m J k d T J H a l Z x b E d Q O G Z H R 2 J O M i s r c k d 1 b G Z 2 L z l k e V V r S k Z 6 V m R W W D U r Z m 5 L e X N w U 1 Z s W V c r K z h 5 e E p I K 0 1 w S 1 V s T 1 M 0 R 0 d 2 T 2 5 E b W F O b T J h N 0 h h N z Q 2 L 3 Y r d n I 2 e X N m S F I r d l h y M W Z M b G k w Z H Q 4 e T Z H a m s 1 T 1 R w K y 9 M Z z h Q R H l V b D V l b k d U T m 1 h T 0 R B Z 1 F v T 0 R w W j A v b X h B Y 2 5 L e W N u T n o 5 Z l B Q U H l z d k w 0 O C 9 q S U Z y W X J m Y n R Y M z c 5 b 3 Y y N 2 U r L y 8 r N j R J M F J X V n B i V E d h b S 8 v d l d 2 b W p C a H d r V l B m Z W Z r N U t o Q m d 3 Y T Y v Z m J i S G V O U U p T a z V P V m x u e n B 6 U m t T T k h s S l d W c F J F a l J p Z z B O R l F U S m t 4 U W F t c X F I b m p n Q W N j d D Z v S 0 N n a 3 J u R F F N b G F O e T Q 4 V V V E K 3 F a T m 0 0 c E 1 L N 2 k y c X p n U k V S R U V m c F N h e l p z M z Y 3 U F B Q d E 8 z M z M 2 c l l j T 0 d x W H Y z N 2 x x e V p J b F d y M T d 0 K 0 9 2 W U J i Z n p u a k J o Z 3 U 2 N j Z 5 N j k v U E x M Q 2 d r S j B j b V R K N 1 Z s e X h h Z E 9 u V k t r W k d S Z X Z Q T k 4 v W G 9 v N C t X Z U l i M j J X Z W Z W W F I w d E N O N 1 h J b H Z 2 L z N X Y 2 F B e U 9 6 d m I 2 Y T Z F b X p a d G N 2 e W R s d U k r b E 9 E e U V m c k x T S T B h T l R S L y 9 u e U Z o W V V w T 0 R o W W d Z R 0 J S W T U y U 3 V m L 1 d N V 2 V Q W H V 1 K 2 5 W U 1 U x U F Z x M W N 2 Z V h s N W F l N 2 N 1 Z H E y Y l p 2 U z A 5 T 2 R U c V c z Y T l k T y 8 v c l h 2 O V N o U X d m N S t Q a G 8 1 T W l S T G o x V 0 h L N 3 Y 1 T W 1 U c W x h d G 1 z T E R 3 M H R j N X N r b m 4 x U l N V c E p z T n B 2 d X V P T U 9 4 L 0 E y N m Z 4 R n Z F T 0 d E S E g 2 N j c w W D h 2 R H d L U G F h b E Z X c l Z t b n o 1 c z N x M 2 J 1 M 3 R t L 2 Z y b n I x N n V u c H A 1 K 1 d 1 N 3 U 3 c W x h d H F t W E x s d W 0 x M T E 3 a m V o W U F s Z D d 4 N D h m V n V Y T m 5 U W m t 5 e F h F T n p h e F p z M 1 R r e U J I W m J E W U 5 I e j d j T V l 6 c 3 B a Z G U w d n I x N j d W d D J 6 Y T k v Z m J i a m p N Q V h s N W V q d E V C Q 3 h Z c 0 t I R j R U O G V P S F V z Y 1 l Y Q X B r W k d S S l k 3 c D c 5 R 2 p C M l A 2 U z R u T l h 0 T E 5 r a X U 0 W T R t S m l 1 c H h x N W E r L 3 B w d T d 0 T F o 2 b k x L W E 1 I d H d h V H p W N z R Y R G x p d T R r a k N V V D M 0 a j l I c T F l T m 1 q U j g 3 M H V w e U t y e k s x d V B G S 2 R 6 M 3 J v Q W V M M T N m L y 9 p V F l 1 O F p y Z z B m c m x i V H h v M n N M c W Z T T z V l U m 9 V S D N E d G N O R W V H Y U 5 m V X B x O H V w O E N y S 1 B q d 3 Z M N i 9 Z Z S t l Y n l Q U j l P R 1 A 2 R F Z F N C t M a G k 0 Q W Z L Z 2 l z R m Z n Q X d V V 1 V K L 0 p V Q m 9 S O E F B Q U F 3 S E t F Z k F B Q U F N Q n l o S H d B Q U F E Q W N v U j h B Q U F B d 0 h L R W Z B Q U F B T U J 5 a E h 3 Q U F B R E F j b 1 I 4 Q U F B Q X d I S 0 V m Q U F B Q U 1 C e W h I d 0 F B Q U R B Y 2 9 S O E F B Q U F 3 S E t F Z k F B Q U F N Q n l o S H d B Q U F E Q W N v U j h B Q U F B d 0 h L R W Z B Q U F B T U p 5 e G 9 k L 2 Q z V U 9 T b E p 1 Y l o z R W x L R 0 M z M j V X W G 5 5 O F B U d y t y U 3 p F Q 1 B l N T Y 2 U E h T O W Y 5 N 1 B O Z m l T a U J K c 2 t 0 N W V m b n k 5 U F M w d W h J a n N B O T N Q Y W J 2 d z Q w T i 9 i N i t Q Z 2 9 J O E Z k U 1 V y T F Z w Z U J Q M m R r N U 9 u V X F U W F Z x M T d h N k Z D U F E 0 N j Z I S G k 5 Z C 9 u N i s 4 d m Y z V j h M U l k x Y V h B a 2 4 1 K 2 Z s S 1 R V M V Z q Z X J W c l M 3 R k N P e k R Y W S 9 w K z N C a l E 3 K z d t N 3 R x V n E r d U x W O S t a W F V w K 0 5 P T 1 h i d V V j d k t r b W p S d W F I V X B S c U R I W F E 4 O V h y c D h m S H h V T F N 4 V T Z 6 Z D h a b l V w a 0 J T L 2 M 2 Z V N q N T l R L 1 h y W F c x M k t F Z G l I d X g 3 V D k r R m 1 u c i t R N U 8 z d H B W d D Y 5 O U F i Y n k 3 W D N C Z G V W c S 9 1 W F J V V U Z D U V B k M 2 V y U z Z 0 V T h 1 M T J u V H Q z V G 5 2 M 0 h k Q k x y e T V R K z N Z M 3 F r R z l l b G F Y W l F S N j N E W F E 0 M l d u Y W x p b 3 V u Z n J v d V Z 2 d j Z Q c n I 2 K 2 p M b E V k R l J n W U t I Y z N Z N D l Y d V J 5 N 1 h j c k l 5 T k N C Z 3 d m M X d z d n o x U 2 E 4 d F Z x M W F H W j F X V V p n S C s 0 Y U t 0 T S s z R 2 E z M i s x V 0 Y x R l d q a H h K M E l M R m I y c j F C e D h x T 0 x p S 1 F v T 0 Q 1 Z U Z o N 0 9 j Y 2 w 1 U n Z 0 K 3 Z z M m J N N m x w a W t p T m F 0 T k 9 H e F V Z c j h 5 M D J 5 M l d 4 V 2 w y W U V l d H g 2 O U h q W i t 2 M l B R M 3 J w M V l Y N j c 4 Y l B G U k l T b 3 V B c V F Y S j N J e F N W R j d 1 a z l Q U j B K U 1 l s c S 8 3 M W R U V j U 0 a m g x a W V v b 0 5 6 N T R s U X I y N G R h c l R Q d H d v M E 8 v S k d Y b j V H a l B u b j M 2 M z V k Y j l k T X Z P M 1 Q 2 O U J t c l M 2 c F V Q R D A 5 M W F K W k U 3 V n J l N E 8 2 Z C t z c 0 h 4 O G Z J M y t R c k V T U F c 0 c 2 V M M 3 R a M m R t S z M 3 R l R t N y 9 Z c G g w N 2 Q r b m N 1 U X l y U z Z v M D N O e m M x S 1 J S U T d W d j E x Y T l l M 2 F Y c n k v O V h k c E 0 y S W Z u N W V i c T l L a 1 V C V l F K a 2 F l b m w 5 W G x Y S k h L d E E 4 M 1 B 2 U U R B Q U N n N 1 B 6 M j I y K 0 t q W T N W c 2 1 Y T E Z C R V J Z W F U 1 S 0 F I b j V 3 Q U F B Q U R E R W Z v Q k F B Q U F 3 e E g 2 Q V F B Q U F N T V I r Z 0 V B Q U F E R E V m b 0 J B Q U F B d 3 h I N k F R Q U F B T U 1 S K 2 d F Q U F B R E R F Z m 9 C Q U F B Q X d 4 S D Z B U U F B Q U 1 N U i t n R U F B Q U R E R W Z v Q k F B Q U F 3 e E g 2 Q V F B Q U F N T V I r Z 0 V B Q U F E R E V m b 0 J B Q U F B d 3 h I N k F R Q U F B T U 1 S K 2 d F Q U F B R E R F Z m 9 C Q U F B Q X d 4 S D Z B U U F B Q U 1 N U i t n R U F B Q U R E R W Z v Q k F B Q U F 3 M 2 x Z W F F B Q U F N W F p z M i s v N 3 Z y Y k E w b z d m Z H J x V X Z B b m Q z Z D N Q V D V t c E V Z O E 9 N e n F V Z 0 J j S V V J L 0 F N Q W x u V D E 3 V m 1 t b l Q r d n h N W S t x U n Z Y c V Z w Z F Q 2 Z V h r N U d q Q j Y w d D B K Q 0 h C N m x J Q V h B V k N Q d 0 R B c G Z Y d T J W M U 5 H e m V 5 d W 9 4 S z c x e E d o d D U r Z D V Y V l p R Q z R T b 3 p w Q n d B Q U F B e E g 2 Q W N B Q U F B T V I r Z 0 h B Q U F B R E Z m c H g v U 2 Z U V S t Y U G Q 5 d W R S b k c 4 U E w y a 3 J l W G w 5 V m x W S H A y d T E x b j A 5 T W x X c n R N M k d X W H Y 1 K 2 Y z T j N k c l M 0 R k F J R E x V c W x E Z i t x c F U r c D U 2 e D A 2 b F p a b W R T b k d H R H J r T G s y Y j h v V F Z a V l I 2 U n h L T z Z 2 W T c 3 O U t a c z J l d E x z V k l Y b D V l b W o v d k 9 m W H E z c z N x V W d B Q X V D e V Z P d l J u W m 1 i c V Z G c W F K b z R i c l J z a X d x M H V w M E k 3 Z m Z x M D V z M y 9 s e E t P S H J P N k Z F a k t 5 T W p R b W J O b k 5 X M 0 t r O X o x c E p T Z F R F M 1 Z r M U 9 t S 3 l Y b H B O V 2 x B Q U J 3 M l N w M T Z D L 1 F 2 R m t U U m Y 3 b E p x d k x x T k J T V W s 0 c U 1 D R F E 2 a k p 3 Z 1 Z Z d G 1 x d G Q y e l p X b D J H V X h L U W t l W G l 3 N n d R Q V Z D e G N 5 Q X N B Q U F B W W p 0 Q V B B Q U F B R 0 k 3 U U R 3 Q U F B Q m l P M E E 4 Q U F B Q V l q d E F Q Q U F B Q U d J N 1 F E d 0 F B Q U J p T z B B O E F B Q U F Z a n R B U E F B Q U F H S T d R R H d B Q U F C a U 8 w Q T h B Q U F B W W p 0 Q V B B Q U F B R 0 k 3 U U R 3 Q U F B Q m l P M E E 4 Q U F B Q V l q d E R 2 d 2 o 3 K y t H T k Z S M G Z y O X R 0 d l Y x S l N r b n I z N 3 E w Z m Y v e l I 2 c k l B e T I z Y 3 V G R 1 J r W k Z X b H d G Y z B v c 3 Z 2 c W l 4 W T h k Z T B U c X B x Y W t h U F h x M G 9 x S 2 l 0 R 2 J O b W p L c U R F Q m x R K 2 k z U 0 V 4 T W p C S V R F M H V j Z i 9 U b 1 V j M m N P V k 5 E a H c 3 V j d O b X o 1 Z S 9 2 c j h q S V N G V 3 R X d F d 4 V E h w N n V s S l N V c 3 F q W E F C Q U 1 a N S s r b W w 5 O H N r b k p j N X Y w Y U t G M n J S c G M w W G J u R D k v d n B L V G s 3 V m 8 w U 0 s x Y j k v K 1 d r c 0 V B R W 1 F L 2 5 M M z Q 0 O C 9 L a j A 5 W F N F a E l R b 0 t D b E p j W E Z 5 e H k r M 2 N 1 V k 1 l S G g 0 Y U 1 t U 0 k y c l J w b z R D Q U F N M m N P V k 4 x N j l a M U x I U G 5 u W G R x M j d a d D V W V T Z B T 0 J Q Q n c 0 Y 1 V H S m l v a 0 p D U W h R U 0 V x S 2 R P M 2 N x T F M y d H l I S X h N V E V h U G 5 6 N E Z X M z c 1 N T k v V m t 4 T W p N T E R 3 M 1 h k Z G R l V l Z z a 0 F L a m t Q c X d 1 b 2 J E N z k 5 R l B M S n U 3 Z U F B Q V Z k R W x F U V Z R O T k 5 e H p T a 3 h N M U V N U F B h U 3 F W Y X N x U E R 4 Y 2 Z u N S t U c 3 R s W k d U S T I 5 d j d v d H Z L e W N r c H k x S U J B Q 1 g 0 N V p k Z j l Q N z c 3 e X M x T l Z Y Y n R t M V R T R W l J e G 8 w Y n B 5 c F Z x b H p 6 d G k 5 b i 9 3 O E F W N G 9 q L 2 V Y c 2 l T Z W U w R D M z M 0 t O Y X R X c X B l Z l B t Z X Z u b G w 0 c 0 U v c W x U c D J y N j l P b E t T M H R U d T N i d E 5 H b l N K S j A 0 Y 1 V M d D J y V l R m S H k 4 O X V 6 W m 8 z Y n Q y a W t 0 T F U z V H A w O V h 1 M 2 J 0 d E d 2 W E x t V m 1 a b X J 1 M 0 x u c T F h d V h P b l h x c E h I a n h s b j B M b E V a b l R w M V N 1 M 2 F 0 Z F B h d F d z M W J O Z 3 d k Z X p Z V V E 4 K y t L Q 1 N r N U 8 x W k 1 r U z l l c l Z T e j E 3 O X R U Q 2 h R d W Q x b H U 1 Y 3 F V R 0 R o e W 9 U c D A 2 N m M 0 N z c 5 V C 8 v d m M v e D d 3 a l I 0 N W 9 6 S m d 4 N n R L b G k 3 c D E 2 N l p s e T V Z V i s 5 c n Z 2 U E 9 P T 2 5 U b 2 9 P M 2 J 0 N W Z w Z X d R S 0 R C Z 3 d R R E 5 u e m x S S V N J Z 0 N B d 0 8 x W U 1 F Q 3 R X e l p z c 2 h 5 c z J m U D F z a V J J e D N Q W T J O a n R X a l J J a z J m U G w x Z H U z W l Z U R X l N M X E x Y k o r b j h z T T U y N 2 R v c E 1 U R l J 6 e j M z b k 5 x M W E 2 Z m Z m L y s 5 M 0 4 0 V E F M T V I r c 3 R a W W 1 L a T V z K 2 Z y N F V M R i t y Q W d R T k 9 B Y W Z B b U R G a k 5 I c j B h Q V V H Q m 1 y T m 1 q V W F Q M z Y 4 M C 9 5 R 0 R S d H F 6 W m 8 x Q 2 d 3 T T F P a l J v N 1 Z t e l J v M W J 0 e F l y N y 8 r d X V M a T R q U n Y z a n d 0 W G J w V U h U d D J M S y s z Q l R p c 1 d y V k t 6 e j M z b k Q 3 N D R B T W x K a V p x K 1 B E a F N r e E 0 x T W N m Z j Z 5 c F U 2 Z n F 6 V G Z m V k h 4 O H Z H U D V i Z H U y Y W N T S U V W c X h Z b 1 V p S X l Q M T l O T l A 2 O H l a T T V L a 3 l a T W 5 5 O T N k W F c r O T l a W m V m d m x s c C t G d E J i N z c 3 a n Z O b X p k U F R 6 M z F G T 0 9 m V V c 3 e T g v T T F h Z E l r a l I 0 O V d q Z m R k S l B t e j U 5 L z J l d S s 5 O T U 3 N n R H a m h 6 W n U z S 2 d C Q X d a b 3 h v d 1 p T a 2 x K V W Z Y c T F i V m 1 6 U n B W c T F a T k R 6 M z B r T m F z V 2 F N N m R l c V U 0 Y n N B V U p r d 3 Z L Z W M x Y X h a V X d z V 0 x G Q n d j T E J t e n B 5 c G F 0 V 3 F G V m t t T k R S V U l T R W h j b k 5 6 Y z R T Y 0 V 5 Z E 9 P T 1 o 3 Z W 5 x c W J 0 M j Z j b k 5 6 V T B o S W l H T 1 p R N G N P c V U 2 Z E 9 n b 1 B E N W N r T l c v Z X Z C e m V F Z U R z N 3 J 2 d l Z 2 W H E x U 1 Z K M G R I U l d y R m l o Y 2 F P S F N z Z k h 4 O T E 3 Z H B W d F d 2 W F Z u e D h 2 S 0 5 Q W D N 2 d E 5 k b H N O a 2 5 T a U J F a j l P N j c 3 M n I v L 3 Y x c T I 3 Y X Q v d m p q R D N Y d j N s M k 5 H a l V x O X J X T 0 h q M n F K N T U 0 U X N P S E Q x Z S 9 m d j N L N X c w Q 2 t 0 e m M z R F I 3 O W 1 3 M W F 0 U k l M V n U y M U 5 t e l p 5 O T c z Y W l v S 0 h Y c D B r V 1 N k T j k 5 O T J u e D R z W G F z V 0 9 I d W 5 Y c n B y c D E 2 O H J k M 1 Y z Q n d j S E Z m c 2 d G W E 1 X Y m I 3 N n B y S 3 d z U 2 V m d k 9 H V z M y L 1 g r K y s 5 c j Y 5 Y X R r a V J 2 Y j I 4 O T h N Q U R W c G F J Q 3 h E N k x W Q V F Z R X I 3 Q 0 U 1 c 2 J L d 2 V l K 3 d 4 R F J z M l R N T 0 d E V k 8 z Y n Q w Y 1 l R b 2 9 M N F g 3 T 2 p R M F Z G V 3 J W b F Z B U U l C a l d r a E l p R T Z k T 3 V W N H Z t d l h M c T F i d D A 1 N z k r N 1 Z v V U 9 I S k 1 r U m 9 P N j k 5 M T R 0 V 0 x C Q W U v Z n U x Z E N o U T l X a V J R d k h l b m E 3 W G V Q R 2 p k T m Y v d k l Y a l J n e G 9 x e m Z G b E J F d 2 I 0 O E l D R E F x Y 2 N 2 c F g 3 O S t v N 0 h Y b D V l Q 2 d v S 1 V t c H F h c W 5 Y Q j V T b C 9 m d j M 2 O U 5 Q U D N V O H Q 5 b H M r d m p q a n g z U H U z Z n Z i a 1 Z a d U F p R z l 4 Z 2 t N a k p T Y T l h c 1 V l d l d y V F Y 1 O G 1 T T k h U d F d k c n Z k N n J K U X l i a T V P Z T l X T H Z 6 Z 2 F i U F p I S D M 1 L 2 Z m Z m E v a n c 0 Y k x a Y k J v N m R L a G V m L z E x c D J Y L y 9 2 Z S 9 h L 2 5 5 N W N y S n l k R z k 5 O T Z y N W N 1 W E 8 4 M n Z X Y k 9 t O X U 3 Z D Z 4 Z 0 9 C R l F F R i 8 2 T X V M b T V z Y T l H a F h Q Y m J i Z k o z Z D I 5 U 0 8 v Y T d Y Y T V 1 Y m 1 w Z C s v Z U Z s V 0 d r a E Q 2 S 3 p D Y n p h Y j g v S H l u Y V R W c T F O R D Q 4 Z U 0 x Z i 8 1 O G J k M j Z W Z n Y z N z d l b 0 9 1 R F N Q d i 8 4 Y z d W c D A w Y m p 4 N D l Y b H k 1 Z G l y M W p T Y X R X c m Z U Q 0 N 5 L 2 8 0 W W N m Z H J x U T E y Y X p h Z G F z V 1 p L a z h l U E h L e m M z d D l 6 c U J v R E t y b V h M b H F w W H I x N n g 4 M n J X c k t u V 3 J W d V h j M F c 0 R k V L L 2 k 5 a T d k N j h l Z W V T U k t 6 c G l X Y U 5 H R F c z Z H V s V j c 5 K z V W V 2 x x Y U Z p O W V y S y s r K 2 t x L y 8 v N j d m d n J w S j N s N 2 U 2 d E d q U n B s V 0 R V c X U 0 O C s r a 2 d 6 W j g 2 O D Z 2 W E R 3 c 0 t V a 0 p D Z z F O U l V w Y W V u N j l W W F g z V 2 F Q M m Z P S F A z O D g 4 O D Z j T 0 N B O X U z Y l Y r U V h U R U J B Z 0 9 i T m 0 2 Z m R 1 M 2 R m V X g x Q W F j b k 1 6 T l R J a 1 N Q M X l 5 K y 9 X R j B L V U t i O C 9 Q e l V w a z B i c D d P M 2 R y d G R O c H R O V F p z M k x a W G I x N k o w R W Z w Z F J F c E t p b m J 0 M n F W e j U 4 N W Q 5 a n F Q U F B L S T R 1 U G o 5 Z U N E R C t y a 3 l a U E t 6 O C 9 Y U C 8 v N V R 3 M F p N a 1 N i T j I v V 3 Z I b n p G Q l F V V k l a V m 8 3 S T d j d V N J Z n Y z M T E 2 d G V m L 0 R n d 1 d y Z X Z M b j Y 5 Z X V u S V V P R 0 Z E a 2 R m U F R v V V k w Y 0 9 W T D M z M y s v Y 2 5 K e U 5 I d j I 3 Q 0 x i d V A 3 N j Y v W E 1 N O D l v M 2 J w M W V 1 T 0 5 O N j Y 2 R n F B M F p H W m 0 2 d G R m Z j N X N i t R S m d J a D h m S D k x N D Q 0 M U Z 6 d E I 2 Z U h n b 0 l p T G l p c T V 6 U W Z t d z J T d n h R T U p q a V l t S z Z u R 3 J s c j c r b W 0 3 d T B 0 b n F j a X E w b E p T V C t z Z V k 4 Y W 9 T R k t R M 0 Z y N X N k V G 1 W M 3 Q 1 O S t 4 W G R Q M W F y M 2 4 1 T D d k c T J z Y m 9 j b 3 l R b U p T b m 1 q c 0 Y 2 N H Z F e E d q e H d n T l h s R 0 8 z N 0 g z O V M 3 R D N E d G V I R D F X c m F 1 U G c 3 T 0 t I O G 5 N d k k w S 0 I 3 a C t 1 R 2 l I R E 5 t d n F V M W V Y Q U J l e m V 2 V n R q e D Q 1 V m N u S 3 k 0 N G g v U 0 V p S T V z M m J w N G l J Q 0 t 2 T H d 3 V T Q w Z z h B Q U l B c j F x a F J J N F d G a F V t U 1 k 0 a F B R R U N B b W p W c l p t V l p L Q U d o S H d B Q U F G Z k 0 w O U 5 U M G R I U l R 0 U D Y 5 d T F i N 0 U w W l l E M U N Q d 0 F B Q U s 3 S 2 h k Z G l 4 Y 1 R F V 0 Z R S k x v W F F E d 0 F B Z 0 t 0 U 3 M y W k 5 k Z X p Z V V R h Y l R l M 2 J 0 M W Z 0 M n J X d E x n a 2 x J U F F E Q U F E Z 3 F 2 W H Q y M W V T a W d 6 M W d X c 2 g 5 Q U 1 B Q U 9 D c T N Y a m p q Y n J o a G h 2 V X R t M W J x M H Z C U l J E N k F R Q U F j T l V D Q X d N V k d 4 d n J 1 S k 1 Q W E p P S D F R V U F B Q U J V T m 1 s c H A 5 V X o 1 Z z Z k V E U y M X V o U V U 0 d U h 1 c m x u V G 4 5 Y W d P L 3 R i W F V x c E k v U U R B Q U N V c z N N W j U z U X l O V l g z M z N l d m 1 q Z H R Z b l U 1 a 0 p S N j Z w U 1 d M b j l i a H c 0 Z H R y c V V N a 0 h v Q n d B Q X N F a m 5 U a D E w Y z V m T 1 Z w Y 0 J T V W N T a n V y O U R 6 N j B 1 b 3 d 5 d z V o K 0 F B Q U F 3 S E N F Z m d B Q U F N Q n d o S D R B Q U F E Q W N K V j Z U T C 9 O W n B N a 0 p T V W Y x K z k v S E x L N G 1 v c n Q x S 2 s w W l d W b E 9 m N V A 0 U m 9 T a z V M b z d W S j I 0 a 1 N L O H Z M e n J D N E R B S U F y V X F s R H Y 2 Z W 5 w e V R w a F h u e j V l U G p i W E U x R l Z 0 Z V h y N U 9 w c D d V Z G R m e D U 3 Z G R n Y W Z Y K 2 Q 2 Z U 1 l Y z V l W G w 1 V 1 Z 5 T l d m T H k 4 b l Q y Y k x v O F B D d j E 3 a E 1 B V U 1 G V T Z 0 O W F n U U d C Z W 5 M O F d D V W x I Y m U 2 b E J K b F p X W H E 0 S U g 5 d X I 1 K 0 E v b j U r V n R k e m t X N X V i c 3 B 1 b m R Q c T h 1 Q X B P c F Z x K 2 5 4 T V k v c T V N b F R W c G R 5 U 1 J X c H h 3 d j Q r d m 9 v S 3 J L R D F X V U F B S E R a S 2 5 Y b z k v T H k x R V A z M z J k M U d S Z j E y M i s v S 1 R Z M l Z r O U 1 H S 2 V J a U F p c n k w R U Y 0 Z S 9 2 c D B j Z m Z 0 R H F N a T R M U F E 0 Q V F O b m p R b D R B Q U F E Q W N J U i t B Q U F B d 0 h D R W Z n Q U F B T U J 3 b F h w T V B 3 R E E 5 U j A r a 2 l C M 0 4 0 N V J X U z B 6 T T B 2 W l d k b m N t a G 1 v b 0 F q O U F B Q 1 h W S E M 3 M m J u U H o 1 T T N 0 N T Y x W E w 3 Z H J p T U p S O V h a Z y t n Q V Z F V D g 1 Q U l B W E Z M d F d q V T F l T 0 F B N 1 Q 5 d z B P c F M 4 S 2 Y y T j k y b z I y L 3 R Z M 1 V a Q U s 0 Q 2 9 S O E E 0 S k x D U W t N M W Q 4 W S 9 y U z R E Q U l 6 Q U l F a 0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I b F l Y Q U F B Q V V O b l l i R F p K M H J G a l N U c n c y M E d M c T R F a 0 p T W W x L e n M 3 M i t v e X l n e W h I d 0 F B b 0 p 4 N W V Y b E p r a F l 0 V 2 F i L 3 J I e l A 0 b W 9 n U 1 R r N U 9 U c V d t T 1 Q 0 M 3 B p R z B B O E F B R k R P L 1 A z O W R j O W R z Z H E 5 W j U v V n B h Q 1 E 2 M n J Y M H U z U n Q x a G R S c G t n O U F N Q U F K U X p i e T h 2 e m Z 6 b l p L d k x R Q 1 h D a G J 3 Q U F B Q 0 E 0 U W o 5 Q U F B Q W d P R U k v U U F B Q U l E a E N Q M E F B Q U N B N F F q O U F B Q U F n T 0 V J L 1 F B Q U F J R G h D U D B B Q U F D Q T R R a j l B Q U F B Z 0 9 F S S 9 R Q U F B S U R o Q 1 A w Q U F B Q 0 E 0 U W o 5 Q U F B Q W d P R U k v U U F B Q U l E a E N Q M E F B Q U N B N F F q O U F B Q U F n T 0 V J L 1 F B Q U F J R G h D U D B B Q U F D Q T R R a j l B Q U F B Z 0 9 G c 2 R y d m R i b l V S Y 0 R a e D R r U 2 R P b l Z L a 3 B T W m 1 h b W R P M 2 V x Z W Z Q b T h 2 Z j N s e V J W c V Z K R n p 6 L y 9 2 S l V s Q X R l R U h n Y 0 F v S H g 1 V 0 Y w Q W l x c F N w W W 8 r L y 9 4 e k Z m N D g 5 d X V 2 d j B x U 2 J E Y W I r d m J 0 Y T F W c F F L b W d 4 d 0 V B S 0 Y 4 T T c z R k J m Z n Y y b G F l b l o 3 S H p Q R H c 4 M U t k U G 4 z S 3 V D Q 2 h k Z m Z 2 M m x Z Z E g 4 Y 2 N j N k h F Q U F F b 2 Z v Z D h G M W E x Y l Y 0 M G J O N V o w L 3 F o b n d a Y 2 s x Y W x U U i 9 Y c j E 3 Z X l Q T 0 N h M W E x Y j E 5 S E h G L 1 o 0 L 2 Z y M T Z Y R U F B R W 9 a b 2 Q 4 R i t m d j c 2 N F l i Y n B E T l p u T U 1 m N 0 R i N 2 J M W m J H c l p z c V Z D U T B N d H J o Q z R O d j c r L 2 1 y W n N t V 3 h Q Z D Y y Y l Z 0 N k h B Q 0 F V a 2 J v Z D B G Z V h s N X E z Y n E x Z k h 4 O G 5 L W j d l b n F x Y W R P b T h 2 Y j J 0 c W d 5 b 0 h S N G V Y a 3 B Q R H l j S G d j Q W 9 K d 1 E r b D F V a 3 l a T k Z C d 2 M 3 R F R O M z k 5 Z m J k c T B z Y W d p b 0 h T M W F O R 2 k y Q j V 2 M G F L R l J S V U J B R 0 F 1 U X I r T G F 0 U 2 9 r Z X J V c V N O S m p 1 R V B O V 3 Z X V k V S R W h K V m x B Y V d t U l l z V 3 h m W T R v U j h B Z 0 5 K S D Z I Z G h G O T d C a E 5 z W X d q V D B P Q U F B N V l Q U T c 4 S j Y 5 K z R 0 W D E 5 Z l N a S 3 Z y N j l p W W 1 J c 3 J n Z 2 9 Y Z l E 0 Q U F E b G c 5 R H Z 3 Z 0 l E Q T l X b F N 4 Z l p i R F o x N 0 5 o U l F V R k J W c G N F b E N w N k h B Q 0 E 4 a 0 h v Z D N H M z N Y Y W I z T n p j M U x 0 M 2 I 2 d E x B Y 2 9 F U F E 0 Q V F O a 2 o 5 T H U 0 R m k x Y U t D S W l n b 3 N i W V N 4 N k h B Q 0 F z a 2 Z v Z D N F Q k F R R W F Q S G l 3 U W t K Q 3 J D N E Z L Q l A w T 0 F B Q V p j L 0 Q 2 Z 0 x L U 2 x y Y W F m V 0 1 1 V U 1 u V T F P d E x n V 0 Z l T G k 3 Y T l i M H B 6 W G 9 6 d j V X b D F M a D B l T 3 V p U j R I Q U x n a V k w U C 9 1 W X h 6 T 3 B t Y X F 2 d n Z 1 M W Z O b X p h e H V o e E l T a j E x U 2 t 1 W H Y 2 M U R o d z V i W F l v U j Z I S F h R N D h E Q U Z 5 V n N h R y 9 R T 2 R P S F h S e m w 4 N V d s d 0 Z K U n h L T z Z 2 M F B Q c l M 2 R E 9 Q U T Q 2 N k R I Z 2 N B d U N y R z l B T U F B Q U N H S S 9 R R E F B Q U F o a V A w Q X d B Q U F J W W o 5 Q U 1 B Q U F D R 0 k v U U R B Q U F B a G l Q M E F 3 Q U F B S V l q O U F N Q U F B Q 0 d J L 1 F E Q U F B Q W h p U D B B d 0 F B Q U l Z a j l B T U F B Q U N H S S 9 R R E F B Q U F o a V A w Q X d B Q U F J W W o 5 Q U 1 B Q U F D R 0 k v U U R B Q U F B a G l Q M E F 3 Q U F B S V l q O U F N Q U F B Q 0 d J L 1 F E Q U F B Q W h p U D B B d 0 F B Q U l Z a j l B T U F B Q U N H S S 9 R R E F B Q U F o a V A w R y t y W l o 1 L 1 Z 5 S k V q c l M 0 R E t P T E Z G M S 9 V M k x G a n I y a W R Y Y n Q y N m E 2 N z d s T G 5 6 c D E x O E 9 E Q k 1 x b 0 1 B Q U J 6 Z V Z o Z E F J R E t w V V d M R m d v T k R i M m l k U 1 p O b X F R M m J k c m 9 x Y W V l V X R X c V Z j d W 9 N Z 0 F B e k V Y b 0 I x Q 3 V Z b U p p c m 1 q N T F O U l V I V G x 5 U k h Q b X p G R 3 J W c T N L c U N v Q U F N e k c 4 Q j R B T G k w a k k w T 1 M 1 T z N 0 Y l h F b E F B Q l V Y S V Q r Y 3 J S e D Q w W k Z S a 1 p x M D Z a T j Z 0 K y 9 2 N k t p b 2 p S O S t u U 2 x w Y V Z w e X B R c D Z 0 e T V z M j Y v L 1 h a d D N y e l p z Y z Y 1 Y y t m M D N I U F A 2 Y m J i Y m x O V V Z K V H V 2 L z k r c H p I T m N Y R n h 1 d m Z l Z T l X e F k w Z E Z S M G N y T G k 2 d T J O Z W V P S E d p W W 1 K a W R Q e j Q 4 V E o v b j h E R n p K N D k y K 2 w 2 a z l q W V d D M W F 0 R W p U c D A 5 W D E 2 N W R G U k 1 U b z N Y c j F r b V N Q d n p 3 U S 9 Y d D I x Z V N O S G p 3 W V B Y d T N k d V N t Z 0 V B c U 9 n S S 9 l V X N K e W R I W D N 6 e G h k N T U 1 e D I 5 O H N v c i t 2 a m p q e l Z r e U J E O T V T O S 8 w Y V p O b T N U T E x i Z G 8 r d l R w e X N 6 T W x D U W x K e W Z y e E l r V G V 2 c n B w N 1 Z z M l R L N X V i b H A x c X h a a 3 F T M H R E U T k 5 d G h q N n R x M X E x Y X V Y S 2 x K a 3 l i S n o 4 K 3 Z 5 R 3 U r O G N Z Y i t 1 Y W J i L 1 R L S z Y r b 1 d y V n E 1 Z n A r Z 2 N 2 e D N u d n Z x V W V Q S H R x N G N h T U d E Q m l n R 1 R O b U t D V W x S V D E 3 O X R U a X h Z c 2 x T Y S s r K 3 F x V 0 w x O X V j Y V V B Q U Z S T W h I N E x q Q m d 4 U X I 2 K 3 Z y c n B w c H Z V c W x V c m h Z V 0 Z x V i s v Z n Z M e T h 0 S 2 d R W U 4 w N X N 3 W i 9 m S E h I N U t r Z X Z Y c T Z i b m 5 u b E 5 r W k t T Y U 5 t M n F l K z Y 1 U n p 0 M j d G Q i t m c j Z T a 3 B L V W x a V 2 x q a D A 3 c W 4 3 O S t 1 c l d y W n Z D d z h P Z F h t d k x s a T F h c 2 1 T S m 5 u M z J X V F Z w M H N T S 3 R 3 d G N V b F J V b E x w M D Z T S X Z M e S 9 k Z D k 5 O X l z d k w w N D R k T y t U d j c 2 O W F 0 V 3 B K a 2 1 y V X F L S G F 0 V 3 R i W E N r Q U F C V V R G L 0 t X T X c 4 U E Q 5 V 3 N X Z F B 4 U E R R M F Z Q N y s v b z d u d 2 N I Q m t z N G Z 4 W m N r b T g y b V R a c z J h Y 3 V X T F R w N D h L R C s r T 0 1 Q N W V i b U t q T X p V N D B i T j F h S E R o M z B q M y 8 4 U T d H e H N S b 3 l a S W p U a 2 Z 5 R W h B U k 5 t V E p G N D h l U F Y 4 Z U 9 I Y 3 Z w S F F K W H J u N z k r b z d I W G w 1 Z U N n b 0 t V b X B x c W 9 V V k F R Q m d G b z c w b H p P Y n p W W m t t c H V i V z V I N W R y d G R r c l J r e V J M T m 1 E R k R E U m 8 w M E t o U m 8 v V G t r M D g 2 c m J k Z 3 d R S k 5 t e l p O M j d k d j F 4 M T M z S 0 h 0 M j d j N z V 2 d j c r e X N v S 0 V n L y 9 Q Q 0 R Z M 3 V B S 3 l y O E 0 x R H d u S j R G Q U t E M E V Q c G Q z R 2 V m Z m F h N z c 3 N W J 3 N F l O V S 9 2 M j d a V 2 J t K 3 M w M z J h e n F W Z X Z Y b H F 4 W W 9 Y Q 3 c 4 U D E 3 c n Z 2 T 3 V Z R k J 3 Z H I z c n g 1 K 3 V L T E w 3 U n c 0 Y 0 x 5 T G g w Q U F B Q X V n d E J m e H A 1 L y 9 u b X R X c l h x c X R j U E R R M 1 Y 3 d D I 3 b F p 1 Y n E 0 U 0 V C U D M 3 M y 8 5 M n p Q d j E x M S s x Z l B s e T d k b X p S N 3 Q y N 2 R M e D Q 4 Z D E v Z l h Y T z Y z Z n R H b F R U W n M y V F V 1 W E x 0 V 0 h I M z U 0 M V h V Q V Z 5 c 3 p N M U 1 q U j Q 3 V U w 3 L z h Z b l V w Q U F C V V d v e n B M M k 4 3 O X V 3 c E 1 u V G h T b 3 d i T j A 3 V H A w O V g 5 K z d k M W F C Q k F 3 M G N P R k R Q U H Z 1 c 3 B Q U E R k e j c 5 O U Z N d F d y U k l B U U V C N n R t e n B 4 N S s r T 0 V p M i t q Z H U 3 Z j I 3 d D J y M m J O b n E x Y X R X b X J m d n Y x V j F 3 T m N x Y 3 p N V F A z N j Y 2 O D Z j Z U t F M W F V Q U F G Q n A y Z X l H R H B 3 O W x w a W 9 x Q j Y z Y X V u c n I r b m 1 M c D J 0 T G d l U 2 p p U W M x W V A v R 0 s x Z V B X N 1 c r T E V q T D c w Q 0 x v b 2 V k e j M w T 0 F E Q V Z U R z h C d 0 F B Q U R B Y 2 9 S O E F B Q U F 3 S E t F Z k F B Q U F N Q n l o S H d B Q U F E Q W N v U j h B Q U F B d 0 h L R W Z B Q U F B T U J 5 a E h 3 Q U F B R E F j b 1 I 4 Q U F B Q X d I S 0 V m Q U F B Q U 1 C e W h I d 0 F B Q U R B Y 2 9 S O E F B Q U F 3 S E t F Z k F B Q U F N Q n l o S H d B Q U F E Q W N v U j h B Q U F B d 0 h L R W Z B Q U F B T U J 5 a E h 3 Q U F B R E F j b 1 I 4 Q U F B Q X d I S 0 V m Q U F B Q U 1 C e W h I d 0 F B Q U R B Y 2 9 S O E F B Q U F 3 b k l m V k J a U V Z t O D B t U 1 R w M k x F a 0 h m a n R v Y 1 R X U X B N U 2 t a R 1 Z u W j F 0 Z G h q S G 9 j Z G R E a n d N Q V h K V 3 h v Z C 9 M e T B 1 U 3 R H a k p N d j F u N V h z V 1 Z 3 T k p 5 c 2 5 K M G J I R U p N Z j N C d G V H S G 5 j O T l E Z 0 F 3 R l V a R y 9 y O S 9 m M T F 6 M T J 4 M n I x b m 4 5 V 2 x v S k R y Y X R m U z d k R z N X R j J H R W V o e D E w U 1 B B d 0 J j a 2 M x d X Q 5 d X R M Z 0 l B Q U F C Q T J l R k N Y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U D h Q e X l S d 2 l U V 3 h q N m N B Q U F B Q V N V V k 9 S S z V D W U l J P S I s C g k i V G h l b W U i I D o g I i I s C g k i V H l w Z S I g O i A i Z m x v d y I s C g k i V m V y c 2 l v b i I g O i A i I g p 9 C g = = " / > < / e x t o b j > < / e x t o b j s > < / s : c u s t o m D a t a > 
</file>

<file path=customXml/item3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E C B 0 1 9 B 1 - 3 8 2 A - 4 2 6 6 - B 2 5 C - 5 B 5 2 3 A A 4 3 C 1 4 - 1 " > < e x t o b j d a t a   t y p e = " E C B 0 1 9 B 1 - 3 8 2 A - 4 2 6 6 - B 2 5 C - 5 B 5 2 3 A A 4 3 C 1 4 "   d a t a = " e w o J I k Z p b G V J Z C I g O i A i M j Y z M j A 2 O D U 5 M T k 3 I i w K C S J H c m 9 1 c E l k I i A 6 I C I 0 O D I 4 N j E y N T c i L A o J I k l t Y W d l I i A 6 I C J p V k J P U n c w S 0 d n b 0 F B Q U F O U 1 V o R V V n Q U F B d j B B Q U F G K 0 N B W U F B Q U F S Q 3 F Y L 0 F B Q U F B W E 5 T U j B J Q X J z N G M 2 U U F B S U F C S l J F R l V l S n p 0 M 1 h k N F Z H W C s 5 L 0 h Q c E h k U z Z J T D B U b 0 t J T E l G U X B F b U 1 B d U l T V U h R U j F G V l d h U 0 t n S U M 0 Z D d G a U F S V V F R Z H I x U X d a O W d B V l l S R m d V M V l n O G d W U l F J S k l F U U F v V D B 6 U E 1 I W n A 0 T V N h a E p 6 d V R P K z N W Z H V a Z z V i Y j V E d m p u N X p E b j N P Y k h a N 1 h h N 0 F B Q U F B Q m p M e m V v Q 0 F B Q U F B S l F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n U H F 3 c 2 9 T e m s 1 T 2 R x e m Q 3 L 2 V m Z j h E L 2 Z 6 T E R 1 M D c 4 S n V 5 c 3 J L c 0 x x d F N j W G Q z V j k w N j E 2 b H A 0 M G I 2 N j R C K z Z 0 Q y t u W U l D Q T Y w d X l 4 a j B 1 U F h v O G J L V m 5 a M m p I V H Q z N m I z L 1 c 2 d W Y 0 M 2 Z v d 0 c 4 S G x a d W J h M 1 Z a b F l i T l p s U H R X a l h W d k d r V D N k S H Z k b l h 1 M k V G V n F n U l p Y W l l 4 M k l k Y n J 6 T H R 3 M j E y d T k x d W R S R m w 1 Z X U 0 N 1 p v N j Z 4 a 2 x I e i t 1 M k R 2 d l V N U D Y 5 Z V R w N l d s M V d a V k t m b j Y r a m g 4 L 2 9 m V 2 Z m Y T d E U n h M M D Z F T V B h U G p R S V h 3 Z l N n a z l i a j E 2 d k d 4 d D N 2 S 2 x u c D R 4 V i 9 u N W V S c l E 3 M 2 J W d T c 2 d T N O d z R T V j F l N 0 h h N 1 V r N m U x T 2 Y v K z B J N 2 R 2 N n F F U T h P M D B Q M z N 5 Z G Z Y M S t y U 3 p N Q y s z R H J W Y V o 5 d U x H a F B 6 c z d X e U 5 H a j F Q Y z l o K z B h Z j F h M W F o Z X p l c V N L c j M 3 S H g 2 c E g z K 0 o x L 2 8 x c T F T e l J u V 3 J 5 N m 5 3 N k h I W F E 0 K 1 h y a E 1 u V W p S b X d p V D l z b U 9 Y T m 0 v N F V G W E R R c T B 1 c V Z J Y i t k Z 0 V m Z m 5 W T j F y e H h y L 1 V K c U s x M W V W V W V P e k R Y W S 9 w K z N C a k Q 1 Z G t a V 2 Z y a H g 5 L z B j T V B E T 0 1 I e V V X T U h m V 0 l j b k p 5 O U 5 V M 2 N W Y V h Z Z 1 I 2 M 1 B Y U T Q 2 V X I 5 Z F F w e G U v Y 3 B T Y 2 Z I M F B n Z H d G V G 4 z c E M r Z m 4 1 a X Z 2 d W U 2 d E x N U U w 3 Y 0 5 k a i t q N 2 M y T k N m a z V P a n M r b n B h d E t v b 2 R X b D R F L 0 J W W U p V T F N 4 T W l V b k p W c G R p Q k h y Y z l k R G p w U 3 N 6 S z B 2 c D Z l Z l V x a 1 Z 6 c T B 1 Q k p I O C 9 Q O V d v W G w z S F Q 2 U l l Y W W 9 S M k l l N 0 h 0 U D M 0 Y 2 F H L 3 V 6 c 2 J P W G 4 1 O H Z Y M T h m c V V 2 Q W 5 O e m M z Z V h s N z Y 5 e T V E S 3 R M T V F J O T d u c m 8 4 Z E t W b l o w d H U 5 M H V Q M z g v c T B 1 Q k p O b H M 4 d k g y V m 1 a b X B 0 V 1 Z H S U Y 5 d U 9 z e G Z S O X V i T 2 g z W E t w Z 3 M 3 W U 9 P T 1 B i V V h y b 2 N k Z k V 0 d 0 5 H c 3 h Y Y T k r Q 2 F z Q T k z V F N a L 0 8 0 d 0 4 v U U F B Q U F E T 0 k v U U R B Q U F B a G l Q M E F 3 Q U F B S V l q O U F N Q U F B Q 0 d J L 1 F E Q U F B Q W h p U D B B d 0 F B Q U l Z a j l B T U F B Q U N H S S 9 R R E F B Q U F o a V A w Q X d B Q U F J W W o 5 Q U 1 B Q U F D R 0 k v U U R B Q U F B a G l Q M E F 3 Q U F B S V l q O U F N Q U F B Q 0 d J L 1 F E Q U F B Q W h p U D B B d 0 F B Q U l Z a j l B T U F B Q U N H S S 9 R R H N F e D h m T H h P b k R o e H p k d k p 5 O H N y a F d v Q W 9 I T E p 6 Y z F W Y m 0 1 d W 1 X N S 8 z Y n A x N 0 t O Z G h J Z l Z C V l F t S z F h c z B Q Z m Z m N j l Y W G 5 t b H h H V m 1 6 S m l o d F d 2 W F h 0 Y j J 4 b 3 d a b z Z G R G g w c V M v d S 8 v L 2 s v e D h m R 2 F P b l d x W S 8 2 a V J Z d V V s W l d s T V d Q R z Z G L y 8 r c G Y 2 O S s r d j J y V n J Y O X V i U U p s W X Z Y c T F 2 d n J x S y 9 Y d D I x Z X R X N 2 R X W U d D Z 3 Z M M j l a Y l B a c k M 2 d F J F O C s r Y V J 1 d S s w M m R l b l N S V H Q z N 3 R T K 2 Z m d D B 4 e D E z U 0 p M R 2 p S d W 5 E a D A 2 Y V B E Z 3 d j c k 5 6 Z F d L R l N 2 V X Y z O S 9 o W V d G T 2 R Z L 2 R 1 e V l S b z B h c F d Y T G x x b H E x Y X F Y Z k w w b F M 1 W k l r a D U 4 O E V G T m 1 U S k Z Q W H Y y V l B m d T N T V k p r e V p O V X R 1 M m J Y W D M z W G V Y d 1 R 0 R m F W a T R j S 0 d T a z V Q V n Q y O W Z O V 3 p Z V U g 1 K 2 Z 2 T D I 5 c m E 2 c k d 1 M m Y v O S t E U j Q 4 d U 1 q M E 5 X d l d x R z d k d X V y U m 8 0 Z l M w d E t j N W s y W k 1 r V U R C Z 3 l R S k N V b k p 5 c 2 1 K a 1 p k d W 5 U U n Z I b n p 5 c V Z t b E k z b z Z H a j E 2 O W R Q M G R I U n F s c T F x d n o 4 L 0 9 U a F l X M 0 1 5 c 3 p N M U t a T m 1 4 U V R F N k 1 G Q 3 h i S X o 4 O V B 3 N F l O M H p 2 d n Z L T U J B d 1 p v M D Z a T j J y a H h v M T U 2 N m F V a T Y 4 Y k d 4 d X F m L y 9 5 b m F 0 V 3 F w W m l Z R 0 Z X c l Z x M 1 k x e m g r L 0 x p K y 9 m Y m J Z d W Z a N 1 h Z d F h y e F l X V m x a a n A 0 d l R t N X V y a n A w N k t B c V Z h b 1 V P e j g v U D E 4 N U 9 U b m F 0 b T N i W m J 4 c m x J V F F Y M F p 5 Y z N P V m t a S G h O Q z A 3 T z F 0 N W V Y a z Z j K 2 F N M D N S U F Q w L z U r U G h J T 3 Y v T F l Q T G t 5 V T d 6 S j B 5 W W 9 L W k 5 t K 3 J 2 Z i 8 r N z A z U j N k M 2 Z I N C 9 6 O G Z P W G 4 1 e G V w d z g z d C 9 N b W N p S W d J U G Z 6 d 3 d 4 b z F h c F J 1 d W V X V 3 E z O W p L R E 5 i d G 1 6 U m x p M W J W T H Q y Y m J W c z J W S n Q y c l J S Z U h p N G 1 q V n J K a T h 2 T D Z 2 T E s y T E l r Q 0 d h T 0 h H a T d y e n p U Z z B j T 0 Z B e l o 4 N 1 U 0 Y 0 9 I T l d y V U t N Y 3 l 1 Y m 0 1 b W p 4 N X N w S 1 N r d l R Y d i 8 3 V m F m c W t T W k 9 V b j U r d l l j T 0 d P V T N Q e k 1 6 V T J y V n J W Y W R P S G N m M H l a T W 5 h O W V 1 W F p L a 2 4 z N z Z T Z n Y y N 2 R O d n Y v M m 1 J M G V P N k s 2 N z d s S m N Y S n p H a l J 0 W E R 1 O G F W e X N 2 T D A 4 Z m Z m U 1 J Q d n J v S X p W c z J G Q X R X N 1 p V U k V T R X d z U E Q x Y k J o U T h 2 R D B i V 2 F N b V d L M D B H V n d n R n A w S 0 J C d X Z u b W 1 4 M 1 B H e l p z N k h p O F l j T U d C U V V G N m F 1 d n Z s S m F X b H F K b 1 F l d T c v a n g 0 M 3 J 6 e l R m M T l 0 d H Z x M G 1 U S m 9 x S W l G R F R w a z N W c 2 1 W T H A r O T V l W E o z Z D l l L y 8 v M X Z w N l A 1 e T V Z d D A z Z m Z m Y W R C Z 3 d Z c F B q N W V O O T E w M H l X M 1 U 2 d F d y U k l Q U 0 V a R l J V a z Z u M V d L Q y 8 r W m 1 a b D Y 1 c G x u O V B M T E x 4 Z V p 0 M 3 I x Y X F l Z m x Z O C 8 v b G g r Z m 4 1 R m x q d D Y 5 S 2 h p W T J N d l d T Y 3 V y b U x 2 W l Y z W T k 5 O S 9 Y e V N F N U 9 i b U t q O C 9 Y O U h S M F U 3 V F k y S m k 5 T l J U V D B r N k g 5 S U x n b m 9 C b T g w b U 5 6 Z T N Z b j h w c H F T a 2 F O R 2 l S V H A 0 O E t C U 1 V s S T B l L 1 p z U G Z q Z 2 c 2 c F J v N G F 5 c z d N Z F I 5 S 2 l v c U w w e G h 0 d k t D Y 2 5 w e l R m S m t x W j N X N V h R a 0 t D R W h J U z l N V V h Y e W c 0 T 0 Z o a F l X S H E z c j I 3 Z X Z Y c X B Y c j E 2 b G x k b 2 t O R V J J V C s 4 N S 8 v S 0 R F e F V h R 2 h v V n E w Y U p H V 0 w x L 3 U 5 R 0 U z T V R G U k l T R W h t a k Z q a H V P R G J Y N S t 2 c V p O b T Z Z Y U 5 X c G 8 y Y k p s a n J N W n V i b T V H a m x 5 c E V K R F E z W G R k Z G M 1 d m R h Y 0 9 Y T k t Q T k w v K 2 V l Z j Y r e l p z L 3 J i M y 8 3 b X R N N 3 k 1 Y 3 M 1 c y t X Q z d I Y T d E a H c 0 b 0 F N S E R t a m p 4 b z B L R G c 1 V 3 J W c T E x S z F i T i 9 Y c T F V d T F h d F d 5 d X N T c k V o N G V y c 2 F O R 3 h j N 3 I z N z k r d X J R b 1 V P e D g 5 Y X R X N m V C Q X d k c T V j c V Y y c m h 4 b z l P S F k x U T h k c n R k R 1 J r W i t 1 V 1 h Y e F F m S H k 4 L 1 B 6 O E Z C d 2 V y Y 2 V Q R 2 l v N k 9 W c y t l U G N 2 M U E 2 N m 5 w N m Z t e n A y c m p J d 0 1 I V D U 4 V 0 p J V U V o S 2 l 1 W F B u e X Q z Z F h W d T N i b F Z F U k l S Z W Z m V l Z 4 e n J u e n A z V H A 1 O S t x a k 5 u e m 1 q a 3 l K R z Y v Z m J i T C t 1 M W 5 u L y t l Y 2 Z q Z D k 1 N V I 4 M m F O V l B i d G 0 y Z G x s b T h l T E g 2 O S s r d k d q V n F s T U s 3 d z V V a T l K Z V J E a D A 2 R k R r T m R U b k R l N j Z V b j U r Z n V u Z n Z M a z l Q V H g w O G V G R G R 1 M 2 Z Y M H F W T D l m S E h I e n M r M m E 5 W X N j S n B u V n E x Y W 1 u M T Z 0 V 2 x W c 0 9 W e U 0 v U F Y v c l p z e n A y N 0 Z p U m V U Y W J U W G E 3 M 2 V s N W N j d G M 3 Y l R D M H k v M k 9 w Z G E 5 M H F t R m J 6 T 3 B a Y k x 6 T X d z V W w 5 V 1 Z w Y V N r c E t V b E p T a 1 h i d D J h Y 0 d D Q l d y V n F w V U d E e D Z z R z I r O F V a b F p X Y 1 h X V 1 I 1 K y 9 2 b G 5 2 Z i 8 r K z N y e X l T Z l Z 1 b l Z y Z m Z y c H A x c T Z k S 2 t r N m V 1 d n Y 5 Y l J v M G U x Y T l j d W Z m R E J C N U t r W W N P R 2 F k R 2 l S Z k w z O T l m M D Z k U D F 3 d z g v N l B u b m 4 5 Z U J B d 2 N j M j F 5 N W N x V 1 N r c E k w W n N 3 W X g v U T Z k Z X J v M 0 x s e l d y b H l w W D c 2 N l N k S l V s W l d s d m J 1 M 2 F 1 Y 2 5 C d 2 R Q W H B V N j l l d j E w T V B Q Y V N I S D M 1 W W t 0 U 2 5 U e C t 0 V 0 x I Q 2 t s O H F X W m 1 a e X N 2 T k t i Y k h T N 0 8 v T D d W c 2 V i M U 8 0 Z G U 2 M U h K W m Y v W n I 0 U m 9 6 T W p L V W t a R 2 h Z O G V P N l l j Z m Z 0 Q z h l Z k 1 V R 1 J t c E F R T U d L Q 0 l p d 3 J H T 3 F R N G N P S 0 I 5 K y 9 a c H p w d z V P b k x r a U 5 h d F c x Y 2 h R b j l 1 Y m 0 2 e C s z Q 3 A 3 U G Z q e G Z Y N D V h N W Y x a j E r N F h T N z N h N z A 5 S F N s c D Z j c k l T R k J X N 1 p z a 2 I r L 3 Y v c j A 2 Y U 9 Z b U J q N U Z u T k V 1 N 1 M 5 O X R w c i t 1 U 1 R U e V J K S j A 2 Y 2 t K K 2 Z u L 3 o 4 L 1 B U N j Y 2 O X I 2 d F N w c 3 R s c 2 p n K 2 t 5 N W N 2 V j F S V W x Q c j M 3 N j l l d l h w c D J y U n B H a n A w c U p v M 2 I 2 N V Z x M W J w d H R 0 d U s v W T F p d H Z Y Z W 5 0 N 2 E 4 c V V L W H I z M 1 h j V k V C Q W d T Z n J m L y 8 2 b n Q 5 O S s r N 0 k v U k t E M E V m b 3 J P R j l m W D N Y c T F F b E h q e D V W Z W 5 x N k 9 u W H F w U G J 0 M j J 2 T W 1 E R 2 F O V 3 V X M n J S c E k y O X Z i M z M 1 N V p l Y U 9 Y T 2 1 K Q l U 1 a z F D Z U 1 z N m 0 2 Y 0 1 Q V n V u R E Q x W T V U Y m Z a Y k k 3 a F N n V T c w W U k 2 Q y s 5 V W J U Y W I 0 N n Z 3 d k V 0 T n Y z Q V p 1 O T N 1 O U x 5 N D l Z c m I 3 d V Z P d T N C K z R m Z F M z T 3 V m U E h t e X l Q O U h n Y 0 s v M 0 h i d D J x V 3 B V N m Z x K 3 V 1 d l Y 5 O S s v U z d 5 U D E y M k d q V n F w R 1 B I a n V u K y s r L 1 h 5 e S s v c k 5 U V V Z G V 3 Z Y b D J Q U H Z w b 3 N j c 1 B I e j V j d W J t N T J y M T d 0 M D Z m U H E z T X p F e E 5 t e m J O Y 1 N i c T J M R m o 4 d l Q w V k 5 X c V Z U V j c 5 b X h K N X d Q U n d v V U w x Y l J w V T B W R V J D Z 2 l J c 0 t 4 d l l M S G N Y R n g y c m R 2 b j V v M G F T T H B m Q m c 1 Z m Z w M G l X T l B 5 O X F Q U C 8 y a 2 s w b E h p d T N 4 Z 3 F O N 1 Y 5 S m J W O U 9 Q R i 8 1 N 3 F k N H J X S 2 E 0 N l N X O V Z 1 S H R Y a m k 5 c E Z x U 2 t w S 2 M v a j l L N n Z H N H V E a k Z 4 Y 1 d w V W F O R z Z 0 T H R a b F V V K 2 Z u N W p n T X R o Z m R u R j g 2 V C 9 u O H Z y R n U z V H Z Y c j E x Z k R o Z z N W c T F j d l R a Z 3 d R Y 2 V P S F h Q N X N 4 M k p S e E 9 L R F c 0 W D d z Y 3 Y x U l B Y M H N 2 W H V x M E w 5 L z h s L 1 Z 4 Y 3 V M M k x 2 W i 9 p L 2 o 4 S 0 Z Q U j R l b n E 2 U H Z q Z 0 E z M 3 l 5 U 2 R x M m F w V j B m L 2 N V a l p x M U N q O T R 4 L y 8 w S X N 2 d n F o M T Y 5 Y X B V Y U 5 H Z X V D Q k J 4 U V Z G Y V d I S G 5 w S X V i b T U 2 d m Z u N z V M b H k 1 Z X J i O S s r a n Y y c H I 2 K 3 Z X c l J v b 1 Z x M W F o V V o z d l B v b z Q 5 c X l w U X B K Z m J x Z 0 F F R D l Q M z M z e X N o S V V I T m 1 q V l R W b G F X W G 5 y c E p U M z E x R k 1 Y U F F O N z Y 2 M j N G a n U 5 d U 9 I T H V I S 0 U v a k t R a z V Q a k 9 I S m J X R W x q K 3 F Y e n A r R C s r T 0 1 Q c G F T a 0 Z K b D M 4 d V J K S F Q 1 O F d G O T k 5 V l d S Z W J W c j E x Y j k r d l V k e j F O U 1 V 1 V G g 0 Y U V x V m F y b z l P b l R x b E d q a H M 2 Z E 9 5 Y z N O N 2 R p e D h t V k 5 4 L y 9 R S F h 0 M m s z M z N Y d V h Z M X A y Z H J i c 2 R y d m p L e j g v M y 9 G W W t t T m F 3 Z U 1 M b n h j c 0 w 4 b H A z Y 0 x U a T l 2 R 2 x Y N F Z y S D l o Z m N X O V R u S D F G U G R W c 0 1 6 d T N i d W R q c H h k Z U J T c l F G a F l t R H A y N 0 t p Q k F 3 Z k s w O H R M M H F 2 R k x s Z l d B Z 0 l D O U 5 w c n I y b m 1 6 S m 1 P d X p J R U J R V 3 B X Y k 5 t e F M 1 Z j h N c 3 Z Q R H h j c j c 3 N n F x S 2 p v e l Y z N 2 x 6 S G N J a G 5 u M z F X M W F 0 W D E v R G h 3 e D N y R k l 6 Z j l Q Z j N s N G V I a D V Z d l g x N W t 1 M j N i d H R X V U t W U D A 5 d H R 2 U 3 p y L 1 F h R m V 2 W H F X Z m J B T k R 3 O V h j T F h h a X Z 4 T G U w Z V A 1 K 1 R r R k 9 t R F M v V l F T Y j F Y M 0 R Z S 3 B o Z j N N M 0 d 0 W D R W c n U x U y 9 s L 1 N 6 V 2 Z E N H U r K y t j N 3 B U V T B r O V h x d F d M W F h x M U V t R E J n M 1 M w Y 1 N r W X B k e F J Z V X Z J c T l U c D Q 1 V F F I c m h o U m Y w d 2 d z d k 9 K N n Z X N 2 R P M W F 0 W D E 0 W U 5 H e H h I V H p 0 M T Z p U m Z Y M S t 0 W D c 5 Z T k 5 O S 9 m L 2 t W Z m h X c T E 2 e W x s U 3 R Y T 2 s w c k 9 D d H p x U j Y 5 V 0 I 4 V l h 2 O W l Q V n g 0 L 1 V 1 O T F x W F d 2 O X p h T H V m b l p l Z k 9 u V T c v S j h Y M X V K Z V h s K 3 J Y c j Y 5 Y m I 3 M V Z y V n E z M X V h d k h y e V d i O F V s N 2 R t e l I z U G 5 6 b F Z r W k t R R 0 R S c W t V N m R P Y W N H Q 0 J m c j Y 2 N i t W b j U r d m p J d 0 1 u V D U 5 V 3 Q 3 Z T N q c D I 3 S m p x M X E x Y l p C d W 5 U N T l X Z G 5 h M j R 1 U G p I Z E 1 P S H o 2 c 2 5 U d D N P b j Z t Z z R P R F Z i Z H V Y Y z J l U F Z 2 c j E 2 O T N Y S W R X T 0 x m a z V l W H B t V 2 V l M F R Q U F B D U H A v U F V H b j M z M m 1 l U H h 3 b 1 V M Z G R O T k 5 6 b D l Z Q z Z R b F p Y b D l Q c T R P b 1 Q r T X Z E W l o 1 O D V q b F l X e U 1 2 T F U w N U 9 q b n g 4 Z k l x T T Z a Z W t I a j E 2 c U c 3 Z H V 2 c m h o e C t L e k R 0 O C t M Q l N V b E t L d m J W a D c 5 N j l s W k d S b 2 U r K y s w N W J 0 M j d W a G c w Y k 5 I L y t m T F Z 2 M z E 3 S G p 4 O V h X R m l Z e n A w N 1 Y z c H Y 3 a H E 1 d T N z b 0 p E U l V U W n M y d G J v V W w 3 S j Y 5 V 3 J G e G N V N S 9 a T H c 5 U F I w a k F m d D J i T 2 5 Z b U p p b k M 0 R 0 8 1 Y V l h R V d w R G o 0 K 1 B r N T l 2 b U h E Q m 0 z Y 3 V M S F l a Y S 8 x V 3 B L Q 1 h p N T h K d U d 4 e H g 1 V H o 1 N D k x Y m h 4 W X k x Y X R N a H h C N G 5 D W n d U S 2 0 3 K y 9 2 e n k 5 d k 9 u e F l y e j I y b X Z h d V h P b l U 0 O T d l W G 5 K M z k 5 Z j F h d F h k L 1 I 0 N G F P Q W F X Z k 9 X b E h x V l p r N 2 Q 2 N 2 o 0 d k 1 M T D d 3 Z k 9 u U 2 9 l d m Z 1 N 1 h n Z U Z o Y W 1 u M z c 2 U 1 l t S m l i c j U 1 c H V W b T V z c k R 3 O F B S V V Z G V l l q U T c r W G x S W D h Y b y 9 D Q k N i d j k v S m t E Y j I 5 d i t m b j V x V U d E Q n V y Y n Q 2 O W l Z b U l j W j N y S 1 l 4 L y s 3 Y m Z m N n Z I S E g x Z G d Z S 0 R X c m w y c j Z P a G 9 Q Z m J Z W T R x U G o 5 Z l l z V 0 0 x W W N J R W Z m M z E x d 2 9 N R E Z T V E p r M 2 s 0 K 0 9 q b E p R V S 9 m R E R E M H B O V G R X b 1 V h U F V 2 W H Q z b l R s e l J z d V d M W E 5 z T n p V M V Z l K y 8 v N z U 4 Z l g w b G 5 U O E E 4 N 2 U v L 1 U x N W V Y a 2 F Q b n k 0 S G 5 q Z 2 d j d X U 4 Z X p a c z B w T V R G U l l X S m d P S G p 3 b z Z m e F p o d X V 1 d T A 2 b l Q 1 O V d j b k t 5 c F B N Z k x Q Y n Y z N i 9 y c n J 2 T z h i c T R N b 1 Q r T W h B V E U 2 T 1 l t Q m p I O C 9 6 O G Z E M z g 4 T U 1 L R F E z V n M 4 O C t L M G 1 P b m Z 6 b E d E Z H V u S m 8 x Y S t Z W X M x e F l m S H k 4 a G c w Y n B o b z F h a W c 4 U E Z 4 e j V z e F J T R W l J e n A 0 O X E w T 0 h E c W x 4 N D h h T 2 k z Z m c r b X c y V z R X N W U w O X V i c T V t e l p x b D h l U E h T e n A v d T d w W n M y W V Z 1 M n p C M 1 I w S 0 d 6 c D B x T 0 1 N U U 1 I U W g 0 S 0 x k U 1 V W R 2 M 4 Z E Z 4 Z W 5 J M G V P T 0 o 0 W G Z 0 e W p S d y t 0 W G J 0 V 2 4 z L y t 1 V W F Q S G 4 y V j d 3 a m x 3 V 2 F 6 c V V H R E J t c l Z x c F V p S W l M V X V u V n J O V 3 J V c U 1 M Z n Z h Z G h 3 N F l s W H N o Y n M y W k 5 0 V 3 p a M G 1 u Y X V u W H J K S 2 5 J Q m V q U y t h T 3 p K W j A x Z z J 1 e j J X e n k 4 Z k Z 4 M 0 w y b l N a T W 1 h d F d x b F d W M z c v b j k 5 O S 8 x N F l j Z k t q a z V X W j Z l b n R x N m R h c 2 t L V E l 5 V W g w N m R G R F h y b D M x N 3 J 2 d n F t c l Z x d X J a c z Z l a z g 3 Z j d M c m d o d z l 5 N W M x V 2 x T a F h 0 M z c v Z j Z i Y W V z Y k d 4 b W p 4 N W N w R X p B e m s 1 T 1 Z k O H B 2 V 2 J i N z d S N 0 5 t e j F h Q k J B M G 5 u U H d S V X F W S k Z i N 3 p 4 a G o 3 L y 9 I T X R X T E J B M T E 5 L 3 Z h V H p 0 O G g 5 L 3 Z u b l M 3 d 3 d I a G R Y c 2 Z l e U Z j V H k 1 Y 3 V W b k p 6 c 3 V B Z H p Z b U t p S G 5 y b 0 l T M W R 1 d l N 5 N 2 s 5 K 0 1 V M m F O T k h H a l J 2 M T M v L y t W L 0 h 4 O F F v S k N a R W s v Z m p q a j J y V 3 J C b W Z o a X V R V H A w N n F V K 2 Z Q Z 2 9 Q R D F k b 2 F L Z 0 N B Z 0 p L d k V q T U Z l e l p z M G N i T j I 3 V T A w O C 9 M V W 5 L e U 1 q U T B h T k h M M 3 Y 5 d D k 1 N j Y 2 S y 9 D R j k 2 N l N X b i 9 v M k t p d E p q a n o z b W V E N W l 4 Q W p I N D N 2 d X V V Y 0 R C d z V V O W V y V i t X W G d v d H p k M 2 R X b l R 4 L z E 2 Z E 5 I V F p v M F V Y Q n d z R X N N T 2 J S Q 1 R r N k 9 O b T d j c U l F R E I 2 c C 8 v L z Z P N l h s N W V Y c j A w V W U x Z n Y x N l F u O E Z W T F Z x V m N j Z G V t c l d y S 2 1 R a 0 J C N W V u c G F X d F B F a V J P M V l N R U N a V 2 R u T 3 c 2 S X p K d z U w M 0 d I d E 5 0 d X U w M k x G a T N T Z 1 F N S E h M Y 0 x M N 2 l i W U d 4 c 3 J B S U N B b l R v M E N H R m h Z W H A 4 Y 2 N m M S s 3 Z H V 5 V 2 R 2 e W o 0 N z M v L 3 U 5 e m Q z U l V T R X F M L y 9 P Y y 9 r c z V m c y t E d j c z L 0 Z k Y l p 0 M j l i e G 9 T S X V M c z d w Q U Z C V V Z K U 2 1 U N T h 1 U 1 V W d V h Z N H J R K 2 d 2 W T N G e G N Y c n J y Y m U w W k 1 r U 3 h 4 W H N O V 3 Z X V k k 4 Z V B U U n g 0 a 1 F 0 W H J 6 N G 1 v N X c r Z m o 0 T 0 c 2 R l d O a m F 0 V 3 Z W d F d 2 W F l 0 Y 1 p O V 3 F V S m t 5 W T R Q a m t E T 3 N O S E R o U U F 3 Y 0 9 0 T H F N S z d K a n h 3 N j F i d D N h T W Y 3 e X U r K y s w N W d 4 W T R w Z H R y a T d z S l I w R z l v Q 0 V 5 Z E 8 x S W 9 W S z d S N j l X c E Z S R V J v e T V Z d G p u d j F T O D V I K 2 0 w M m 1 6 d z h Q Q l F V R k t T O H Z E e E x M M V p I O F I 1 N T V C R 3 J T M 0 F a M j d a d D A r b l R w M 1 h Y W F h j N W p t N F d 1 T 1 d X V z d S a H d 3 Y U 5 I a j J h U H E 1 Z y 9 2 d m Y v M X B k U W h I Z T N 0 N 0 t 6 Y z N W d D k 5 K 3 F 6 V n I x a 2 l T R W h J U 0 5 H U E d E R W 5 u U T d x b n A 2 Z m M z T n h L L 0 t 1 N X U z Z n Z W d V B H a m J W O S s z Y T k 4 c 2 9 y V G 1 l M H p w M D c 1 L 1 R C O W R D a F E 0 N C 8 w Z 2 p Y d 3 g 2 b E R N W E h 4 K 3 V K S j U 3 U X R H b l R I R m Z E U y t j d l h C M D J i S m d 5 T W p L Y 0 x 1 N H F M W C 8 4 O F l l K y t l W W I z W G 5 u b m N Y T z M 3 b H p w M H N P R j B I R j h 1 T 1 B Q e n F O b i s v U 3 B Z d F d y V n B W N 0 5 l R m Y z b l Y y O X R i Q 1 F r S k Y 5 M S t U a z Z P d n Z 6 e V M 4 Z U g w O T Y 5 Z X p 0 d H M x R 2 p S c E x P M y s 1 M C 9 Q a n h p b z Z P b H Q x d T E v V H A w O H Y w e j h v R D E y c j k r d l Z x M 3 J 4 N W t j Q X Z T Z j M 2 O W R Q e D Q 4 Z j E v Z m Z m V z F B W l R E U n g 0 a 1 R O b U R G R H I 3 L y t 1 b D U 4 O F V V M W I 5 N W M 2 Z W 5 w T 2 4 z N n R N Y U 1 H Y V B X c l Z 1 c m J k d T J H a l Z x b E d Q O G Z H R 2 J O M i s r c k d 1 b G Z 2 L z l k e V V r S k Z 6 V m R W W D U r Z m 5 L e X N w U 1 Z s W V c r K z h 5 e E p I K 0 1 w S 1 V s T 1 M 0 R 0 d 2 T 2 5 E b W F O b T J h N 0 h h N z Q 2 L 3 Y r d n I 2 e X N m S F I r d l h y M W Z M b G k w Z H Q 4 e T Z H a m s 1 T 1 R w K y 9 M Z z h Q R H l V b D V l b k d U T m 1 h T 0 R B Z 1 F v T 0 R w W j A v b X h B Y 2 5 L e W N u T n o 5 Z l B Q U H l z d k w 0 O C 9 q S U Z y W X J m Y n R Y M z c 5 b 3 Y y N 2 U r L y 8 r N j R J M F J X V n B i V E d h b S 8 v d l d 2 b W p C a H d r V l B m Z W Z r N U t o Q m d 3 Y T Y v Z m J i S G V O U U p T a z V P V m x u e n B 6 U m t T T k h s S l d W c F J F a l J p Z z B O R l F U S m t 4 U W F t c X F I b m p n Q W N j d D Z v S 0 N n a 3 J u R F F N b G F O e T Q 4 V V V E K 3 F a T m 0 0 c E 1 L N 2 k y c X p n U k V S R U V m c F N h e l p z M z Y 3 U F B Q d E 8 z M z M 2 c l l j T 0 d x W H Y z N 2 x x e V p J b F d y M T d 0 K 0 9 2 W U J i Z n p u a k J o Z 3 U 2 N j Z 5 N j k v U E x M Q 2 d r S j B j b V R K N 1 Z s e X h h Z E 9 u V k t r W k d S Z X Z Q T k 4 v W G 9 v N C t X Z U l i M j J X Z W Z W W F I w d E N O N 1 h J b H Z 2 L z N X Y 2 F B e U 9 6 d m I 2 Y T Z F b X p a d G N 2 e W R s d U k r b E 9 E e U V m c k x T S T B h T l R S L y 9 u e U Z o W V V w T 0 R o W W d Z R 0 J S W T U y U 3 V m L 1 d N V 2 V Q W H V 1 K 2 5 W U 1 U x U F Z x M W N 2 Z V h s N W F l N 2 N 1 Z H E y Y l p 2 U z A 5 T 2 R U c V c z Y T l k T y 8 v c l h 2 O V N o U X d m N S t Q a G 8 1 T W l S T G o x V 0 h L N 3 Y 1 T W 1 U c W x h d G 1 z T E R 3 M H R j N X N r b m 4 x U l N V c E p z T n B 2 d X V P T U 9 4 L 0 E y N m Z 4 R n Z F T 0 d E S E g 2 N j c w W D h 2 R H d L U G F h b E Z X c l Z t b n o 1 c z N x M 2 J 1 M 3 R t L 2 Z y b n I x N n V u c H A 1 K 1 d 1 N 3 U 3 c W x h d H F t W E x s d W 0 x M T E 3 a m V o W U F s Z D d 4 N D h m V n V Y T m 5 U W m t 5 e F h F T n p h e F p z M 1 R r e U J I W m J E W U 5 I e j d j T V l 6 c 3 B a Z G U w d n I x N j d W d D J 6 Y T k v Z m J i a m p N Q V h s N W V q d E V C Q 3 h Z c 0 t I R j R U O G V P S F V z Y 1 l Y Q X B r W k d S S l k 3 c D c 5 R 2 p C M l A 2 U z R u T l h 0 T E 5 r a X U 0 W T R t S m l 1 c H h x N W E r L 3 B w d T d 0 T F o 2 b k x L W E 1 I d H d h V H p W N z R Y R G x p d T R r a k N V V D M 0 a j l I c T F l T m 1 q U j g 3 M H V w e U t y e k s x d V B G S 2 R 6 M 3 J v Q W V M M T N m L y 9 p V F l 1 O F p y Z z B m c m x i V H h v M n N M c W Z T T z V l U m 9 V S D N E d G N O R W V H Y U 5 m V X B x O H V w O E N y S 1 B q d 3 Z M N i 9 Z Z S t l Y n l Q U j l P R 1 A 2 R F Z F N C t M a G k 0 Q W Z L Z 2 l z R m Z n Q X d V V 1 V K L 0 p V Q m 9 S O E F B Q U F 3 S E t F Z k F B Q U F N Q n l o S H d B Q U F E Q W N v U j h B Q U F B d 0 h L R W Z B Q U F B T U J 5 a E h 3 Q U F B R E F j b 1 I 4 Q U F B Q X d I S 0 V m Q U F B Q U 1 C e W h I d 0 F B Q U R B Y 2 9 S O E F B Q U F 3 S E t F Z k F B Q U F N Q n l o S H d B Q U F E Q W N v U j h B Q U F B d 0 h L R W Z B Q U F B T U p 5 e G 9 k L 2 Q z V U 9 T b E p 1 Y l o z R W x L R 0 M z M j V X W G 5 5 O F B U d y t y U 3 p F Q 1 B l N T Y 2 U E h T O W Y 5 N 1 B O Z m l T a U J K c 2 t 0 N W V m b n k 5 U F M w d W h J a n N B O T N Q Y W J 2 d z Q w T i 9 i N i t Q Z 2 9 J O E Z k U 1 V y T F Z w Z U J Q M m R r N U 9 u V X F U W F Z x M T d h N k Z D U F E 0 N j Z I S G k 5 Z C 9 u N i s 4 d m Y z V j h M U l k x Y V h B a 2 4 1 K 2 Z s S 1 R V M V Z q Z X J W c l M 3 R k N P e k R Y W S 9 w K z N C a l E 3 K z d t N 3 R x V n E r d U x W O S t a W F V w K 0 5 P T 1 h i d V V j d k t r b W p S d W F I V X B S c U R I W F E 4 O V h y c D h m S H h V T F N 4 V T Z 6 Z D h a b l V w a 0 J T L 2 M 2 Z V N q N T l R L 1 h y W F c x M k t F Z G l I d X g 3 V D k r R m 1 u c i t R N U 8 z d H B W d D Y 5 O U F i Y n k 3 W D N C Z G V W c S 9 1 W F J V V U Z D U V B k M 2 V y U z Z 0 V T h 1 M T J u V H Q z V G 5 2 M 0 h k Q k x y e T V R K z N Z M 3 F r R z l l b G F Y W l F S N j N E W F E 0 M l d u Y W x p b 3 V u Z n J v d V Z 2 d j Z Q c n I 2 K 2 p M b E V k R l J n W U t I Y z N Z N D l Y d V J 5 N 1 h j c k l 5 T k N C Z 3 d m M X d z d n o x U 2 E 4 d F Z x M W F H W j F X V V p n S C s 0 Y U t 0 T S s z R 2 E z M i s x V 0 Y x R l d q a H h K M E l M R m I y c j F C e D h x T 0 x p S 1 F v T 0 Q 1 Z U Z o N 0 9 j Y 2 w 1 U n Z 0 K 3 Z z M m J N N m x w a W t p T m F 0 T k 9 H e F V Z c j h 5 M D J 5 M l d 4 V 2 w y W U V l d H g 2 O U h q W i t 2 M l B R M 3 J w M V l Y N j c 4 Y l B G U k l T b 3 V B c V F Y S j N J e F N W R j d 1 a z l Q U j B K U 1 l s c S 8 3 M W R U V j U 0 a m g x a W V v b 0 5 6 N T R s U X I y N G R h c l R Q d H d v M E 8 v S k d Y b j V H a l B u b j M 2 M z V k Y j l k T X Z P M 1 Q 2 O U J t c l M 2 c F V Q R D A 5 M W F K W k U 3 V n J l N E 8 2 Z C t z c 0 h 4 O G Z J M y t R c k V T U F c 0 c 2 V M M 3 R a M m R t S z M 3 R l R t N y 9 Z c G g w N 2 Q r b m N 1 U X l y U z Z v M D N O e m M x S 1 J S U T d W d j E x Y T l l M 2 F Y c n k v O V h k c E 0 y S W Z u N W V i c T l L a 1 V C V l F K a 2 F l b m w 5 W G x Y S k h L d E E 4 M 1 B 2 U U R B Q U N n N 1 B 6 M j I y K 0 t q W T N W c 2 1 Y T E Z C R V J Z W F U 1 S 0 F I b j V 3 Q U F B Q U R E R W Z v Q k F B Q U F 3 e E g 2 Q V F B Q U F N T V I r Z 0 V B Q U F E R E V m b 0 J B Q U F B d 3 h I N k F R Q U F B T U 1 S K 2 d F Q U F B R E R F Z m 9 C Q U F B Q X d 4 S D Z B U U F B Q U 1 N U i t n R U F B Q U R E R W Z v Q k F B Q U F 3 e E g 2 Q V F B Q U F N T V I r Z 0 V B Q U F E R E V m b 0 J B Q U F B d 3 h I N k F R Q U F B T U 1 S K 2 d F Q U F B R E R F Z m 9 C Q U F B Q X d 4 S D Z B U U F B Q U 1 N U i t n R U F B Q U R E R W Z v Q k F B Q U F 3 M 2 x Z W F F B Q U F N W F p z M i s v N 3 Z y Y k E w b z d m Z H J x V X Z B b m Q z Z D N Q V D V t c E V Z O E 9 N e n F V Z 0 J j S V V J L 0 F N Q W x u V D E 3 V m 1 t b l Q r d n h N W S t x U n Z Y c V Z w Z F Q 2 Z V h r N U d q Q j Y w d D B K Q 0 h C N m x J Q V h B V k N Q d 0 R B c G Z Y d T J W M U 5 H e m V 5 d W 9 4 S z c x e E d o d D U r Z D V Y V l p R Q z R T b 3 p w Q n d B Q U F B e E g 2 Q W N B Q U F B T V I r Z 0 h B Q U F B R E Z m c H g v U 2 Z U V S t Y U G Q 5 d W R S b k c 4 U E w y a 3 J l W G w 5 V m x W S H A y d T E x b j A 5 T W x X c n R N M k d X W H Y 1 K 2 Y z T j N k c l M 0 R k F J R E x V c W x E Z i t x c F U r c D U 2 e D A 2 b F p a b W R T b k d H R H J r T G s y Y j h v V F Z a V l I 2 U n h L T z Z 2 W T c 3 O U t a c z J l d E x z V k l Y b D V l b W o v d k 9 m W H E z c z N x V W d B Q X V D e V Z P d l J u W m 1 i c V Z G c W F K b z R i c l J z a X d x M H V w M E k 3 Z m Z x M D V z M y 9 s e E t P S H J P N k Z F a k t 5 T W p R b W J O b k 5 X M 0 t r O X o x c E p T Z F R F M 1 Z r M U 9 t S 3 l Y b H B O V 2 x B Q U J 3 M l N w M T Z D L 1 F 2 R m t U U m Y 3 b E p x d k x x T k J T V W s 0 c U 1 D R F E 2 a k p 3 Z 1 Z Z d G 1 x d G Q y e l p X b D J H V X h L U W t l W G l 3 N n d R Q V Z D e G N 5 Q X N B Q U F B W W p 0 Q V B B Q U F B R 0 k 3 U U R 3 Q U F B Q m l P M E E 4 Q U F B Q V l q d E F Q Q U F B Q U d J N 1 F E d 0 F B Q U J p T z B B O E F B Q U F Z a n R B U E F B Q U F H S T d R R H d B Q U F C a U 8 w Q T h B Q U F B W W p 0 Q V B B Q U F B R 0 k 3 U U R 3 Q U F B Q m l P M E E 4 Q U F B Q V l q d E R 2 d 2 o 3 K y t H T k Z S M G Z y O X R 0 d l Y x S l N r b n I z N 3 E w Z m Y v e l I 2 c k l B e T I z Y 3 V G R 1 J r W k Z X b H d G Y z B v c 3 Z 2 c W l 4 W T h k Z T B U c X B x Y W t h U F h x M G 9 x S 2 l 0 R 2 J O b W p L c U R F Q m x R K 2 k z U 0 V 4 T W p C S V R F M H V j Z i 9 U b 1 V j M m N P V k 5 E a H c 3 V j d O b X o 1 Z S 9 2 c j h q S V N G V 3 R X d F d 4 V E h w N n V s S l N V c 3 F q W E F C Q U 1 a N S s r b W w 5 O H N r b k p j N X Y w Y U t G M n J S c G M w W G J u R D k v d n B L V G s 3 V m 8 w U 0 s x Y j k v K 1 d r c 0 V B R W 1 F L 2 5 M M z Q 0 O C 9 L a j A 5 W F N F a E l R b 0 t D b E p j W E Z 5 e H k r M 2 N 1 V k 1 l S G g 0 Y U 1 t U 0 k y c l J w b z R D Q U F N M m N P V k 4 x N j l a M U x I U G 5 u W G R x M j d a d D V W V T Z B T 0 J Q Q n c 0 Y 1 V H S m l v a 0 p D U W h R U 0 V x S 2 R P M 2 N x T F M y d H l I S X h N V E V h U G 5 6 N E Z X M z c 1 N T k v V m t 4 T W p N T E R 3 M 1 h k Z G R l V l Z z a 0 F L a m t Q c X d 1 b 2 J E N z k 5 R l B M S n U 3 Z U F B Q V Z k R W x F U V Z R O T k 5 e H p T a 3 h N M U V N U F B h U 3 F W Y X N x U E R 4 Y 2 Z u N S t U c 3 R s W k d U S T I 5 d j d v d H Z L e W N r c H k x S U J B Q 1 g 0 N V p k Z j l Q N z c 3 e X M x T l Z Y Y n R t M V R T R W l J e G 8 w Y n B 5 c F Z x b H p 6 d G k 5 b i 9 3 O E F W N G 9 q L 2 V Y c 2 l T Z W U w R D M z M 0 t O Y X R X c X B l Z l B t Z X Z u b G w 0 c 0 U v c W x U c D J y N j l P b E t T M H R U d T N i d E 5 H b l N K S j A 0 Y 1 V M d D J y V l R m S H k 4 O X V 6 W m 8 z Y n Q y a W t 0 T F U z V H A w O V h 1 M 2 J 0 d E d 2 W E x t V m 1 a b X J 1 M 0 x u c T F h d V h P b l h x c E h I a n h s b j B M b E V a b l R w M V N 1 M 2 F 0 Z F B h d F d z M W J O Z 3 d k Z X p Z V V E 4 K y t L Q 1 N r N U 8 x W k 1 r U z l l c l Z T e j E 3 O X R U Q 2 h R d W Q x b H U 1 Y 3 F V R 0 R o e W 9 U c D A 2 N m M 0 N z c 5 V C 8 v d m M v e D d 3 a l I 0 N W 9 6 S m d 4 N n R L b G k 3 c D E 2 N l p s e T V Z V i s 5 c n Z 2 U E 9 P T 2 5 U b 2 9 P M 2 J 0 N W Z w Z X d R S 0 R C Z 3 d R R E 5 u e m x S S V N J Z 0 N B d 0 8 x W U 1 F Q 3 R X e l p z c 2 h 5 c z J m U D F z a V J J e D N Q W T J O a n R X a l J J a z J m U G w x Z H U z W l Z U R X l N M X E x Y k o r b j h z T T U y N 2 R v c E 1 U R l J 6 e j M z b k 5 x M W E 2 Z m Z m L y s 5 M 0 4 0 V E F M T V I r c 3 R a W W 1 L a T V z K 2 Z y N F V M R i t y Q W d R T k 9 B Y W Z B b U R G a k 5 I c j B h Q V V H Q m 1 y T m 1 q V W F Q M z Y 4 M C 9 5 R 0 R S d H F 6 W m 8 x Q 2 d 3 T T F P a l J v N 1 Z t e l J v M W J 0 e F l y N y 8 r d X V M a T R q U n Y z a n d 0 W G J w V U h U d D J M S y s z Q l R p c 1 d y V k t 6 e j M z b k Q 3 N D R B T W x K a V p x K 1 B E a F N r e E 0 x T W N m Z j Z 5 c F U 2 Z n F 6 V G Z m V k h 4 O H Z H U D V i Z H U y Y W N T S U V W c X h Z b 1 V p S X l Q M T l O T l A 2 O H l a T T V L a 3 l a T W 5 5 O T N k W F c r O T l a W m V m d m x s c C t G d E J i N z c 3 a n Z O b X p k U F R 6 M z F G T 0 9 m V V c 3 e T g v T T F h Z E l r a l I 0 O V d q Z m R k S l B t e j U 5 L z J l d S s 5 O T U 3 N n R H a m h 6 W n U z S 2 d C Q X d a b 3 h v d 1 p T a 2 x K V W Z Y c T F i V m 1 6 U n B W c T F a T k R 6 M z B r T m F z V 2 F N N m R l c V U 0 Y n N B V U p r d 3 Z L Z W M x Y X h a V X d z V 0 x G Q n d j T E J t e n B 5 c G F 0 V 3 F G V m t t T k R S V U l T R W h j b k 5 6 Y z R T Y 0 V 5 Z E 9 P T 1 o 3 Z W 5 x c W J 0 M j Z j b k 5 6 V T B o S W l H T 1 p R N G N P c V U 2 Z E 9 n b 1 B E N W N r T l c v Z X Z C e m V F Z U R z N 3 J 2 d l Z 2 W H E x U 1 Z K M G R I U l d y R m l o Y 2 F P S F N z Z k h 4 O T E 3 Z H B W d F d 2 W F Z u e D h 2 S 0 5 Q W D N 2 d E 5 k b H N O a 2 5 T a U J F a j l P N j c 3 M n I v L 3 Y x c T I 3 Y X Q v d m p q R D N Y d j N s M k 5 H a l V x O X J X T 0 h q M n F K N T U 0 U X N P S E Q x Z S 9 m d j N L N X c w Q 2 t 0 e m M z R F I 3 O W 1 3 M W F 0 U k l M V n U y M U 5 t e l p 5 O T c z Y W l v S 0 h Y c D B r V 1 N k T j k 5 O T J u e D R z W G F z V 0 9 I d W 5 Y c n B y c D E 2 O H J k M 1 Y z Q n d j S E Z m c 2 d G W E 1 X Y m I 3 N n B y S 3 d z U 2 V m d k 9 H V z M y L 1 g r K y s 5 c j Y 5 Y X R r a V J 2 Y j I 4 O T h N Q U R W c G F J Q 3 h E N k x W Q V F Z R X I 3 Q 0 U 1 c 2 J L d 2 V l K 3 d 4 R F J z M l R N T 0 d E V k 8 z Y n Q w Y 1 l R b 2 9 M N F g 3 T 2 p R M F Z G V 3 J W b F Z B U U l C a l d r a E l p R T Z k T 3 V W N H Z t d l h M c T F i d D A 1 N z k r N 1 Z v V U 9 I S k 1 r U m 9 P N j k 5 M T R 0 V 0 x C Q W U v Z n U x Z E N o U T l X a V J R d k h l b m E 3 W G V Q R 2 p k T m Y v d k l Y a l J n e G 9 x e m Z G b E J F d 2 I 0 O E l D R E F x Y 2 N 2 c F g 3 O S t v N 0 h Y b D V l Q 2 d v S 1 V t c H F h c W 5 Y Q j V T b C 9 m d j M 2 O U 5 Q U D N V O H Q 5 b H M r d m p q a n g z U H U z Z n Z i a 1 Z a d U F p R z l 4 Z 2 t N a k p T Y T l h c 1 V l d l d y V F Y 1 O G 1 T T k h U d F d k c n Z k N n J K U X l i a T V P Z T l X T H Z 6 Z 2 F i U F p I S D M 1 L 2 Z m Z m E v a n c 0 Y k x a Y k J v N m R L a G V m L z E x c D J Y L y 9 2 Z S 9 h L 2 5 5 N W N y S n l k R z k 5 O T Z y N W N 1 W E 8 4 M n Z X Y k 9 t O X U 3 Z D Z 4 Z 0 9 C R l F F R i 8 2 T X V M b T V z Y T l H a F h Q Y m J i Z k o z Z D I 5 U 0 8 v Y T d Y Y T V 1 Y m 1 w Z C s v Z U Z s V 0 d r a E Q 2 S 3 p D Y n p h Y j g v S H l u Y V R W c T F O R D Q 4 Z U 0 x Z i 8 1 O G J k M j Z W Z n Y z N z d l b 0 9 1 R F N Q d i 8 4 Y z d W c D A w Y m p 4 N D l Y b H k 1 Z G l y M W p T Y X R X c m Z U Q 0 N 5 L 2 8 0 W W N m Z H J x U T E y Y X p h Z G F z V 1 p L a z h l U E h L e m M z d D l 6 c U J v R E t y b V h M b H F w W H I x N n g 4 M n J X c k t u V 3 J W d V h j M F c 0 R k V L L 2 k 5 a T d k N j h l Z W V T U k t 6 c G l X Y U 5 H R F c z Z H V s V j c 5 K z V W V 2 x x Y U Z p O W V y S y s r K 2 t x L y 8 v N j d m d n J w S j N s N 2 U 2 d E d q U n B s V 0 R V c X U 0 O C s r a 2 d 6 W j g 2 O D Z 2 W E R 3 c 0 t V a 0 p D Z z F O U l V w Y W V u N j l W W F g z V 2 F Q M m Z P S F A z O D g 4 O D Z j T 0 N B O X U z Y l Y r U V h U R U J B Z 0 9 i T m 0 2 Z m R 1 M 2 R m V X g x Q W F j b k 1 6 T l R J a 1 N Q M X l 5 K y 9 X R j B L V U t i O C 9 Q e l V w a z B i c D d P M 2 R y d G R O c H R O V F p z M k x a W G I x N k o w R W Z w Z F J F c E t p b m J 0 M n F W e j U 4 N W Q 5 a n F Q U F B L S T R 1 U G o 5 Z U N E R C t y a 3 l a U E t 6 O C 9 Y U C 8 v N V R 3 M F p N a 1 N i T j I v V 3 Z I b n p G Q l F V V k l a V m 8 3 S T d j d V N J Z n Y z M T E 2 d G V m L 0 R n d 1 d y Z X Z M b j Y 5 Z X V u S V V P R 0 Z E a 2 R m U F R v V V k w Y 0 9 W T D M z M y s v Y 2 5 K e U 5 I d j I 3 Q 0 x i d V A 3 N j Y v W E 1 N O D l v M 2 J w M W V 1 T 0 5 O N j Y 2 R n F B M F p H W m 0 2 d G R m Z j N X N i t R S m d J a D h m S D k x N D Q 0 M U Z 6 d E I 2 Z U h n b 0 l p T G l p c T V 6 U W Z t d z J T d n h R T U p q a V l t S z Z u R 3 J s c j c r b W 0 3 d T B 0 b n F j a X E w b E p T V C t z Z V k 4 Y W 9 T R k t R M 0 Z y N X N k V G 1 W M 3 Q 1 O S t 4 W G R Q M W F y M 2 4 1 T D d k c T J z Y m 9 j b 3 l R b U p T b m 1 q c 0 Y 2 N H Z F e E d q e H d n T l h s R 0 8 z N 0 g z O V M 3 R D N E d G V I R D F X c m F 1 U G c 3 T 0 t I O G 5 N d k k w S 0 I 3 a C t 1 R 2 l I R E 5 t d n F V M W V Y Q U J l e m V 2 V n R q e D Q 1 V m N u S 3 k 0 N G g v U 0 V p S T V z M m J w N G l J Q 0 t 2 T H d 3 V T Q w Z z h B Q U l B c j F x a F J J N F d G a F V t U 1 k 0 a F B R R U N B b W p W c l p t V l p L Q U d o S H d B Q U F G Z k 0 w O U 5 U M G R I U l R 0 U D Y 5 d T F i N 0 U w W l l E M U N Q d 0 F B Q U s 3 S 2 h k Z G l 4 Y 1 R F V 0 Z R S k x v W F F E d 0 F B Z 0 t 0 U 3 M y W k 5 k Z X p Z V V R h Y l R l M 2 J 0 M W Z 0 M n J X d E x n a 2 x J U F F E Q U F E Z 3 F 2 W H Q y M W V T a W d 6 M W d X c 2 g 5 Q U 1 B Q U 9 D c T N Y a m p q Y n J o a G h 2 V X R t M W J x M H Z C U l J E N k F R Q U F j T l V D Q X d N V k d 4 d n J 1 S k 1 Q W E p P S D F R V U F B Q U J V T m 1 s c H A 5 V X o 1 Z z Z k V E U y M X V o U V U 0 d U h 1 c m x u V G 4 5 Y W d P L 3 R i W F V x c E k v U U R B Q U N V c z N N W j U z U X l O V l g z M z N l d m 1 q Z H R Z b l U 1 a 0 p S N j Z w U 1 d M b j l i a H c 0 Z H R y c V V N a 0 h v Q n d B Q X N F a m 5 U a D E w Y z V m T 1 Z w Y 0 J T V W N T a n V y O U R 6 N j B 1 b 3 d 5 d z V o K 0 F B Q U F 3 S E N F Z m d B Q U F N Q n d o S D R B Q U F E Q W N K V j Z U T C 9 O W n B N a 0 p T V W Y x K z k v S E x L N G 1 v c n Q x S 2 s w W l d W b E 9 m N V A 0 U m 9 T a z V M b z d W S j I 0 a 1 N L O H Z M e n J D N E R B S U F y V X F s R H Y 2 Z W 5 w e V R w a F h u e j V l U G p i W E U x R l Z 0 Z V h y N U 9 w c D d V Z G R m e D U 3 Z G R n Y W Z Y K 2 Q 2 Z U 1 l Y z V l W G w 1 V 1 Z 5 T l d m T H k 4 b l Q y Y k x v O F B D d j E 3 a E 1 B V U 1 G V T Z 0 O W F n U U d C Z W 5 M O F d D V W x I Y m U 2 b E J K b F p X W H E 0 S U g 5 d X I 1 K 0 E v b j U r V n R k e m t X N X V i c 3 B 1 b m R Q c T h 1 Q X B P c F Z x K 2 5 4 T V k v c T V N b F R W c G R 5 U 1 J X c H h 3 d j Q r d m 9 v S 3 J L R D F X V U F B S E R a S 2 5 Y b z k v T H k x R V A z M z J k M U d S Z j E y M i s v S 1 R Z M l Z r O U 1 H S 2 V J a U F p c n k w R U Y 0 Z S 9 2 c D B j Z m Z 0 R H F N a T R M U F E 0 Q V F O b m p R b D R B Q U F E Q W N J U i t B Q U F B d 0 h D R W Z n Q U F B T U J 3 b F h w T V B 3 R E E 5 U j A r a 2 l C M 0 4 0 N V J X U z B 6 T T B 2 W l d k b m N t a G 1 v b 0 F q O U F B Q 1 h W S E M 3 M m J u U H o 1 T T N 0 N T Y x W E w 3 Z H J p T U p S O V h a Z y t n Q V Z F V D g 1 Q U l B W E Z M d F d q V T F l T 0 F B N 1 Q 5 d z B P c F M 4 S 2 Y y T j k y b z I y L 3 R Z M 1 V a Q U s 0 Q 2 9 S O E E 0 S k x D U W t N M W Q 4 W S 9 y U z R E Q U l 6 Q U l F a 0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I b F l Y Q U F B Q V V O b l l i R F p K M H J G a l N U c n c y M E d M c T R F a 0 p T W W x L e n M 3 M i t v e X l n e W h I d 0 F B b 0 p 4 N W V Y b E p r a F l 0 V 2 F i L 3 J I e l A 0 b W 9 n U 1 R r N U 9 U c V d t T 1 Q 0 M 3 B p R z B B O E F B R k R P L 1 A z O W R j O W R z Z H E 5 W j U v V n B h Q 1 E 2 M n J Y M H U z U n Q x a G R S c G t n O U F N Q U F K U X p i e T h 2 e m Z 6 b l p L d k x R Q 1 h D a G J 3 Q U F B Q 0 E 0 U W o 5 Q U F B Q W d P R U k v U U F B Q U l E a E N Q M E F B Q U N B N F F q O U F B Q U F n T 0 V J L 1 F B Q U F J R G h D U D B B Q U F D Q T R R a j l B Q U F B Z 0 9 F S S 9 R Q U F B S U R o Q 1 A w Q U F B Q 0 E 0 U W o 5 Q U F B Q W d P R U k v U U F B Q U l E a E N Q M E F B Q U N B N F F q O U F B Q U F n T 0 V J L 1 F B Q U F J R G h D U D B B Q U F D Q T R R a j l B Q U F B Z 0 9 G c 2 R y d m R i b l V S Y 0 R a e D R r U 2 R P b l Z L a 3 B T W m 1 h b W R P M 2 V x Z W Z Q b T h 2 Z j N s e V J W c V Z K R n p 6 L y 9 2 S l V s Q X R l R U h n Y 0 F v S H g 1 V 0 Y w Q W l x c F N w W W 8 r L y 9 4 e k Z m N D g 5 d X V 2 d j B x U 2 J E Y W I r d m J 0 Y T F W c F F L b W d 4 d 0 V B S 0 Y 4 T T c z R k J m Z n Y y b G F l b l o 3 S H p Q R H c 4 M U t k U G 4 z S 3 V D Q 2 h k Z m Z 2 M m x Z Z E g 4 Y 2 N j N k h F Q U F F b 2 Z v Z D h G M W E x Y l Y 0 M G J O N V o w L 3 F o b n d a Y 2 s x Y W x U U i 9 Y c j E 3 Z X l Q T 0 N h M W E x Y j E 5 S E h G L 1 o 0 L 2 Z y M T Z Y R U F B R W 9 a b 2 Q 4 R i t m d j c 2 N F l i Y n B E T l p u T U 1 m N 0 R i N 2 J M W m J H c l p z c V Z D U T B N d H J o Q z R O d j c r L 2 1 y W n N t V 3 h Q Z D Y y Y l Z 0 N k h B Q 0 F V a 2 J v Z D B G Z V h s N X E z Y n E x Z k h 4 O G 5 L W j d l b n F x Y W R P b T h 2 Y j J 0 c W d 5 b 0 h S N G V Y a 3 B Q R H l j S G d j Q W 9 K d 1 E r b D F V a 3 l a T k Z C d 2 M 3 R F R O M z k 5 Z m J k c T B z Y W d p b 0 h T M W F O R 2 k y Q j V 2 M G F L R l J S V U J B R 0 F 1 U X I r T G F 0 U 2 9 r Z X J V c V N O S m p 1 R V B O V 3 Z X V k V S R W h K V m x B Y V d t U l l z V 3 h m W T R v U j h B Z 0 5 K S D Z I Z G h G O T d C a E 5 z W X d q V D B P Q U F B N V l Q U T c 4 S j Y 5 K z R 0 W D E 5 Z l N a S 3 Z y N j l p W W 1 J c 3 J n Z 2 9 Y Z l E 0 Q U F E b G c 5 R H Z 3 Z 0 l E Q T l X b F N 4 Z l p i R F o x N 0 5 o U l F V R k J W c G N F b E N w N k h B Q 0 E 4 a 0 h v Z D N H M z N Y Y W I z T n p j M U x 0 M 2 I 2 d E x B Y 2 9 F U F E 0 Q V F O a 2 o 5 T H U 0 R m k x Y U t D S W l n b 3 N i W V N 4 N k h B Q 0 F z a 2 Z v Z D N F Q k F R R W F Q S G l 3 U W t K Q 3 J D N E Z L Q l A w T 0 F B Q V p j L 0 Q 2 Z 0 x L U 2 x y Y W F m V 0 1 1 V U 1 u V T F P d E x n V 0 Z l T G k 3 Y T l i M H B 6 W G 9 6 d j V X b D F M a D B l T 3 V p U j R I Q U x n a V k w U C 9 1 W X h 6 T 3 B t Y X F 2 d n Z 1 M W Z O b X p h e H V o e E l T a j E x U 2 t 1 W H Y 2 M U R o d z V i W F l v U j Z I S F h R N D h E Q U Z 5 V n N h R y 9 R T 2 R P S F h S e m w 4 N V d s d 0 Z K U n h L T z Z 2 M F B Q c l M 2 R E 9 Q U T Q 2 N k R I Z 2 N B d U N y R z l B T U F B Q U N H S S 9 R R E F B Q U F o a V A w Q X d B Q U F J W W o 5 Q U 1 B Q U F D R 0 k v U U R B Q U F B a G l Q M E F 3 Q U F B S V l q O U F N Q U F B Q 0 d J L 1 F E Q U F B Q W h p U D B B d 0 F B Q U l Z a j l B T U F B Q U N H S S 9 R R E F B Q U F o a V A w Q X d B Q U F J W W o 5 Q U 1 B Q U F D R 0 k v U U R B Q U F B a G l Q M E F 3 Q U F B S V l q O U F N Q U F B Q 0 d J L 1 F E Q U F B Q W h p U D B B d 0 F B Q U l Z a j l B T U F B Q U N H S S 9 R R E F B Q U F o a V A w R y t y W l o 1 L 1 Z 5 S k V q c l M 0 R E t P T E Z G M S 9 V M k x G a n I y a W R Y Y n Q y N m E 2 N z d s T G 5 6 c D E x O E 9 E Q k 1 x b 0 1 B Q U J 6 Z V Z o Z E F J R E t w V V d M R m d v T k R i M m l k U 1 p O b X F R M m J k c m 9 x Y W V l V X R X c V Z j d W 9 N Z 0 F B e k V Y b 0 I x Q 3 V Z b U p p c m 1 q N T F O U l V I V G x 5 U k h Q b X p G R 3 J W c T N L c U N v Q U F N e k c 4 Q j R B T G k w a k k w T 1 M 1 T z N 0 Y l h F b E F B Q l V Y S V Q r Y 3 J S e D Q w W k Z S a 1 p x M D Z a T j Z 0 K y 9 2 N k t p b 2 p S O S t u U 2 x w Y V Z w e X B R c D Z 0 e T V z M j Y v L 1 h a d D N y e l p z Y z Y 1 Y y t m M D N I U F A 2 Y m J i Y m x O V V Z K V H V 2 L z k r c H p I T m N Y R n h 1 d m Z l Z T l X e F k w Z E Z S M G N y T G k 2 d T J O Z W V P S E d p W W 1 K a W R Q e j Q 4 V E o v b j h E R n p K N D k y K 2 w 2 a z l q W V d D M W F 0 R W p U c D A 5 W D E 2 N W R G U k 1 U b z N Y c j F r b V N Q d n p 3 U S 9 Y d D I x Z V N O S G p 3 W V B Y d T N k d V N t Z 0 V B c U 9 n S S 9 l V X N K e W R I W D N 6 e G h k N T U 1 e D I 5 O H N v c i t 2 a m p q e l Z r e U J E O T V T O S 8 w Y V p O b T N U T E x i Z G 8 r d l R w e X N 6 T W x D U W x K e W Z y e E l r V G V 2 c n B w N 1 Z z M l R L N X V i b H A x c X h a a 3 F T M H R E U T k 5 d G h q N n R x M X E x Y X V Y S 2 x K a 3 l i S n o 4 K 3 Z 5 R 3 U r O G N Z Y i t 1 Y W J i L 1 R L S z Y r b 1 d y V n E 1 Z n A r Z 2 N 2 e D N u d n Z x V W V Q S H R x N G N h T U d E Q m l n R 1 R O b U t D V W x S V D E 3 O X R U a X h Z c 2 x T Y S s r K 3 F x V 0 w x O X V j Y V V B Q U Z S T W h I N E x q Q m d 4 U X I 2 K 3 Z y c n B w c H Z V c W x V c m h Z V 0 Z x V i s v Z n Z M e T h 0 S 2 d R W U 4 w N X N 3 W i 9 m S E h I N U t r Z X Z Y c T Z i b m 5 u b E 5 r W k t T Y U 5 t M n F l K z Y 1 U n p 0 M j d G Q i t m c j Z T a 3 B L V W x a V 2 x q a D A 3 c W 4 3 O S t 1 c l d y W n Z D d z h P Z F h t d k x s a T F h c 2 1 T S m 5 u M z J X V F Z w M H N T S 3 R 3 d G N V b F J V b E x w M D Z T S X Z M e S 9 k Z D k 5 O X l z d k w w N D R k T y t U d j c 2 O W F 0 V 3 B K a 2 1 y V X F L S G F 0 V 3 R i W E N r Q U F C V V R G L 0 t X T X c 4 U E Q 5 V 3 N X Z F B 4 U E R R M F Z Q N y s v b z d u d 2 N I Q m t z N G Z 4 W m N r b T g y b V R a c z J h Y 3 V X T F R w N D h L R C s r T 0 1 Q N W V i b U t q T X p V N D B i T j F h S E R o M z B q M y 8 4 U T d H e H N S b 3 l a S W p U a 2 Z 5 R W h B U k 5 t V E p G N D h l U F Y 4 Z U 9 I Y 3 Z w S F F K W H J u N z k r b z d I W G w 1 Z U N n b 0 t V b X B x c W 9 V V k F R Q m d G b z c w b H p P Y n p W W m t t c H V i V z V I N W R y d G R r c l J r e V J M T m 1 E R k R E U m 8 w M E t o U m 8 v V G t r M D g 2 c m J k Z 3 d R S k 5 t e l p O M j d k d j F 4 M T M z S 0 h 0 M j d j N z V 2 d j c r e X N v S 0 V n L y 9 Q Q 0 R Z M 3 V B S 3 l y O E 0 x R H d u S j R G Q U t E M E V Q c G Q z R 2 V m Z m F h N z c 3 N W J 3 N F l O V S 9 2 M j d a V 2 J t K 3 M w M z J h e n F W Z X Z Y b H F 4 W W 9 Y Q 3 c 4 U D E 3 c n Z 2 T 3 V Z R k J 3 Z H I z c n g 1 K 3 V L T E w 3 U n c 0 Y 0 x 5 T G g w Q U F B Q X V n d E J m e H A 1 L y 9 u b X R X c l h x c X R j U E R R M 1 Y 3 d D I 3 b F p 1 Y n E 0 U 0 V C U D M 3 M y 8 5 M n p Q d j E x M S s x Z l B s e T d k b X p S N 3 Q y N 2 R M e D Q 4 Z D E v Z l h Y T z Y z Z n R H b F R U W n M y V F V 1 W E x 0 V 0 h I M z U 0 M V h V Q V Z 5 c 3 p N M U 1 q U j Q 3 V U w 3 L z h Z b l V w Q U F C V V d v e n B M M k 4 3 O X V 3 c E 1 u V G h T b 3 d i T j A 3 V H A w O V g 5 K z d k M W F C Q k F 3 M G N P R k R Q U H Z 1 c 3 B Q U E R k e j c 5 O U Z N d F d y U k l B U U V C N n R t e n B 4 N S s r T 0 V p M i t q Z H U 3 Z j I 3 d D J y M m J O b n E x Y X R X b X J m d n Y x V j F 3 T m N x Y 3 p N V F A z N j Y 2 O D Z j Z U t F M W F V Q U F G Q n A y Z X l H R H B 3 O W x w a W 9 x Q j Y z Y X V u c n I r b m 1 M c D J 0 T G d l U 2 p p U W M x W V A v R 0 s x Z V B X N 1 c r T E V q T D c w Q 0 x v b 2 V k e j M w T 0 F E Q V Z U R z h C d 0 F B Q U R B Y 2 9 S O E F B Q U F 3 S E t F Z k F B Q U F N Q n l o S H d B Q U F E Q W N v U j h B Q U F B d 0 h L R W Z B Q U F B T U J 5 a E h 3 Q U F B R E F j b 1 I 4 Q U F B Q X d I S 0 V m Q U F B Q U 1 C e W h I d 0 F B Q U R B Y 2 9 S O E F B Q U F 3 S E t F Z k F B Q U F N Q n l o S H d B Q U F E Q W N v U j h B Q U F B d 0 h L R W Z B Q U F B T U J 5 a E h 3 Q U F B R E F j b 1 I 4 Q U F B Q X d I S 0 V m Q U F B Q U 1 C e W h I d 0 F B Q U R B Y 2 9 S O E F B Q U F 3 b k l m V k J a U V Z t O D B t U 1 R w M k x F a 0 h m a n R v Y 1 R X U X B N U 2 t a R 1 Z u W j F 0 Z G h q S G 9 j Z G R E a n d N Q V h K V 3 h v Z C 9 M e T B 1 U 3 R H a k p N d j F u N V h z V 1 Z 3 T k p 5 c 2 5 K M G J I R U p N Z j N C d G V H S G 5 j O T l E Z 0 F 3 R l V a R y 9 y O S 9 m M T F 6 M T J 4 M n I x b m 4 5 V 2 x v S k R y Y X R m U z d k R z N X R j J H R W V o e D E w U 1 B B d 0 J j a 2 M x d X Q 5 d X R M Z 0 l B Q U F C Q T J l R k N Y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U D h Q e X l S d 2 l U V 3 h q N m N B Q U F B Q V N V V k 9 S S z V D W U l J P S I s C g k i V G h l b W U i I D o g I i I s C g k i V H l w Z S I g O i A i Z m x v d y I s C g k i V m V y c 2 l v b i I g O i A i I g p 9 C g = = " / > < / e x t o b j > < / e x t o b j s > < / s : c u s t o m D a t a > 
</file>

<file path=customXml/item4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E C B 0 1 9 B 1 - 3 8 2 A - 4 2 6 6 - B 2 5 C - 5 B 5 2 3 A A 4 3 C 1 4 - 1 " > < e x t o b j d a t a   t y p e = " E C B 0 1 9 B 1 - 3 8 2 A - 4 2 6 6 - B 2 5 C - 5 B 5 2 3 A A 4 3 C 1 4 "   d a t a = " e w o J I k Z p b G V J Z C I g O i A i M j Y z M j A 2 O D U 5 M T k 3 I i w K C S J H c m 9 1 c E l k I i A 6 I C I 0 O D I 4 N j E y N T c i L A o J I k l t Y W d l I i A 6 I C J p V k J P U n c w S 0 d n b 0 F B Q U F O U 1 V o R V V n Q U F B d j B B Q U F G K 0 N B W U F B Q U F S Q 3 F Y L 0 F B Q U F B W E 5 T U j B J Q X J z N G M 2 U U F B S U F C S l J F R l V l S n p 0 M 1 h k N F Z H W C s 5 L 0 h Q c E h k U z Z J T D B U b 0 t J T E l G U X B F b U 1 B d U l T V U h R U j F G V l d h U 0 t n S U M 0 Z D d G a U F S V V F R Z H I x U X d a O W d B V l l S R m d V M V l n O G d W U l F J S k l F U U F v V D B 6 U E 1 I W n A 0 T V N h a E p 6 d V R P K z N W Z H V a Z z V i Y j V E d m p u N X p E b j N P Y k h a N 1 h h N 0 F B Q U F B Q m p M e m V v Q 0 F B Q U F B S l F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n U H F 3 c 2 9 T e m s 1 T 2 R x e m Q 3 L 2 V m Z j h E L 2 Z 6 T E R 1 M D c 4 S n V 5 c 3 J L c 0 x x d F N j W G Q z V j k w N j E 2 b H A 0 M G I 2 N j R C K z Z 0 Q y t u W U l D Q T Y w d X l 4 a j B 1 U F h v O G J L V m 5 a M m p I V H Q z N m I z L 1 c 2 d W Y 0 M 2 Z v d 0 c 4 S G x a d W J h M 1 Z a b F l i T l p s U H R X a l h W d k d r V D N k S H Z k b l h 1 M k V G V n F n U l p Y W l l 4 M k l k Y n J 6 T H R 3 M j E y d T k x d W R S R m w 1 Z X U 0 N 1 p v N j Z 4 a 2 x I e i t 1 M k R 2 d l V N U D Y 5 Z V R w N l d s M V d a V k t m b j Y r a m g 4 L 2 9 m V 2 Z m Y T d E U n h M M D Z F T V B h U G p R S V h 3 Z l N n a z l i a j E 2 d k d 4 d D N 2 S 2 x u c D R 4 V i 9 u N W V S c l E 3 M 2 J W d T c 2 d T N O d z R T V j F l N 0 h h N 1 V r N m U x T 2 Y v K z B J N 2 R 2 N n F F U T h P M D B Q M z N 5 Z G Z Y M S t y U 3 p N Q y s z R H J W Y V o 5 d U x H a F B 6 c z d X e U 5 H a j F Q Y z l o K z B h Z j F h M W F o Z X p l c V N L c j M 3 S H g 2 c E g z K 0 o x L 2 8 x c T F T e l J u V 3 J 5 N m 5 3 N k h I W F E 0 K 1 h y a E 1 u V W p S b X d p V D l z b U 9 Y T m 0 v N F V G W E R R c T B 1 c V Z J Y i t k Z 0 V m Z m 5 W T j F y e H h y L 1 V K c U s x M W V W V W V P e k R Y W S 9 w K z N C a k Q 1 Z G t a V 2 Z y a H g 5 L z B j T V B E T 0 1 I e V V X T U h m V 0 l j b k p 5 O U 5 V M 2 N W Y V h Z Z 1 I 2 M 1 B Y U T Q 2 V X I 5 Z F F w e G U v Y 3 B T Y 2 Z I M F B n Z H d G V G 4 z c E M r Z m 4 1 a X Z 2 d W U 2 d E x N U U w 3 Y 0 5 k a i t q N 2 M y T k N m a z V P a n M r b n B h d E t v b 2 R X b D R F L 0 J W W U p V T F N 4 T W l V b k p W c G R p Q k h y Y z l k R G p w U 3 N 6 S z B 2 c D Z l Z l V x a 1 Z 6 c T B 1 Q k p I O C 9 Q O V d v W G w z S F Q 2 U l l Y W W 9 S M k l l N 0 h 0 U D M 0 Y 2 F H L 3 V 6 c 2 J P W G 4 1 O H Z Y M T h m c V V 2 Q W 5 O e m M z Z V h s N z Y 5 e T V E S 3 R M T V F J O T d u c m 8 4 Z E t W b l o w d H U 5 M H V Q M z g v c T B 1 Q k p O b H M 4 d k g y V m 1 a b X B 0 V 1 Z H S U Y 5 d U 9 z e G Z S O X V i T 2 g z W E t w Z 3 M 3 W U 9 P T 1 B i V V h y b 2 N k Z k V 0 d 0 5 H c 3 h Y Y T k r Q 2 F z Q T k z V F N a L 0 8 0 d 0 4 v U U F B Q U F E T 0 k v U U R B Q U F B a G l Q M E F 3 Q U F B S V l q O U F N Q U F B Q 0 d J L 1 F E Q U F B Q W h p U D B B d 0 F B Q U l Z a j l B T U F B Q U N H S S 9 R R E F B Q U F o a V A w Q X d B Q U F J W W o 5 Q U 1 B Q U F D R 0 k v U U R B Q U F B a G l Q M E F 3 Q U F B S V l q O U F N Q U F B Q 0 d J L 1 F E Q U F B Q W h p U D B B d 0 F B Q U l Z a j l B T U F B Q U N H S S 9 R R H N F e D h m T H h P b k R o e H p k d k p 5 O H N y a F d v Q W 9 I T E p 6 Y z F W Y m 0 1 d W 1 X N S 8 z Y n A x N 0 t O Z G h J Z l Z C V l F t S z F h c z B Q Z m Z m N j l Y W G 5 t b H h H V m 1 6 S m l o d F d 2 W F h 0 Y j J 4 b 3 d a b z Z G R G g w c V M v d S 8 v L 2 s v e D h m R 2 F P b l d x W S 8 2 a V J Z d V V s W l d s T V d Q R z Z G L y 8 r c G Y 2 O S s r d j J y V n J Y O X V i U U p s W X Z Y c T F 2 d n J x S y 9 Y d D I x Z X R X N 2 R X W U d D Z 3 Z M M j l a Y l B a c k M 2 d F J F O C s r Y V J 1 d S s w M m R l b l N S V H Q z N 3 R T K 2 Z m d D B 4 e D E z U 0 p M R 2 p S d W 5 E a D A 2 Y V B E Z 3 d j c k 5 6 Z F d L R l N 2 V X Y z O S 9 o W V d G T 2 R Z L 2 R 1 e V l S b z B h c F d Y T G x x b H E x Y X F Y Z k w w b F M 1 W k l r a D U 4 O E V G T m 1 U S k Z Q W H Y y V l B m d T N T V k p r e V p O V X R 1 M m J Y W D M z W G V Y d 1 R 0 R m F W a T R j S 0 d T a z V Q V n Q y O W Z O V 3 p Z V U g 1 K 2 Z 2 T D I 5 c m E 2 c k d 1 M m Y v O S t E U j Q 4 d U 1 q M E 5 X d l d x R z d k d X V y U m 8 0 Z l M w d E t j N W s y W k 1 r V U R C Z 3 l R S k N V b k p 5 c 2 1 K a 1 p k d W 5 U U n Z I b n p 5 c V Z t b E k z b z Z H a j E 2 O W R Q M G R I U n F s c T F x d n o 4 L 0 9 U a F l X M 0 1 5 c 3 p N M U t a T m 1 4 U V R F N k 1 G Q 3 h i S X o 4 O V B 3 N F l O M H p 2 d n Z L T U J B d 1 p v M D Z a T j J y a H h v M T U 2 N m F V a T Y 4 Y k d 4 d X F m L y 9 5 b m F 0 V 3 F w W m l Z R 0 Z X c l Z x M 1 k x e m g r L 0 x p K y 9 m Y m J Z d W Z a N 1 h Z d F h y e F l X V m x a a n A 0 d l R t N X V y a n A w N k t B c V Z h b 1 V P e j g v U D E 4 N U 9 U b m F 0 b T N i W m J 4 c m x J V F F Y M F p 5 Y z N P V m t a S G h O Q z A 3 T z F 0 N W V Y a z Z j K 2 F N M D N S U F Q w L z U r U G h J T 3 Y v T F l Q T G t 5 V T d 6 S j B 5 W W 9 L W k 5 t K 3 J 2 Z i 8 r N z A z U j N k M 2 Z I N C 9 6 O G Z P W G 4 1 e G V w d z g z d C 9 N b W N p S W d J U G Z 6 d 3 d 4 b z F h c F J 1 d W V X V 3 E z O W p L R E 5 i d G 1 6 U m x p M W J W T H Q y Y m J W c z J W S n Q y c l J S Z U h p N G 1 q V n J K a T h 2 T D Z 2 T E s y T E l r Q 0 d h T 0 h H a T d y e n p U Z z B j T 0 Z B e l o 4 N 1 U 0 Y 0 9 I T l d y V U t N Y 3 l 1 Y m 0 1 b W p 4 N X N w S 1 N r d l R Y d i 8 3 V m F m c W t T W k 9 V b j U r d l l j T 0 d P V T N Q e k 1 6 V T J y V n J W Y W R P S G N m M H l a T W 5 h O W V 1 W F p L a 2 4 z N z Z T Z n Y y N 2 R O d n Y v M m 1 J M G V P N k s 2 N z d s S m N Y S n p H a l J 0 W E R 1 O G F W e X N 2 T D A 4 Z m Z m U 1 J Q d n J v S X p W c z J G Q X R X N 1 p V U k V T R X d z U E Q x Y k J o U T h 2 R D B i V 2 F N b V d L M D B H V n d n R n A w S 0 J C d X Z u b W 1 4 M 1 B H e l p z N k h p O F l j T U d C U V V G N m F 1 d n Z s S m F X b H F K b 1 F l d T c v a n g 0 M 3 J 6 e l R m M T l 0 d H Z x M G 1 U S m 9 x S W l G R F R w a z N W c 2 1 W T H A r O T V l W E o z Z D l l L y 8 v M X Z w N l A 1 e T V Z d D A z Z m Z m Y W R C Z 3 d Z c F B q N W V O O T E w M H l X M 1 U 2 d F d y U k l Q U 0 V a R l J V a z Z u M V d L Q y 8 r W m 1 a b D Y 1 c G x u O V B M T E x 4 Z V p 0 M 3 I x Y X F l Z m x Z O C 8 v b G g r Z m 4 1 R m x q d D Y 5 S 2 h p W T J N d l d T Y 3 V y b U x 2 W l Y z W T k 5 O S 9 Y e V N F N U 9 i b U t q O C 9 Y O U h S M F U 3 V F k y S m k 5 T l J U V D B r N k g 5 S U x n b m 9 C b T g w b U 5 6 Z T N Z b j h w c H F T a 2 F O R 2 l S V H A 0 O E t C U 1 V s S T B l L 1 p z U G Z q Z 2 c 2 c F J v N G F 5 c z d N Z F I 5 S 2 l v c U w w e G h 0 d k t D Y 2 5 w e l R m S m t x W j N X N V h R a 0 t D R W h J U z l N V V h Y e W c 0 T 0 Z o a F l X S H E z c j I 3 Z X Z Y c X B Y c j E 2 b G x k b 2 t O R V J J V C s 4 N S 8 v S 0 R F e F V h R 2 h v V n E w Y U p H V 0 w x L 3 U 5 R 0 U z T V R G U k l T R W h t a k Z q a H V P R G J Y N S t 2 c V p O b T Z Z Y U 5 X c G 8 y Y k p s a n J N W n V i b T V H a m x 5 c E V K R F E z W G R k Z G M 1 d m R h Y 0 9 Y T k t Q T k w v K 2 V l Z j Y r e l p z L 3 J i M y 8 3 b X R N N 3 k 1 Y 3 M 1 c y t X Q z d I Y T d E a H c 0 b 0 F N S E R t a m p 4 b z B L R G c 1 V 3 J W c T E x S z F i T i 9 Y c T F V d T F h d F d 5 d X N T c k V o N G V y c 2 F O R 3 h j N 3 I z N z k r d X J R b 1 V P e D g 5 Y X R X N m V C Q X d k c T V j c V Y y c m h 4 b z l P S F k x U T h k c n R k R 1 J r W i t 1 V 1 h Y e F F m S H k 4 L 1 B 6 O E Z C d 2 V y Y 2 V Q R 2 l v N k 9 W c y t l U G N 2 M U E 2 N m 5 w N m Z t e n A y c m p J d 0 1 I V D U 4 V 0 p J V U V o S 2 l 1 W F B u e X Q z Z F h W d T N i b F Z F U k l S Z W Z m V l Z 4 e n J u e n A z V H A 1 O S t x a k 5 u e m 1 q a 3 l K R z Y v Z m J i T C t 1 M W 5 u L y t l Y 2 Z q Z D k 1 N V I 4 M m F O V l B i d G 0 y Z G x s b T h l T E g 2 O S s r d k d q V n F s T U s 3 d z V V a T l K Z V J E a D A 2 R k R r T m R U b k R l N j Z V b j U r Z n V u Z n Z M a z l Q V H g w O G V G R G R 1 M 2 Z Y M H F W T D l m S E h I e n M r M m E 5 W X N j S n B u V n E x Y W 1 u M T Z 0 V 2 x W c 0 9 W e U 0 v U F Y v c l p z e n A y N 0 Z p U m V U Y W J U W G E 3 M 2 V s N W N j d G M 3 Y l R D M H k v M k 9 w Z G E 5 M H F t R m J 6 T 3 B a Y k x 6 T X d z V W w 5 V 1 Z w Y V N r c E t V b E p T a 1 h i d D J h Y 0 d D Q l d y V n F w V U d E e D Z z R z I r O F V a b F p X Y 1 h X V 1 I 1 K y 9 2 b G 5 2 Z i 8 r K z N y e X l T Z l Z 1 b l Z y Z m Z y c H A x c T Z k S 2 t r N m V 1 d n Y 5 Y l J v M G U x Y T l j d W Z m R E J C N U t r W W N P R 2 F k R 2 l S Z k w z O T l m M D Z k U D F 3 d z g v N l B u b m 4 5 Z U J B d 2 N j M j F 5 N W N x V 1 N r c E k w W n N 3 W X g v U T Z k Z X J v M 0 x s e l d y b H l w W D c 2 N l N k S l V s W l d s d m J 1 M 2 F 1 Y 2 5 C d 2 R Q W H B V N j l l d j E w T V B Q Y V N I S D M 1 W W t 0 U 2 5 U e C t 0 V 0 x I Q 2 t s O H F X W m 1 a e X N 2 T k t i Y k h T N 0 8 v T D d W c 2 V i M U 8 0 Z G U 2 M U h K W m Y v W n I 0 U m 9 6 T W p L V W t a R 2 h Z O G V P N l l j Z m Z 0 Q z h l Z k 1 V R 1 J t c E F R T U d L Q 0 l p d 3 J H T 3 F R N G N P S 0 I 5 K y 9 a c H p w d z V P b k x r a U 5 h d F c x Y 2 h R b j l 1 Y m 0 2 e C s z Q 3 A 3 U G Z q e G Z Y N D V h N W Y x a j E r N F h T N z N h N z A 5 S F N s c D Z j c k l T R k J X N 1 p z a 2 I r L 3 Y v c j A 2 Y U 9 Z b U J q N U Z u T k V 1 N 1 M 5 O X R w c i t 1 U 1 R U e V J K S j A 2 Y 2 t K K 2 Z u L 3 o 4 L 1 B U N j Y 2 O X I 2 d F N w c 3 R s c 2 p n K 2 t 5 N W N 2 V j F S V W x Q c j M 3 N j l l d l h w c D J y U n B H a n A w c U p v M 2 I 2 N V Z x M W J w d H R 0 d U s v W T F p d H Z Y Z W 5 0 N 2 E 4 c V V L W H I z M 1 h j V k V C Q W d T Z n J m L y 8 2 b n Q 5 O S s r N 0 k v U k t E M E V m b 3 J P R j l m W D N Y c T F F b E h q e D V W Z W 5 x N k 9 u W H F w U G J 0 M j J 2 T W 1 E R 2 F O V 3 V X M n J S c E k y O X Z i M z M 1 N V p l Y U 9 Y T 2 1 K Q l U 1 a z F D Z U 1 z N m 0 2 Y 0 1 Q V n V u R E Q x W T V U Y m Z a Y k k 3 a F N n V T c w W U k 2 Q y s 5 V W J U Y W I 0 N n Z 3 d k V 0 T n Y z Q V p 1 O T N 1 O U x 5 N D l Z c m I 3 d V Z P d T N C K z R m Z F M z T 3 V m U E h t e X l Q O U h n Y 0 s v M 0 h i d D J x V 3 B V N m Z x K 3 V 1 d l Y 5 O S s v U z d 5 U D E y M k d q V n F w R 1 B I a n V u K y s r L 1 h 5 e S s v c k 5 U V V Z G V 3 Z Y b D J Q U H Z w b 3 N j c 1 B I e j V j d W J t N T J y M T d 0 M D Z m U H E z T X p F e E 5 t e m J O Y 1 N i c T J M R m o 4 d l Q w V k 5 X c V Z U V j c 5 b X h K N X d Q U n d v V U w x Y l J w V T B W R V J D Z 2 l J c 0 t 4 d l l M S G N Y R n g y c m R 2 b j V v M G F T T H B m Q m c 1 Z m Z w M G l X T l B 5 O X F Q U C 8 y a 2 s w b E h p d T N 4 Z 3 F O N 1 Y 5 S m J W O U 9 Q R i 8 1 N 3 F k N H J X S 2 E 0 N l N X O V Z 1 S H R Y a m k 5 c E Z x U 2 t w S 2 M v a j l L N n Z H N H V E a k Z 4 Y 1 d w V W F O R z Z 0 T H R a b F V V K 2 Z u N W p n T X R o Z m R u R j g 2 V C 9 u O H Z y R n U z V H Z Y c j E x Z k R o Z z N W c T F j d l R a Z 3 d R Y 2 V P S F h Q N X N 4 M k p S e E 9 L R F c 0 W D d z Y 3 Y x U l B Y M H N 2 W H V x M E w 5 L z h s L 1 Z 4 Y 3 V M M k x 2 W i 9 p L 2 o 4 S 0 Z Q U j R l b n E 2 U H Z q Z 0 E z M 3 l 5 U 2 R x M m F w V j B m L 2 N V a l p x M U N q O T R 4 L y 8 w S X N 2 d n F o M T Y 5 Y X B V Y U 5 H Z X V D Q k J 4 U V Z G Y V d I S G 5 w S X V i b T U 2 d m Z u N z V M b H k 1 Z X J i O S s r a n Y y c H I 2 K 3 Z X c l J v b 1 Z x M W F o V V o z d l B v b z Q 5 c X l w U X B K Z m J x Z 0 F F R D l Q M z M z e X N o S V V I T m 1 q V l R W b G F X W G 5 y c E p U M z E x R k 1 Y U F F O N z Y 2 M j N G a n U 5 d U 9 I T H V I S 0 U v a k t R a z V Q a k 9 I S m J X R W x q K 3 F Y e n A r R C s r T 0 1 Q c G F T a 0 Z K b D M 4 d V J K S F Q 1 O F d G O T k 5 V l d S Z W J W c j E x Y j k r d l V k e j F O U 1 V 1 V G g 0 Y U V x V m F y b z l P b l R x b E d q a H M 2 Z E 9 5 Y z N O N 2 R p e D h t V k 5 4 L y 9 R S F h 0 M m s z M z N Y d V h Z M X A y Z H J i c 2 R y d m p L e j g v M y 9 G W W t t T m F 3 Z U 1 M b n h j c 0 w 4 b H A z Y 0 x U a T l 2 R 2 x Y N F Z y S D l o Z m N X O V R u S D F G U G R W c 0 1 6 d T N i d W R q c H h k Z U J T c l F G a F l t R H A y N 0 t p Q k F 3 Z k s w O H R M M H F 2 R k x s Z l d B Z 0 l D O U 5 w c n I y b m 1 6 S m 1 P d X p J R U J R V 3 B X Y k 5 t e F M 1 Z j h N c 3 Z Q R H h j c j c 3 N n F x S 2 p v e l Y z N 2 x 6 S G N J a G 5 u M z F X M W F 0 W D E v R G h 3 e D N y R k l 6 Z j l Q Z j N s N G V I a D V Z d l g x N W t 1 M j N i d H R X V U t W U D A 5 d H R 2 U 3 p y L 1 F h R m V 2 W H F X Z m J B T k R 3 O V h j T F h h a X Z 4 T G U w Z V A 1 K 1 R r R k 9 t R F M v V l F T Y j F Y M 0 R Z S 3 B o Z j N N M 0 d 0 W D R W c n U x U y 9 s L 1 N 6 V 2 Z E N H U r K y t j N 3 B U V T B r O V h x d F d M W F h x M U V t R E J n M 1 M w Y 1 N r W X B k e F J Z V X Z J c T l U c D Q 1 V F F I c m h o U m Y w d 2 d z d k 9 K N n Z X N 2 R P M W F 0 W D E 0 W U 5 H e H h I V H p 0 M T Z p U m Z Y M S t 0 W D c 5 Z T k 5 O S 9 m L 2 t W Z m h X c T E 2 e W x s U 3 R Y T 2 s w c k 9 D d H p x U j Y 5 V 0 I 4 V l h 2 O W l Q V n g 0 L 1 V 1 O T F x W F d 2 O X p h T H V m b l p l Z k 9 u V T c v S j h Y M X V K Z V h s K 3 J Y c j Y 5 Y m I 3 M V Z y V n E z M X V h d k h y e V d i O F V s N 2 R t e l I z U G 5 6 b F Z r W k t R R 0 R S c W t V N m R P Y W N H Q 0 J m c j Y 2 N i t W b j U r d m p J d 0 1 u V D U 5 V 3 Q 3 Z T N q c D I 3 S m p x M X E x Y l p C d W 5 U N T l X Z G 5 h M j R 1 U G p I Z E 1 P S H o 2 c 2 5 U d D N P b j Z t Z z R P R F Z i Z H V Y Y z J l U F Z 2 c j E 2 O T N Y S W R X T 0 x m a z V l W H B t V 2 V l M F R Q U F B D U H A v U F V H b j M z M m 1 l U H h 3 b 1 V M Z G R O T k 5 6 b D l Z Q z Z R b F p Y b D l Q c T R P b 1 Q r T X Z E W l o 1 O D V q b F l X e U 1 2 T F U w N U 9 q b n g 4 Z k l x T T Z a Z W t I a j E 2 c U c 3 Z H V 2 c m h o e C t L e k R 0 O C t M Q l N V b E t L d m J W a D c 5 N j l s W k d S b 2 U r K y s w N W J 0 M j d W a G c w Y k 5 I L y t m T F Z 2 M z E 3 S G p 4 O V h X R m l Z e n A w N 1 Y z c H Y 3 a H E 1 d T N z b 0 p E U l V U W n M y d G J v V W w 3 S j Y 5 V 3 J G e G N V N S 9 a T H c 5 U F I w a k F m d D J i T 2 5 Z b U p p b k M 0 R 0 8 1 Y V l h R V d w R G o 0 K 1 B r N T l 2 b U h E Q m 0 z Y 3 V M S F l a Y S 8 x V 3 B L Q 1 h p N T h K d U d 4 e H g 1 V H o 1 N D k x Y m h 4 W X k x Y X R N a H h C N G 5 D W n d U S 2 0 3 K y 9 2 e n k 5 d k 9 u e F l y e j I y b X Z h d V h P b l U 0 O T d l W G 5 K M z k 5 Z j F h d F h k L 1 I 0 N G F P Q W F X Z k 9 X b E h x V l p r N 2 Q 2 N 2 o 0 d k 1 M T D d 3 Z k 9 u U 2 9 l d m Z 1 N 1 h n Z U Z o Y W 1 u M z c 2 U 1 l t S m l i c j U 1 c H V W b T V z c k R 3 O F B S V V Z G V l l q U T c r W G x S W D h Y b y 9 D Q k N i d j k v S m t E Y j I 5 d i t m b j V x V U d E Q n V y Y n Q 2 O W l Z b U l j W j N y S 1 l 4 L y s 3 Y m Z m N n Z I S E g x Z G d Z S 0 R X c m w y c j Z P a G 9 Q Z m J Z W T R x U G o 5 Z l l z V 0 0 x W W N J R W Z m M z E x d 2 9 N R E Z T V E p r M 2 s 0 K 0 9 q b E p R V S 9 m R E R E M H B O V G R X b 1 V h U F V 2 W H Q z b l R s e l J z d V d M W E 5 z T n p V M V Z l K y 8 v N z U 4 Z l g w b G 5 U O E E 4 N 2 U v L 1 U x N W V Y a 2 F Q b n k 0 S G 5 q Z 2 d j d X U 4 Z X p a c z B w T V R G U l l X S m d P S G p 3 b z Z m e F p o d X V 1 d T A 2 b l Q 1 O V d j b k t 5 c F B N Z k x Q Y n Y z N i 9 y c n J 2 T z h i c T R N b 1 Q r T W h B V E U 2 T 1 l t Q m p I O C 9 6 O G Z E M z g 4 T U 1 L R F E z V n M 4 O C t L M G 1 P b m Z 6 b E d E Z H V u S m 8 x Y S t Z W X M x e F l m S H k 4 a G c w Y n B o b z F h a W c 4 U E Z 4 e j V z e F J T R W l J e n A 0 O X E w T 0 h E c W x 4 N D h h T 2 k z Z m c r b X c y V z R X N W U w O X V i c T V t e l p x b D h l U E h T e n A v d T d w W n M y W V Z 1 M n p C M 1 I w S 0 d 6 c D B x T 0 1 N U U 1 I U W g 0 S 0 x k U 1 V W R 2 M 4 Z E Z 4 Z W 5 J M G V P T 0 o 0 W G Z 0 e W p S d y t 0 W G J 0 V 2 4 z L y t 1 V W F Q S G 4 y V j d 3 a m x 3 V 2 F 6 c V V H R E J t c l Z x c F V p S W l M V X V u V n J O V 3 J V c U 1 M Z n Z h Z G h 3 N F l s W H N o Y n M y W k 5 0 V 3 p a M G 1 u Y X V u W H J K S 2 5 J Q m V q U y t h T 3 p K W j A x Z z J 1 e j J X e n k 4 Z k Z 4 M 0 w y b l N a T W 1 h d F d x b F d W M z c v b j k 5 O S 8 x N F l j Z k t q a z V X W j Z l b n R x N m R h c 2 t L V E l 5 V W g w N m R G R F h y b D M x N 3 J 2 d n F t c l Z x d X J a c z Z l a z g 3 Z j d M c m d o d z l 5 N W M x V 2 x T a F h 0 M z c v Z j Z i Y W V z Y k d 4 b W p 4 N W N w R X p B e m s 1 T 1 Z k O H B 2 V 2 J i N z d S N 0 5 t e j F h Q k J B M G 5 u U H d S V X F W S k Z i N 3 p 4 a G o 3 L y 9 I T X R X T E J B M T E 5 L 3 Z h V H p 0 O G g 5 L 3 Z u b l M 3 d 3 d I a G R Y c 2 Z l e U Z j V H k 1 Y 3 V W b k p 6 c 3 V B Z H p Z b U t p S G 5 y b 0 l T M W R 1 d l N 5 N 2 s 5 K 0 1 V M m F O T k h H a l J 2 M T M v L y t W L 0 h 4 O F F v S k N a R W s v Z m p q a j J y V 3 J C b W Z o a X V R V H A w N n F V K 2 Z Q Z 2 9 Q R D F k b 2 F L Z 0 N B Z 0 p L d k V q T U Z l e l p z M G N i T j I 3 V T A w O C 9 M V W 5 L e U 1 q U T B h T k h M M 3 Y 5 d D k 1 N j Y 2 S y 9 D R j k 2 N l N X b i 9 v M k t p d E p q a n o z b W V E N W l 4 Q W p I N D N 2 d X V V Y 0 R C d z V V O W V y V i t X W G d v d H p k M 2 R X b l R 4 L z E 2 Z E 5 I V F p v M F V Y Q n d z R X N N T 2 J S Q 1 R r N k 9 O b T d j c U l F R E I 2 c C 8 v L z Z P N l h s N W V Y c j A w V W U x Z n Y x N l F u O E Z W T F Z x V m N j Z G V t c l d y S 2 1 R a 0 J C N W V u c G F X d F B F a V J P M V l N R U N a V 2 R u T 3 c 2 S X p K d z U w M 0 d I d E 5 0 d X U w M k x G a T N T Z 1 F N S E h M Y 0 x M N 2 l i W U d 4 c 3 J B S U N B b l R v M E N H R m h Z W H A 4 Y 2 N m M S s 3 Z H V 5 V 2 R 2 e W o 0 N z M v L 3 U 5 e m Q z U l V T R X F M L y 9 P Y y 9 r c z V m c y t E d j c z L 0 Z k Y l p 0 M j l i e G 9 T S X V M c z d w Q U Z C V V Z K U 2 1 U N T h 1 U 1 V W d V h Z N H J R K 2 d 2 W T N G e G N Y c n J y Y m U w W k 1 r U 3 h 4 W H N O V 3 Z X V k k 4 Z V B U U n g 0 a 1 F 0 W H J 6 N G 1 v N X c r Z m o 0 T 0 c 2 R l d O a m F 0 V 3 Z W d F d 2 W F l 0 Y 1 p O V 3 F V S m t 5 W T R Q a m t E T 3 N O S E R o U U F 3 Y 0 9 0 T H F N S z d K a n h 3 N j F i d D N h T W Y 3 e X U r K y s w N W d 4 W T R w Z H R y a T d z S l I w R z l v Q 0 V 5 Z E 8 x S W 9 W S z d S N j l X c E Z S R V J v e T V Z d G p u d j F T O D V I K 2 0 w M m 1 6 d z h Q Q l F V R k t T O H Z E e E x M M V p I O F I 1 N T V C R 3 J T M 0 F a M j d a d D A r b l R w M 1 h Y W F h j N W p t N F d 1 T 1 d X V z d S a H d 3 Y U 5 I a j J h U H E 1 Z y 9 2 d m Y v M X B k U W h I Z T N 0 N 0 t 6 Y z N W d D k 5 K 3 F 6 V n I x a 2 l T R W h J U 0 5 H U E d E R W 5 u U T d x b n A 2 Z m M z T n h L L 0 t 1 N X U z Z n Z W d V B H a m J W O S s z Y T k 4 c 2 9 y V G 1 l M H p w M D c 1 L 1 R C O W R D a F E 0 N C 8 w Z 2 p Y d 3 g 2 b E R N W E h 4 K 3 V K S j U 3 U X R H b l R I R m Z E U y t j d l h C M D J i S m d 5 T W p L Y 0 x 1 N H F M W C 8 4 O F l l K y t l W W I z W G 5 u b m N Y T z M 3 b H p w M H N P R j B I R j h 1 T 1 B Q e n F O b i s v U 3 B Z d F d y V n B W N 0 5 l R m Y z b l Y y O X R i Q 1 F r S k Y 5 M S t U a z Z P d n Z 6 e V M 4 Z U g w O T Y 5 Z X p 0 d H M x R 2 p S c E x P M y s 1 M C 9 Q a n h p b z Z P b H Q x d T E v V H A w O H Y w e j h v R D E y c j k r d l Z x M 3 J 4 N W t j Q X Z T Z j M 2 O W R Q e D Q 4 Z j E v Z m Z m V z F B W l R E U n g 0 a 1 R O b U R G R H I 3 L y t 1 b D U 4 O F V V M W I 5 N W M 2 Z W 5 w T 2 4 z N n R N Y U 1 H Y V B X c l Z 1 c m J k d T J H a l Z x b E d Q O G Z H R 2 J O M i s r c k d 1 b G Z 2 L z l k e V V r S k Z 6 V m R W W D U r Z m 5 L e X N w U 1 Z s W V c r K z h 5 e E p I K 0 1 w S 1 V s T 1 M 0 R 0 d 2 T 2 5 E b W F O b T J h N 0 h h N z Q 2 L 3 Y r d n I 2 e X N m S F I r d l h y M W Z M b G k w Z H Q 4 e T Z H a m s 1 T 1 R w K y 9 M Z z h Q R H l V b D V l b k d U T m 1 h T 0 R B Z 1 F v T 0 R w W j A v b X h B Y 2 5 L e W N u T n o 5 Z l B Q U H l z d k w 0 O C 9 q S U Z y W X J m Y n R Y M z c 5 b 3 Y y N 2 U r L y 8 r N j R J M F J X V n B i V E d h b S 8 v d l d 2 b W p C a H d r V l B m Z W Z r N U t o Q m d 3 Y T Y v Z m J i S G V O U U p T a z V P V m x u e n B 6 U m t T T k h s S l d W c F J F a l J p Z z B O R l F U S m t 4 U W F t c X F I b m p n Q W N j d D Z v S 0 N n a 3 J u R F F N b G F O e T Q 4 V V V E K 3 F a T m 0 0 c E 1 L N 2 k y c X p n U k V S R U V m c F N h e l p z M z Y 3 U F B Q d E 8 z M z M 2 c l l j T 0 d x W H Y z N 2 x x e V p J b F d y M T d 0 K 0 9 2 W U J i Z n p u a k J o Z 3 U 2 N j Z 5 N j k v U E x M Q 2 d r S j B j b V R K N 1 Z s e X h h Z E 9 u V k t r W k d S Z X Z Q T k 4 v W G 9 v N C t X Z U l i M j J X Z W Z W W F I w d E N O N 1 h J b H Z 2 L z N X Y 2 F B e U 9 6 d m I 2 Y T Z F b X p a d G N 2 e W R s d U k r b E 9 E e U V m c k x T S T B h T l R S L y 9 u e U Z o W V V w T 0 R o W W d Z R 0 J S W T U y U 3 V m L 1 d N V 2 V Q W H V 1 K 2 5 W U 1 U x U F Z x M W N 2 Z V h s N W F l N 2 N 1 Z H E y Y l p 2 U z A 5 T 2 R U c V c z Y T l k T y 8 v c l h 2 O V N o U X d m N S t Q a G 8 1 T W l S T G o x V 0 h L N 3 Y 1 T W 1 U c W x h d G 1 z T E R 3 M H R j N X N r b m 4 x U l N V c E p z T n B 2 d X V P T U 9 4 L 0 E y N m Z 4 R n Z F T 0 d E S E g 2 N j c w W D h 2 R H d L U G F h b E Z X c l Z t b n o 1 c z N x M 2 J 1 M 3 R t L 2 Z y b n I x N n V u c H A 1 K 1 d 1 N 3 U 3 c W x h d H F t W E x s d W 0 x M T E 3 a m V o W U F s Z D d 4 N D h m V n V Y T m 5 U W m t 5 e F h F T n p h e F p z M 1 R r e U J I W m J E W U 5 I e j d j T V l 6 c 3 B a Z G U w d n I x N j d W d D J 6 Y T k v Z m J i a m p N Q V h s N W V q d E V C Q 3 h Z c 0 t I R j R U O G V P S F V z Y 1 l Y Q X B r W k d S S l k 3 c D c 5 R 2 p C M l A 2 U z R u T l h 0 T E 5 r a X U 0 W T R t S m l 1 c H h x N W E r L 3 B w d T d 0 T F o 2 b k x L W E 1 I d H d h V H p W N z R Y R G x p d T R r a k N V V D M 0 a j l I c T F l T m 1 q U j g 3 M H V w e U t y e k s x d V B G S 2 R 6 M 3 J v Q W V M M T N m L y 9 p V F l 1 O F p y Z z B m c m x i V H h v M n N M c W Z T T z V l U m 9 V S D N E d G N O R W V H Y U 5 m V X B x O H V w O E N y S 1 B q d 3 Z M N i 9 Z Z S t l Y n l Q U j l P R 1 A 2 R F Z F N C t M a G k 0 Q W Z L Z 2 l z R m Z n Q X d V V 1 V K L 0 p V Q m 9 S O E F B Q U F 3 S E t F Z k F B Q U F N Q n l o S H d B Q U F E Q W N v U j h B Q U F B d 0 h L R W Z B Q U F B T U J 5 a E h 3 Q U F B R E F j b 1 I 4 Q U F B Q X d I S 0 V m Q U F B Q U 1 C e W h I d 0 F B Q U R B Y 2 9 S O E F B Q U F 3 S E t F Z k F B Q U F N Q n l o S H d B Q U F E Q W N v U j h B Q U F B d 0 h L R W Z B Q U F B T U p 5 e G 9 k L 2 Q z V U 9 T b E p 1 Y l o z R W x L R 0 M z M j V X W G 5 5 O F B U d y t y U 3 p F Q 1 B l N T Y 2 U E h T O W Y 5 N 1 B O Z m l T a U J K c 2 t 0 N W V m b n k 5 U F M w d W h J a n N B O T N Q Y W J 2 d z Q w T i 9 i N i t Q Z 2 9 J O E Z k U 1 V y T F Z w Z U J Q M m R r N U 9 u V X F U W F Z x M T d h N k Z D U F E 0 N j Z I S G k 5 Z C 9 u N i s 4 d m Y z V j h M U l k x Y V h B a 2 4 1 K 2 Z s S 1 R V M V Z q Z X J W c l M 3 R k N P e k R Y W S 9 w K z N C a l E 3 K z d t N 3 R x V n E r d U x W O S t a W F V w K 0 5 P T 1 h i d V V j d k t r b W p S d W F I V X B S c U R I W F E 4 O V h y c D h m S H h V T F N 4 V T Z 6 Z D h a b l V w a 0 J T L 2 M 2 Z V N q N T l R L 1 h y W F c x M k t F Z G l I d X g 3 V D k r R m 1 u c i t R N U 8 z d H B W d D Y 5 O U F i Y n k 3 W D N C Z G V W c S 9 1 W F J V V U Z D U V B k M 2 V y U z Z 0 V T h 1 M T J u V H Q z V G 5 2 M 0 h k Q k x y e T V R K z N Z M 3 F r R z l l b G F Y W l F S N j N E W F E 0 M l d u Y W x p b 3 V u Z n J v d V Z 2 d j Z Q c n I 2 K 2 p M b E V k R l J n W U t I Y z N Z N D l Y d V J 5 N 1 h j c k l 5 T k N C Z 3 d m M X d z d n o x U 2 E 4 d F Z x M W F H W j F X V V p n S C s 0 Y U t 0 T S s z R 2 E z M i s x V 0 Y x R l d q a H h K M E l M R m I y c j F C e D h x T 0 x p S 1 F v T 0 Q 1 Z U Z o N 0 9 j Y 2 w 1 U n Z 0 K 3 Z z M m J N N m x w a W t p T m F 0 T k 9 H e F V Z c j h 5 M D J 5 M l d 4 V 2 w y W U V l d H g 2 O U h q W i t 2 M l B R M 3 J w M V l Y N j c 4 Y l B G U k l T b 3 V B c V F Y S j N J e F N W R j d 1 a z l Q U j B K U 1 l s c S 8 3 M W R U V j U 0 a m g x a W V v b 0 5 6 N T R s U X I y N G R h c l R Q d H d v M E 8 v S k d Y b j V H a l B u b j M 2 M z V k Y j l k T X Z P M 1 Q 2 O U J t c l M 2 c F V Q R D A 5 M W F K W k U 3 V n J l N E 8 2 Z C t z c 0 h 4 O G Z J M y t R c k V T U F c 0 c 2 V M M 3 R a M m R t S z M 3 R l R t N y 9 Z c G g w N 2 Q r b m N 1 U X l y U z Z v M D N O e m M x S 1 J S U T d W d j E x Y T l l M 2 F Y c n k v O V h k c E 0 y S W Z u N W V i c T l L a 1 V C V l F K a 2 F l b m w 5 W G x Y S k h L d E E 4 M 1 B 2 U U R B Q U N n N 1 B 6 M j I y K 0 t q W T N W c 2 1 Y T E Z C R V J Z W F U 1 S 0 F I b j V 3 Q U F B Q U R E R W Z v Q k F B Q U F 3 e E g 2 Q V F B Q U F N T V I r Z 0 V B Q U F E R E V m b 0 J B Q U F B d 3 h I N k F R Q U F B T U 1 S K 2 d F Q U F B R E R F Z m 9 C Q U F B Q X d 4 S D Z B U U F B Q U 1 N U i t n R U F B Q U R E R W Z v Q k F B Q U F 3 e E g 2 Q V F B Q U F N T V I r Z 0 V B Q U F E R E V m b 0 J B Q U F B d 3 h I N k F R Q U F B T U 1 S K 2 d F Q U F B R E R F Z m 9 C Q U F B Q X d 4 S D Z B U U F B Q U 1 N U i t n R U F B Q U R E R W Z v Q k F B Q U F 3 M 2 x Z W F F B Q U F N W F p z M i s v N 3 Z y Y k E w b z d m Z H J x V X Z B b m Q z Z D N Q V D V t c E V Z O E 9 N e n F V Z 0 J j S V V J L 0 F N Q W x u V D E 3 V m 1 t b l Q r d n h N W S t x U n Z Y c V Z w Z F Q 2 Z V h r N U d q Q j Y w d D B K Q 0 h C N m x J Q V h B V k N Q d 0 R B c G Z Y d T J W M U 5 H e m V 5 d W 9 4 S z c x e E d o d D U r Z D V Y V l p R Q z R T b 3 p w Q n d B Q U F B e E g 2 Q W N B Q U F B T V I r Z 0 h B Q U F B R E Z m c H g v U 2 Z U V S t Y U G Q 5 d W R S b k c 4 U E w y a 3 J l W G w 5 V m x W S H A y d T E x b j A 5 T W x X c n R N M k d X W H Y 1 K 2 Y z T j N k c l M 0 R k F J R E x V c W x E Z i t x c F U r c D U 2 e D A 2 b F p a b W R T b k d H R H J r T G s y Y j h v V F Z a V l I 2 U n h L T z Z 2 W T c 3 O U t a c z J l d E x z V k l Y b D V l b W o v d k 9 m W H E z c z N x V W d B Q X V D e V Z P d l J u W m 1 i c V Z G c W F K b z R i c l J z a X d x M H V w M E k 3 Z m Z x M D V z M y 9 s e E t P S H J P N k Z F a k t 5 T W p R b W J O b k 5 X M 0 t r O X o x c E p T Z F R F M 1 Z r M U 9 t S 3 l Y b H B O V 2 x B Q U J 3 M l N w M T Z D L 1 F 2 R m t U U m Y 3 b E p x d k x x T k J T V W s 0 c U 1 D R F E 2 a k p 3 Z 1 Z Z d G 1 x d G Q y e l p X b D J H V X h L U W t l W G l 3 N n d R Q V Z D e G N 5 Q X N B Q U F B W W p 0 Q V B B Q U F B R 0 k 3 U U R 3 Q U F B Q m l P M E E 4 Q U F B Q V l q d E F Q Q U F B Q U d J N 1 F E d 0 F B Q U J p T z B B O E F B Q U F Z a n R B U E F B Q U F H S T d R R H d B Q U F C a U 8 w Q T h B Q U F B W W p 0 Q V B B Q U F B R 0 k 3 U U R 3 Q U F B Q m l P M E E 4 Q U F B Q V l q d E R 2 d 2 o 3 K y t H T k Z S M G Z y O X R 0 d l Y x S l N r b n I z N 3 E w Z m Y v e l I 2 c k l B e T I z Y 3 V G R 1 J r W k Z X b H d G Y z B v c 3 Z 2 c W l 4 W T h k Z T B U c X B x Y W t h U F h x M G 9 x S 2 l 0 R 2 J O b W p L c U R F Q m x R K 2 k z U 0 V 4 T W p C S V R F M H V j Z i 9 U b 1 V j M m N P V k 5 E a H c 3 V j d O b X o 1 Z S 9 2 c j h q S V N G V 3 R X d F d 4 V E h w N n V s S l N V c 3 F q W E F C Q U 1 a N S s r b W w 5 O H N r b k p j N X Y w Y U t G M n J S c G M w W G J u R D k v d n B L V G s 3 V m 8 w U 0 s x Y j k v K 1 d r c 0 V B R W 1 F L 2 5 M M z Q 0 O C 9 L a j A 5 W F N F a E l R b 0 t D b E p j W E Z 5 e H k r M 2 N 1 V k 1 l S G g 0 Y U 1 t U 0 k y c l J w b z R D Q U F N M m N P V k 4 x N j l a M U x I U G 5 u W G R x M j d a d D V W V T Z B T 0 J Q Q n c 0 Y 1 V H S m l v a 0 p D U W h R U 0 V x S 2 R P M 2 N x T F M y d H l I S X h N V E V h U G 5 6 N E Z X M z c 1 N T k v V m t 4 T W p N T E R 3 M 1 h k Z G R l V l Z z a 0 F L a m t Q c X d 1 b 2 J E N z k 5 R l B M S n U 3 Z U F B Q V Z k R W x F U V Z R O T k 5 e H p T a 3 h N M U V N U F B h U 3 F W Y X N x U E R 4 Y 2 Z u N S t U c 3 R s W k d U S T I 5 d j d v d H Z L e W N r c H k x S U J B Q 1 g 0 N V p k Z j l Q N z c 3 e X M x T l Z Y Y n R t M V R T R W l J e G 8 w Y n B 5 c F Z x b H p 6 d G k 5 b i 9 3 O E F W N G 9 q L 2 V Y c 2 l T Z W U w R D M z M 0 t O Y X R X c X B l Z l B t Z X Z u b G w 0 c 0 U v c W x U c D J y N j l P b E t T M H R U d T N i d E 5 H b l N K S j A 0 Y 1 V M d D J y V l R m S H k 4 O X V 6 W m 8 z Y n Q y a W t 0 T F U z V H A w O V h 1 M 2 J 0 d E d 2 W E x t V m 1 a b X J 1 M 0 x u c T F h d V h P b l h x c E h I a n h s b j B M b E V a b l R w M V N 1 M 2 F 0 Z F B h d F d z M W J O Z 3 d k Z X p Z V V E 4 K y t L Q 1 N r N U 8 x W k 1 r U z l l c l Z T e j E 3 O X R U Q 2 h R d W Q x b H U 1 Y 3 F V R 0 R o e W 9 U c D A 2 N m M 0 N z c 5 V C 8 v d m M v e D d 3 a l I 0 N W 9 6 S m d 4 N n R L b G k 3 c D E 2 N l p s e T V Z V i s 5 c n Z 2 U E 9 P T 2 5 U b 2 9 P M 2 J 0 N W Z w Z X d R S 0 R C Z 3 d R R E 5 u e m x S S V N J Z 0 N B d 0 8 x W U 1 F Q 3 R X e l p z c 2 h 5 c z J m U D F z a V J J e D N Q W T J O a n R X a l J J a z J m U G w x Z H U z W l Z U R X l N M X E x Y k o r b j h z T T U y N 2 R v c E 1 U R l J 6 e j M z b k 5 x M W E 2 Z m Z m L y s 5 M 0 4 0 V E F M T V I r c 3 R a W W 1 L a T V z K 2 Z y N F V M R i t y Q W d R T k 9 B Y W Z B b U R G a k 5 I c j B h Q V V H Q m 1 y T m 1 q V W F Q M z Y 4 M C 9 5 R 0 R S d H F 6 W m 8 x Q 2 d 3 T T F P a l J v N 1 Z t e l J v M W J 0 e F l y N y 8 r d X V M a T R q U n Y z a n d 0 W G J w V U h U d D J M S y s z Q l R p c 1 d y V k t 6 e j M z b k Q 3 N D R B T W x K a V p x K 1 B E a F N r e E 0 x T W N m Z j Z 5 c F U 2 Z n F 6 V G Z m V k h 4 O H Z H U D V i Z H U y Y W N T S U V W c X h Z b 1 V p S X l Q M T l O T l A 2 O H l a T T V L a 3 l a T W 5 5 O T N k W F c r O T l a W m V m d m x s c C t G d E J i N z c 3 a n Z O b X p k U F R 6 M z F G T 0 9 m V V c 3 e T g v T T F h Z E l r a l I 0 O V d q Z m R k S l B t e j U 5 L z J l d S s 5 O T U 3 N n R H a m h 6 W n U z S 2 d C Q X d a b 3 h v d 1 p T a 2 x K V W Z Y c T F i V m 1 6 U n B W c T F a T k R 6 M z B r T m F z V 2 F N N m R l c V U 0 Y n N B V U p r d 3 Z L Z W M x Y X h a V X d z V 0 x G Q n d j T E J t e n B 5 c G F 0 V 3 F G V m t t T k R S V U l T R W h j b k 5 6 Y z R T Y 0 V 5 Z E 9 P T 1 o 3 Z W 5 x c W J 0 M j Z j b k 5 6 V T B o S W l H T 1 p R N G N P c V U 2 Z E 9 n b 1 B E N W N r T l c v Z X Z C e m V F Z U R z N 3 J 2 d l Z 2 W H E x U 1 Z K M G R I U l d y R m l o Y 2 F P S F N z Z k h 4 O T E 3 Z H B W d F d 2 W F Z u e D h 2 S 0 5 Q W D N 2 d E 5 k b H N O a 2 5 T a U J F a j l P N j c 3 M n I v L 3 Y x c T I 3 Y X Q v d m p q R D N Y d j N s M k 5 H a l V x O X J X T 0 h q M n F K N T U 0 U X N P S E Q x Z S 9 m d j N L N X c w Q 2 t 0 e m M z R F I 3 O W 1 3 M W F 0 U k l M V n U y M U 5 t e l p 5 O T c z Y W l v S 0 h Y c D B r V 1 N k T j k 5 O T J u e D R z W G F z V 0 9 I d W 5 Y c n B y c D E 2 O H J k M 1 Y z Q n d j S E Z m c 2 d G W E 1 X Y m I 3 N n B y S 3 d z U 2 V m d k 9 H V z M y L 1 g r K y s 5 c j Y 5 Y X R r a V J 2 Y j I 4 O T h N Q U R W c G F J Q 3 h E N k x W Q V F Z R X I 3 Q 0 U 1 c 2 J L d 2 V l K 3 d 4 R F J z M l R N T 0 d E V k 8 z Y n Q w Y 1 l R b 2 9 M N F g 3 T 2 p R M F Z G V 3 J W b F Z B U U l C a l d r a E l p R T Z k T 3 V W N H Z t d l h M c T F i d D A 1 N z k r N 1 Z v V U 9 I S k 1 r U m 9 P N j k 5 M T R 0 V 0 x C Q W U v Z n U x Z E N o U T l X a V J R d k h l b m E 3 W G V Q R 2 p k T m Y v d k l Y a l J n e G 9 x e m Z G b E J F d 2 I 0 O E l D R E F x Y 2 N 2 c F g 3 O S t v N 0 h Y b D V l Q 2 d v S 1 V t c H F h c W 5 Y Q j V T b C 9 m d j M 2 O U 5 Q U D N V O H Q 5 b H M r d m p q a n g z U H U z Z n Z i a 1 Z a d U F p R z l 4 Z 2 t N a k p T Y T l h c 1 V l d l d y V F Y 1 O G 1 T T k h U d F d k c n Z k N n J K U X l i a T V P Z T l X T H Z 6 Z 2 F i U F p I S D M 1 L 2 Z m Z m E v a n c 0 Y k x a Y k J v N m R L a G V m L z E x c D J Y L y 9 2 Z S 9 h L 2 5 5 N W N y S n l k R z k 5 O T Z y N W N 1 W E 8 4 M n Z X Y k 9 t O X U 3 Z D Z 4 Z 0 9 C R l F F R i 8 2 T X V M b T V z Y T l H a F h Q Y m J i Z k o z Z D I 5 U 0 8 v Y T d Y Y T V 1 Y m 1 w Z C s v Z U Z s V 0 d r a E Q 2 S 3 p D Y n p h Y j g v S H l u Y V R W c T F O R D Q 4 Z U 0 x Z i 8 1 O G J k M j Z W Z n Y z N z d l b 0 9 1 R F N Q d i 8 4 Y z d W c D A w Y m p 4 N D l Y b H k 1 Z G l y M W p T Y X R X c m Z U Q 0 N 5 L 2 8 0 W W N m Z H J x U T E y Y X p h Z G F z V 1 p L a z h l U E h L e m M z d D l 6 c U J v R E t y b V h M b H F w W H I x N n g 4 M n J X c k t u V 3 J W d V h j M F c 0 R k V L L 2 k 5 a T d k N j h l Z W V T U k t 6 c G l X Y U 5 H R F c z Z H V s V j c 5 K z V W V 2 x x Y U Z p O W V y S y s r K 2 t x L y 8 v N j d m d n J w S j N s N 2 U 2 d E d q U n B s V 0 R V c X U 0 O C s r a 2 d 6 W j g 2 O D Z 2 W E R 3 c 0 t V a 0 p D Z z F O U l V w Y W V u N j l W W F g z V 2 F Q M m Z P S F A z O D g 4 O D Z j T 0 N B O X U z Y l Y r U V h U R U J B Z 0 9 i T m 0 2 Z m R 1 M 2 R m V X g x Q W F j b k 1 6 T l R J a 1 N Q M X l 5 K y 9 X R j B L V U t i O C 9 Q e l V w a z B i c D d P M 2 R y d G R O c H R O V F p z M k x a W G I x N k o w R W Z w Z F J F c E t p b m J 0 M n F W e j U 4 N W Q 5 a n F Q U F B L S T R 1 U G o 5 Z U N E R C t y a 3 l a U E t 6 O C 9 Y U C 8 v N V R 3 M F p N a 1 N i T j I v V 3 Z I b n p G Q l F V V k l a V m 8 3 S T d j d V N J Z n Y z M T E 2 d G V m L 0 R n d 1 d y Z X Z M b j Y 5 Z X V u S V V P R 0 Z E a 2 R m U F R v V V k w Y 0 9 W T D M z M y s v Y 2 5 K e U 5 I d j I 3 Q 0 x i d V A 3 N j Y v W E 1 N O D l v M 2 J w M W V 1 T 0 5 O N j Y 2 R n F B M F p H W m 0 2 d G R m Z j N X N i t R S m d J a D h m S D k x N D Q 0 M U Z 6 d E I 2 Z U h n b 0 l p T G l p c T V 6 U W Z t d z J T d n h R T U p q a V l t S z Z u R 3 J s c j c r b W 0 3 d T B 0 b n F j a X E w b E p T V C t z Z V k 4 Y W 9 T R k t R M 0 Z y N X N k V G 1 W M 3 Q 1 O S t 4 W G R Q M W F y M 2 4 1 T D d k c T J z Y m 9 j b 3 l R b U p T b m 1 q c 0 Y 2 N H Z F e E d q e H d n T l h s R 0 8 z N 0 g z O V M 3 R D N E d G V I R D F X c m F 1 U G c 3 T 0 t I O G 5 N d k k w S 0 I 3 a C t 1 R 2 l I R E 5 t d n F V M W V Y Q U J l e m V 2 V n R q e D Q 1 V m N u S 3 k 0 N G g v U 0 V p S T V z M m J w N G l J Q 0 t 2 T H d 3 V T Q w Z z h B Q U l B c j F x a F J J N F d G a F V t U 1 k 0 a F B R R U N B b W p W c l p t V l p L Q U d o S H d B Q U F G Z k 0 w O U 5 U M G R I U l R 0 U D Y 5 d T F i N 0 U w W l l E M U N Q d 0 F B Q U s 3 S 2 h k Z G l 4 Y 1 R F V 0 Z R S k x v W F F E d 0 F B Z 0 t 0 U 3 M y W k 5 k Z X p Z V V R h Y l R l M 2 J 0 M W Z 0 M n J X d E x n a 2 x J U F F E Q U F E Z 3 F 2 W H Q y M W V T a W d 6 M W d X c 2 g 5 Q U 1 B Q U 9 D c T N Y a m p q Y n J o a G h 2 V X R t M W J x M H Z C U l J E N k F R Q U F j T l V D Q X d N V k d 4 d n J 1 S k 1 Q W E p P S D F R V U F B Q U J V T m 1 s c H A 5 V X o 1 Z z Z k V E U y M X V o U V U 0 d U h 1 c m x u V G 4 5 Y W d P L 3 R i W F V x c E k v U U R B Q U N V c z N N W j U z U X l O V l g z M z N l d m 1 q Z H R Z b l U 1 a 0 p S N j Z w U 1 d M b j l i a H c 0 Z H R y c V V N a 0 h v Q n d B Q X N F a m 5 U a D E w Y z V m T 1 Z w Y 0 J T V W N T a n V y O U R 6 N j B 1 b 3 d 5 d z V o K 0 F B Q U F 3 S E N F Z m d B Q U F N Q n d o S D R B Q U F E Q W N K V j Z U T C 9 O W n B N a 0 p T V W Y x K z k v S E x L N G 1 v c n Q x S 2 s w W l d W b E 9 m N V A 0 U m 9 T a z V M b z d W S j I 0 a 1 N L O H Z M e n J D N E R B S U F y V X F s R H Y 2 Z W 5 w e V R w a F h u e j V l U G p i W E U x R l Z 0 Z V h y N U 9 w c D d V Z G R m e D U 3 Z G R n Y W Z Y K 2 Q 2 Z U 1 l Y z V l W G w 1 V 1 Z 5 T l d m T H k 4 b l Q y Y k x v O F B D d j E 3 a E 1 B V U 1 G V T Z 0 O W F n U U d C Z W 5 M O F d D V W x I Y m U 2 b E J K b F p X W H E 0 S U g 5 d X I 1 K 0 E v b j U r V n R k e m t X N X V i c 3 B 1 b m R Q c T h 1 Q X B P c F Z x K 2 5 4 T V k v c T V N b F R W c G R 5 U 1 J X c H h 3 d j Q r d m 9 v S 3 J L R D F X V U F B S E R a S 2 5 Y b z k v T H k x R V A z M z J k M U d S Z j E y M i s v S 1 R Z M l Z r O U 1 H S 2 V J a U F p c n k w R U Y 0 Z S 9 2 c D B j Z m Z 0 R H F N a T R M U F E 0 Q V F O b m p R b D R B Q U F E Q W N J U i t B Q U F B d 0 h D R W Z n Q U F B T U J 3 b F h w T V B 3 R E E 5 U j A r a 2 l C M 0 4 0 N V J X U z B 6 T T B 2 W l d k b m N t a G 1 v b 0 F q O U F B Q 1 h W S E M 3 M m J u U H o 1 T T N 0 N T Y x W E w 3 Z H J p T U p S O V h a Z y t n Q V Z F V D g 1 Q U l B W E Z M d F d q V T F l T 0 F B N 1 Q 5 d z B P c F M 4 S 2 Y y T j k y b z I y L 3 R Z M 1 V a Q U s 0 Q 2 9 S O E E 0 S k x D U W t N M W Q 4 W S 9 y U z R E Q U l 6 Q U l F a 0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I b F l Y Q U F B Q V V O b l l i R F p K M H J G a l N U c n c y M E d M c T R F a 0 p T W W x L e n M 3 M i t v e X l n e W h I d 0 F B b 0 p 4 N W V Y b E p r a F l 0 V 2 F i L 3 J I e l A 0 b W 9 n U 1 R r N U 9 U c V d t T 1 Q 0 M 3 B p R z B B O E F B R k R P L 1 A z O W R j O W R z Z H E 5 W j U v V n B h Q 1 E 2 M n J Y M H U z U n Q x a G R S c G t n O U F N Q U F K U X p i e T h 2 e m Z 6 b l p L d k x R Q 1 h D a G J 3 Q U F B Q 0 E 0 U W o 5 Q U F B Q W d P R U k v U U F B Q U l E a E N Q M E F B Q U N B N F F q O U F B Q U F n T 0 V J L 1 F B Q U F J R G h D U D B B Q U F D Q T R R a j l B Q U F B Z 0 9 F S S 9 R Q U F B S U R o Q 1 A w Q U F B Q 0 E 0 U W o 5 Q U F B Q W d P R U k v U U F B Q U l E a E N Q M E F B Q U N B N F F q O U F B Q U F n T 0 V J L 1 F B Q U F J R G h D U D B B Q U F D Q T R R a j l B Q U F B Z 0 9 G c 2 R y d m R i b l V S Y 0 R a e D R r U 2 R P b l Z L a 3 B T W m 1 h b W R P M 2 V x Z W Z Q b T h 2 Z j N s e V J W c V Z K R n p 6 L y 9 2 S l V s Q X R l R U h n Y 0 F v S H g 1 V 0 Y w Q W l x c F N w W W 8 r L y 9 4 e k Z m N D g 5 d X V 2 d j B x U 2 J E Y W I r d m J 0 Y T F W c F F L b W d 4 d 0 V B S 0 Y 4 T T c z R k J m Z n Y y b G F l b l o 3 S H p Q R H c 4 M U t k U G 4 z S 3 V D Q 2 h k Z m Z 2 M m x Z Z E g 4 Y 2 N j N k h F Q U F F b 2 Z v Z D h G M W E x Y l Y 0 M G J O N V o w L 3 F o b n d a Y 2 s x Y W x U U i 9 Y c j E 3 Z X l Q T 0 N h M W E x Y j E 5 S E h G L 1 o 0 L 2 Z y M T Z Y R U F B R W 9 a b 2 Q 4 R i t m d j c 2 N F l i Y n B E T l p u T U 1 m N 0 R i N 2 J M W m J H c l p z c V Z D U T B N d H J o Q z R O d j c r L 2 1 y W n N t V 3 h Q Z D Y y Y l Z 0 N k h B Q 0 F V a 2 J v Z D B G Z V h s N X E z Y n E x Z k h 4 O G 5 L W j d l b n F x Y W R P b T h 2 Y j J 0 c W d 5 b 0 h S N G V Y a 3 B Q R H l j S G d j Q W 9 K d 1 E r b D F V a 3 l a T k Z C d 2 M 3 R F R O M z k 5 Z m J k c T B z Y W d p b 0 h T M W F O R 2 k y Q j V 2 M G F L R l J S V U J B R 0 F 1 U X I r T G F 0 U 2 9 r Z X J V c V N O S m p 1 R V B O V 3 Z X V k V S R W h K V m x B Y V d t U l l z V 3 h m W T R v U j h B Z 0 5 K S D Z I Z G h G O T d C a E 5 z W X d q V D B P Q U F B N V l Q U T c 4 S j Y 5 K z R 0 W D E 5 Z l N a S 3 Z y N j l p W W 1 J c 3 J n Z 2 9 Y Z l E 0 Q U F E b G c 5 R H Z 3 Z 0 l E Q T l X b F N 4 Z l p i R F o x N 0 5 o U l F V R k J W c G N F b E N w N k h B Q 0 E 4 a 0 h v Z D N H M z N Y Y W I z T n p j M U x 0 M 2 I 2 d E x B Y 2 9 F U F E 0 Q V F O a 2 o 5 T H U 0 R m k x Y U t D S W l n b 3 N i W V N 4 N k h B Q 0 F z a 2 Z v Z D N F Q k F R R W F Q S G l 3 U W t K Q 3 J D N E Z L Q l A w T 0 F B Q V p j L 0 Q 2 Z 0 x L U 2 x y Y W F m V 0 1 1 V U 1 u V T F P d E x n V 0 Z l T G k 3 Y T l i M H B 6 W G 9 6 d j V X b D F M a D B l T 3 V p U j R I Q U x n a V k w U C 9 1 W X h 6 T 3 B t Y X F 2 d n Z 1 M W Z O b X p h e H V o e E l T a j E x U 2 t 1 W H Y 2 M U R o d z V i W F l v U j Z I S F h R N D h E Q U Z 5 V n N h R y 9 R T 2 R P S F h S e m w 4 N V d s d 0 Z K U n h L T z Z 2 M F B Q c l M 2 R E 9 Q U T Q 2 N k R I Z 2 N B d U N y R z l B T U F B Q U N H S S 9 R R E F B Q U F o a V A w Q X d B Q U F J W W o 5 Q U 1 B Q U F D R 0 k v U U R B Q U F B a G l Q M E F 3 Q U F B S V l q O U F N Q U F B Q 0 d J L 1 F E Q U F B Q W h p U D B B d 0 F B Q U l Z a j l B T U F B Q U N H S S 9 R R E F B Q U F o a V A w Q X d B Q U F J W W o 5 Q U 1 B Q U F D R 0 k v U U R B Q U F B a G l Q M E F 3 Q U F B S V l q O U F N Q U F B Q 0 d J L 1 F E Q U F B Q W h p U D B B d 0 F B Q U l Z a j l B T U F B Q U N H S S 9 R R E F B Q U F o a V A w R y t y W l o 1 L 1 Z 5 S k V q c l M 0 R E t P T E Z G M S 9 V M k x G a n I y a W R Y Y n Q y N m E 2 N z d s T G 5 6 c D E x O E 9 E Q k 1 x b 0 1 B Q U J 6 Z V Z o Z E F J R E t w V V d M R m d v T k R i M m l k U 1 p O b X F R M m J k c m 9 x Y W V l V X R X c V Z j d W 9 N Z 0 F B e k V Y b 0 I x Q 3 V Z b U p p c m 1 q N T F O U l V I V G x 5 U k h Q b X p G R 3 J W c T N L c U N v Q U F N e k c 4 Q j R B T G k w a k k w T 1 M 1 T z N 0 Y l h F b E F B Q l V Y S V Q r Y 3 J S e D Q w W k Z S a 1 p x M D Z a T j Z 0 K y 9 2 N k t p b 2 p S O S t u U 2 x w Y V Z w e X B R c D Z 0 e T V z M j Y v L 1 h a d D N y e l p z Y z Y 1 Y y t m M D N I U F A 2 Y m J i Y m x O V V Z K V H V 2 L z k r c H p I T m N Y R n h 1 d m Z l Z T l X e F k w Z E Z S M G N y T G k 2 d T J O Z W V P S E d p W W 1 K a W R Q e j Q 4 V E o v b j h E R n p K N D k y K 2 w 2 a z l q W V d D M W F 0 R W p U c D A 5 W D E 2 N W R G U k 1 U b z N Y c j F r b V N Q d n p 3 U S 9 Y d D I x Z V N O S G p 3 W V B Y d T N k d V N t Z 0 V B c U 9 n S S 9 l V X N K e W R I W D N 6 e G h k N T U 1 e D I 5 O H N v c i t 2 a m p q e l Z r e U J E O T V T O S 8 w Y V p O b T N U T E x i Z G 8 r d l R w e X N 6 T W x D U W x K e W Z y e E l r V G V 2 c n B w N 1 Z z M l R L N X V i b H A x c X h a a 3 F T M H R E U T k 5 d G h q N n R x M X E x Y X V Y S 2 x K a 3 l i S n o 4 K 3 Z 5 R 3 U r O G N Z Y i t 1 Y W J i L 1 R L S z Y r b 1 d y V n E 1 Z n A r Z 2 N 2 e D N u d n Z x V W V Q S H R x N G N h T U d E Q m l n R 1 R O b U t D V W x S V D E 3 O X R U a X h Z c 2 x T Y S s r K 3 F x V 0 w x O X V j Y V V B Q U Z S T W h I N E x q Q m d 4 U X I 2 K 3 Z y c n B w c H Z V c W x V c m h Z V 0 Z x V i s v Z n Z M e T h 0 S 2 d R W U 4 w N X N 3 W i 9 m S E h I N U t r Z X Z Y c T Z i b m 5 u b E 5 r W k t T Y U 5 t M n F l K z Y 1 U n p 0 M j d G Q i t m c j Z T a 3 B L V W x a V 2 x q a D A 3 c W 4 3 O S t 1 c l d y W n Z D d z h P Z F h t d k x s a T F h c 2 1 T S m 5 u M z J X V F Z w M H N T S 3 R 3 d G N V b F J V b E x w M D Z T S X Z M e S 9 k Z D k 5 O X l z d k w w N D R k T y t U d j c 2 O W F 0 V 3 B K a 2 1 y V X F L S G F 0 V 3 R i W E N r Q U F C V V R G L 0 t X T X c 4 U E Q 5 V 3 N X Z F B 4 U E R R M F Z Q N y s v b z d u d 2 N I Q m t z N G Z 4 W m N r b T g y b V R a c z J h Y 3 V X T F R w N D h L R C s r T 0 1 Q N W V i b U t q T X p V N D B i T j F h S E R o M z B q M y 8 4 U T d H e H N S b 3 l a S W p U a 2 Z 5 R W h B U k 5 t V E p G N D h l U F Y 4 Z U 9 I Y 3 Z w S F F K W H J u N z k r b z d I W G w 1 Z U N n b 0 t V b X B x c W 9 V V k F R Q m d G b z c w b H p P Y n p W W m t t c H V i V z V I N W R y d G R r c l J r e V J M T m 1 E R k R E U m 8 w M E t o U m 8 v V G t r M D g 2 c m J k Z 3 d R S k 5 t e l p O M j d k d j F 4 M T M z S 0 h 0 M j d j N z V 2 d j c r e X N v S 0 V n L y 9 Q Q 0 R Z M 3 V B S 3 l y O E 0 x R H d u S j R G Q U t E M E V Q c G Q z R 2 V m Z m F h N z c 3 N W J 3 N F l O V S 9 2 M j d a V 2 J t K 3 M w M z J h e n F W Z X Z Y b H F 4 W W 9 Y Q 3 c 4 U D E 3 c n Z 2 T 3 V Z R k J 3 Z H I z c n g 1 K 3 V L T E w 3 U n c 0 Y 0 x 5 T G g w Q U F B Q X V n d E J m e H A 1 L y 9 u b X R X c l h x c X R j U E R R M 1 Y 3 d D I 3 b F p 1 Y n E 0 U 0 V C U D M 3 M y 8 5 M n p Q d j E x M S s x Z l B s e T d k b X p S N 3 Q y N 2 R M e D Q 4 Z D E v Z l h Y T z Y z Z n R H b F R U W n M y V F V 1 W E x 0 V 0 h I M z U 0 M V h V Q V Z 5 c 3 p N M U 1 q U j Q 3 V U w 3 L z h Z b l V w Q U F C V V d v e n B M M k 4 3 O X V 3 c E 1 u V G h T b 3 d i T j A 3 V H A w O V g 5 K z d k M W F C Q k F 3 M G N P R k R Q U H Z 1 c 3 B Q U E R k e j c 5 O U Z N d F d y U k l B U U V C N n R t e n B 4 N S s r T 0 V p M i t q Z H U 3 Z j I 3 d D J y M m J O b n E x Y X R X b X J m d n Y x V j F 3 T m N x Y 3 p N V F A z N j Y 2 O D Z j Z U t F M W F V Q U F G Q n A y Z X l H R H B 3 O W x w a W 9 x Q j Y z Y X V u c n I r b m 1 M c D J 0 T G d l U 2 p p U W M x W V A v R 0 s x Z V B X N 1 c r T E V q T D c w Q 0 x v b 2 V k e j M w T 0 F E Q V Z U R z h C d 0 F B Q U R B Y 2 9 S O E F B Q U F 3 S E t F Z k F B Q U F N Q n l o S H d B Q U F E Q W N v U j h B Q U F B d 0 h L R W Z B Q U F B T U J 5 a E h 3 Q U F B R E F j b 1 I 4 Q U F B Q X d I S 0 V m Q U F B Q U 1 C e W h I d 0 F B Q U R B Y 2 9 S O E F B Q U F 3 S E t F Z k F B Q U F N Q n l o S H d B Q U F E Q W N v U j h B Q U F B d 0 h L R W Z B Q U F B T U J 5 a E h 3 Q U F B R E F j b 1 I 4 Q U F B Q X d I S 0 V m Q U F B Q U 1 C e W h I d 0 F B Q U R B Y 2 9 S O E F B Q U F 3 b k l m V k J a U V Z t O D B t U 1 R w M k x F a 0 h m a n R v Y 1 R X U X B N U 2 t a R 1 Z u W j F 0 Z G h q S G 9 j Z G R E a n d N Q V h K V 3 h v Z C 9 M e T B 1 U 3 R H a k p N d j F u N V h z V 1 Z 3 T k p 5 c 2 5 K M G J I R U p N Z j N C d G V H S G 5 j O T l E Z 0 F 3 R l V a R y 9 y O S 9 m M T F 6 M T J 4 M n I x b m 4 5 V 2 x v S k R y Y X R m U z d k R z N X R j J H R W V o e D E w U 1 B B d 0 J j a 2 M x d X Q 5 d X R M Z 0 l B Q U F C Q T J l R k N Y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U D h Q e X l S d 2 l U V 3 h q N m N B Q U F B Q V N V V k 9 S S z V D W U l J P S I s C g k i V G h l b W U i I D o g I i I s C g k i V H l w Z S I g O i A i Z m x v d y I s C g k i V m V y c 2 l v b i I g O i A i I g p 9 C g = = " / > < / e x t o b j > < / e x t o b j s > < / s : c u s t o m D a t a > 
</file>

<file path=customXml/item5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E C B 0 1 9 B 1 - 3 8 2 A - 4 2 6 6 - B 2 5 C - 5 B 5 2 3 A A 4 3 C 1 4 - 1 " > < e x t o b j d a t a   t y p e = " E C B 0 1 9 B 1 - 3 8 2 A - 4 2 6 6 - B 2 5 C - 5 B 5 2 3 A A 4 3 C 1 4 "   d a t a = " e w o J I k Z p b G V J Z C I g O i A i M j Y z M j A 2 O D U 5 M T k 3 I i w K C S J H c m 9 1 c E l k I i A 6 I C I 0 O D I 4 N j E y N T c i L A o J I k l t Y W d l I i A 6 I C J p V k J P U n c w S 0 d n b 0 F B Q U F O U 1 V o R V V n Q U F B d j B B Q U F G K 0 N B W U F B Q U F S Q 3 F Y L 0 F B Q U F B W E 5 T U j B J Q X J z N G M 2 U U F B S U F C S l J F R l V l S n p 0 M 1 h k N F Z H W C s 5 L 0 h Q c E h k U z Z J T D B U b 0 t J T E l G U X B F b U 1 B d U l T V U h R U j F G V l d h U 0 t n S U M 0 Z D d G a U F S V V F R Z H I x U X d a O W d B V l l S R m d V M V l n O G d W U l F J S k l F U U F v V D B 6 U E 1 I W n A 0 T V N h a E p 6 d V R P K z N W Z H V a Z z V i Y j V E d m p u N X p E b j N P Y k h a N 1 h h N 0 F B Q U F B Q m p M e m V v Q 0 F B Q U F B S l F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o Q 1 B 3 Q U F B R 0 E 0 U W o 4 Q U F B Q m d P R U k v Q U F B Q V l E a E N Q d 0 F B Q U d B N F F q O E F B Q U J n T 0 V J L 0 F B Q U F Z R G h D U H d B Q U F H Q T R R a j h B Q U F C Z 0 9 F S S 9 B Q U F B W U R n U H F 3 c 2 9 T e m s 1 T 2 R x e m Q 3 L 2 V m Z j h E L 2 Z 6 T E R 1 M D c 4 S n V 5 c 3 J L c 0 x x d F N j W G Q z V j k w N j E 2 b H A 0 M G I 2 N j R C K z Z 0 Q y t u W U l D Q T Y w d X l 4 a j B 1 U F h v O G J L V m 5 a M m p I V H Q z N m I z L 1 c 2 d W Y 0 M 2 Z v d 0 c 4 S G x a d W J h M 1 Z a b F l i T l p s U H R X a l h W d k d r V D N k S H Z k b l h 1 M k V G V n F n U l p Y W l l 4 M k l k Y n J 6 T H R 3 M j E y d T k x d W R S R m w 1 Z X U 0 N 1 p v N j Z 4 a 2 x I e i t 1 M k R 2 d l V N U D Y 5 Z V R w N l d s M V d a V k t m b j Y r a m g 4 L 2 9 m V 2 Z m Y T d E U n h M M D Z F T V B h U G p R S V h 3 Z l N n a z l i a j E 2 d k d 4 d D N 2 S 2 x u c D R 4 V i 9 u N W V S c l E 3 M 2 J W d T c 2 d T N O d z R T V j F l N 0 h h N 1 V r N m U x T 2 Y v K z B J N 2 R 2 N n F F U T h P M D B Q M z N 5 Z G Z Y M S t y U 3 p N Q y s z R H J W Y V o 5 d U x H a F B 6 c z d X e U 5 H a j F Q Y z l o K z B h Z j F h M W F o Z X p l c V N L c j M 3 S H g 2 c E g z K 0 o x L 2 8 x c T F T e l J u V 3 J 5 N m 5 3 N k h I W F E 0 K 1 h y a E 1 u V W p S b X d p V D l z b U 9 Y T m 0 v N F V G W E R R c T B 1 c V Z J Y i t k Z 0 V m Z m 5 W T j F y e H h y L 1 V K c U s x M W V W V W V P e k R Y W S 9 w K z N C a k Q 1 Z G t a V 2 Z y a H g 5 L z B j T V B E T 0 1 I e V V X T U h m V 0 l j b k p 5 O U 5 V M 2 N W Y V h Z Z 1 I 2 M 1 B Y U T Q 2 V X I 5 Z F F w e G U v Y 3 B T Y 2 Z I M F B n Z H d G V G 4 z c E M r Z m 4 1 a X Z 2 d W U 2 d E x N U U w 3 Y 0 5 k a i t q N 2 M y T k N m a z V P a n M r b n B h d E t v b 2 R X b D R F L 0 J W W U p V T F N 4 T W l V b k p W c G R p Q k h y Y z l k R G p w U 3 N 6 S z B 2 c D Z l Z l V x a 1 Z 6 c T B 1 Q k p I O C 9 Q O V d v W G w z S F Q 2 U l l Y W W 9 S M k l l N 0 h 0 U D M 0 Y 2 F H L 3 V 6 c 2 J P W G 4 1 O H Z Y M T h m c V V 2 Q W 5 O e m M z Z V h s N z Y 5 e T V E S 3 R M T V F J O T d u c m 8 4 Z E t W b l o w d H U 5 M H V Q M z g v c T B 1 Q k p O b H M 4 d k g y V m 1 a b X B 0 V 1 Z H S U Y 5 d U 9 z e G Z S O X V i T 2 g z W E t w Z 3 M 3 W U 9 P T 1 B i V V h y b 2 N k Z k V 0 d 0 5 H c 3 h Y Y T k r Q 2 F z Q T k z V F N a L 0 8 0 d 0 4 v U U F B Q U F E T 0 k v U U R B Q U F B a G l Q M E F 3 Q U F B S V l q O U F N Q U F B Q 0 d J L 1 F E Q U F B Q W h p U D B B d 0 F B Q U l Z a j l B T U F B Q U N H S S 9 R R E F B Q U F o a V A w Q X d B Q U F J W W o 5 Q U 1 B Q U F D R 0 k v U U R B Q U F B a G l Q M E F 3 Q U F B S V l q O U F N Q U F B Q 0 d J L 1 F E Q U F B Q W h p U D B B d 0 F B Q U l Z a j l B T U F B Q U N H S S 9 R R H N F e D h m T H h P b k R o e H p k d k p 5 O H N y a F d v Q W 9 I T E p 6 Y z F W Y m 0 1 d W 1 X N S 8 z Y n A x N 0 t O Z G h J Z l Z C V l F t S z F h c z B Q Z m Z m N j l Y W G 5 t b H h H V m 1 6 S m l o d F d 2 W F h 0 Y j J 4 b 3 d a b z Z G R G g w c V M v d S 8 v L 2 s v e D h m R 2 F P b l d x W S 8 2 a V J Z d V V s W l d s T V d Q R z Z G L y 8 r c G Y 2 O S s r d j J y V n J Y O X V i U U p s W X Z Y c T F 2 d n J x S y 9 Y d D I x Z X R X N 2 R X W U d D Z 3 Z M M j l a Y l B a c k M 2 d F J F O C s r Y V J 1 d S s w M m R l b l N S V H Q z N 3 R T K 2 Z m d D B 4 e D E z U 0 p M R 2 p S d W 5 E a D A 2 Y V B E Z 3 d j c k 5 6 Z F d L R l N 2 V X Y z O S 9 o W V d G T 2 R Z L 2 R 1 e V l S b z B h c F d Y T G x x b H E x Y X F Y Z k w w b F M 1 W k l r a D U 4 O E V G T m 1 U S k Z Q W H Y y V l B m d T N T V k p r e V p O V X R 1 M m J Y W D M z W G V Y d 1 R 0 R m F W a T R j S 0 d T a z V Q V n Q y O W Z O V 3 p Z V U g 1 K 2 Z 2 T D I 5 c m E 2 c k d 1 M m Y v O S t E U j Q 4 d U 1 q M E 5 X d l d x R z d k d X V y U m 8 0 Z l M w d E t j N W s y W k 1 r V U R C Z 3 l R S k N V b k p 5 c 2 1 K a 1 p k d W 5 U U n Z I b n p 5 c V Z t b E k z b z Z H a j E 2 O W R Q M G R I U n F s c T F x d n o 4 L 0 9 U a F l X M 0 1 5 c 3 p N M U t a T m 1 4 U V R F N k 1 G Q 3 h i S X o 4 O V B 3 N F l O M H p 2 d n Z L T U J B d 1 p v M D Z a T j J y a H h v M T U 2 N m F V a T Y 4 Y k d 4 d X F m L y 9 5 b m F 0 V 3 F w W m l Z R 0 Z X c l Z x M 1 k x e m g r L 0 x p K y 9 m Y m J Z d W Z a N 1 h Z d F h y e F l X V m x a a n A 0 d l R t N X V y a n A w N k t B c V Z h b 1 V P e j g v U D E 4 N U 9 U b m F 0 b T N i W m J 4 c m x J V F F Y M F p 5 Y z N P V m t a S G h O Q z A 3 T z F 0 N W V Y a z Z j K 2 F N M D N S U F Q w L z U r U G h J T 3 Y v T F l Q T G t 5 V T d 6 S j B 5 W W 9 L W k 5 t K 3 J 2 Z i 8 r N z A z U j N k M 2 Z I N C 9 6 O G Z P W G 4 1 e G V w d z g z d C 9 N b W N p S W d J U G Z 6 d 3 d 4 b z F h c F J 1 d W V X V 3 E z O W p L R E 5 i d G 1 6 U m x p M W J W T H Q y Y m J W c z J W S n Q y c l J S Z U h p N G 1 q V n J K a T h 2 T D Z 2 T E s y T E l r Q 0 d h T 0 h H a T d y e n p U Z z B j T 0 Z B e l o 4 N 1 U 0 Y 0 9 I T l d y V U t N Y 3 l 1 Y m 0 1 b W p 4 N X N w S 1 N r d l R Y d i 8 3 V m F m c W t T W k 9 V b j U r d l l j T 0 d P V T N Q e k 1 6 V T J y V n J W Y W R P S G N m M H l a T W 5 h O W V 1 W F p L a 2 4 z N z Z T Z n Y y N 2 R O d n Y v M m 1 J M G V P N k s 2 N z d s S m N Y S n p H a l J 0 W E R 1 O G F W e X N 2 T D A 4 Z m Z m U 1 J Q d n J v S X p W c z J G Q X R X N 1 p V U k V T R X d z U E Q x Y k J o U T h 2 R D B i V 2 F N b V d L M D B H V n d n R n A w S 0 J C d X Z u b W 1 4 M 1 B H e l p z N k h p O F l j T U d C U V V G N m F 1 d n Z s S m F X b H F K b 1 F l d T c v a n g 0 M 3 J 6 e l R m M T l 0 d H Z x M G 1 U S m 9 x S W l G R F R w a z N W c 2 1 W T H A r O T V l W E o z Z D l l L y 8 v M X Z w N l A 1 e T V Z d D A z Z m Z m Y W R C Z 3 d Z c F B q N W V O O T E w M H l X M 1 U 2 d F d y U k l Q U 0 V a R l J V a z Z u M V d L Q y 8 r W m 1 a b D Y 1 c G x u O V B M T E x 4 Z V p 0 M 3 I x Y X F l Z m x Z O C 8 v b G g r Z m 4 1 R m x q d D Y 5 S 2 h p W T J N d l d T Y 3 V y b U x 2 W l Y z W T k 5 O S 9 Y e V N F N U 9 i b U t q O C 9 Y O U h S M F U 3 V F k y S m k 5 T l J U V D B r N k g 5 S U x n b m 9 C b T g w b U 5 6 Z T N Z b j h w c H F T a 2 F O R 2 l S V H A 0 O E t C U 1 V s S T B l L 1 p z U G Z q Z 2 c 2 c F J v N G F 5 c z d N Z F I 5 S 2 l v c U w w e G h 0 d k t D Y 2 5 w e l R m S m t x W j N X N V h R a 0 t D R W h J U z l N V V h Y e W c 0 T 0 Z o a F l X S H E z c j I 3 Z X Z Y c X B Y c j E 2 b G x k b 2 t O R V J J V C s 4 N S 8 v S 0 R F e F V h R 2 h v V n E w Y U p H V 0 w x L 3 U 5 R 0 U z T V R G U k l T R W h t a k Z q a H V P R G J Y N S t 2 c V p O b T Z Z Y U 5 X c G 8 y Y k p s a n J N W n V i b T V H a m x 5 c E V K R F E z W G R k Z G M 1 d m R h Y 0 9 Y T k t Q T k w v K 2 V l Z j Y r e l p z L 3 J i M y 8 3 b X R N N 3 k 1 Y 3 M 1 c y t X Q z d I Y T d E a H c 0 b 0 F N S E R t a m p 4 b z B L R G c 1 V 3 J W c T E x S z F i T i 9 Y c T F V d T F h d F d 5 d X N T c k V o N G V y c 2 F O R 3 h j N 3 I z N z k r d X J R b 1 V P e D g 5 Y X R X N m V C Q X d k c T V j c V Y y c m h 4 b z l P S F k x U T h k c n R k R 1 J r W i t 1 V 1 h Y e F F m S H k 4 L 1 B 6 O E Z C d 2 V y Y 2 V Q R 2 l v N k 9 W c y t l U G N 2 M U E 2 N m 5 w N m Z t e n A y c m p J d 0 1 I V D U 4 V 0 p J V U V o S 2 l 1 W F B u e X Q z Z F h W d T N i b F Z F U k l S Z W Z m V l Z 4 e n J u e n A z V H A 1 O S t x a k 5 u e m 1 q a 3 l K R z Y v Z m J i T C t 1 M W 5 u L y t l Y 2 Z q Z D k 1 N V I 4 M m F O V l B i d G 0 y Z G x s b T h l T E g 2 O S s r d k d q V n F s T U s 3 d z V V a T l K Z V J E a D A 2 R k R r T m R U b k R l N j Z V b j U r Z n V u Z n Z M a z l Q V H g w O G V G R G R 1 M 2 Z Y M H F W T D l m S E h I e n M r M m E 5 W X N j S n B u V n E x Y W 1 u M T Z 0 V 2 x W c 0 9 W e U 0 v U F Y v c l p z e n A y N 0 Z p U m V U Y W J U W G E 3 M 2 V s N W N j d G M 3 Y l R D M H k v M k 9 w Z G E 5 M H F t R m J 6 T 3 B a Y k x 6 T X d z V W w 5 V 1 Z w Y V N r c E t V b E p T a 1 h i d D J h Y 0 d D Q l d y V n F w V U d E e D Z z R z I r O F V a b F p X Y 1 h X V 1 I 1 K y 9 2 b G 5 2 Z i 8 r K z N y e X l T Z l Z 1 b l Z y Z m Z y c H A x c T Z k S 2 t r N m V 1 d n Y 5 Y l J v M G U x Y T l j d W Z m R E J C N U t r W W N P R 2 F k R 2 l S Z k w z O T l m M D Z k U D F 3 d z g v N l B u b m 4 5 Z U J B d 2 N j M j F 5 N W N x V 1 N r c E k w W n N 3 W X g v U T Z k Z X J v M 0 x s e l d y b H l w W D c 2 N l N k S l V s W l d s d m J 1 M 2 F 1 Y 2 5 C d 2 R Q W H B V N j l l d j E w T V B Q Y V N I S D M 1 W W t 0 U 2 5 U e C t 0 V 0 x I Q 2 t s O H F X W m 1 a e X N 2 T k t i Y k h T N 0 8 v T D d W c 2 V i M U 8 0 Z G U 2 M U h K W m Y v W n I 0 U m 9 6 T W p L V W t a R 2 h Z O G V P N l l j Z m Z 0 Q z h l Z k 1 V R 1 J t c E F R T U d L Q 0 l p d 3 J H T 3 F R N G N P S 0 I 5 K y 9 a c H p w d z V P b k x r a U 5 h d F c x Y 2 h R b j l 1 Y m 0 2 e C s z Q 3 A 3 U G Z q e G Z Y N D V h N W Y x a j E r N F h T N z N h N z A 5 S F N s c D Z j c k l T R k J X N 1 p z a 2 I r L 3 Y v c j A 2 Y U 9 Z b U J q N U Z u T k V 1 N 1 M 5 O X R w c i t 1 U 1 R U e V J K S j A 2 Y 2 t K K 2 Z u L 3 o 4 L 1 B U N j Y 2 O X I 2 d F N w c 3 R s c 2 p n K 2 t 5 N W N 2 V j F S V W x Q c j M 3 N j l l d l h w c D J y U n B H a n A w c U p v M 2 I 2 N V Z x M W J w d H R 0 d U s v W T F p d H Z Y Z W 5 0 N 2 E 4 c V V L W H I z M 1 h j V k V C Q W d T Z n J m L y 8 2 b n Q 5 O S s r N 0 k v U k t E M E V m b 3 J P R j l m W D N Y c T F F b E h q e D V W Z W 5 x N k 9 u W H F w U G J 0 M j J 2 T W 1 E R 2 F O V 3 V X M n J S c E k y O X Z i M z M 1 N V p l Y U 9 Y T 2 1 K Q l U 1 a z F D Z U 1 z N m 0 2 Y 0 1 Q V n V u R E Q x W T V U Y m Z a Y k k 3 a F N n V T c w W U k 2 Q y s 5 V W J U Y W I 0 N n Z 3 d k V 0 T n Y z Q V p 1 O T N 1 O U x 5 N D l Z c m I 3 d V Z P d T N C K z R m Z F M z T 3 V m U E h t e X l Q O U h n Y 0 s v M 0 h i d D J x V 3 B V N m Z x K 3 V 1 d l Y 5 O S s v U z d 5 U D E y M k d q V n F w R 1 B I a n V u K y s r L 1 h 5 e S s v c k 5 U V V Z G V 3 Z Y b D J Q U H Z w b 3 N j c 1 B I e j V j d W J t N T J y M T d 0 M D Z m U H E z T X p F e E 5 t e m J O Y 1 N i c T J M R m o 4 d l Q w V k 5 X c V Z U V j c 5 b X h K N X d Q U n d v V U w x Y l J w V T B W R V J D Z 2 l J c 0 t 4 d l l M S G N Y R n g y c m R 2 b j V v M G F T T H B m Q m c 1 Z m Z w M G l X T l B 5 O X F Q U C 8 y a 2 s w b E h p d T N 4 Z 3 F O N 1 Y 5 S m J W O U 9 Q R i 8 1 N 3 F k N H J X S 2 E 0 N l N X O V Z 1 S H R Y a m k 5 c E Z x U 2 t w S 2 M v a j l L N n Z H N H V E a k Z 4 Y 1 d w V W F O R z Z 0 T H R a b F V V K 2 Z u N W p n T X R o Z m R u R j g 2 V C 9 u O H Z y R n U z V H Z Y c j E x Z k R o Z z N W c T F j d l R a Z 3 d R Y 2 V P S F h Q N X N 4 M k p S e E 9 L R F c 0 W D d z Y 3 Y x U l B Y M H N 2 W H V x M E w 5 L z h s L 1 Z 4 Y 3 V M M k x 2 W i 9 p L 2 o 4 S 0 Z Q U j R l b n E 2 U H Z q Z 0 E z M 3 l 5 U 2 R x M m F w V j B m L 2 N V a l p x M U N q O T R 4 L y 8 w S X N 2 d n F o M T Y 5 Y X B V Y U 5 H Z X V D Q k J 4 U V Z G Y V d I S G 5 w S X V i b T U 2 d m Z u N z V M b H k 1 Z X J i O S s r a n Y y c H I 2 K 3 Z X c l J v b 1 Z x M W F o V V o z d l B v b z Q 5 c X l w U X B K Z m J x Z 0 F F R D l Q M z M z e X N o S V V I T m 1 q V l R W b G F X W G 5 y c E p U M z E x R k 1 Y U F F O N z Y 2 M j N G a n U 5 d U 9 I T H V I S 0 U v a k t R a z V Q a k 9 I S m J X R W x q K 3 F Y e n A r R C s r T 0 1 Q c G F T a 0 Z K b D M 4 d V J K S F Q 1 O F d G O T k 5 V l d S Z W J W c j E x Y j k r d l V k e j F O U 1 V 1 V G g 0 Y U V x V m F y b z l P b l R x b E d q a H M 2 Z E 9 5 Y z N O N 2 R p e D h t V k 5 4 L y 9 R S F h 0 M m s z M z N Y d V h Z M X A y Z H J i c 2 R y d m p L e j g v M y 9 G W W t t T m F 3 Z U 1 M b n h j c 0 w 4 b H A z Y 0 x U a T l 2 R 2 x Y N F Z y S D l o Z m N X O V R u S D F G U G R W c 0 1 6 d T N i d W R q c H h k Z U J T c l F G a F l t R H A y N 0 t p Q k F 3 Z k s w O H R M M H F 2 R k x s Z l d B Z 0 l D O U 5 w c n I y b m 1 6 S m 1 P d X p J R U J R V 3 B X Y k 5 t e F M 1 Z j h N c 3 Z Q R H h j c j c 3 N n F x S 2 p v e l Y z N 2 x 6 S G N J a G 5 u M z F X M W F 0 W D E v R G h 3 e D N y R k l 6 Z j l Q Z j N s N G V I a D V Z d l g x N W t 1 M j N i d H R X V U t W U D A 5 d H R 2 U 3 p y L 1 F h R m V 2 W H F X Z m J B T k R 3 O V h j T F h h a X Z 4 T G U w Z V A 1 K 1 R r R k 9 t R F M v V l F T Y j F Y M 0 R Z S 3 B o Z j N N M 0 d 0 W D R W c n U x U y 9 s L 1 N 6 V 2 Z E N H U r K y t j N 3 B U V T B r O V h x d F d M W F h x M U V t R E J n M 1 M w Y 1 N r W X B k e F J Z V X Z J c T l U c D Q 1 V F F I c m h o U m Y w d 2 d z d k 9 K N n Z X N 2 R P M W F 0 W D E 0 W U 5 H e H h I V H p 0 M T Z p U m Z Y M S t 0 W D c 5 Z T k 5 O S 9 m L 2 t W Z m h X c T E 2 e W x s U 3 R Y T 2 s w c k 9 D d H p x U j Y 5 V 0 I 4 V l h 2 O W l Q V n g 0 L 1 V 1 O T F x W F d 2 O X p h T H V m b l p l Z k 9 u V T c v S j h Y M X V K Z V h s K 3 J Y c j Y 5 Y m I 3 M V Z y V n E z M X V h d k h y e V d i O F V s N 2 R t e l I z U G 5 6 b F Z r W k t R R 0 R S c W t V N m R P Y W N H Q 0 J m c j Y 2 N i t W b j U r d m p J d 0 1 u V D U 5 V 3 Q 3 Z T N q c D I 3 S m p x M X E x Y l p C d W 5 U N T l X Z G 5 h M j R 1 U G p I Z E 1 P S H o 2 c 2 5 U d D N P b j Z t Z z R P R F Z i Z H V Y Y z J l U F Z 2 c j E 2 O T N Y S W R X T 0 x m a z V l W H B t V 2 V l M F R Q U F B D U H A v U F V H b j M z M m 1 l U H h 3 b 1 V M Z G R O T k 5 6 b D l Z Q z Z R b F p Y b D l Q c T R P b 1 Q r T X Z E W l o 1 O D V q b F l X e U 1 2 T F U w N U 9 q b n g 4 Z k l x T T Z a Z W t I a j E 2 c U c 3 Z H V 2 c m h o e C t L e k R 0 O C t M Q l N V b E t L d m J W a D c 5 N j l s W k d S b 2 U r K y s w N W J 0 M j d W a G c w Y k 5 I L y t m T F Z 2 M z E 3 S G p 4 O V h X R m l Z e n A w N 1 Y z c H Y 3 a H E 1 d T N z b 0 p E U l V U W n M y d G J v V W w 3 S j Y 5 V 3 J G e G N V N S 9 a T H c 5 U F I w a k F m d D J i T 2 5 Z b U p p b k M 0 R 0 8 1 Y V l h R V d w R G o 0 K 1 B r N T l 2 b U h E Q m 0 z Y 3 V M S F l a Y S 8 x V 3 B L Q 1 h p N T h K d U d 4 e H g 1 V H o 1 N D k x Y m h 4 W X k x Y X R N a H h C N G 5 D W n d U S 2 0 3 K y 9 2 e n k 5 d k 9 u e F l y e j I y b X Z h d V h P b l U 0 O T d l W G 5 K M z k 5 Z j F h d F h k L 1 I 0 N G F P Q W F X Z k 9 X b E h x V l p r N 2 Q 2 N 2 o 0 d k 1 M T D d 3 Z k 9 u U 2 9 l d m Z 1 N 1 h n Z U Z o Y W 1 u M z c 2 U 1 l t S m l i c j U 1 c H V W b T V z c k R 3 O F B S V V Z G V l l q U T c r W G x S W D h Y b y 9 D Q k N i d j k v S m t E Y j I 5 d i t m b j V x V U d E Q n V y Y n Q 2 O W l Z b U l j W j N y S 1 l 4 L y s 3 Y m Z m N n Z I S E g x Z G d Z S 0 R X c m w y c j Z P a G 9 Q Z m J Z W T R x U G o 5 Z l l z V 0 0 x W W N J R W Z m M z E x d 2 9 N R E Z T V E p r M 2 s 0 K 0 9 q b E p R V S 9 m R E R E M H B O V G R X b 1 V h U F V 2 W H Q z b l R s e l J z d V d M W E 5 z T n p V M V Z l K y 8 v N z U 4 Z l g w b G 5 U O E E 4 N 2 U v L 1 U x N W V Y a 2 F Q b n k 0 S G 5 q Z 2 d j d X U 4 Z X p a c z B w T V R G U l l X S m d P S G p 3 b z Z m e F p o d X V 1 d T A 2 b l Q 1 O V d j b k t 5 c F B N Z k x Q Y n Y z N i 9 y c n J 2 T z h i c T R N b 1 Q r T W h B V E U 2 T 1 l t Q m p I O C 9 6 O G Z E M z g 4 T U 1 L R F E z V n M 4 O C t L M G 1 P b m Z 6 b E d E Z H V u S m 8 x Y S t Z W X M x e F l m S H k 4 a G c w Y n B o b z F h a W c 4 U E Z 4 e j V z e F J T R W l J e n A 0 O X E w T 0 h E c W x 4 N D h h T 2 k z Z m c r b X c y V z R X N W U w O X V i c T V t e l p x b D h l U E h T e n A v d T d w W n M y W V Z 1 M n p C M 1 I w S 0 d 6 c D B x T 0 1 N U U 1 I U W g 0 S 0 x k U 1 V W R 2 M 4 Z E Z 4 Z W 5 J M G V P T 0 o 0 W G Z 0 e W p S d y t 0 W G J 0 V 2 4 z L y t 1 V W F Q S G 4 y V j d 3 a m x 3 V 2 F 6 c V V H R E J t c l Z x c F V p S W l M V X V u V n J O V 3 J V c U 1 M Z n Z h Z G h 3 N F l s W H N o Y n M y W k 5 0 V 3 p a M G 1 u Y X V u W H J K S 2 5 J Q m V q U y t h T 3 p K W j A x Z z J 1 e j J X e n k 4 Z k Z 4 M 0 w y b l N a T W 1 h d F d x b F d W M z c v b j k 5 O S 8 x N F l j Z k t q a z V X W j Z l b n R x N m R h c 2 t L V E l 5 V W g w N m R G R F h y b D M x N 3 J 2 d n F t c l Z x d X J a c z Z l a z g 3 Z j d M c m d o d z l 5 N W M x V 2 x T a F h 0 M z c v Z j Z i Y W V z Y k d 4 b W p 4 N W N w R X p B e m s 1 T 1 Z k O H B 2 V 2 J i N z d S N 0 5 t e j F h Q k J B M G 5 u U H d S V X F W S k Z i N 3 p 4 a G o 3 L y 9 I T X R X T E J B M T E 5 L 3 Z h V H p 0 O G g 5 L 3 Z u b l M 3 d 3 d I a G R Y c 2 Z l e U Z j V H k 1 Y 3 V W b k p 6 c 3 V B Z H p Z b U t p S G 5 y b 0 l T M W R 1 d l N 5 N 2 s 5 K 0 1 V M m F O T k h H a l J 2 M T M v L y t W L 0 h 4 O F F v S k N a R W s v Z m p q a j J y V 3 J C b W Z o a X V R V H A w N n F V K 2 Z Q Z 2 9 Q R D F k b 2 F L Z 0 N B Z 0 p L d k V q T U Z l e l p z M G N i T j I 3 V T A w O C 9 M V W 5 L e U 1 q U T B h T k h M M 3 Y 5 d D k 1 N j Y 2 S y 9 D R j k 2 N l N X b i 9 v M k t p d E p q a n o z b W V E N W l 4 Q W p I N D N 2 d X V V Y 0 R C d z V V O W V y V i t X W G d v d H p k M 2 R X b l R 4 L z E 2 Z E 5 I V F p v M F V Y Q n d z R X N N T 2 J S Q 1 R r N k 9 O b T d j c U l F R E I 2 c C 8 v L z Z P N l h s N W V Y c j A w V W U x Z n Y x N l F u O E Z W T F Z x V m N j Z G V t c l d y S 2 1 R a 0 J C N W V u c G F X d F B F a V J P M V l N R U N a V 2 R u T 3 c 2 S X p K d z U w M 0 d I d E 5 0 d X U w M k x G a T N T Z 1 F N S E h M Y 0 x M N 2 l i W U d 4 c 3 J B S U N B b l R v M E N H R m h Z W H A 4 Y 2 N m M S s 3 Z H V 5 V 2 R 2 e W o 0 N z M v L 3 U 5 e m Q z U l V T R X F M L y 9 P Y y 9 r c z V m c y t E d j c z L 0 Z k Y l p 0 M j l i e G 9 T S X V M c z d w Q U Z C V V Z K U 2 1 U N T h 1 U 1 V W d V h Z N H J R K 2 d 2 W T N G e G N Y c n J y Y m U w W k 1 r U 3 h 4 W H N O V 3 Z X V k k 4 Z V B U U n g 0 a 1 F 0 W H J 6 N G 1 v N X c r Z m o 0 T 0 c 2 R l d O a m F 0 V 3 Z W d F d 2 W F l 0 Y 1 p O V 3 F V S m t 5 W T R Q a m t E T 3 N O S E R o U U F 3 Y 0 9 0 T H F N S z d K a n h 3 N j F i d D N h T W Y 3 e X U r K y s w N W d 4 W T R w Z H R y a T d z S l I w R z l v Q 0 V 5 Z E 8 x S W 9 W S z d S N j l X c E Z S R V J v e T V Z d G p u d j F T O D V I K 2 0 w M m 1 6 d z h Q Q l F V R k t T O H Z E e E x M M V p I O F I 1 N T V C R 3 J T M 0 F a M j d a d D A r b l R w M 1 h Y W F h j N W p t N F d 1 T 1 d X V z d S a H d 3 Y U 5 I a j J h U H E 1 Z y 9 2 d m Y v M X B k U W h I Z T N 0 N 0 t 6 Y z N W d D k 5 K 3 F 6 V n I x a 2 l T R W h J U 0 5 H U E d E R W 5 u U T d x b n A 2 Z m M z T n h L L 0 t 1 N X U z Z n Z W d V B H a m J W O S s z Y T k 4 c 2 9 y V G 1 l M H p w M D c 1 L 1 R C O W R D a F E 0 N C 8 w Z 2 p Y d 3 g 2 b E R N W E h 4 K 3 V K S j U 3 U X R H b l R I R m Z E U y t j d l h C M D J i S m d 5 T W p L Y 0 x 1 N H F M W C 8 4 O F l l K y t l W W I z W G 5 u b m N Y T z M 3 b H p w M H N P R j B I R j h 1 T 1 B Q e n F O b i s v U 3 B Z d F d y V n B W N 0 5 l R m Y z b l Y y O X R i Q 1 F r S k Y 5 M S t U a z Z P d n Z 6 e V M 4 Z U g w O T Y 5 Z X p 0 d H M x R 2 p S c E x P M y s 1 M C 9 Q a n h p b z Z P b H Q x d T E v V H A w O H Y w e j h v R D E y c j k r d l Z x M 3 J 4 N W t j Q X Z T Z j M 2 O W R Q e D Q 4 Z j E v Z m Z m V z F B W l R E U n g 0 a 1 R O b U R G R H I 3 L y t 1 b D U 4 O F V V M W I 5 N W M 2 Z W 5 w T 2 4 z N n R N Y U 1 H Y V B X c l Z 1 c m J k d T J H a l Z x b E d Q O G Z H R 2 J O M i s r c k d 1 b G Z 2 L z l k e V V r S k Z 6 V m R W W D U r Z m 5 L e X N w U 1 Z s W V c r K z h 5 e E p I K 0 1 w S 1 V s T 1 M 0 R 0 d 2 T 2 5 E b W F O b T J h N 0 h h N z Q 2 L 3 Y r d n I 2 e X N m S F I r d l h y M W Z M b G k w Z H Q 4 e T Z H a m s 1 T 1 R w K y 9 M Z z h Q R H l V b D V l b k d U T m 1 h T 0 R B Z 1 F v T 0 R w W j A v b X h B Y 2 5 L e W N u T n o 5 Z l B Q U H l z d k w 0 O C 9 q S U Z y W X J m Y n R Y M z c 5 b 3 Y y N 2 U r L y 8 r N j R J M F J X V n B i V E d h b S 8 v d l d 2 b W p C a H d r V l B m Z W Z r N U t o Q m d 3 Y T Y v Z m J i S G V O U U p T a z V P V m x u e n B 6 U m t T T k h s S l d W c F J F a l J p Z z B O R l F U S m t 4 U W F t c X F I b m p n Q W N j d D Z v S 0 N n a 3 J u R F F N b G F O e T Q 4 V V V E K 3 F a T m 0 0 c E 1 L N 2 k y c X p n U k V S R U V m c F N h e l p z M z Y 3 U F B Q d E 8 z M z M 2 c l l j T 0 d x W H Y z N 2 x x e V p J b F d y M T d 0 K 0 9 2 W U J i Z n p u a k J o Z 3 U 2 N j Z 5 N j k v U E x M Q 2 d r S j B j b V R K N 1 Z s e X h h Z E 9 u V k t r W k d S Z X Z Q T k 4 v W G 9 v N C t X Z U l i M j J X Z W Z W W F I w d E N O N 1 h J b H Z 2 L z N X Y 2 F B e U 9 6 d m I 2 Y T Z F b X p a d G N 2 e W R s d U k r b E 9 E e U V m c k x T S T B h T l R S L y 9 u e U Z o W V V w T 0 R o W W d Z R 0 J S W T U y U 3 V m L 1 d N V 2 V Q W H V 1 K 2 5 W U 1 U x U F Z x M W N 2 Z V h s N W F l N 2 N 1 Z H E y Y l p 2 U z A 5 T 2 R U c V c z Y T l k T y 8 v c l h 2 O V N o U X d m N S t Q a G 8 1 T W l S T G o x V 0 h L N 3 Y 1 T W 1 U c W x h d G 1 z T E R 3 M H R j N X N r b m 4 x U l N V c E p z T n B 2 d X V P T U 9 4 L 0 E y N m Z 4 R n Z F T 0 d E S E g 2 N j c w W D h 2 R H d L U G F h b E Z X c l Z t b n o 1 c z N x M 2 J 1 M 3 R t L 2 Z y b n I x N n V u c H A 1 K 1 d 1 N 3 U 3 c W x h d H F t W E x s d W 0 x M T E 3 a m V o W U F s Z D d 4 N D h m V n V Y T m 5 U W m t 5 e F h F T n p h e F p z M 1 R r e U J I W m J E W U 5 I e j d j T V l 6 c 3 B a Z G U w d n I x N j d W d D J 6 Y T k v Z m J i a m p N Q V h s N W V q d E V C Q 3 h Z c 0 t I R j R U O G V P S F V z Y 1 l Y Q X B r W k d S S l k 3 c D c 5 R 2 p C M l A 2 U z R u T l h 0 T E 5 r a X U 0 W T R t S m l 1 c H h x N W E r L 3 B w d T d 0 T F o 2 b k x L W E 1 I d H d h V H p W N z R Y R G x p d T R r a k N V V D M 0 a j l I c T F l T m 1 q U j g 3 M H V w e U t y e k s x d V B G S 2 R 6 M 3 J v Q W V M M T N m L y 9 p V F l 1 O F p y Z z B m c m x i V H h v M n N M c W Z T T z V l U m 9 V S D N E d G N O R W V H Y U 5 m V X B x O H V w O E N y S 1 B q d 3 Z M N i 9 Z Z S t l Y n l Q U j l P R 1 A 2 R F Z F N C t M a G k 0 Q W Z L Z 2 l z R m Z n Q X d V V 1 V K L 0 p V Q m 9 S O E F B Q U F 3 S E t F Z k F B Q U F N Q n l o S H d B Q U F E Q W N v U j h B Q U F B d 0 h L R W Z B Q U F B T U J 5 a E h 3 Q U F B R E F j b 1 I 4 Q U F B Q X d I S 0 V m Q U F B Q U 1 C e W h I d 0 F B Q U R B Y 2 9 S O E F B Q U F 3 S E t F Z k F B Q U F N Q n l o S H d B Q U F E Q W N v U j h B Q U F B d 0 h L R W Z B Q U F B T U p 5 e G 9 k L 2 Q z V U 9 T b E p 1 Y l o z R W x L R 0 M z M j V X W G 5 5 O F B U d y t y U 3 p F Q 1 B l N T Y 2 U E h T O W Y 5 N 1 B O Z m l T a U J K c 2 t 0 N W V m b n k 5 U F M w d W h J a n N B O T N Q Y W J 2 d z Q w T i 9 i N i t Q Z 2 9 J O E Z k U 1 V y T F Z w Z U J Q M m R r N U 9 u V X F U W F Z x M T d h N k Z D U F E 0 N j Z I S G k 5 Z C 9 u N i s 4 d m Y z V j h M U l k x Y V h B a 2 4 1 K 2 Z s S 1 R V M V Z q Z X J W c l M 3 R k N P e k R Y W S 9 w K z N C a l E 3 K z d t N 3 R x V n E r d U x W O S t a W F V w K 0 5 P T 1 h i d V V j d k t r b W p S d W F I V X B S c U R I W F E 4 O V h y c D h m S H h V T F N 4 V T Z 6 Z D h a b l V w a 0 J T L 2 M 2 Z V N q N T l R L 1 h y W F c x M k t F Z G l I d X g 3 V D k r R m 1 u c i t R N U 8 z d H B W d D Y 5 O U F i Y n k 3 W D N C Z G V W c S 9 1 W F J V V U Z D U V B k M 2 V y U z Z 0 V T h 1 M T J u V H Q z V G 5 2 M 0 h k Q k x y e T V R K z N Z M 3 F r R z l l b G F Y W l F S N j N E W F E 0 M l d u Y W x p b 3 V u Z n J v d V Z 2 d j Z Q c n I 2 K 2 p M b E V k R l J n W U t I Y z N Z N D l Y d V J 5 N 1 h j c k l 5 T k N C Z 3 d m M X d z d n o x U 2 E 4 d F Z x M W F H W j F X V V p n S C s 0 Y U t 0 T S s z R 2 E z M i s x V 0 Y x R l d q a H h K M E l M R m I y c j F C e D h x T 0 x p S 1 F v T 0 Q 1 Z U Z o N 0 9 j Y 2 w 1 U n Z 0 K 3 Z z M m J N N m x w a W t p T m F 0 T k 9 H e F V Z c j h 5 M D J 5 M l d 4 V 2 w y W U V l d H g 2 O U h q W i t 2 M l B R M 3 J w M V l Y N j c 4 Y l B G U k l T b 3 V B c V F Y S j N J e F N W R j d 1 a z l Q U j B K U 1 l s c S 8 3 M W R U V j U 0 a m g x a W V v b 0 5 6 N T R s U X I y N G R h c l R Q d H d v M E 8 v S k d Y b j V H a l B u b j M 2 M z V k Y j l k T X Z P M 1 Q 2 O U J t c l M 2 c F V Q R D A 5 M W F K W k U 3 V n J l N E 8 2 Z C t z c 0 h 4 O G Z J M y t R c k V T U F c 0 c 2 V M M 3 R a M m R t S z M 3 R l R t N y 9 Z c G g w N 2 Q r b m N 1 U X l y U z Z v M D N O e m M x S 1 J S U T d W d j E x Y T l l M 2 F Y c n k v O V h k c E 0 y S W Z u N W V i c T l L a 1 V C V l F K a 2 F l b m w 5 W G x Y S k h L d E E 4 M 1 B 2 U U R B Q U N n N 1 B 6 M j I y K 0 t q W T N W c 2 1 Y T E Z C R V J Z W F U 1 S 0 F I b j V 3 Q U F B Q U R E R W Z v Q k F B Q U F 3 e E g 2 Q V F B Q U F N T V I r Z 0 V B Q U F E R E V m b 0 J B Q U F B d 3 h I N k F R Q U F B T U 1 S K 2 d F Q U F B R E R F Z m 9 C Q U F B Q X d 4 S D Z B U U F B Q U 1 N U i t n R U F B Q U R E R W Z v Q k F B Q U F 3 e E g 2 Q V F B Q U F N T V I r Z 0 V B Q U F E R E V m b 0 J B Q U F B d 3 h I N k F R Q U F B T U 1 S K 2 d F Q U F B R E R F Z m 9 C Q U F B Q X d 4 S D Z B U U F B Q U 1 N U i t n R U F B Q U R E R W Z v Q k F B Q U F 3 M 2 x Z W F F B Q U F N W F p z M i s v N 3 Z y Y k E w b z d m Z H J x V X Z B b m Q z Z D N Q V D V t c E V Z O E 9 N e n F V Z 0 J j S V V J L 0 F N Q W x u V D E 3 V m 1 t b l Q r d n h N W S t x U n Z Y c V Z w Z F Q 2 Z V h r N U d q Q j Y w d D B K Q 0 h C N m x J Q V h B V k N Q d 0 R B c G Z Y d T J W M U 5 H e m V 5 d W 9 4 S z c x e E d o d D U r Z D V Y V l p R Q z R T b 3 p w Q n d B Q U F B e E g 2 Q W N B Q U F B T V I r Z 0 h B Q U F B R E Z m c H g v U 2 Z U V S t Y U G Q 5 d W R S b k c 4 U E w y a 3 J l W G w 5 V m x W S H A y d T E x b j A 5 T W x X c n R N M k d X W H Y 1 K 2 Y z T j N k c l M 0 R k F J R E x V c W x E Z i t x c F U r c D U 2 e D A 2 b F p a b W R T b k d H R H J r T G s y Y j h v V F Z a V l I 2 U n h L T z Z 2 W T c 3 O U t a c z J l d E x z V k l Y b D V l b W o v d k 9 m W H E z c z N x V W d B Q X V D e V Z P d l J u W m 1 i c V Z G c W F K b z R i c l J z a X d x M H V w M E k 3 Z m Z x M D V z M y 9 s e E t P S H J P N k Z F a k t 5 T W p R b W J O b k 5 X M 0 t r O X o x c E p T Z F R F M 1 Z r M U 9 t S 3 l Y b H B O V 2 x B Q U J 3 M l N w M T Z D L 1 F 2 R m t U U m Y 3 b E p x d k x x T k J T V W s 0 c U 1 D R F E 2 a k p 3 Z 1 Z Z d G 1 x d G Q y e l p X b D J H V X h L U W t l W G l 3 N n d R Q V Z D e G N 5 Q X N B Q U F B W W p 0 Q V B B Q U F B R 0 k 3 U U R 3 Q U F B Q m l P M E E 4 Q U F B Q V l q d E F Q Q U F B Q U d J N 1 F E d 0 F B Q U J p T z B B O E F B Q U F Z a n R B U E F B Q U F H S T d R R H d B Q U F C a U 8 w Q T h B Q U F B W W p 0 Q V B B Q U F B R 0 k 3 U U R 3 Q U F B Q m l P M E E 4 Q U F B Q V l q d E R 2 d 2 o 3 K y t H T k Z S M G Z y O X R 0 d l Y x S l N r b n I z N 3 E w Z m Y v e l I 2 c k l B e T I z Y 3 V G R 1 J r W k Z X b H d G Y z B v c 3 Z 2 c W l 4 W T h k Z T B U c X B x Y W t h U F h x M G 9 x S 2 l 0 R 2 J O b W p L c U R F Q m x R K 2 k z U 0 V 4 T W p C S V R F M H V j Z i 9 U b 1 V j M m N P V k 5 E a H c 3 V j d O b X o 1 Z S 9 2 c j h q S V N G V 3 R X d F d 4 V E h w N n V s S l N V c 3 F q W E F C Q U 1 a N S s r b W w 5 O H N r b k p j N X Y w Y U t G M n J S c G M w W G J u R D k v d n B L V G s 3 V m 8 w U 0 s x Y j k v K 1 d r c 0 V B R W 1 F L 2 5 M M z Q 0 O C 9 L a j A 5 W F N F a E l R b 0 t D b E p j W E Z 5 e H k r M 2 N 1 V k 1 l S G g 0 Y U 1 t U 0 k y c l J w b z R D Q U F N M m N P V k 4 x N j l a M U x I U G 5 u W G R x M j d a d D V W V T Z B T 0 J Q Q n c 0 Y 1 V H S m l v a 0 p D U W h R U 0 V x S 2 R P M 2 N x T F M y d H l I S X h N V E V h U G 5 6 N E Z X M z c 1 N T k v V m t 4 T W p N T E R 3 M 1 h k Z G R l V l Z z a 0 F L a m t Q c X d 1 b 2 J E N z k 5 R l B M S n U 3 Z U F B Q V Z k R W x F U V Z R O T k 5 e H p T a 3 h N M U V N U F B h U 3 F W Y X N x U E R 4 Y 2 Z u N S t U c 3 R s W k d U S T I 5 d j d v d H Z L e W N r c H k x S U J B Q 1 g 0 N V p k Z j l Q N z c 3 e X M x T l Z Y Y n R t M V R T R W l J e G 8 w Y n B 5 c F Z x b H p 6 d G k 5 b i 9 3 O E F W N G 9 q L 2 V Y c 2 l T Z W U w R D M z M 0 t O Y X R X c X B l Z l B t Z X Z u b G w 0 c 0 U v c W x U c D J y N j l P b E t T M H R U d T N i d E 5 H b l N K S j A 0 Y 1 V M d D J y V l R m S H k 4 O X V 6 W m 8 z Y n Q y a W t 0 T F U z V H A w O V h 1 M 2 J 0 d E d 2 W E x t V m 1 a b X J 1 M 0 x u c T F h d V h P b l h x c E h I a n h s b j B M b E V a b l R w M V N 1 M 2 F 0 Z F B h d F d z M W J O Z 3 d k Z X p Z V V E 4 K y t L Q 1 N r N U 8 x W k 1 r U z l l c l Z T e j E 3 O X R U Q 2 h R d W Q x b H U 1 Y 3 F V R 0 R o e W 9 U c D A 2 N m M 0 N z c 5 V C 8 v d m M v e D d 3 a l I 0 N W 9 6 S m d 4 N n R L b G k 3 c D E 2 N l p s e T V Z V i s 5 c n Z 2 U E 9 P T 2 5 U b 2 9 P M 2 J 0 N W Z w Z X d R S 0 R C Z 3 d R R E 5 u e m x S S V N J Z 0 N B d 0 8 x W U 1 F Q 3 R X e l p z c 2 h 5 c z J m U D F z a V J J e D N Q W T J O a n R X a l J J a z J m U G w x Z H U z W l Z U R X l N M X E x Y k o r b j h z T T U y N 2 R v c E 1 U R l J 6 e j M z b k 5 x M W E 2 Z m Z m L y s 5 M 0 4 0 V E F M T V I r c 3 R a W W 1 L a T V z K 2 Z y N F V M R i t y Q W d R T k 9 B Y W Z B b U R G a k 5 I c j B h Q V V H Q m 1 y T m 1 q V W F Q M z Y 4 M C 9 5 R 0 R S d H F 6 W m 8 x Q 2 d 3 T T F P a l J v N 1 Z t e l J v M W J 0 e F l y N y 8 r d X V M a T R q U n Y z a n d 0 W G J w V U h U d D J M S y s z Q l R p c 1 d y V k t 6 e j M z b k Q 3 N D R B T W x K a V p x K 1 B E a F N r e E 0 x T W N m Z j Z 5 c F U 2 Z n F 6 V G Z m V k h 4 O H Z H U D V i Z H U y Y W N T S U V W c X h Z b 1 V p S X l Q M T l O T l A 2 O H l a T T V L a 3 l a T W 5 5 O T N k W F c r O T l a W m V m d m x s c C t G d E J i N z c 3 a n Z O b X p k U F R 6 M z F G T 0 9 m V V c 3 e T g v T T F h Z E l r a l I 0 O V d q Z m R k S l B t e j U 5 L z J l d S s 5 O T U 3 N n R H a m h 6 W n U z S 2 d C Q X d a b 3 h v d 1 p T a 2 x K V W Z Y c T F i V m 1 6 U n B W c T F a T k R 6 M z B r T m F z V 2 F N N m R l c V U 0 Y n N B V U p r d 3 Z L Z W M x Y X h a V X d z V 0 x G Q n d j T E J t e n B 5 c G F 0 V 3 F G V m t t T k R S V U l T R W h j b k 5 6 Y z R T Y 0 V 5 Z E 9 P T 1 o 3 Z W 5 x c W J 0 M j Z j b k 5 6 V T B o S W l H T 1 p R N G N P c V U 2 Z E 9 n b 1 B E N W N r T l c v Z X Z C e m V F Z U R z N 3 J 2 d l Z 2 W H E x U 1 Z K M G R I U l d y R m l o Y 2 F P S F N z Z k h 4 O T E 3 Z H B W d F d 2 W F Z u e D h 2 S 0 5 Q W D N 2 d E 5 k b H N O a 2 5 T a U J F a j l P N j c 3 M n I v L 3 Y x c T I 3 Y X Q v d m p q R D N Y d j N s M k 5 H a l V x O X J X T 0 h q M n F K N T U 0 U X N P S E Q x Z S 9 m d j N L N X c w Q 2 t 0 e m M z R F I 3 O W 1 3 M W F 0 U k l M V n U y M U 5 t e l p 5 O T c z Y W l v S 0 h Y c D B r V 1 N k T j k 5 O T J u e D R z W G F z V 0 9 I d W 5 Y c n B y c D E 2 O H J k M 1 Y z Q n d j S E Z m c 2 d G W E 1 X Y m I 3 N n B y S 3 d z U 2 V m d k 9 H V z M y L 1 g r K y s 5 c j Y 5 Y X R r a V J 2 Y j I 4 O T h N Q U R W c G F J Q 3 h E N k x W Q V F Z R X I 3 Q 0 U 1 c 2 J L d 2 V l K 3 d 4 R F J z M l R N T 0 d E V k 8 z Y n Q w Y 1 l R b 2 9 M N F g 3 T 2 p R M F Z G V 3 J W b F Z B U U l C a l d r a E l p R T Z k T 3 V W N H Z t d l h M c T F i d D A 1 N z k r N 1 Z v V U 9 I S k 1 r U m 9 P N j k 5 M T R 0 V 0 x C Q W U v Z n U x Z E N o U T l X a V J R d k h l b m E 3 W G V Q R 2 p k T m Y v d k l Y a l J n e G 9 x e m Z G b E J F d 2 I 0 O E l D R E F x Y 2 N 2 c F g 3 O S t v N 0 h Y b D V l Q 2 d v S 1 V t c H F h c W 5 Y Q j V T b C 9 m d j M 2 O U 5 Q U D N V O H Q 5 b H M r d m p q a n g z U H U z Z n Z i a 1 Z a d U F p R z l 4 Z 2 t N a k p T Y T l h c 1 V l d l d y V F Y 1 O G 1 T T k h U d F d k c n Z k N n J K U X l i a T V P Z T l X T H Z 6 Z 2 F i U F p I S D M 1 L 2 Z m Z m E v a n c 0 Y k x a Y k J v N m R L a G V m L z E x c D J Y L y 9 2 Z S 9 h L 2 5 5 N W N y S n l k R z k 5 O T Z y N W N 1 W E 8 4 M n Z X Y k 9 t O X U 3 Z D Z 4 Z 0 9 C R l F F R i 8 2 T X V M b T V z Y T l H a F h Q Y m J i Z k o z Z D I 5 U 0 8 v Y T d Y Y T V 1 Y m 1 w Z C s v Z U Z s V 0 d r a E Q 2 S 3 p D Y n p h Y j g v S H l u Y V R W c T F O R D Q 4 Z U 0 x Z i 8 1 O G J k M j Z W Z n Y z N z d l b 0 9 1 R F N Q d i 8 4 Y z d W c D A w Y m p 4 N D l Y b H k 1 Z G l y M W p T Y X R X c m Z U Q 0 N 5 L 2 8 0 W W N m Z H J x U T E y Y X p h Z G F z V 1 p L a z h l U E h L e m M z d D l 6 c U J v R E t y b V h M b H F w W H I x N n g 4 M n J X c k t u V 3 J W d V h j M F c 0 R k V L L 2 k 5 a T d k N j h l Z W V T U k t 6 c G l X Y U 5 H R F c z Z H V s V j c 5 K z V W V 2 x x Y U Z p O W V y S y s r K 2 t x L y 8 v N j d m d n J w S j N s N 2 U 2 d E d q U n B s V 0 R V c X U 0 O C s r a 2 d 6 W j g 2 O D Z 2 W E R 3 c 0 t V a 0 p D Z z F O U l V w Y W V u N j l W W F g z V 2 F Q M m Z P S F A z O D g 4 O D Z j T 0 N B O X U z Y l Y r U V h U R U J B Z 0 9 i T m 0 2 Z m R 1 M 2 R m V X g x Q W F j b k 1 6 T l R J a 1 N Q M X l 5 K y 9 X R j B L V U t i O C 9 Q e l V w a z B i c D d P M 2 R y d G R O c H R O V F p z M k x a W G I x N k o w R W Z w Z F J F c E t p b m J 0 M n F W e j U 4 N W Q 5 a n F Q U F B L S T R 1 U G o 5 Z U N E R C t y a 3 l a U E t 6 O C 9 Y U C 8 v N V R 3 M F p N a 1 N i T j I v V 3 Z I b n p G Q l F V V k l a V m 8 3 S T d j d V N J Z n Y z M T E 2 d G V m L 0 R n d 1 d y Z X Z M b j Y 5 Z X V u S V V P R 0 Z E a 2 R m U F R v V V k w Y 0 9 W T D M z M y s v Y 2 5 K e U 5 I d j I 3 Q 0 x i d V A 3 N j Y v W E 1 N O D l v M 2 J w M W V 1 T 0 5 O N j Y 2 R n F B M F p H W m 0 2 d G R m Z j N X N i t R S m d J a D h m S D k x N D Q 0 M U Z 6 d E I 2 Z U h n b 0 l p T G l p c T V 6 U W Z t d z J T d n h R T U p q a V l t S z Z u R 3 J s c j c r b W 0 3 d T B 0 b n F j a X E w b E p T V C t z Z V k 4 Y W 9 T R k t R M 0 Z y N X N k V G 1 W M 3 Q 1 O S t 4 W G R Q M W F y M 2 4 1 T D d k c T J z Y m 9 j b 3 l R b U p T b m 1 q c 0 Y 2 N H Z F e E d q e H d n T l h s R 0 8 z N 0 g z O V M 3 R D N E d G V I R D F X c m F 1 U G c 3 T 0 t I O G 5 N d k k w S 0 I 3 a C t 1 R 2 l I R E 5 t d n F V M W V Y Q U J l e m V 2 V n R q e D Q 1 V m N u S 3 k 0 N G g v U 0 V p S T V z M m J w N G l J Q 0 t 2 T H d 3 V T Q w Z z h B Q U l B c j F x a F J J N F d G a F V t U 1 k 0 a F B R R U N B b W p W c l p t V l p L Q U d o S H d B Q U F G Z k 0 w O U 5 U M G R I U l R 0 U D Y 5 d T F i N 0 U w W l l E M U N Q d 0 F B Q U s 3 S 2 h k Z G l 4 Y 1 R F V 0 Z R S k x v W F F E d 0 F B Z 0 t 0 U 3 M y W k 5 k Z X p Z V V R h Y l R l M 2 J 0 M W Z 0 M n J X d E x n a 2 x J U F F E Q U F E Z 3 F 2 W H Q y M W V T a W d 6 M W d X c 2 g 5 Q U 1 B Q U 9 D c T N Y a m p q Y n J o a G h 2 V X R t M W J x M H Z C U l J E N k F R Q U F j T l V D Q X d N V k d 4 d n J 1 S k 1 Q W E p P S D F R V U F B Q U J V T m 1 s c H A 5 V X o 1 Z z Z k V E U y M X V o U V U 0 d U h 1 c m x u V G 4 5 Y W d P L 3 R i W F V x c E k v U U R B Q U N V c z N N W j U z U X l O V l g z M z N l d m 1 q Z H R Z b l U 1 a 0 p S N j Z w U 1 d M b j l i a H c 0 Z H R y c V V N a 0 h v Q n d B Q X N F a m 5 U a D E w Y z V m T 1 Z w Y 0 J T V W N T a n V y O U R 6 N j B 1 b 3 d 5 d z V o K 0 F B Q U F 3 S E N F Z m d B Q U F N Q n d o S D R B Q U F E Q W N K V j Z U T C 9 O W n B N a 0 p T V W Y x K z k v S E x L N G 1 v c n Q x S 2 s w W l d W b E 9 m N V A 0 U m 9 T a z V M b z d W S j I 0 a 1 N L O H Z M e n J D N E R B S U F y V X F s R H Y 2 Z W 5 w e V R w a F h u e j V l U G p i W E U x R l Z 0 Z V h y N U 9 w c D d V Z G R m e D U 3 Z G R n Y W Z Y K 2 Q 2 Z U 1 l Y z V l W G w 1 V 1 Z 5 T l d m T H k 4 b l Q y Y k x v O F B D d j E 3 a E 1 B V U 1 G V T Z 0 O W F n U U d C Z W 5 M O F d D V W x I Y m U 2 b E J K b F p X W H E 0 S U g 5 d X I 1 K 0 E v b j U r V n R k e m t X N X V i c 3 B 1 b m R Q c T h 1 Q X B P c F Z x K 2 5 4 T V k v c T V N b F R W c G R 5 U 1 J X c H h 3 d j Q r d m 9 v S 3 J L R D F X V U F B S E R a S 2 5 Y b z k v T H k x R V A z M z J k M U d S Z j E y M i s v S 1 R Z M l Z r O U 1 H S 2 V J a U F p c n k w R U Y 0 Z S 9 2 c D B j Z m Z 0 R H F N a T R M U F E 0 Q V F O b m p R b D R B Q U F E Q W N J U i t B Q U F B d 0 h D R W Z n Q U F B T U J 3 b F h w T V B 3 R E E 5 U j A r a 2 l C M 0 4 0 N V J X U z B 6 T T B 2 W l d k b m N t a G 1 v b 0 F q O U F B Q 1 h W S E M 3 M m J u U H o 1 T T N 0 N T Y x W E w 3 Z H J p T U p S O V h a Z y t n Q V Z F V D g 1 Q U l B W E Z M d F d q V T F l T 0 F B N 1 Q 5 d z B P c F M 4 S 2 Y y T j k y b z I y L 3 R Z M 1 V a Q U s 0 Q 2 9 S O E E 0 S k x D U W t N M W Q 4 W S 9 y U z R E Q U l 6 Q U l F a 0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I b F l Y Q U F B Q V V O b l l i R F p K M H J G a l N U c n c y M E d M c T R F a 0 p T W W x L e n M 3 M i t v e X l n e W h I d 0 F B b 0 p 4 N W V Y b E p r a F l 0 V 2 F i L 3 J I e l A 0 b W 9 n U 1 R r N U 9 U c V d t T 1 Q 0 M 3 B p R z B B O E F B R k R P L 1 A z O W R j O W R z Z H E 5 W j U v V n B h Q 1 E 2 M n J Y M H U z U n Q x a G R S c G t n O U F N Q U F K U X p i e T h 2 e m Z 6 b l p L d k x R Q 1 h D a G J 3 Q U F B Q 0 E 0 U W o 5 Q U F B Q W d P R U k v U U F B Q U l E a E N Q M E F B Q U N B N F F q O U F B Q U F n T 0 V J L 1 F B Q U F J R G h D U D B B Q U F D Q T R R a j l B Q U F B Z 0 9 F S S 9 R Q U F B S U R o Q 1 A w Q U F B Q 0 E 0 U W o 5 Q U F B Q W d P R U k v U U F B Q U l E a E N Q M E F B Q U N B N F F q O U F B Q U F n T 0 V J L 1 F B Q U F J R G h D U D B B Q U F D Q T R R a j l B Q U F B Z 0 9 G c 2 R y d m R i b l V S Y 0 R a e D R r U 2 R P b l Z L a 3 B T W m 1 h b W R P M 2 V x Z W Z Q b T h 2 Z j N s e V J W c V Z K R n p 6 L y 9 2 S l V s Q X R l R U h n Y 0 F v S H g 1 V 0 Y w Q W l x c F N w W W 8 r L y 9 4 e k Z m N D g 5 d X V 2 d j B x U 2 J E Y W I r d m J 0 Y T F W c F F L b W d 4 d 0 V B S 0 Y 4 T T c z R k J m Z n Y y b G F l b l o 3 S H p Q R H c 4 M U t k U G 4 z S 3 V D Q 2 h k Z m Z 2 M m x Z Z E g 4 Y 2 N j N k h F Q U F F b 2 Z v Z D h G M W E x Y l Y 0 M G J O N V o w L 3 F o b n d a Y 2 s x Y W x U U i 9 Y c j E 3 Z X l Q T 0 N h M W E x Y j E 5 S E h G L 1 o 0 L 2 Z y M T Z Y R U F B R W 9 a b 2 Q 4 R i t m d j c 2 N F l i Y n B E T l p u T U 1 m N 0 R i N 2 J M W m J H c l p z c V Z D U T B N d H J o Q z R O d j c r L 2 1 y W n N t V 3 h Q Z D Y y Y l Z 0 N k h B Q 0 F V a 2 J v Z D B G Z V h s N X E z Y n E x Z k h 4 O G 5 L W j d l b n F x Y W R P b T h 2 Y j J 0 c W d 5 b 0 h S N G V Y a 3 B Q R H l j S G d j Q W 9 K d 1 E r b D F V a 3 l a T k Z C d 2 M 3 R F R O M z k 5 Z m J k c T B z Y W d p b 0 h T M W F O R 2 k y Q j V 2 M G F L R l J S V U J B R 0 F 1 U X I r T G F 0 U 2 9 r Z X J V c V N O S m p 1 R V B O V 3 Z X V k V S R W h K V m x B Y V d t U l l z V 3 h m W T R v U j h B Z 0 5 K S D Z I Z G h G O T d C a E 5 z W X d q V D B P Q U F B N V l Q U T c 4 S j Y 5 K z R 0 W D E 5 Z l N a S 3 Z y N j l p W W 1 J c 3 J n Z 2 9 Y Z l E 0 Q U F E b G c 5 R H Z 3 Z 0 l E Q T l X b F N 4 Z l p i R F o x N 0 5 o U l F V R k J W c G N F b E N w N k h B Q 0 E 4 a 0 h v Z D N H M z N Y Y W I z T n p j M U x 0 M 2 I 2 d E x B Y 2 9 F U F E 0 Q V F O a 2 o 5 T H U 0 R m k x Y U t D S W l n b 3 N i W V N 4 N k h B Q 0 F z a 2 Z v Z D N F Q k F R R W F Q S G l 3 U W t K Q 3 J D N E Z L Q l A w T 0 F B Q V p j L 0 Q 2 Z 0 x L U 2 x y Y W F m V 0 1 1 V U 1 u V T F P d E x n V 0 Z l T G k 3 Y T l i M H B 6 W G 9 6 d j V X b D F M a D B l T 3 V p U j R I Q U x n a V k w U C 9 1 W X h 6 T 3 B t Y X F 2 d n Z 1 M W Z O b X p h e H V o e E l T a j E x U 2 t 1 W H Y 2 M U R o d z V i W F l v U j Z I S F h R N D h E Q U Z 5 V n N h R y 9 R T 2 R P S F h S e m w 4 N V d s d 0 Z K U n h L T z Z 2 M F B Q c l M 2 R E 9 Q U T Q 2 N k R I Z 2 N B d U N y R z l B T U F B Q U N H S S 9 R R E F B Q U F o a V A w Q X d B Q U F J W W o 5 Q U 1 B Q U F D R 0 k v U U R B Q U F B a G l Q M E F 3 Q U F B S V l q O U F N Q U F B Q 0 d J L 1 F E Q U F B Q W h p U D B B d 0 F B Q U l Z a j l B T U F B Q U N H S S 9 R R E F B Q U F o a V A w Q X d B Q U F J W W o 5 Q U 1 B Q U F D R 0 k v U U R B Q U F B a G l Q M E F 3 Q U F B S V l q O U F N Q U F B Q 0 d J L 1 F E Q U F B Q W h p U D B B d 0 F B Q U l Z a j l B T U F B Q U N H S S 9 R R E F B Q U F o a V A w R y t y W l o 1 L 1 Z 5 S k V q c l M 0 R E t P T E Z G M S 9 V M k x G a n I y a W R Y Y n Q y N m E 2 N z d s T G 5 6 c D E x O E 9 E Q k 1 x b 0 1 B Q U J 6 Z V Z o Z E F J R E t w V V d M R m d v T k R i M m l k U 1 p O b X F R M m J k c m 9 x Y W V l V X R X c V Z j d W 9 N Z 0 F B e k V Y b 0 I x Q 3 V Z b U p p c m 1 q N T F O U l V I V G x 5 U k h Q b X p G R 3 J W c T N L c U N v Q U F N e k c 4 Q j R B T G k w a k k w T 1 M 1 T z N 0 Y l h F b E F B Q l V Y S V Q r Y 3 J S e D Q w W k Z S a 1 p x M D Z a T j Z 0 K y 9 2 N k t p b 2 p S O S t u U 2 x w Y V Z w e X B R c D Z 0 e T V z M j Y v L 1 h a d D N y e l p z Y z Y 1 Y y t m M D N I U F A 2 Y m J i Y m x O V V Z K V H V 2 L z k r c H p I T m N Y R n h 1 d m Z l Z T l X e F k w Z E Z S M G N y T G k 2 d T J O Z W V P S E d p W W 1 K a W R Q e j Q 4 V E o v b j h E R n p K N D k y K 2 w 2 a z l q W V d D M W F 0 R W p U c D A 5 W D E 2 N W R G U k 1 U b z N Y c j F r b V N Q d n p 3 U S 9 Y d D I x Z V N O S G p 3 W V B Y d T N k d V N t Z 0 V B c U 9 n S S 9 l V X N K e W R I W D N 6 e G h k N T U 1 e D I 5 O H N v c i t 2 a m p q e l Z r e U J E O T V T O S 8 w Y V p O b T N U T E x i Z G 8 r d l R w e X N 6 T W x D U W x K e W Z y e E l r V G V 2 c n B w N 1 Z z M l R L N X V i b H A x c X h a a 3 F T M H R E U T k 5 d G h q N n R x M X E x Y X V Y S 2 x K a 3 l i S n o 4 K 3 Z 5 R 3 U r O G N Z Y i t 1 Y W J i L 1 R L S z Y r b 1 d y V n E 1 Z n A r Z 2 N 2 e D N u d n Z x V W V Q S H R x N G N h T U d E Q m l n R 1 R O b U t D V W x S V D E 3 O X R U a X h Z c 2 x T Y S s r K 3 F x V 0 w x O X V j Y V V B Q U Z S T W h I N E x q Q m d 4 U X I 2 K 3 Z y c n B w c H Z V c W x V c m h Z V 0 Z x V i s v Z n Z M e T h 0 S 2 d R W U 4 w N X N 3 W i 9 m S E h I N U t r Z X Z Y c T Z i b m 5 u b E 5 r W k t T Y U 5 t M n F l K z Y 1 U n p 0 M j d G Q i t m c j Z T a 3 B L V W x a V 2 x q a D A 3 c W 4 3 O S t 1 c l d y W n Z D d z h P Z F h t d k x s a T F h c 2 1 T S m 5 u M z J X V F Z w M H N T S 3 R 3 d G N V b F J V b E x w M D Z T S X Z M e S 9 k Z D k 5 O X l z d k w w N D R k T y t U d j c 2 O W F 0 V 3 B K a 2 1 y V X F L S G F 0 V 3 R i W E N r Q U F C V V R G L 0 t X T X c 4 U E Q 5 V 3 N X Z F B 4 U E R R M F Z Q N y s v b z d u d 2 N I Q m t z N G Z 4 W m N r b T g y b V R a c z J h Y 3 V X T F R w N D h L R C s r T 0 1 Q N W V i b U t q T X p V N D B i T j F h S E R o M z B q M y 8 4 U T d H e H N S b 3 l a S W p U a 2 Z 5 R W h B U k 5 t V E p G N D h l U F Y 4 Z U 9 I Y 3 Z w S F F K W H J u N z k r b z d I W G w 1 Z U N n b 0 t V b X B x c W 9 V V k F R Q m d G b z c w b H p P Y n p W W m t t c H V i V z V I N W R y d G R r c l J r e V J M T m 1 E R k R E U m 8 w M E t o U m 8 v V G t r M D g 2 c m J k Z 3 d R S k 5 t e l p O M j d k d j F 4 M T M z S 0 h 0 M j d j N z V 2 d j c r e X N v S 0 V n L y 9 Q Q 0 R Z M 3 V B S 3 l y O E 0 x R H d u S j R G Q U t E M E V Q c G Q z R 2 V m Z m F h N z c 3 N W J 3 N F l O V S 9 2 M j d a V 2 J t K 3 M w M z J h e n F W Z X Z Y b H F 4 W W 9 Y Q 3 c 4 U D E 3 c n Z 2 T 3 V Z R k J 3 Z H I z c n g 1 K 3 V L T E w 3 U n c 0 Y 0 x 5 T G g w Q U F B Q X V n d E J m e H A 1 L y 9 u b X R X c l h x c X R j U E R R M 1 Y 3 d D I 3 b F p 1 Y n E 0 U 0 V C U D M 3 M y 8 5 M n p Q d j E x M S s x Z l B s e T d k b X p S N 3 Q y N 2 R M e D Q 4 Z D E v Z l h Y T z Y z Z n R H b F R U W n M y V F V 1 W E x 0 V 0 h I M z U 0 M V h V Q V Z 5 c 3 p N M U 1 q U j Q 3 V U w 3 L z h Z b l V w Q U F C V V d v e n B M M k 4 3 O X V 3 c E 1 u V G h T b 3 d i T j A 3 V H A w O V g 5 K z d k M W F C Q k F 3 M G N P R k R Q U H Z 1 c 3 B Q U E R k e j c 5 O U Z N d F d y U k l B U U V C N n R t e n B 4 N S s r T 0 V p M i t q Z H U 3 Z j I 3 d D J y M m J O b n E x Y X R X b X J m d n Y x V j F 3 T m N x Y 3 p N V F A z N j Y 2 O D Z j Z U t F M W F V Q U F G Q n A y Z X l H R H B 3 O W x w a W 9 x Q j Y z Y X V u c n I r b m 1 M c D J 0 T G d l U 2 p p U W M x W V A v R 0 s x Z V B X N 1 c r T E V q T D c w Q 0 x v b 2 V k e j M w T 0 F E Q V Z U R z h C d 0 F B Q U R B Y 2 9 S O E F B Q U F 3 S E t F Z k F B Q U F N Q n l o S H d B Q U F E Q W N v U j h B Q U F B d 0 h L R W Z B Q U F B T U J 5 a E h 3 Q U F B R E F j b 1 I 4 Q U F B Q X d I S 0 V m Q U F B Q U 1 C e W h I d 0 F B Q U R B Y 2 9 S O E F B Q U F 3 S E t F Z k F B Q U F N Q n l o S H d B Q U F E Q W N v U j h B Q U F B d 0 h L R W Z B Q U F B T U J 5 a E h 3 Q U F B R E F j b 1 I 4 Q U F B Q X d I S 0 V m Q U F B Q U 1 C e W h I d 0 F B Q U R B Y 2 9 S O E F B Q U F 3 b k l m V k J a U V Z t O D B t U 1 R w M k x F a 0 h m a n R v Y 1 R X U X B N U 2 t a R 1 Z u W j F 0 Z G h q S G 9 j Z G R E a n d N Q V h K V 3 h v Z C 9 M e T B 1 U 3 R H a k p N d j F u N V h z V 1 Z 3 T k p 5 c 2 5 K M G J I R U p N Z j N C d G V H S G 5 j O T l E Z 0 F 3 R l V a R y 9 y O S 9 m M T F 6 M T J 4 M n I x b m 4 5 V 2 x v S k R y Y X R m U z d k R z N X R j J H R W V o e D E w U 1 B B d 0 J j a 2 M x d X Q 5 d X R M Z 0 l B Q U F C Q T J l R k N Y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S V I r Q U F B Q X d I Q 0 V m Z 0 F B Q U 1 C d 2 h I N E F B Q U R B Y 0 l S K 0 F B Q U F 3 S E N F Z m d B Q U F N Q n d o S D R B Q U F E Q W N J U i t B Q U F B d 0 h D R W Z n Q U F B T U J 3 a E g 0 Q U F B R E F j U D h Q e X l S d 2 l U V 3 h q N m N B Q U F B Q V N V V k 9 S S z V D W U l J P S I s C g k i V G h l b W U i I D o g I i I s C g k i V H l w Z S I g O i A i Z m x v d y I s C g k i V m V y c 2 l v b i I g O i A i I g p 9 C g = = " / > < / e x t o b j > < / e x t o b j s > < / s : c u s t o m D a t a > 
</file>

<file path=customXml/itemProps47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customXml/itemProps476.xml><?xml version="1.0" encoding="utf-8"?>
<ds:datastoreItem xmlns:ds="http://schemas.openxmlformats.org/officeDocument/2006/customXml" ds:itemID="{50361831-e70e-43ca-bd16-8ef6a30fb5c1}">
  <ds:schemaRefs/>
</ds:datastoreItem>
</file>

<file path=customXml/itemProps477.xml><?xml version="1.0" encoding="utf-8"?>
<ds:datastoreItem xmlns:ds="http://schemas.openxmlformats.org/officeDocument/2006/customXml" ds:itemID="{770424e8-96ea-45b2-8d33-a44cb136185b}">
  <ds:schemaRefs/>
</ds:datastoreItem>
</file>

<file path=customXml/itemProps478.xml><?xml version="1.0" encoding="utf-8"?>
<ds:datastoreItem xmlns:ds="http://schemas.openxmlformats.org/officeDocument/2006/customXml" ds:itemID="{18716753-8f5e-45bf-aa29-94829644880d}">
  <ds:schemaRefs/>
</ds:datastoreItem>
</file>

<file path=customXml/itemProps479.xml><?xml version="1.0" encoding="utf-8"?>
<ds:datastoreItem xmlns:ds="http://schemas.openxmlformats.org/officeDocument/2006/customXml" ds:itemID="{19591199-8b31-4873-9256-832c8e2d6a5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3289</Words>
  <Application>WPS 演示</Application>
  <PresentationFormat>宽屏</PresentationFormat>
  <Paragraphs>302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汉仪旗黑-85S</vt:lpstr>
      <vt:lpstr>黑体</vt:lpstr>
      <vt:lpstr>Wingdings</vt:lpstr>
      <vt:lpstr>Times New Roman Regular</vt:lpstr>
      <vt:lpstr>Times New Roman</vt:lpstr>
      <vt:lpstr>Arial Unicode MS</vt:lpstr>
      <vt:lpstr>Calibri</vt:lpstr>
      <vt:lpstr>1_Office 主题​​</vt:lpstr>
      <vt:lpstr>4_Office 主题​​</vt:lpstr>
      <vt:lpstr>2_Office 主题​​</vt:lpstr>
      <vt:lpstr>PowerPoint 演示文稿</vt:lpstr>
      <vt:lpstr>PowerPoint 演示文稿</vt:lpstr>
      <vt:lpstr>01. Pulsars in the globular clusters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王不留行</cp:lastModifiedBy>
  <cp:revision>37</cp:revision>
  <dcterms:created xsi:type="dcterms:W3CDTF">2024-07-12T06:56:00Z</dcterms:created>
  <dcterms:modified xsi:type="dcterms:W3CDTF">2024-07-14T05:08:10Z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F0C99DAED5144B33820718C44A0EF6E4_13</vt:lpwstr>
  </property>
  <property fmtid="{D5CDD505-2E9C-101B-9397-08002B2CF9AE}" pid="3" name="KSOProductBuildVer">
    <vt:lpwstr>2052-12.1.0.17147</vt:lpwstr>
  </property>
</Properties>
</file>