
<file path=[Content_Types].xml><?xml version="1.0" encoding="utf-8"?>
<Types xmlns="http://schemas.openxmlformats.org/package/2006/content-types">
  <Default Extension="jpeg" ContentType="image/jpeg"/>
  <Default Extension="JPG" ContentType="image/.jpg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fonts/font1.fntdata" ContentType="application/x-fontdata"/>
  <Override PartName="/ppt/fonts/font2.fntdata" ContentType="application/x-fontdata"/>
  <Override PartName="/ppt/fonts/font3.fntdata" ContentType="application/x-fontdata"/>
  <Override PartName="/ppt/fonts/font4.fntdata" ContentType="application/x-fontdata"/>
  <Override PartName="/ppt/fonts/font5.fntdata" ContentType="application/x-fontdata"/>
  <Override PartName="/ppt/fonts/font6.fntdata" ContentType="application/x-fontdata"/>
  <Override PartName="/ppt/fonts/font7.fntdata" ContentType="application/x-fontdata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10.xml" ContentType="application/vnd.openxmlformats-officedocument.presentationml.tags+xml"/>
  <Override PartName="/ppt/tags/tag11.xml" ContentType="application/vnd.openxmlformats-officedocument.presentationml.tags+xml"/>
  <Override PartName="/ppt/tags/tag12.xml" ContentType="application/vnd.openxmlformats-officedocument.presentationml.tags+xml"/>
  <Override PartName="/ppt/tags/tag13.xml" ContentType="application/vnd.openxmlformats-officedocument.presentationml.tags+xml"/>
  <Override PartName="/ppt/tags/tag14.xml" ContentType="application/vnd.openxmlformats-officedocument.presentationml.tags+xml"/>
  <Override PartName="/ppt/tags/tag15.xml" ContentType="application/vnd.openxmlformats-officedocument.presentationml.tags+xml"/>
  <Override PartName="/ppt/tags/tag16.xml" ContentType="application/vnd.openxmlformats-officedocument.presentationml.tags+xml"/>
  <Override PartName="/ppt/tags/tag17.xml" ContentType="application/vnd.openxmlformats-officedocument.presentationml.tags+xml"/>
  <Override PartName="/ppt/tags/tag18.xml" ContentType="application/vnd.openxmlformats-officedocument.presentationml.tags+xml"/>
  <Override PartName="/ppt/tags/tag19.xml" ContentType="application/vnd.openxmlformats-officedocument.presentationml.tags+xml"/>
  <Override PartName="/ppt/tags/tag2.xml" ContentType="application/vnd.openxmlformats-officedocument.presentationml.tags+xml"/>
  <Override PartName="/ppt/tags/tag20.xml" ContentType="application/vnd.openxmlformats-officedocument.presentationml.tags+xml"/>
  <Override PartName="/ppt/tags/tag21.xml" ContentType="application/vnd.openxmlformats-officedocument.presentationml.tags+xml"/>
  <Override PartName="/ppt/tags/tag22.xml" ContentType="application/vnd.openxmlformats-officedocument.presentationml.tags+xml"/>
  <Override PartName="/ppt/tags/tag23.xml" ContentType="application/vnd.openxmlformats-officedocument.presentationml.tags+xml"/>
  <Override PartName="/ppt/tags/tag24.xml" ContentType="application/vnd.openxmlformats-officedocument.presentationml.tags+xml"/>
  <Override PartName="/ppt/tags/tag25.xml" ContentType="application/vnd.openxmlformats-officedocument.presentationml.tags+xml"/>
  <Override PartName="/ppt/tags/tag26.xml" ContentType="application/vnd.openxmlformats-officedocument.presentationml.tags+xml"/>
  <Override PartName="/ppt/tags/tag27.xml" ContentType="application/vnd.openxmlformats-officedocument.presentationml.tags+xml"/>
  <Override PartName="/ppt/tags/tag28.xml" ContentType="application/vnd.openxmlformats-officedocument.presentationml.tags+xml"/>
  <Override PartName="/ppt/tags/tag29.xml" ContentType="application/vnd.openxmlformats-officedocument.presentationml.tags+xml"/>
  <Override PartName="/ppt/tags/tag3.xml" ContentType="application/vnd.openxmlformats-officedocument.presentationml.tags+xml"/>
  <Override PartName="/ppt/tags/tag30.xml" ContentType="application/vnd.openxmlformats-officedocument.presentationml.tags+xml"/>
  <Override PartName="/ppt/tags/tag31.xml" ContentType="application/vnd.openxmlformats-officedocument.presentationml.tags+xml"/>
  <Override PartName="/ppt/tags/tag32.xml" ContentType="application/vnd.openxmlformats-officedocument.presentationml.tags+xml"/>
  <Override PartName="/ppt/tags/tag33.xml" ContentType="application/vnd.openxmlformats-officedocument.presentationml.tags+xml"/>
  <Override PartName="/ppt/tags/tag34.xml" ContentType="application/vnd.openxmlformats-officedocument.presentationml.tags+xml"/>
  <Override PartName="/ppt/tags/tag35.xml" ContentType="application/vnd.openxmlformats-officedocument.presentationml.tags+xml"/>
  <Override PartName="/ppt/tags/tag36.xml" ContentType="application/vnd.openxmlformats-officedocument.presentationml.tags+xml"/>
  <Override PartName="/ppt/tags/tag37.xml" ContentType="application/vnd.openxmlformats-officedocument.presentationml.tags+xml"/>
  <Override PartName="/ppt/tags/tag38.xml" ContentType="application/vnd.openxmlformats-officedocument.presentationml.tags+xml"/>
  <Override PartName="/ppt/tags/tag39.xml" ContentType="application/vnd.openxmlformats-officedocument.presentationml.tags+xml"/>
  <Override PartName="/ppt/tags/tag4.xml" ContentType="application/vnd.openxmlformats-officedocument.presentationml.tags+xml"/>
  <Override PartName="/ppt/tags/tag40.xml" ContentType="application/vnd.openxmlformats-officedocument.presentationml.tags+xml"/>
  <Override PartName="/ppt/tags/tag41.xml" ContentType="application/vnd.openxmlformats-officedocument.presentationml.tags+xml"/>
  <Override PartName="/ppt/tags/tag42.xml" ContentType="application/vnd.openxmlformats-officedocument.presentationml.tags+xml"/>
  <Override PartName="/ppt/tags/tag43.xml" ContentType="application/vnd.openxmlformats-officedocument.presentationml.tags+xml"/>
  <Override PartName="/ppt/tags/tag44.xml" ContentType="application/vnd.openxmlformats-officedocument.presentationml.tags+xml"/>
  <Override PartName="/ppt/tags/tag45.xml" ContentType="application/vnd.openxmlformats-officedocument.presentationml.tags+xml"/>
  <Override PartName="/ppt/tags/tag46.xml" ContentType="application/vnd.openxmlformats-officedocument.presentationml.tags+xml"/>
  <Override PartName="/ppt/tags/tag47.xml" ContentType="application/vnd.openxmlformats-officedocument.presentationml.tags+xml"/>
  <Override PartName="/ppt/tags/tag48.xml" ContentType="application/vnd.openxmlformats-officedocument.presentationml.tags+xml"/>
  <Override PartName="/ppt/tags/tag49.xml" ContentType="application/vnd.openxmlformats-officedocument.presentationml.tags+xml"/>
  <Override PartName="/ppt/tags/tag5.xml" ContentType="application/vnd.openxmlformats-officedocument.presentationml.tags+xml"/>
  <Override PartName="/ppt/tags/tag50.xml" ContentType="application/vnd.openxmlformats-officedocument.presentationml.tags+xml"/>
  <Override PartName="/ppt/tags/tag51.xml" ContentType="application/vnd.openxmlformats-officedocument.presentationml.tags+xml"/>
  <Override PartName="/ppt/tags/tag52.xml" ContentType="application/vnd.openxmlformats-officedocument.presentationml.tags+xml"/>
  <Override PartName="/ppt/tags/tag53.xml" ContentType="application/vnd.openxmlformats-officedocument.presentationml.tags+xml"/>
  <Override PartName="/ppt/tags/tag54.xml" ContentType="application/vnd.openxmlformats-officedocument.presentationml.tags+xml"/>
  <Override PartName="/ppt/tags/tag55.xml" ContentType="application/vnd.openxmlformats-officedocument.presentationml.tags+xml"/>
  <Override PartName="/ppt/tags/tag56.xml" ContentType="application/vnd.openxmlformats-officedocument.presentationml.tags+xml"/>
  <Override PartName="/ppt/tags/tag57.xml" ContentType="application/vnd.openxmlformats-officedocument.presentationml.tags+xml"/>
  <Override PartName="/ppt/tags/tag58.xml" ContentType="application/vnd.openxmlformats-officedocument.presentationml.tags+xml"/>
  <Override PartName="/ppt/tags/tag59.xml" ContentType="application/vnd.openxmlformats-officedocument.presentationml.tags+xml"/>
  <Override PartName="/ppt/tags/tag6.xml" ContentType="application/vnd.openxmlformats-officedocument.presentationml.tags+xml"/>
  <Override PartName="/ppt/tags/tag60.xml" ContentType="application/vnd.openxmlformats-officedocument.presentationml.tags+xml"/>
  <Override PartName="/ppt/tags/tag61.xml" ContentType="application/vnd.openxmlformats-officedocument.presentationml.tags+xml"/>
  <Override PartName="/ppt/tags/tag62.xml" ContentType="application/vnd.openxmlformats-officedocument.presentationml.tags+xml"/>
  <Override PartName="/ppt/tags/tag63.xml" ContentType="application/vnd.openxmlformats-officedocument.presentationml.tags+xml"/>
  <Override PartName="/ppt/tags/tag64.xml" ContentType="application/vnd.openxmlformats-officedocument.presentationml.tags+xml"/>
  <Override PartName="/ppt/tags/tag65.xml" ContentType="application/vnd.openxmlformats-officedocument.presentationml.tags+xml"/>
  <Override PartName="/ppt/tags/tag66.xml" ContentType="application/vnd.openxmlformats-officedocument.presentationml.tags+xml"/>
  <Override PartName="/ppt/tags/tag67.xml" ContentType="application/vnd.openxmlformats-officedocument.presentationml.tags+xml"/>
  <Override PartName="/ppt/tags/tag68.xml" ContentType="application/vnd.openxmlformats-officedocument.presentationml.tags+xml"/>
  <Override PartName="/ppt/tags/tag69.xml" ContentType="application/vnd.openxmlformats-officedocument.presentationml.tags+xml"/>
  <Override PartName="/ppt/tags/tag7.xml" ContentType="application/vnd.openxmlformats-officedocument.presentationml.tags+xml"/>
  <Override PartName="/ppt/tags/tag70.xml" ContentType="application/vnd.openxmlformats-officedocument.presentationml.tags+xml"/>
  <Override PartName="/ppt/tags/tag71.xml" ContentType="application/vnd.openxmlformats-officedocument.presentationml.tags+xml"/>
  <Override PartName="/ppt/tags/tag72.xml" ContentType="application/vnd.openxmlformats-officedocument.presentationml.tags+xml"/>
  <Override PartName="/ppt/tags/tag73.xml" ContentType="application/vnd.openxmlformats-officedocument.presentationml.tags+xml"/>
  <Override PartName="/ppt/tags/tag74.xml" ContentType="application/vnd.openxmlformats-officedocument.presentationml.tags+xml"/>
  <Override PartName="/ppt/tags/tag75.xml" ContentType="application/vnd.openxmlformats-officedocument.presentationml.tags+xml"/>
  <Override PartName="/ppt/tags/tag76.xml" ContentType="application/vnd.openxmlformats-officedocument.presentationml.tags+xml"/>
  <Override PartName="/ppt/tags/tag8.xml" ContentType="application/vnd.openxmlformats-officedocument.presentationml.tags+xml"/>
  <Override PartName="/ppt/tags/tag9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theme/theme4.xml" ContentType="application/vnd.openxmlformats-officedocument.theme+xml"/>
  <Override PartName="/ppt/theme/theme5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4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5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>
  <p:sldMasterIdLst>
    <p:sldMasterId id="2147483648" r:id="rId1"/>
    <p:sldMasterId id="2147483650" r:id="rId3"/>
    <p:sldMasterId id="2147483654" r:id="rId4"/>
    <p:sldMasterId id="2147483656" r:id="rId5"/>
  </p:sldMasterIdLst>
  <p:notesMasterIdLst>
    <p:notesMasterId r:id="rId7"/>
  </p:notesMasterIdLst>
  <p:sldIdLst>
    <p:sldId id="433" r:id="rId6"/>
    <p:sldId id="412" r:id="rId8"/>
    <p:sldId id="262" r:id="rId9"/>
    <p:sldId id="265" r:id="rId10"/>
    <p:sldId id="434" r:id="rId11"/>
    <p:sldId id="267" r:id="rId12"/>
    <p:sldId id="408" r:id="rId13"/>
    <p:sldId id="382" r:id="rId14"/>
    <p:sldId id="271" r:id="rId15"/>
    <p:sldId id="274" r:id="rId16"/>
    <p:sldId id="436" r:id="rId17"/>
    <p:sldId id="369" r:id="rId18"/>
  </p:sldIdLst>
  <p:sldSz cx="12192000" cy="6858000"/>
  <p:notesSz cx="6858000" cy="9144000"/>
  <p:embeddedFontLst>
    <p:embeddedFont>
      <p:font typeface="汉仪雅酷黑简" panose="00020600040101010101" charset="-122"/>
      <p:regular r:id="rId22"/>
    </p:embeddedFont>
    <p:embeddedFont>
      <p:font typeface="微软雅黑" panose="020B0503020204020204" pitchFamily="34" charset="-122"/>
      <p:regular r:id="rId23"/>
      <p:bold r:id="rId24"/>
    </p:embeddedFont>
    <p:embeddedFont>
      <p:font typeface="黑体" panose="02010609060101010101" charset="-122"/>
      <p:regular r:id="rId25"/>
    </p:embeddedFont>
    <p:embeddedFont>
      <p:font typeface="等线" panose="02010600030101010101" charset="-122"/>
      <p:regular r:id="rId26"/>
      <p:bold r:id="rId27"/>
    </p:embeddedFont>
    <p:embeddedFont>
      <p:font typeface="等线 Light" panose="02010600030101010101" charset="-122"/>
      <p:regular r:id="rId28"/>
    </p:embeddedFont>
  </p:embeddedFontLst>
  <p:custDataLst>
    <p:tags r:id="rId29"/>
  </p:custDataLst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useTimings="0">
    <p:present/>
    <p:sldAll/>
  </p:showPr>
  <p:clrMru>
    <a:srgbClr val="FFFFFF"/>
    <a:srgbClr val="6772C4"/>
    <a:srgbClr val="4472C4"/>
    <a:srgbClr val="CB3737"/>
    <a:srgbClr val="A40000"/>
    <a:srgbClr val="006171"/>
    <a:srgbClr val="EEECE1"/>
    <a:srgbClr val="0097B0"/>
    <a:srgbClr val="6FD57F"/>
    <a:srgbClr val="8100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度样式 2 - 强调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FF452F27-4CEF-45B2-AF75-2D1EC1F2EDFC}" styleName="表样式 1 12">
    <a:wholeTbl>
      <a:tcTxStyle>
        <a:fontRef idx="none">
          <a:srgbClr val="000000"/>
        </a:fontRef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rgbClr val="A40000"/>
              </a:solidFill>
              <a:prstDash val="solid"/>
            </a:ln>
          </a:top>
          <a:bottom>
            <a:ln w="12700" cmpd="sng">
              <a:solidFill>
                <a:srgbClr val="A40000"/>
              </a:solidFill>
              <a:prstDash val="solid"/>
            </a:ln>
          </a:bottom>
          <a:insideH>
            <a:ln w="9525" cmpd="sng">
              <a:solidFill>
                <a:srgbClr val="A40000">
                  <a:lumMod val="40000"/>
                  <a:lumOff val="60000"/>
                </a:srgbClr>
              </a:solidFill>
              <a:prstDash val="solid"/>
            </a:ln>
          </a:insideH>
          <a:insideV>
            <a:ln>
              <a:noFill/>
            </a:ln>
          </a:insideV>
        </a:tcBdr>
        <a:fill>
          <a:solidFill>
            <a:srgbClr val="FFFFFF"/>
          </a:solidFill>
        </a:fill>
      </a:tcStyle>
    </a:wholeTbl>
    <a:band2H>
      <a:tcStyle>
        <a:tcBdr/>
        <a:fill>
          <a:solidFill>
            <a:srgbClr val="A40000">
              <a:lumMod val="10000"/>
              <a:lumOff val="90000"/>
            </a:srgbClr>
          </a:solidFill>
        </a:fill>
      </a:tcStyle>
    </a:band2H>
    <a:band1V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rgbClr val="A40000"/>
              </a:solidFill>
              <a:prstDash val="solid"/>
            </a:ln>
          </a:top>
          <a:bottom>
            <a:ln w="12700" cmpd="sng">
              <a:solidFill>
                <a:srgbClr val="A40000"/>
              </a:solidFill>
              <a:prstDash val="solid"/>
            </a:ln>
          </a:bottom>
          <a:insideH>
            <a:ln w="9525" cmpd="sng">
              <a:solidFill>
                <a:srgbClr val="A40000">
                  <a:lumMod val="40000"/>
                  <a:lumOff val="60000"/>
                </a:srgbClr>
              </a:solidFill>
              <a:prstDash val="solid"/>
            </a:ln>
          </a:insideH>
          <a:insideV>
            <a:ln>
              <a:noFill/>
            </a:ln>
          </a:insideV>
        </a:tcBdr>
        <a:fill>
          <a:solidFill>
            <a:srgbClr val="A40000">
              <a:lumMod val="10000"/>
              <a:lumOff val="90000"/>
            </a:srgbClr>
          </a:solidFill>
        </a:fill>
      </a:tcStyle>
    </a:band1V>
    <a:lastCol>
      <a:tcTxStyle b="on">
        <a:fontRef idx="none">
          <a:srgbClr val="08090C"/>
        </a:fontRef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rgbClr val="A40000"/>
              </a:solidFill>
              <a:prstDash val="solid"/>
            </a:ln>
          </a:top>
          <a:bottom>
            <a:ln w="12700" cmpd="sng">
              <a:solidFill>
                <a:srgbClr val="A40000"/>
              </a:solidFill>
              <a:prstDash val="solid"/>
            </a:ln>
          </a:bottom>
          <a:insideH>
            <a:ln w="9525" cmpd="sng">
              <a:solidFill>
                <a:srgbClr val="A40000">
                  <a:lumMod val="40000"/>
                  <a:lumOff val="60000"/>
                </a:srgbClr>
              </a:solidFill>
              <a:prstDash val="solid"/>
            </a:ln>
          </a:insideH>
          <a:insideV>
            <a:ln>
              <a:noFill/>
            </a:ln>
          </a:insideV>
        </a:tcBdr>
        <a:fill>
          <a:solidFill>
            <a:srgbClr val="A40000">
              <a:lumMod val="20000"/>
              <a:lumOff val="80000"/>
            </a:srgbClr>
          </a:solidFill>
        </a:fill>
      </a:tcStyle>
    </a:lastCol>
    <a:firstCol>
      <a:tcTxStyle b="on">
        <a:fontRef idx="none">
          <a:srgbClr val="08090C"/>
        </a:fontRef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rgbClr val="A40000"/>
              </a:solidFill>
              <a:prstDash val="solid"/>
            </a:ln>
          </a:top>
          <a:bottom>
            <a:ln w="12700" cmpd="sng">
              <a:solidFill>
                <a:srgbClr val="A40000"/>
              </a:solidFill>
              <a:prstDash val="solid"/>
            </a:ln>
          </a:bottom>
          <a:insideH>
            <a:ln w="9525" cmpd="sng">
              <a:solidFill>
                <a:srgbClr val="A40000">
                  <a:lumMod val="40000"/>
                  <a:lumOff val="60000"/>
                </a:srgbClr>
              </a:solidFill>
              <a:prstDash val="solid"/>
            </a:ln>
          </a:insideH>
          <a:insideV>
            <a:ln>
              <a:noFill/>
            </a:ln>
          </a:insideV>
        </a:tcBdr>
        <a:fill>
          <a:solidFill>
            <a:srgbClr val="A40000">
              <a:lumMod val="20000"/>
              <a:lumOff val="80000"/>
            </a:srgbClr>
          </a:solidFill>
        </a:fill>
      </a:tcStyle>
    </a:firstCol>
    <a:lastRow>
      <a:tcTxStyle b="on">
        <a:fontRef idx="none">
          <a:srgbClr val="A40000"/>
        </a:fontRef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9525" cmpd="sng">
              <a:solidFill>
                <a:srgbClr val="A40000">
                  <a:lumMod val="40000"/>
                  <a:lumOff val="60000"/>
                </a:srgbClr>
              </a:solidFill>
              <a:prstDash val="solid"/>
            </a:ln>
          </a:top>
          <a:bottom>
            <a:ln w="12700" cmpd="sng">
              <a:solidFill>
                <a:srgbClr val="A40000"/>
              </a:solidFill>
              <a:prstDash val="solid"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rgbClr val="FFFFFF"/>
          </a:solidFill>
        </a:fill>
      </a:tcStyle>
    </a:lastRow>
    <a:seCell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9525" cmpd="sng">
              <a:solidFill>
                <a:srgbClr val="A40000">
                  <a:lumMod val="40000"/>
                  <a:lumOff val="60000"/>
                </a:srgbClr>
              </a:solidFill>
              <a:prstDash val="solid"/>
            </a:ln>
          </a:top>
          <a:bottom>
            <a:ln w="12700" cmpd="sng">
              <a:solidFill>
                <a:srgbClr val="A40000"/>
              </a:solidFill>
              <a:prstDash val="solid"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rgbClr val="FFFFFF"/>
          </a:solidFill>
        </a:fill>
      </a:tcStyle>
    </a:seCell>
    <a:swCell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9525" cmpd="sng">
              <a:solidFill>
                <a:srgbClr val="A40000">
                  <a:lumMod val="40000"/>
                  <a:lumOff val="60000"/>
                </a:srgbClr>
              </a:solidFill>
              <a:prstDash val="solid"/>
            </a:ln>
          </a:top>
          <a:bottom>
            <a:ln w="12700" cmpd="sng">
              <a:solidFill>
                <a:srgbClr val="A40000"/>
              </a:solidFill>
              <a:prstDash val="solid"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rgbClr val="FFFFFF"/>
          </a:solidFill>
        </a:fill>
      </a:tcStyle>
    </a:swCell>
    <a:firstRow>
      <a:tcTxStyle b="on">
        <a:fontRef idx="none">
          <a:srgbClr val="FFFFFF"/>
        </a:fontRef>
      </a:tcTxStyle>
      <a:tcStyle>
        <a:tcBdr/>
        <a:fill>
          <a:solidFill>
            <a:srgbClr val="A40000"/>
          </a:solidFill>
        </a:fill>
      </a:tcStyle>
    </a:firstRow>
  </a:tblStyle>
  <a:tblStyle styleId="{2AED8C42-3DD5-4760-9C6C-8CE43129F241}" styleName="表样式 1 12">
    <a:wholeTbl>
      <a:tcTxStyle>
        <a:fontRef idx="none">
          <a:srgbClr val="000000"/>
        </a:fontRef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rgbClr val="A40000"/>
              </a:solidFill>
              <a:prstDash val="solid"/>
            </a:ln>
          </a:top>
          <a:bottom>
            <a:ln w="12700" cmpd="sng">
              <a:solidFill>
                <a:srgbClr val="A40000"/>
              </a:solidFill>
              <a:prstDash val="solid"/>
            </a:ln>
          </a:bottom>
          <a:insideH>
            <a:ln w="9525" cmpd="sng">
              <a:solidFill>
                <a:srgbClr val="A40000">
                  <a:lumMod val="40000"/>
                  <a:lumOff val="60000"/>
                </a:srgbClr>
              </a:solidFill>
              <a:prstDash val="solid"/>
            </a:ln>
          </a:insideH>
          <a:insideV>
            <a:ln>
              <a:noFill/>
            </a:ln>
          </a:insideV>
        </a:tcBdr>
        <a:fill>
          <a:solidFill>
            <a:srgbClr val="FFFFFF"/>
          </a:solidFill>
        </a:fill>
      </a:tcStyle>
    </a:wholeTbl>
    <a:band2H>
      <a:tcStyle>
        <a:tcBdr/>
        <a:fill>
          <a:solidFill>
            <a:srgbClr val="A40000">
              <a:lumMod val="10000"/>
              <a:lumOff val="90000"/>
            </a:srgbClr>
          </a:solidFill>
        </a:fill>
      </a:tcStyle>
    </a:band2H>
    <a:band1V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rgbClr val="A40000"/>
              </a:solidFill>
              <a:prstDash val="solid"/>
            </a:ln>
          </a:top>
          <a:bottom>
            <a:ln w="12700" cmpd="sng">
              <a:solidFill>
                <a:srgbClr val="A40000"/>
              </a:solidFill>
              <a:prstDash val="solid"/>
            </a:ln>
          </a:bottom>
          <a:insideH>
            <a:ln w="9525" cmpd="sng">
              <a:solidFill>
                <a:srgbClr val="A40000">
                  <a:lumMod val="40000"/>
                  <a:lumOff val="60000"/>
                </a:srgbClr>
              </a:solidFill>
              <a:prstDash val="solid"/>
            </a:ln>
          </a:insideH>
          <a:insideV>
            <a:ln>
              <a:noFill/>
            </a:ln>
          </a:insideV>
        </a:tcBdr>
        <a:fill>
          <a:solidFill>
            <a:srgbClr val="A40000">
              <a:lumMod val="10000"/>
              <a:lumOff val="90000"/>
            </a:srgbClr>
          </a:solidFill>
        </a:fill>
      </a:tcStyle>
    </a:band1V>
    <a:lastCol>
      <a:tcTxStyle b="on">
        <a:fontRef idx="none">
          <a:srgbClr val="08090C"/>
        </a:fontRef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rgbClr val="A40000"/>
              </a:solidFill>
              <a:prstDash val="solid"/>
            </a:ln>
          </a:top>
          <a:bottom>
            <a:ln w="12700" cmpd="sng">
              <a:solidFill>
                <a:srgbClr val="A40000"/>
              </a:solidFill>
              <a:prstDash val="solid"/>
            </a:ln>
          </a:bottom>
          <a:insideH>
            <a:ln w="9525" cmpd="sng">
              <a:solidFill>
                <a:srgbClr val="A40000">
                  <a:lumMod val="40000"/>
                  <a:lumOff val="60000"/>
                </a:srgbClr>
              </a:solidFill>
              <a:prstDash val="solid"/>
            </a:ln>
          </a:insideH>
          <a:insideV>
            <a:ln>
              <a:noFill/>
            </a:ln>
          </a:insideV>
        </a:tcBdr>
        <a:fill>
          <a:solidFill>
            <a:srgbClr val="A40000">
              <a:lumMod val="20000"/>
              <a:lumOff val="80000"/>
            </a:srgbClr>
          </a:solidFill>
        </a:fill>
      </a:tcStyle>
    </a:lastCol>
    <a:firstCol>
      <a:tcTxStyle b="on">
        <a:fontRef idx="none">
          <a:srgbClr val="08090C"/>
        </a:fontRef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rgbClr val="A40000"/>
              </a:solidFill>
              <a:prstDash val="solid"/>
            </a:ln>
          </a:top>
          <a:bottom>
            <a:ln w="12700" cmpd="sng">
              <a:solidFill>
                <a:srgbClr val="A40000"/>
              </a:solidFill>
              <a:prstDash val="solid"/>
            </a:ln>
          </a:bottom>
          <a:insideH>
            <a:ln w="9525" cmpd="sng">
              <a:solidFill>
                <a:srgbClr val="A40000">
                  <a:lumMod val="40000"/>
                  <a:lumOff val="60000"/>
                </a:srgbClr>
              </a:solidFill>
              <a:prstDash val="solid"/>
            </a:ln>
          </a:insideH>
          <a:insideV>
            <a:ln>
              <a:noFill/>
            </a:ln>
          </a:insideV>
        </a:tcBdr>
        <a:fill>
          <a:solidFill>
            <a:srgbClr val="A40000">
              <a:lumMod val="20000"/>
              <a:lumOff val="80000"/>
            </a:srgbClr>
          </a:solidFill>
        </a:fill>
      </a:tcStyle>
    </a:firstCol>
    <a:lastRow>
      <a:tcTxStyle b="on">
        <a:fontRef idx="none">
          <a:srgbClr val="A40000"/>
        </a:fontRef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9525" cmpd="sng">
              <a:solidFill>
                <a:srgbClr val="A40000">
                  <a:lumMod val="40000"/>
                  <a:lumOff val="60000"/>
                </a:srgbClr>
              </a:solidFill>
              <a:prstDash val="solid"/>
            </a:ln>
          </a:top>
          <a:bottom>
            <a:ln w="12700" cmpd="sng">
              <a:solidFill>
                <a:srgbClr val="A40000"/>
              </a:solidFill>
              <a:prstDash val="solid"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rgbClr val="FFFFFF"/>
          </a:solidFill>
        </a:fill>
      </a:tcStyle>
    </a:lastRow>
    <a:seCell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9525" cmpd="sng">
              <a:solidFill>
                <a:srgbClr val="A40000">
                  <a:lumMod val="40000"/>
                  <a:lumOff val="60000"/>
                </a:srgbClr>
              </a:solidFill>
              <a:prstDash val="solid"/>
            </a:ln>
          </a:top>
          <a:bottom>
            <a:ln w="12700" cmpd="sng">
              <a:solidFill>
                <a:srgbClr val="A40000"/>
              </a:solidFill>
              <a:prstDash val="solid"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rgbClr val="FFFFFF"/>
          </a:solidFill>
        </a:fill>
      </a:tcStyle>
    </a:seCell>
    <a:swCell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9525" cmpd="sng">
              <a:solidFill>
                <a:srgbClr val="A40000">
                  <a:lumMod val="40000"/>
                  <a:lumOff val="60000"/>
                </a:srgbClr>
              </a:solidFill>
              <a:prstDash val="solid"/>
            </a:ln>
          </a:top>
          <a:bottom>
            <a:ln w="12700" cmpd="sng">
              <a:solidFill>
                <a:srgbClr val="A40000"/>
              </a:solidFill>
              <a:prstDash val="solid"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rgbClr val="FFFFFF"/>
          </a:solidFill>
        </a:fill>
      </a:tcStyle>
    </a:swCell>
    <a:firstRow>
      <a:tcTxStyle b="on">
        <a:fontRef idx="none">
          <a:srgbClr val="FFFFFF"/>
        </a:fontRef>
      </a:tcTxStyle>
      <a:tcStyle>
        <a:tcBdr/>
        <a:fill>
          <a:solidFill>
            <a:srgbClr val="A40000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7279" autoAdjust="0"/>
    <p:restoredTop sz="94660"/>
  </p:normalViewPr>
  <p:slideViewPr>
    <p:cSldViewPr snapToGrid="0" showGuides="1">
      <p:cViewPr varScale="1">
        <p:scale>
          <a:sx n="75" d="100"/>
          <a:sy n="75" d="100"/>
        </p:scale>
        <p:origin x="60" y="192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-5552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3.xml"/><Relationship Id="rId8" Type="http://schemas.openxmlformats.org/officeDocument/2006/relationships/slide" Target="slides/slide2.xml"/><Relationship Id="rId7" Type="http://schemas.openxmlformats.org/officeDocument/2006/relationships/notesMaster" Target="notesMasters/notesMaster1.xml"/><Relationship Id="rId6" Type="http://schemas.openxmlformats.org/officeDocument/2006/relationships/slide" Target="slides/slide1.xml"/><Relationship Id="rId5" Type="http://schemas.openxmlformats.org/officeDocument/2006/relationships/slideMaster" Target="slideMasters/slideMaster4.xml"/><Relationship Id="rId4" Type="http://schemas.openxmlformats.org/officeDocument/2006/relationships/slideMaster" Target="slideMasters/slideMaster3.xml"/><Relationship Id="rId3" Type="http://schemas.openxmlformats.org/officeDocument/2006/relationships/slideMaster" Target="slideMasters/slideMaster2.xml"/><Relationship Id="rId29" Type="http://schemas.openxmlformats.org/officeDocument/2006/relationships/tags" Target="tags/tag76.xml"/><Relationship Id="rId28" Type="http://schemas.openxmlformats.org/officeDocument/2006/relationships/font" Target="fonts/font7.fntdata"/><Relationship Id="rId27" Type="http://schemas.openxmlformats.org/officeDocument/2006/relationships/font" Target="fonts/font6.fntdata"/><Relationship Id="rId26" Type="http://schemas.openxmlformats.org/officeDocument/2006/relationships/font" Target="fonts/font5.fntdata"/><Relationship Id="rId25" Type="http://schemas.openxmlformats.org/officeDocument/2006/relationships/font" Target="fonts/font4.fntdata"/><Relationship Id="rId24" Type="http://schemas.openxmlformats.org/officeDocument/2006/relationships/font" Target="fonts/font3.fntdata"/><Relationship Id="rId23" Type="http://schemas.openxmlformats.org/officeDocument/2006/relationships/font" Target="fonts/font2.fntdata"/><Relationship Id="rId22" Type="http://schemas.openxmlformats.org/officeDocument/2006/relationships/font" Target="fonts/font1.fntdata"/><Relationship Id="rId21" Type="http://schemas.openxmlformats.org/officeDocument/2006/relationships/tableStyles" Target="tableStyles.xml"/><Relationship Id="rId20" Type="http://schemas.openxmlformats.org/officeDocument/2006/relationships/viewProps" Target="viewProps.xml"/><Relationship Id="rId2" Type="http://schemas.openxmlformats.org/officeDocument/2006/relationships/theme" Target="theme/theme1.xml"/><Relationship Id="rId19" Type="http://schemas.openxmlformats.org/officeDocument/2006/relationships/presProps" Target="presProps.xml"/><Relationship Id="rId18" Type="http://schemas.openxmlformats.org/officeDocument/2006/relationships/slide" Target="slides/slide12.xml"/><Relationship Id="rId17" Type="http://schemas.openxmlformats.org/officeDocument/2006/relationships/slide" Target="slides/slide11.xml"/><Relationship Id="rId16" Type="http://schemas.openxmlformats.org/officeDocument/2006/relationships/slide" Target="slides/slide10.xml"/><Relationship Id="rId15" Type="http://schemas.openxmlformats.org/officeDocument/2006/relationships/slide" Target="slides/slide9.xml"/><Relationship Id="rId14" Type="http://schemas.openxmlformats.org/officeDocument/2006/relationships/slide" Target="slides/slide8.xml"/><Relationship Id="rId13" Type="http://schemas.openxmlformats.org/officeDocument/2006/relationships/slide" Target="slides/slide7.xml"/><Relationship Id="rId12" Type="http://schemas.openxmlformats.org/officeDocument/2006/relationships/slide" Target="slides/slide6.xml"/><Relationship Id="rId11" Type="http://schemas.openxmlformats.org/officeDocument/2006/relationships/slide" Target="slides/slide5.xml"/><Relationship Id="rId10" Type="http://schemas.openxmlformats.org/officeDocument/2006/relationships/slide" Target="slides/slide4.xml"/><Relationship Id="rId1" Type="http://schemas.openxmlformats.org/officeDocument/2006/relationships/slideMaster" Target="slideMasters/slide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5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970A44A-4D38-48A7-9D7C-ECFC6DB5196B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/>
              <a:t>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DD9C11C-D04B-4B83-A5E8-D873315BDD39}" type="slidenum">
              <a:rPr lang="zh-CN" altLang="en-US" smtClean="0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3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4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5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6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7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8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9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0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2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DD9C11C-D04B-4B83-A5E8-D873315BDD39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幻灯片图像占位符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文本占位符 2"/>
          <p:cNvSpPr>
            <a:spLocks noGrp="1"/>
          </p:cNvSpPr>
          <p:nvPr>
            <p:ph type="body" idx="3"/>
          </p:nvPr>
        </p:nvSpPr>
        <p:spPr/>
        <p:txBody>
          <a:bodyPr/>
          <a:p>
            <a:r>
              <a:rPr lang="zh-CN" altLang="en-US">
                <a:sym typeface="+mn-ea"/>
              </a:rPr>
              <a:t>报告分六个部分。首先介绍脉冲星搜索的背景和挑战，然后详细讲解我们提出的</a:t>
            </a:r>
            <a:r>
              <a:rPr lang="en-US" altLang="zh-CN">
                <a:sym typeface="+mn-ea"/>
              </a:rPr>
              <a:t>CMA</a:t>
            </a:r>
            <a:r>
              <a:rPr lang="zh-CN" altLang="en-US">
                <a:sym typeface="+mn-ea"/>
              </a:rPr>
              <a:t>算法，接着展示观测数据和算法的验证结果，之后重点介绍</a:t>
            </a:r>
            <a:r>
              <a:rPr lang="en-US" altLang="zh-CN">
                <a:sym typeface="+mn-ea"/>
              </a:rPr>
              <a:t>M12B</a:t>
            </a:r>
            <a:r>
              <a:rPr lang="zh-CN" altLang="en-US">
                <a:sym typeface="+mn-ea"/>
              </a:rPr>
              <a:t>的发现和物理性质，再讨论</a:t>
            </a:r>
            <a:r>
              <a:rPr lang="en-US" altLang="zh-CN">
                <a:sym typeface="+mn-ea"/>
              </a:rPr>
              <a:t>CMA</a:t>
            </a:r>
            <a:r>
              <a:rPr lang="zh-CN" altLang="en-US">
                <a:sym typeface="+mn-ea"/>
              </a:rPr>
              <a:t>算法中阈值选择的依据，最后总结和展望。</a:t>
            </a:r>
            <a:endParaRPr lang="zh-CN" altLang="en-US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zh-CN" altLang="en-US"/>
              <a:t>先简单回顾一下脉冲星搜索的常用方法。</a:t>
            </a:r>
            <a:endParaRPr lang="zh-CN" altLang="en-US"/>
          </a:p>
          <a:p>
            <a:r>
              <a:rPr lang="zh-CN" altLang="en-US"/>
              <a:t>基于</a:t>
            </a:r>
            <a:r>
              <a:rPr lang="en-US" altLang="zh-CN"/>
              <a:t>FFT</a:t>
            </a:r>
            <a:r>
              <a:rPr lang="zh-CN" altLang="en-US"/>
              <a:t>的搜索利用脉冲星的周期性，在功率谱中寻找峰值，对强周期信号非常有效。</a:t>
            </a:r>
            <a:endParaRPr lang="zh-CN" altLang="en-US"/>
          </a:p>
          <a:p>
            <a:r>
              <a:rPr lang="zh-CN" altLang="en-US"/>
              <a:t>单脉冲搜索，则通过不同宽度的滤波器做匹配滤波，主要用于探测巨脉冲和</a:t>
            </a:r>
            <a:r>
              <a:rPr lang="en-US" altLang="zh-CN"/>
              <a:t>RRATs。</a:t>
            </a:r>
            <a:endParaRPr lang="en-US" altLang="zh-CN"/>
          </a:p>
          <a:p>
            <a:r>
              <a:rPr lang="zh-CN" altLang="en-US"/>
              <a:t>快速折叠算法</a:t>
            </a:r>
            <a:r>
              <a:rPr lang="en-US" altLang="zh-CN"/>
              <a:t>FFA，</a:t>
            </a:r>
            <a:r>
              <a:rPr lang="zh-CN" altLang="en-US"/>
              <a:t>则在试周期上直接折叠数据，通过最大化脉冲轮廓的信噪比来检测信号，特别适合弱信号探测。</a:t>
            </a:r>
            <a:endParaRPr lang="zh-CN" altLang="en-US"/>
          </a:p>
          <a:p>
            <a:r>
              <a:rPr lang="zh-CN" altLang="en-US"/>
              <a:t>这三种方法在脉冲星发现中都发挥了关键作用，但都面临一个共同的挑战：巨大的候选体量。</a:t>
            </a:r>
            <a:endParaRPr lang="zh-CN" altLang="en-US"/>
          </a:p>
          <a:p>
            <a:r>
              <a:rPr lang="en-US" altLang="zh-CN"/>
              <a:t>FAST</a:t>
            </a:r>
            <a:r>
              <a:rPr lang="zh-CN" altLang="en-US"/>
              <a:t>是目前世界最灵敏的射电望远镜，它的球状星团巡天项目积累了海量的观测数据。随之而来：产生海量候选体，全部需要人工目视检查。为了控制工作量，标准做法是设置固定的信噪比阈值，这就导致大量暗弱或者轮廓异常的脉冲星在筛选阶段就被丢弃了。</a:t>
            </a:r>
            <a:endParaRPr lang="zh-CN" altLang="en-US"/>
          </a:p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F05682C6-BE15-415E-9985-CDCE9943C8CC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10600030101010101" charset="-122"/>
                <a:ea typeface="等线" panose="02010600030101010101" charset="-122"/>
                <a:cs typeface="+mn-cs"/>
              </a:rPr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等线" panose="02010600030101010101" charset="-122"/>
              <a:ea typeface="等线" panose="02010600030101010101" charset="-122"/>
              <a:cs typeface="+mn-cs"/>
            </a:endParaRPr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zh-CN" altLang="en-US"/>
              <a:t>我们注意到一个关键事实：同一球状星团往往被重复观测了几十次。如果一颗真实脉冲星在多次观测中都出现了，那么它每次的周期</a:t>
            </a:r>
            <a:r>
              <a:rPr lang="en-US" altLang="zh-CN"/>
              <a:t>P</a:t>
            </a:r>
            <a:r>
              <a:rPr lang="zh-CN" altLang="en-US"/>
              <a:t>和色散量</a:t>
            </a:r>
            <a:r>
              <a:rPr lang="en-US" altLang="zh-CN"/>
              <a:t>DM</a:t>
            </a:r>
            <a:r>
              <a:rPr lang="zh-CN" altLang="en-US"/>
              <a:t>应该基本一致。而</a:t>
            </a:r>
            <a:r>
              <a:rPr lang="en-US" altLang="zh-CN"/>
              <a:t>RFI</a:t>
            </a:r>
            <a:r>
              <a:rPr lang="zh-CN" altLang="en-US"/>
              <a:t>和虚假候选体则不同，它们在</a:t>
            </a:r>
            <a:r>
              <a:rPr lang="en-US" altLang="zh-CN"/>
              <a:t>P-DM</a:t>
            </a:r>
            <a:r>
              <a:rPr lang="zh-CN" altLang="en-US"/>
              <a:t>空间中是随机散落的。这就引出了我们的核心思路——为什么不把这些多次数据中的候选体关联起来呢？基于这个想法，我们开发了候选体交叉匹配算法</a:t>
            </a:r>
            <a:r>
              <a:rPr lang="en-US" altLang="zh-CN"/>
              <a:t>CMA。</a:t>
            </a:r>
            <a:endParaRPr lang="en-US" altLang="zh-CN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F05682C6-BE15-415E-9985-CDCE9943C8CC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10600030101010101" charset="-122"/>
                <a:ea typeface="等线" panose="02010600030101010101" charset="-122"/>
                <a:cs typeface="+mn-cs"/>
              </a:rPr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等线" panose="02010600030101010101" charset="-122"/>
              <a:ea typeface="等线" panose="02010600030101010101" charset="-122"/>
              <a:cs typeface="+mn-cs"/>
            </a:endParaRPr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altLang="zh-CN"/>
              <a:t>CMA</a:t>
            </a:r>
            <a:r>
              <a:rPr lang="zh-CN" altLang="en-US"/>
              <a:t>算法用在脉冲星搜索流程中的第五个环节，1.去干扰、2.消色散、3。傅里叶变化。4.加速搜索。然后就是</a:t>
            </a:r>
            <a:r>
              <a:rPr lang="en-US" altLang="zh-CN"/>
              <a:t>CMA</a:t>
            </a:r>
            <a:r>
              <a:rPr lang="zh-CN" altLang="en-US"/>
              <a:t>算法筛选候选体。接下来就是候选体确认。最终折叠确认。</a:t>
            </a:r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F05682C6-BE15-415E-9985-CDCE9943C8CC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10600030101010101" charset="-122"/>
                <a:ea typeface="等线" panose="02010600030101010101" charset="-122"/>
                <a:cs typeface="+mn-cs"/>
              </a:rPr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等线" panose="02010600030101010101" charset="-122"/>
              <a:ea typeface="等线" panose="02010600030101010101" charset="-122"/>
              <a:cs typeface="+mn-cs"/>
            </a:endParaRPr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altLang="zh-CN"/>
              <a:t>CMA</a:t>
            </a:r>
            <a:r>
              <a:rPr lang="zh-CN" altLang="en-US"/>
              <a:t>的工作流程分三步。第一步，把各次观测经过</a:t>
            </a:r>
            <a:r>
              <a:rPr lang="en-US" altLang="zh-CN"/>
              <a:t>PRESTO</a:t>
            </a:r>
            <a:r>
              <a:rPr lang="zh-CN" altLang="en-US"/>
              <a:t>软件中</a:t>
            </a:r>
            <a:r>
              <a:rPr lang="en-US" altLang="zh-CN"/>
              <a:t>ACCEL_sift.py</a:t>
            </a:r>
            <a:r>
              <a:rPr lang="zh-CN" altLang="en-US"/>
              <a:t>筛选后的候选体列表合并成一个总表。第二步，对每个候选体，到所有观测数据中去寻找与之匹配的其他候选体，匹配需要同时满足两个阈值条件，然后通过哈希映射把互相匹配的候选体聚合成组。第三步，对每个匹配组生成诊断图，最后进行目视确认。</a:t>
            </a:r>
            <a:endParaRPr lang="zh-CN" altLang="en-US"/>
          </a:p>
          <a:p>
            <a:r>
              <a:rPr lang="zh-CN" altLang="en-US"/>
              <a:t>匹配必须同时满足两个条件。周期差值比不超过1%，</a:t>
            </a:r>
            <a:r>
              <a:rPr lang="en-US" altLang="zh-CN"/>
              <a:t>DM</a:t>
            </a:r>
            <a:r>
              <a:rPr lang="zh-CN" altLang="en-US"/>
              <a:t>差值比不超过10%。周期1%的阈值主要来源于双星轨道运动的物理限制——轨道运动会引起周期的周期性变化，后面我们会详细讨论。</a:t>
            </a:r>
            <a:r>
              <a:rPr lang="en-US" altLang="zh-CN"/>
              <a:t>DM</a:t>
            </a:r>
            <a:r>
              <a:rPr lang="zh-CN" altLang="en-US"/>
              <a:t>的10%阈值来自实测经验，我们测试发现5%到15%结果差别不大，但超过18%就会明显混入射电干扰。这两个阈值是一个权衡：更严格可能漏掉真实信号，更宽松则会引入更多干扰。1%和10%是我们经过对比测试找到的最佳平衡点。</a:t>
            </a:r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F05682C6-BE15-415E-9985-CDCE9943C8CC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10600030101010101" charset="-122"/>
                <a:ea typeface="等线" panose="02010600030101010101" charset="-122"/>
                <a:cs typeface="+mn-cs"/>
              </a:rPr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等线" panose="02010600030101010101" charset="-122"/>
              <a:ea typeface="等线" panose="02010600030101010101" charset="-122"/>
              <a:cs typeface="+mn-cs"/>
            </a:endParaRPr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幻灯片图像占位符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文本占位符 2"/>
          <p:cNvSpPr>
            <a:spLocks noGrp="1"/>
          </p:cNvSpPr>
          <p:nvPr>
            <p:ph type="body" idx="3"/>
          </p:nvPr>
        </p:nvSpPr>
        <p:spPr/>
        <p:txBody>
          <a:bodyPr/>
          <a:p>
            <a:r>
              <a:rPr lang="zh-CN" altLang="en-US"/>
              <a:t>为了更直观地区分真实信号和干扰，我们画出诊断散点图。横坐标是候选体周期相对于组平均值的偏差百分比，纵坐标是</a:t>
            </a:r>
            <a:r>
              <a:rPr lang="en-US" altLang="zh-CN"/>
              <a:t>DM</a:t>
            </a:r>
            <a:r>
              <a:rPr lang="zh-CN" altLang="en-US"/>
              <a:t>的偏差百分比。左半部分是</a:t>
            </a:r>
            <a:r>
              <a:rPr lang="en-US" altLang="zh-CN"/>
              <a:t>M12B</a:t>
            </a:r>
            <a:r>
              <a:rPr lang="zh-CN" altLang="en-US"/>
              <a:t>的真实检测，可以看到所有点都紧密集中在原点附近，说明多次检测的周期和</a:t>
            </a:r>
            <a:r>
              <a:rPr lang="en-US" altLang="zh-CN"/>
              <a:t>DM</a:t>
            </a:r>
            <a:r>
              <a:rPr lang="zh-CN" altLang="en-US"/>
              <a:t>高度一致。右半部分是典型的射电干扰，在</a:t>
            </a:r>
            <a:r>
              <a:rPr lang="en-US" altLang="zh-CN"/>
              <a:t>DM</a:t>
            </a:r>
            <a:r>
              <a:rPr lang="zh-CN" altLang="en-US"/>
              <a:t>方向上有非常大的弥散。上排是</a:t>
            </a:r>
            <a:r>
              <a:rPr lang="en-US" altLang="zh-CN"/>
              <a:t>PRESTO</a:t>
            </a:r>
            <a:r>
              <a:rPr lang="zh-CN" altLang="en-US"/>
              <a:t>的标准诊断图，下排是我们</a:t>
            </a:r>
            <a:r>
              <a:rPr lang="en-US" altLang="zh-CN"/>
              <a:t>CMA</a:t>
            </a:r>
            <a:r>
              <a:rPr lang="zh-CN" altLang="en-US"/>
              <a:t>的</a:t>
            </a:r>
            <a:r>
              <a:rPr lang="en-US" altLang="zh-CN"/>
              <a:t>P-DM</a:t>
            </a:r>
            <a:r>
              <a:rPr lang="zh-CN" altLang="en-US"/>
              <a:t>散点图。这张诊断图帮助我们在目视确认之前快速筛选候选组。</a:t>
            </a:r>
            <a:endParaRPr lang="zh-CN" altLang="en-US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zh-CN" altLang="en-US"/>
              <a:t>我们使用5个球状星团在</a:t>
            </a:r>
            <a:r>
              <a:rPr lang="en-US" altLang="zh-CN"/>
              <a:t>fast</a:t>
            </a:r>
            <a:r>
              <a:rPr lang="zh-CN" altLang="en-US"/>
              <a:t>中64次观测的数据测试</a:t>
            </a:r>
            <a:r>
              <a:rPr lang="en-US" altLang="zh-CN"/>
              <a:t>CMA</a:t>
            </a:r>
            <a:r>
              <a:rPr lang="zh-CN" altLang="en-US"/>
              <a:t>算法。不同星团的观测次数和候选体总数如表所示。</a:t>
            </a:r>
            <a:r>
              <a:rPr lang="en-US" altLang="zh-CN"/>
              <a:t>M2</a:t>
            </a:r>
            <a:r>
              <a:rPr lang="zh-CN" altLang="en-US"/>
              <a:t>观测了11次；</a:t>
            </a:r>
            <a:r>
              <a:rPr lang="en-US" altLang="zh-CN"/>
              <a:t>M3</a:t>
            </a:r>
            <a:r>
              <a:rPr lang="zh-CN" altLang="en-US"/>
              <a:t>用了24次观测数据，</a:t>
            </a:r>
            <a:r>
              <a:rPr lang="en-US" altLang="zh-CN"/>
              <a:t>M12</a:t>
            </a:r>
            <a:r>
              <a:rPr lang="zh-CN" altLang="en-US"/>
              <a:t>用了7次，</a:t>
            </a:r>
            <a:r>
              <a:rPr lang="en-US" altLang="zh-CN"/>
              <a:t>M15</a:t>
            </a:r>
            <a:r>
              <a:rPr lang="zh-CN" altLang="en-US"/>
              <a:t>用了13次，</a:t>
            </a:r>
            <a:r>
              <a:rPr lang="en-US" altLang="zh-CN"/>
              <a:t>NGC6517</a:t>
            </a:r>
            <a:r>
              <a:rPr lang="zh-CN" altLang="en-US"/>
              <a:t>观测了9次，经过</a:t>
            </a:r>
            <a:r>
              <a:rPr lang="en-US" altLang="zh-CN"/>
              <a:t>CMA</a:t>
            </a:r>
            <a:r>
              <a:rPr lang="zh-CN" altLang="en-US"/>
              <a:t>筛选后，只有那些至少两次匹配的候选组被保留下来，需要人工确认的数量大幅减少90%。</a:t>
            </a:r>
            <a:endParaRPr lang="zh-CN" altLang="en-US"/>
          </a:p>
          <a:p>
            <a:r>
              <a:rPr lang="zh-CN" altLang="en-US"/>
              <a:t>在筛选出的候选体中，</a:t>
            </a:r>
            <a:r>
              <a:rPr lang="en-US" altLang="zh-CN"/>
              <a:t>M2</a:t>
            </a:r>
            <a:r>
              <a:rPr lang="zh-CN" altLang="en-US"/>
              <a:t>中有6颗脉冲星。</a:t>
            </a:r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F05682C6-BE15-415E-9985-CDCE9943C8CC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10600030101010101" charset="-122"/>
                <a:ea typeface="等线" panose="02010600030101010101" charset="-122"/>
                <a:cs typeface="+mn-cs"/>
              </a:rPr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等线" panose="02010600030101010101" charset="-122"/>
              <a:ea typeface="等线" panose="02010600030101010101" charset="-122"/>
              <a:cs typeface="+mn-cs"/>
            </a:endParaRPr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zh-CN" altLang="en-US"/>
              <a:t>在球状星团</a:t>
            </a:r>
            <a:r>
              <a:rPr lang="en-US" altLang="zh-CN"/>
              <a:t>M12</a:t>
            </a:r>
            <a:r>
              <a:rPr lang="zh-CN" altLang="en-US"/>
              <a:t>中，我们发现了</a:t>
            </a:r>
            <a:r>
              <a:rPr lang="en-US" altLang="zh-CN"/>
              <a:t>M12B。</a:t>
            </a:r>
            <a:r>
              <a:rPr lang="zh-CN" altLang="en-US"/>
              <a:t>周期约2.76毫秒，</a:t>
            </a:r>
            <a:r>
              <a:rPr lang="en-US" altLang="zh-CN"/>
              <a:t>DM</a:t>
            </a:r>
            <a:r>
              <a:rPr lang="zh-CN" altLang="en-US"/>
              <a:t>约42.7。这个</a:t>
            </a:r>
            <a:r>
              <a:rPr lang="en-US" altLang="zh-CN"/>
              <a:t>DM</a:t>
            </a:r>
            <a:r>
              <a:rPr lang="zh-CN" altLang="en-US"/>
              <a:t>值与</a:t>
            </a:r>
            <a:r>
              <a:rPr lang="en-US" altLang="zh-CN"/>
              <a:t>M12A</a:t>
            </a:r>
            <a:r>
              <a:rPr lang="zh-CN" altLang="en-US"/>
              <a:t>的42.5非常接近。那么为什么以前没人发现它呢？原因在于</a:t>
            </a:r>
            <a:r>
              <a:rPr lang="en-US" altLang="zh-CN"/>
              <a:t>M12B</a:t>
            </a:r>
            <a:r>
              <a:rPr lang="zh-CN" altLang="en-US"/>
              <a:t>处在一个轨道周期约0.5天的双星系统中。我们每次观测时长通常超过2小时，用整段数据折叠时，轨道多普勒效应导致的周期漂移会把信号平均掉，。如果做分段搜索，信号又太弱，不足以让人信服，此外，</a:t>
            </a:r>
            <a:r>
              <a:rPr lang="en-US" altLang="zh-CN"/>
              <a:t>M12B</a:t>
            </a:r>
            <a:r>
              <a:rPr lang="zh-CN" altLang="en-US"/>
              <a:t>脉冲轮廓形状比较特别。但是</a:t>
            </a:r>
            <a:r>
              <a:rPr lang="en-US" altLang="zh-CN"/>
              <a:t>CMA</a:t>
            </a:r>
            <a:r>
              <a:rPr lang="zh-CN" altLang="en-US"/>
              <a:t>恰好把各次观测中的这些“模糊检测”收集到一起，确认了它的真实性。</a:t>
            </a:r>
            <a:endParaRPr lang="zh-CN" altLang="en-US"/>
          </a:p>
          <a:p>
            <a:endParaRPr lang="en-US" altLang="zh-CN"/>
          </a:p>
          <a:p>
            <a:r>
              <a:rPr lang="en-US" altLang="zh-CN"/>
              <a:t>M12B</a:t>
            </a:r>
            <a:r>
              <a:rPr lang="zh-CN" altLang="en-US"/>
              <a:t>的基本参数如下。自转周期2.76毫秒，色散量42.70，不确定度很小。它的脉冲轮廓呈现三个较窄的峰，同时表现出明显的星际闪烁现象。更重要的是，在不同观测独立折叠得到的轮廓形态高度一致，这进一步证实了信号的真实性。</a:t>
            </a:r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F05682C6-BE15-415E-9985-CDCE9943C8CC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10600030101010101" charset="-122"/>
                <a:ea typeface="等线" panose="02010600030101010101" charset="-122"/>
                <a:cs typeface="+mn-cs"/>
              </a:rPr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等线" panose="02010600030101010101" charset="-122"/>
              <a:ea typeface="等线" panose="02010600030101010101" charset="-122"/>
              <a:cs typeface="+mn-cs"/>
            </a:endParaRPr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zh-CN" altLang="en-US"/>
              <a:t>最后讨论一下阈值选择的依据。周期1%的阈值主要来源于双星轨道运动的限制。我们统计了</a:t>
            </a:r>
            <a:r>
              <a:rPr lang="en-US" altLang="zh-CN"/>
              <a:t>PSRCAT</a:t>
            </a:r>
            <a:r>
              <a:rPr lang="zh-CN" altLang="en-US"/>
              <a:t>星表中438颗已知双星脉冲星的轨道参数，所有系统的轨道运动引起的周期变化都在1%以内。而且如果我们把周期阈值放宽到1.5%或2%，就会明显混入更多射电干扰。</a:t>
            </a:r>
            <a:r>
              <a:rPr lang="en-US" altLang="zh-CN"/>
              <a:t>DM</a:t>
            </a:r>
            <a:r>
              <a:rPr lang="zh-CN" altLang="en-US"/>
              <a:t>的10%阈值则来自实测经验——我们测试发现5%到15%结果差别不大，但超过18%就会混入</a:t>
            </a:r>
            <a:r>
              <a:rPr lang="en-US" altLang="zh-CN"/>
              <a:t>RFI。</a:t>
            </a:r>
            <a:r>
              <a:rPr lang="zh-CN" altLang="en-US"/>
              <a:t>所以1%和10%这个组合有充分的物理和实测依据。</a:t>
            </a:r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F05682C6-BE15-415E-9985-CDCE9943C8CC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10600030101010101" charset="-122"/>
                <a:ea typeface="等线" panose="02010600030101010101" charset="-122"/>
                <a:cs typeface="+mn-cs"/>
              </a:rPr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等线" panose="02010600030101010101" charset="-122"/>
              <a:ea typeface="等线" panose="02010600030101010101" charset="-122"/>
              <a:cs typeface="+mn-cs"/>
            </a:endParaRPr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zh-CN" altLang="en-US"/>
              <a:t>总结一下。第一，我们成功开发了</a:t>
            </a:r>
            <a:r>
              <a:rPr lang="en-US" altLang="zh-CN"/>
              <a:t>CMA</a:t>
            </a:r>
            <a:r>
              <a:rPr lang="zh-CN" altLang="en-US"/>
              <a:t>算法，能够从多次观测中有效筛选暗弱或闪烁的脉冲星候选体，推荐的匹配阈值是周期1%、</a:t>
            </a:r>
            <a:r>
              <a:rPr lang="en-US" altLang="zh-CN"/>
              <a:t>DM 10%。</a:t>
            </a:r>
            <a:r>
              <a:rPr lang="zh-CN" altLang="en-US"/>
              <a:t>第二，利用该算法，我们在球状星团</a:t>
            </a:r>
            <a:r>
              <a:rPr lang="en-US" altLang="zh-CN"/>
              <a:t>M12</a:t>
            </a:r>
            <a:r>
              <a:rPr lang="zh-CN" altLang="en-US"/>
              <a:t>中发现了一颗新的毫秒脉冲星</a:t>
            </a:r>
            <a:r>
              <a:rPr lang="en-US" altLang="zh-CN"/>
              <a:t>M12B，</a:t>
            </a:r>
            <a:r>
              <a:rPr lang="zh-CN" altLang="en-US"/>
              <a:t>周期2.76毫秒，</a:t>
            </a:r>
            <a:r>
              <a:rPr lang="en-US" altLang="zh-CN"/>
              <a:t>DM 42.70，</a:t>
            </a:r>
            <a:r>
              <a:rPr lang="zh-CN" altLang="en-US"/>
              <a:t>处在约0.53天的双星轨道上，呈现三峰轮廓并伴有闪烁现象。更重要的是，</a:t>
            </a:r>
            <a:r>
              <a:rPr lang="en-US" altLang="zh-CN"/>
              <a:t>CMA</a:t>
            </a:r>
            <a:r>
              <a:rPr lang="zh-CN" altLang="en-US"/>
              <a:t>算法可以推广到其他球状星团、超新星遗迹、高能源等天区的历史观测数据中去，有望从已被处理过的数据中发现更多被遗漏的暗弱脉冲星。我的报告到此结束，欢迎各位老师批评指正，谢谢大家！</a:t>
            </a:r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F05682C6-BE15-415E-9985-CDCE9943C8CC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10600030101010101" charset="-122"/>
                <a:ea typeface="等线" panose="02010600030101010101" charset="-122"/>
                <a:cs typeface="+mn-cs"/>
              </a:rPr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等线" panose="02010600030101010101" charset="-122"/>
              <a:ea typeface="等线" panose="02010600030101010101" charset="-122"/>
              <a:cs typeface="+mn-cs"/>
            </a:endParaRPr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DD9C11C-D04B-4B83-A5E8-D873315BDD39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.xml.rels><?xml version="1.0" encoding="UTF-8" standalone="yes"?>
<Relationships xmlns="http://schemas.openxmlformats.org/package/2006/relationships"><Relationship Id="rId4" Type="http://schemas.openxmlformats.org/officeDocument/2006/relationships/tags" Target="../tags/tag3.xml"/><Relationship Id="rId3" Type="http://schemas.openxmlformats.org/officeDocument/2006/relationships/tags" Target="../tags/tag2.xml"/><Relationship Id="rId2" Type="http://schemas.openxmlformats.org/officeDocument/2006/relationships/tags" Target="../tags/tag1.xml"/><Relationship Id="rId1" Type="http://schemas.openxmlformats.org/officeDocument/2006/relationships/slideMaster" Target="../slideMasters/slideMaster2.xml"/></Relationships>
</file>

<file path=ppt/slideLayouts/_rels/slideLayout5.xml.rels><?xml version="1.0" encoding="UTF-8" standalone="yes"?>
<Relationships xmlns="http://schemas.openxmlformats.org/package/2006/relationships"><Relationship Id="rId5" Type="http://schemas.openxmlformats.org/officeDocument/2006/relationships/tags" Target="../tags/tag7.xml"/><Relationship Id="rId4" Type="http://schemas.openxmlformats.org/officeDocument/2006/relationships/tags" Target="../tags/tag6.xml"/><Relationship Id="rId3" Type="http://schemas.openxmlformats.org/officeDocument/2006/relationships/tags" Target="../tags/tag5.xml"/><Relationship Id="rId2" Type="http://schemas.openxmlformats.org/officeDocument/2006/relationships/tags" Target="../tags/tag4.xml"/><Relationship Id="rId1" Type="http://schemas.openxmlformats.org/officeDocument/2006/relationships/slideMaster" Target="../slideMasters/slideMaster3.xml"/></Relationships>
</file>

<file path=ppt/slideLayouts/_rels/slideLayout6.xml.rels><?xml version="1.0" encoding="UTF-8" standalone="yes"?>
<Relationships xmlns="http://schemas.openxmlformats.org/package/2006/relationships"><Relationship Id="rId9" Type="http://schemas.openxmlformats.org/officeDocument/2006/relationships/tags" Target="../tags/tag20.xml"/><Relationship Id="rId8" Type="http://schemas.openxmlformats.org/officeDocument/2006/relationships/tags" Target="../tags/tag19.xml"/><Relationship Id="rId7" Type="http://schemas.openxmlformats.org/officeDocument/2006/relationships/tags" Target="../tags/tag18.xml"/><Relationship Id="rId6" Type="http://schemas.openxmlformats.org/officeDocument/2006/relationships/tags" Target="../tags/tag17.xml"/><Relationship Id="rId5" Type="http://schemas.openxmlformats.org/officeDocument/2006/relationships/tags" Target="../tags/tag16.xml"/><Relationship Id="rId4" Type="http://schemas.openxmlformats.org/officeDocument/2006/relationships/tags" Target="../tags/tag15.xml"/><Relationship Id="rId3" Type="http://schemas.openxmlformats.org/officeDocument/2006/relationships/image" Target="../media/image2.png"/><Relationship Id="rId2" Type="http://schemas.openxmlformats.org/officeDocument/2006/relationships/tags" Target="../tags/tag14.xml"/><Relationship Id="rId1" Type="http://schemas.openxmlformats.org/officeDocument/2006/relationships/slideMaster" Target="../slideMasters/slideMaster4.xml"/></Relationships>
</file>

<file path=ppt/slideLayouts/_rels/slideLayout7.xml.rels><?xml version="1.0" encoding="UTF-8" standalone="yes"?>
<Relationships xmlns="http://schemas.openxmlformats.org/package/2006/relationships"><Relationship Id="rId9" Type="http://schemas.openxmlformats.org/officeDocument/2006/relationships/tags" Target="../tags/tag28.xml"/><Relationship Id="rId8" Type="http://schemas.openxmlformats.org/officeDocument/2006/relationships/tags" Target="../tags/tag27.xml"/><Relationship Id="rId7" Type="http://schemas.openxmlformats.org/officeDocument/2006/relationships/tags" Target="../tags/tag26.xml"/><Relationship Id="rId6" Type="http://schemas.openxmlformats.org/officeDocument/2006/relationships/tags" Target="../tags/tag25.xml"/><Relationship Id="rId5" Type="http://schemas.openxmlformats.org/officeDocument/2006/relationships/tags" Target="../tags/tag24.xml"/><Relationship Id="rId4" Type="http://schemas.openxmlformats.org/officeDocument/2006/relationships/tags" Target="../tags/tag23.xml"/><Relationship Id="rId3" Type="http://schemas.openxmlformats.org/officeDocument/2006/relationships/tags" Target="../tags/tag22.xml"/><Relationship Id="rId2" Type="http://schemas.openxmlformats.org/officeDocument/2006/relationships/tags" Target="../tags/tag21.xml"/><Relationship Id="rId11" Type="http://schemas.openxmlformats.org/officeDocument/2006/relationships/tags" Target="../tags/tag29.xml"/><Relationship Id="rId10" Type="http://schemas.openxmlformats.org/officeDocument/2006/relationships/image" Target="../media/image3.jpeg"/><Relationship Id="rId1" Type="http://schemas.openxmlformats.org/officeDocument/2006/relationships/slideMaster" Target="../slideMasters/slideMaster4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EAA93BF-772A-4C92-B1DC-E6EFAA9B7E24}" type="datetimeFigureOut">
              <a:rPr lang="zh-CN" altLang="en-US" smtClean="0"/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7F9130-EB6A-4866-830C-2DB68EFB30B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Requires="p14" p14:dur="1250" advTm="3000">
        <p15:prstTrans prst="pageCurlDouble"/>
      </p:transition>
    </mc:Choice>
    <mc:Fallback>
      <p:transition spd="slow" advTm="3000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 hasCustomPrompt="1"/>
          </p:nvPr>
        </p:nvSpPr>
        <p:spPr/>
        <p:txBody>
          <a:bodyPr/>
          <a:lstStyle/>
          <a:p>
            <a:pPr lvl="0"/>
            <a:r>
              <a:rPr lang="zh-CN" altLang="en-US"/>
              <a:t>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3EC754-DA89-45C2-97C6-B723DF8DEA41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8B36759-13DF-4C1C-83CB-8E646695D2BF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3EC754-DA89-45C2-97C6-B723DF8DEA41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8B36759-13DF-4C1C-83CB-8E646695D2BF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  <p:custDataLst>
              <p:tags r:id="rId2"/>
            </p:custDataLst>
          </p:nvPr>
        </p:nvSpPr>
        <p:spPr/>
        <p:txBody>
          <a:bodyPr wrap="square">
            <a:normAutofit/>
          </a:bodyPr>
          <a:lstStyle/>
          <a:p>
            <a:r>
              <a:rPr lang="zh-CN" altLang="en-US" dirty="0"/>
              <a:t>单击此处编辑母版标题样式</a:t>
            </a:r>
            <a:endParaRPr lang="zh-CN" altLang="en-US" dirty="0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 wrap="square">
            <a:normAutofit/>
          </a:bodyPr>
          <a:lstStyle/>
          <a:p>
            <a:fld id="{5592522B-0F24-4480-B9DD-A9474A6880D6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 wrap="square">
            <a:normAutofit/>
          </a:bodyPr>
          <a:lstStyle/>
          <a:p>
            <a:fld id="{BE5F26B5-172A-4DC2-B0B7-181CFC56B87C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目录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图片 9" descr="C:\Users\Administrator\Desktop\画板 5.png画板 5"/>
          <p:cNvPicPr>
            <a:picLocks noChangeAspect="1"/>
          </p:cNvPicPr>
          <p:nvPr userDrawn="1">
            <p:custDataLst>
              <p:tags r:id="rId2"/>
            </p:custDataLst>
          </p:nvPr>
        </p:nvPicPr>
        <p:blipFill>
          <a:blip r:embed="rId3"/>
          <a:srcRect t="2341"/>
          <a:stretch>
            <a:fillRect/>
          </a:stretch>
        </p:blipFill>
        <p:spPr>
          <a:xfrm>
            <a:off x="7303341" y="0"/>
            <a:ext cx="4888659" cy="6858000"/>
          </a:xfrm>
          <a:prstGeom prst="rect">
            <a:avLst/>
          </a:prstGeom>
        </p:spPr>
      </p:pic>
      <p:sp>
        <p:nvSpPr>
          <p:cNvPr id="13" name="矩形 12"/>
          <p:cNvSpPr/>
          <p:nvPr userDrawn="1">
            <p:custDataLst>
              <p:tags r:id="rId4"/>
            </p:custDataLst>
          </p:nvPr>
        </p:nvSpPr>
        <p:spPr>
          <a:xfrm>
            <a:off x="-28471" y="1871981"/>
            <a:ext cx="8297684" cy="4249810"/>
          </a:xfrm>
          <a:prstGeom prst="rect">
            <a:avLst/>
          </a:prstGeom>
          <a:solidFill>
            <a:schemeClr val="accent4">
              <a:alpha val="9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" name="标题 1"/>
          <p:cNvSpPr>
            <a:spLocks noGrp="1"/>
          </p:cNvSpPr>
          <p:nvPr>
            <p:ph type="title" hasCustomPrompt="1"/>
            <p:custDataLst>
              <p:tags r:id="rId5"/>
            </p:custDataLst>
          </p:nvPr>
        </p:nvSpPr>
        <p:spPr>
          <a:xfrm>
            <a:off x="513276" y="1776372"/>
            <a:ext cx="5829300" cy="1013977"/>
          </a:xfrm>
        </p:spPr>
        <p:txBody>
          <a:bodyPr vert="horz" wrap="square" lIns="0" tIns="0" rIns="0" bIns="0" rtlCol="0" anchor="b" anchorCtr="0">
            <a:normAutofit/>
          </a:bodyPr>
          <a:lstStyle>
            <a:lvl1pPr marL="0" indent="0" algn="l">
              <a:buFont typeface="Arial" panose="020B0604020202020204" pitchFamily="34" charset="0"/>
              <a:buNone/>
              <a:defRPr lang="zh-CN" altLang="en-US" sz="5600" dirty="0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  <a:cs typeface="汉仪雅酷黑简" panose="00020600040101010101" charset="-122"/>
              </a:defRPr>
            </a:lvl1pPr>
          </a:lstStyle>
          <a:p>
            <a:pPr marL="0" lvl="0">
              <a:lnSpc>
                <a:spcPct val="114000"/>
              </a:lnSpc>
            </a:pPr>
            <a:r>
              <a:rPr lang="zh-CN" altLang="en-US" dirty="0"/>
              <a:t>标题</a:t>
            </a:r>
            <a:endParaRPr lang="zh-CN" altLang="en-US" dirty="0"/>
          </a:p>
        </p:txBody>
      </p:sp>
      <p:sp>
        <p:nvSpPr>
          <p:cNvPr id="7" name="日期占位符 3"/>
          <p:cNvSpPr>
            <a:spLocks noGrp="1"/>
          </p:cNvSpPr>
          <p:nvPr>
            <p:ph type="dt" sz="half" idx="10"/>
            <p:custDataLst>
              <p:tags r:id="rId6"/>
            </p:custDataLst>
          </p:nvPr>
        </p:nvSpPr>
        <p:spPr/>
        <p:txBody>
          <a:bodyPr wrap="square">
            <a:normAutofit/>
          </a:bodyPr>
          <a:lstStyle/>
          <a:p>
            <a:fld id="{5592522B-0F24-4480-B9DD-A9474A6880D6}" type="datetimeFigureOut">
              <a:rPr lang="zh-CN" altLang="en-US" smtClean="0"/>
            </a:fld>
            <a:endParaRPr lang="zh-CN" altLang="en-US"/>
          </a:p>
        </p:txBody>
      </p:sp>
      <p:sp>
        <p:nvSpPr>
          <p:cNvPr id="8" name="页脚占位符 4"/>
          <p:cNvSpPr>
            <a:spLocks noGrp="1"/>
          </p:cNvSpPr>
          <p:nvPr>
            <p:ph type="ftr" sz="quarter" idx="11"/>
            <p:custDataLst>
              <p:tags r:id="rId7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5"/>
          <p:cNvSpPr>
            <a:spLocks noGrp="1"/>
          </p:cNvSpPr>
          <p:nvPr>
            <p:ph type="sldNum" sz="quarter" idx="12"/>
            <p:custDataLst>
              <p:tags r:id="rId8"/>
            </p:custDataLst>
          </p:nvPr>
        </p:nvSpPr>
        <p:spPr/>
        <p:txBody>
          <a:bodyPr wrap="square">
            <a:normAutofit/>
          </a:bodyPr>
          <a:lstStyle/>
          <a:p>
            <a:fld id="{BE5F26B5-172A-4DC2-B0B7-181CFC56B87C}" type="slidenum">
              <a:rPr lang="zh-CN" altLang="en-US" smtClean="0"/>
            </a:fld>
            <a:endParaRPr lang="zh-CN" altLang="en-US"/>
          </a:p>
        </p:txBody>
      </p:sp>
      <p:sp>
        <p:nvSpPr>
          <p:cNvPr id="14" name="矩形 13"/>
          <p:cNvSpPr/>
          <p:nvPr userDrawn="1">
            <p:custDataLst>
              <p:tags r:id="rId9"/>
            </p:custDataLst>
          </p:nvPr>
        </p:nvSpPr>
        <p:spPr>
          <a:xfrm>
            <a:off x="11779270" y="1871981"/>
            <a:ext cx="412730" cy="4249810"/>
          </a:xfrm>
          <a:prstGeom prst="rect">
            <a:avLst/>
          </a:prstGeom>
          <a:solidFill>
            <a:schemeClr val="accent4">
              <a:alpha val="9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矩形 11"/>
          <p:cNvSpPr/>
          <p:nvPr userDrawn="1">
            <p:custDataLst>
              <p:tags r:id="rId2"/>
            </p:custDataLst>
          </p:nvPr>
        </p:nvSpPr>
        <p:spPr>
          <a:xfrm>
            <a:off x="0" y="-1"/>
            <a:ext cx="3390264" cy="6856713"/>
          </a:xfrm>
          <a:prstGeom prst="rect">
            <a:avLst/>
          </a:prstGeom>
          <a:solidFill>
            <a:schemeClr val="accent4">
              <a:alpha val="9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" name="标题 1"/>
          <p:cNvSpPr>
            <a:spLocks noGrp="1"/>
          </p:cNvSpPr>
          <p:nvPr>
            <p:ph type="title"/>
            <p:custDataLst>
              <p:tags r:id="rId3"/>
            </p:custDataLst>
          </p:nvPr>
        </p:nvSpPr>
        <p:spPr>
          <a:xfrm>
            <a:off x="6675613" y="2941823"/>
            <a:ext cx="5330939" cy="759320"/>
          </a:xfrm>
        </p:spPr>
        <p:txBody>
          <a:bodyPr vert="horz" wrap="square" lIns="101600" tIns="38100" rIns="76200" bIns="38100" rtlCol="0" anchor="t" anchorCtr="0">
            <a:normAutofit/>
          </a:bodyPr>
          <a:lstStyle>
            <a:lvl1pPr marL="0" indent="0">
              <a:buFont typeface="Arial" panose="020B0604020202020204" pitchFamily="34" charset="0"/>
              <a:buNone/>
              <a:defRPr kumimoji="0" lang="zh-CN" altLang="en-US" sz="3000" b="1" i="0" u="none" strike="noStrike" cap="none" spc="0" normalizeH="0" baseline="0" noProof="1" dirty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+mj-ea"/>
                <a:ea typeface="+mj-ea"/>
                <a:cs typeface="+mn-cs"/>
              </a:defRPr>
            </a:lvl1pPr>
          </a:lstStyle>
          <a:p>
            <a:pPr marL="0" marR="0" lvl="0" fontAlgn="auto">
              <a:lnSpc>
                <a:spcPct val="83000"/>
              </a:lnSpc>
              <a:buClrTx/>
              <a:buSzTx/>
              <a:buFontTx/>
            </a:pPr>
            <a:r>
              <a:rPr lang="zh-CN" altLang="en-US" dirty="0"/>
              <a:t>单击此处编辑母版标题样式</a:t>
            </a:r>
            <a:endParaRPr lang="zh-CN" altLang="en-US" dirty="0"/>
          </a:p>
        </p:txBody>
      </p:sp>
      <p:sp>
        <p:nvSpPr>
          <p:cNvPr id="3" name="文本占位符 2"/>
          <p:cNvSpPr>
            <a:spLocks noGrp="1"/>
          </p:cNvSpPr>
          <p:nvPr>
            <p:ph type="body" idx="1" hasCustomPrompt="1"/>
            <p:custDataLst>
              <p:tags r:id="rId4"/>
            </p:custDataLst>
          </p:nvPr>
        </p:nvSpPr>
        <p:spPr>
          <a:xfrm>
            <a:off x="6675613" y="4065311"/>
            <a:ext cx="5330938" cy="1264219"/>
          </a:xfrm>
        </p:spPr>
        <p:txBody>
          <a:bodyPr vert="horz" wrap="square" lIns="101600" tIns="0" rIns="82550" bIns="0" rtlCol="0" anchor="t" anchorCtr="0">
            <a:normAutofit/>
          </a:bodyPr>
          <a:lstStyle>
            <a:lvl1pPr marL="0" indent="0">
              <a:buFont typeface="Arial" panose="020B0604020202020204" pitchFamily="34" charset="0"/>
              <a:buNone/>
              <a:defRPr kumimoji="0" lang="zh-CN" altLang="en-US" sz="1600" b="1" i="0" u="none" strike="noStrike" cap="none" spc="0" normalizeH="0" baseline="0" noProof="1" dirty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+mj-ea"/>
                <a:ea typeface="+mj-ea"/>
              </a:defRPr>
            </a:lvl1pPr>
          </a:lstStyle>
          <a:p>
            <a:pPr marL="57150" marR="0" lvl="0" indent="-285750" fontAlgn="auto">
              <a:lnSpc>
                <a:spcPct val="139000"/>
              </a:lnSpc>
              <a:spcBef>
                <a:spcPts val="0"/>
              </a:spcBef>
              <a:spcAft>
                <a:spcPts val="1000"/>
              </a:spcAft>
              <a:buClrTx/>
              <a:buSzTx/>
            </a:pPr>
            <a:r>
              <a:rPr lang="zh-CN" altLang="en-US" dirty="0"/>
              <a:t>单击此处编辑副标题</a:t>
            </a:r>
            <a:endParaRPr lang="zh-CN" altLang="en-US" dirty="0"/>
          </a:p>
        </p:txBody>
      </p:sp>
      <p:sp>
        <p:nvSpPr>
          <p:cNvPr id="8" name="节编号 3"/>
          <p:cNvSpPr>
            <a:spLocks noGrp="1"/>
          </p:cNvSpPr>
          <p:nvPr>
            <p:ph type="body" sz="quarter" idx="13" hasCustomPrompt="1"/>
            <p:custDataLst>
              <p:tags r:id="rId5"/>
            </p:custDataLst>
          </p:nvPr>
        </p:nvSpPr>
        <p:spPr>
          <a:xfrm>
            <a:off x="6675613" y="740228"/>
            <a:ext cx="5330939" cy="2069197"/>
          </a:xfrm>
        </p:spPr>
        <p:txBody>
          <a:bodyPr vert="horz" wrap="square" rtlCol="0" anchor="b" anchorCtr="0">
            <a:normAutofit fontScale="97500"/>
          </a:bodyPr>
          <a:lstStyle>
            <a:lvl1pPr marL="0" indent="0">
              <a:buFont typeface="Arial" panose="020B0604020202020204" pitchFamily="34" charset="0"/>
              <a:buNone/>
              <a:defRPr lang="zh-CN" altLang="en-US" sz="8000" b="1" i="0" dirty="0">
                <a:solidFill>
                  <a:schemeClr val="tx1">
                    <a:lumMod val="85000"/>
                    <a:lumOff val="15000"/>
                  </a:schemeClr>
                </a:solidFill>
                <a:latin typeface="+mj-ea"/>
                <a:ea typeface="+mj-ea"/>
              </a:defRPr>
            </a:lvl1pPr>
          </a:lstStyle>
          <a:p>
            <a:pPr marL="0" lvl="0">
              <a:lnSpc>
                <a:spcPct val="83000"/>
              </a:lnSpc>
            </a:pPr>
            <a:r>
              <a:rPr lang="zh-CN" altLang="en-US" dirty="0"/>
              <a:t>节编号</a:t>
            </a:r>
            <a:endParaRPr lang="zh-CN" altLang="en-US" dirty="0"/>
          </a:p>
        </p:txBody>
      </p:sp>
      <p:sp>
        <p:nvSpPr>
          <p:cNvPr id="4" name="日期占位符 4"/>
          <p:cNvSpPr>
            <a:spLocks noGrp="1"/>
          </p:cNvSpPr>
          <p:nvPr>
            <p:ph type="dt" sz="half" idx="10"/>
            <p:custDataLst>
              <p:tags r:id="rId6"/>
            </p:custDataLst>
          </p:nvPr>
        </p:nvSpPr>
        <p:spPr/>
        <p:txBody>
          <a:bodyPr wrap="square">
            <a:normAutofit/>
          </a:bodyPr>
          <a:lstStyle/>
          <a:p>
            <a:fld id="{5592522B-0F24-4480-B9DD-A9474A6880D6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5"/>
          <p:cNvSpPr>
            <a:spLocks noGrp="1"/>
          </p:cNvSpPr>
          <p:nvPr>
            <p:ph type="ftr" sz="quarter" idx="11"/>
            <p:custDataLst>
              <p:tags r:id="rId7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6"/>
          <p:cNvSpPr>
            <a:spLocks noGrp="1"/>
          </p:cNvSpPr>
          <p:nvPr>
            <p:ph type="sldNum" sz="quarter" idx="12"/>
            <p:custDataLst>
              <p:tags r:id="rId8"/>
            </p:custDataLst>
          </p:nvPr>
        </p:nvSpPr>
        <p:spPr/>
        <p:txBody>
          <a:bodyPr wrap="square">
            <a:normAutofit/>
          </a:bodyPr>
          <a:lstStyle/>
          <a:p>
            <a:fld id="{BE5F26B5-172A-4DC2-B0B7-181CFC56B87C}" type="slidenum">
              <a:rPr lang="zh-CN" altLang="en-US" smtClean="0"/>
            </a:fld>
            <a:endParaRPr lang="zh-CN" altLang="en-US"/>
          </a:p>
        </p:txBody>
      </p:sp>
      <p:pic>
        <p:nvPicPr>
          <p:cNvPr id="10" name="图片 9" descr="画板 1"/>
          <p:cNvPicPr>
            <a:picLocks noChangeAspect="1"/>
          </p:cNvPicPr>
          <p:nvPr userDrawn="1">
            <p:custDataLst>
              <p:tags r:id="rId9"/>
            </p:custDataLst>
          </p:nvPr>
        </p:nvPicPr>
        <p:blipFill>
          <a:blip r:embed="rId10"/>
          <a:stretch>
            <a:fillRect/>
          </a:stretch>
        </p:blipFill>
        <p:spPr>
          <a:xfrm>
            <a:off x="942975" y="1016535"/>
            <a:ext cx="5619069" cy="5004000"/>
          </a:xfrm>
          <a:prstGeom prst="rect">
            <a:avLst/>
          </a:prstGeom>
        </p:spPr>
      </p:pic>
      <p:cxnSp>
        <p:nvCxnSpPr>
          <p:cNvPr id="11" name="直接连接符 10"/>
          <p:cNvCxnSpPr/>
          <p:nvPr userDrawn="1">
            <p:custDataLst>
              <p:tags r:id="rId11"/>
            </p:custDataLst>
          </p:nvPr>
        </p:nvCxnSpPr>
        <p:spPr>
          <a:xfrm>
            <a:off x="6825342" y="3860799"/>
            <a:ext cx="3628571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theme" Target="../theme/theme1.xml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Masters/_rels/slideMaster2.xml.rels><?xml version="1.0" encoding="UTF-8" standalone="yes"?>
<Relationships xmlns="http://schemas.openxmlformats.org/package/2006/relationships"><Relationship Id="rId5" Type="http://schemas.openxmlformats.org/officeDocument/2006/relationships/theme" Target="../theme/theme2.xml"/><Relationship Id="rId4" Type="http://schemas.openxmlformats.org/officeDocument/2006/relationships/image" Target="../media/image1.png"/><Relationship Id="rId3" Type="http://schemas.openxmlformats.org/officeDocument/2006/relationships/slideLayout" Target="../slideLayouts/slideLayout4.xml"/><Relationship Id="rId2" Type="http://schemas.openxmlformats.org/officeDocument/2006/relationships/slideLayout" Target="../slideLayouts/slideLayout3.xml"/><Relationship Id="rId1" Type="http://schemas.openxmlformats.org/officeDocument/2006/relationships/slideLayout" Target="../slideLayouts/slideLayout2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theme" Target="../theme/theme3.xml"/><Relationship Id="rId7" Type="http://schemas.openxmlformats.org/officeDocument/2006/relationships/tags" Target="../tags/tag13.xml"/><Relationship Id="rId6" Type="http://schemas.openxmlformats.org/officeDocument/2006/relationships/tags" Target="../tags/tag12.xml"/><Relationship Id="rId5" Type="http://schemas.openxmlformats.org/officeDocument/2006/relationships/tags" Target="../tags/tag11.xml"/><Relationship Id="rId4" Type="http://schemas.openxmlformats.org/officeDocument/2006/relationships/tags" Target="../tags/tag10.xml"/><Relationship Id="rId3" Type="http://schemas.openxmlformats.org/officeDocument/2006/relationships/tags" Target="../tags/tag9.xml"/><Relationship Id="rId2" Type="http://schemas.openxmlformats.org/officeDocument/2006/relationships/tags" Target="../tags/tag8.xml"/><Relationship Id="rId1" Type="http://schemas.openxmlformats.org/officeDocument/2006/relationships/slideLayout" Target="../slideLayouts/slideLayout5.xml"/></Relationships>
</file>

<file path=ppt/slideMasters/_rels/slideMaster4.xml.rels><?xml version="1.0" encoding="UTF-8" standalone="yes"?>
<Relationships xmlns="http://schemas.openxmlformats.org/package/2006/relationships"><Relationship Id="rId9" Type="http://schemas.openxmlformats.org/officeDocument/2006/relationships/tags" Target="../tags/tag36.xml"/><Relationship Id="rId8" Type="http://schemas.openxmlformats.org/officeDocument/2006/relationships/tags" Target="../tags/tag35.xml"/><Relationship Id="rId7" Type="http://schemas.openxmlformats.org/officeDocument/2006/relationships/tags" Target="../tags/tag34.xml"/><Relationship Id="rId6" Type="http://schemas.openxmlformats.org/officeDocument/2006/relationships/tags" Target="../tags/tag33.xml"/><Relationship Id="rId5" Type="http://schemas.openxmlformats.org/officeDocument/2006/relationships/tags" Target="../tags/tag32.xml"/><Relationship Id="rId4" Type="http://schemas.openxmlformats.org/officeDocument/2006/relationships/tags" Target="../tags/tag31.xml"/><Relationship Id="rId3" Type="http://schemas.openxmlformats.org/officeDocument/2006/relationships/tags" Target="../tags/tag30.xml"/><Relationship Id="rId2" Type="http://schemas.openxmlformats.org/officeDocument/2006/relationships/slideLayout" Target="../slideLayouts/slideLayout7.xml"/><Relationship Id="rId14" Type="http://schemas.openxmlformats.org/officeDocument/2006/relationships/theme" Target="../theme/theme4.xml"/><Relationship Id="rId13" Type="http://schemas.openxmlformats.org/officeDocument/2006/relationships/tags" Target="../tags/tag40.xml"/><Relationship Id="rId12" Type="http://schemas.openxmlformats.org/officeDocument/2006/relationships/tags" Target="../tags/tag39.xml"/><Relationship Id="rId11" Type="http://schemas.openxmlformats.org/officeDocument/2006/relationships/tags" Target="../tags/tag38.xml"/><Relationship Id="rId10" Type="http://schemas.openxmlformats.org/officeDocument/2006/relationships/tags" Target="../tags/tag37.xml"/><Relationship Id="rId1" Type="http://schemas.openxmlformats.org/officeDocument/2006/relationships/slideLayout" Target="../slideLayouts/slideLayout6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/>
              <a:t>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EAA93BF-772A-4C92-B1DC-E6EFAA9B7E24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77F9130-EB6A-4866-830C-2DB68EFB30B4}" type="slidenum">
              <a:rPr lang="zh-CN" altLang="en-US" smtClean="0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Requires="p14" p14:dur="1250" advTm="3000">
        <p15:prstTrans prst="pageCurlDouble"/>
      </p:transition>
    </mc:Choice>
    <mc:Fallback>
      <p:transition spd="slow" advTm="3000">
        <p:fade/>
      </p:transition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4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/>
              <a:t>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73EC754-DA89-45C2-97C6-B723DF8DEA41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8B36759-13DF-4C1C-83CB-8E646695D2BF}" type="slidenum">
              <a:rPr lang="zh-CN" altLang="en-US" smtClean="0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51" r:id="rId1"/>
    <p:sldLayoutId id="2147483652" r:id="rId2"/>
    <p:sldLayoutId id="2147483653" r:id="rId3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  <p:custDataLst>
              <p:tags r:id="rId2"/>
            </p:custDataLst>
          </p:nvPr>
        </p:nvSpPr>
        <p:spPr>
          <a:xfrm>
            <a:off x="695960" y="360000"/>
            <a:ext cx="10800000" cy="720000"/>
          </a:xfrm>
          <a:prstGeom prst="rect">
            <a:avLst/>
          </a:prstGeom>
        </p:spPr>
        <p:txBody>
          <a:bodyPr vert="horz" wrap="square" lIns="0" tIns="0" rIns="0" bIns="0" rtlCol="0" anchor="b">
            <a:normAutofit/>
          </a:bodyPr>
          <a:lstStyle/>
          <a:p>
            <a:r>
              <a:rPr lang="zh-CN" altLang="en-US" dirty="0"/>
              <a:t>单击此处编辑母版标题样式</a:t>
            </a:r>
            <a:endParaRPr lang="zh-CN" altLang="en-US" dirty="0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  <p:custDataLst>
              <p:tags r:id="rId3"/>
            </p:custDataLst>
          </p:nvPr>
        </p:nvSpPr>
        <p:spPr>
          <a:xfrm>
            <a:off x="695960" y="1301749"/>
            <a:ext cx="10800000" cy="4873625"/>
          </a:xfrm>
          <a:prstGeom prst="rect">
            <a:avLst/>
          </a:prstGeom>
        </p:spPr>
        <p:txBody>
          <a:bodyPr vert="horz" wrap="square" lIns="0" tIns="0" rIns="0" bIns="0" rtlCol="0">
            <a:normAutofit/>
          </a:bodyPr>
          <a:lstStyle/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>
                <a:sym typeface="+mn-ea"/>
              </a:rPr>
              <a:t>第</a:t>
            </a:r>
            <a:r>
              <a:rPr lang="zh-CN" altLang="en-US" dirty="0"/>
              <a:t>三级</a:t>
            </a:r>
            <a:endParaRPr lang="zh-CN" altLang="en-US" dirty="0"/>
          </a:p>
          <a:p>
            <a:pPr lvl="3"/>
            <a:r>
              <a:rPr lang="zh-CN" altLang="en-US" dirty="0">
                <a:sym typeface="+mn-ea"/>
              </a:rPr>
              <a:t>第</a:t>
            </a:r>
            <a:r>
              <a:rPr lang="zh-CN" altLang="en-US" dirty="0"/>
              <a:t>四级</a:t>
            </a:r>
            <a:endParaRPr lang="zh-CN" altLang="en-US" dirty="0"/>
          </a:p>
          <a:p>
            <a:pPr lvl="4"/>
            <a:r>
              <a:rPr lang="zh-CN" altLang="en-US" dirty="0">
                <a:sym typeface="+mn-ea"/>
              </a:rPr>
              <a:t>第</a:t>
            </a:r>
            <a:r>
              <a:rPr lang="zh-CN" altLang="en-US" dirty="0"/>
              <a:t>五级</a:t>
            </a:r>
            <a:endParaRPr lang="zh-CN" altLang="en-US" dirty="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  <p:custDataLst>
              <p:tags r:id="rId4"/>
            </p:custDataLst>
          </p:nvPr>
        </p:nvSpPr>
        <p:spPr>
          <a:xfrm>
            <a:off x="695960" y="6356350"/>
            <a:ext cx="2743200" cy="365125"/>
          </a:xfrm>
          <a:prstGeom prst="rect">
            <a:avLst/>
          </a:prstGeom>
        </p:spPr>
        <p:txBody>
          <a:bodyPr vert="horz" wrap="square" lIns="91440" tIns="45720" rIns="91440" bIns="45720" rtlCol="0" anchor="ctr">
            <a:normAutofit/>
          </a:bodyPr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592522B-0F24-4480-B9DD-A9474A6880D6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  <p:custDataLst>
              <p:tags r:id="rId5"/>
            </p:custDataLst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 dirty="0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  <p:custDataLst>
              <p:tags r:id="rId6"/>
            </p:custDataLst>
          </p:nvPr>
        </p:nvSpPr>
        <p:spPr>
          <a:xfrm>
            <a:off x="8753983" y="6356350"/>
            <a:ext cx="2743200" cy="365125"/>
          </a:xfrm>
          <a:prstGeom prst="rect">
            <a:avLst/>
          </a:prstGeom>
        </p:spPr>
        <p:txBody>
          <a:bodyPr vert="horz" wrap="square" lIns="91440" tIns="45720" rIns="91440" bIns="45720" rtlCol="0" anchor="ctr">
            <a:normAutofit/>
          </a:bodyPr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E5F26B5-172A-4DC2-B0B7-181CFC56B87C}" type="slidenum">
              <a:rPr lang="zh-CN" altLang="en-US" smtClean="0"/>
            </a:fld>
            <a:endParaRPr lang="zh-CN" altLang="en-US"/>
          </a:p>
        </p:txBody>
      </p:sp>
      <p:sp>
        <p:nvSpPr>
          <p:cNvPr id="7" name="KSO_TEMPLATE" hidden="1"/>
          <p:cNvSpPr/>
          <p:nvPr userDrawn="1">
            <p:custDataLst>
              <p:tags r:id="rId7"/>
            </p:custDataLst>
          </p:nvPr>
        </p:nvSpPr>
        <p:spPr>
          <a:xfrm>
            <a:off x="0" y="0"/>
            <a:ext cx="0" cy="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55" r:id="rId1"/>
  </p:sldLayoutIdLst>
  <p:txStyles>
    <p:titleStyle>
      <a:lvl1pPr algn="l" defTabSz="914400" rtl="0" eaLnBrk="1" latinLnBrk="0" hangingPunct="1">
        <a:lnSpc>
          <a:spcPct val="100000"/>
        </a:lnSpc>
        <a:spcBef>
          <a:spcPct val="0"/>
        </a:spcBef>
        <a:buNone/>
        <a:defRPr sz="3200" b="1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3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38480" indent="-206375" algn="l" defTabSz="914400" rtl="0" eaLnBrk="1" latinLnBrk="0" hangingPunct="1">
        <a:lnSpc>
          <a:spcPct val="130000"/>
        </a:lnSpc>
        <a:spcBef>
          <a:spcPts val="0"/>
        </a:spcBef>
        <a:buFont typeface="Arial" panose="020B0604020202020204" pitchFamily="34" charset="0"/>
        <a:buChar char="•"/>
        <a:defRPr sz="20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2pPr>
      <a:lvl3pPr marL="798830" indent="-161925" algn="l" defTabSz="914400" rtl="0" eaLnBrk="1" latinLnBrk="0" hangingPunct="1">
        <a:lnSpc>
          <a:spcPct val="130000"/>
        </a:lnSpc>
        <a:spcBef>
          <a:spcPts val="0"/>
        </a:spcBef>
        <a:buFont typeface="Arial" panose="020B0604020202020204" pitchFamily="34" charset="0"/>
        <a:buChar char="•"/>
        <a:defRPr sz="18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3pPr>
      <a:lvl4pPr marL="1030605" indent="-149225" algn="l" defTabSz="914400" rtl="0" eaLnBrk="1" latinLnBrk="0" hangingPunct="1">
        <a:lnSpc>
          <a:spcPct val="130000"/>
        </a:lnSpc>
        <a:spcBef>
          <a:spcPts val="0"/>
        </a:spcBef>
        <a:buFont typeface="Arial" panose="020B0604020202020204" pitchFamily="34" charset="0"/>
        <a:buChar char="•"/>
        <a:defRPr sz="16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4pPr>
      <a:lvl5pPr marL="1235075" indent="-127000" algn="l" defTabSz="914400" rtl="0" eaLnBrk="1" latinLnBrk="0" hangingPunct="1">
        <a:lnSpc>
          <a:spcPct val="130000"/>
        </a:lnSpc>
        <a:spcBef>
          <a:spcPts val="0"/>
        </a:spcBef>
        <a:buFont typeface="Arial" panose="020B0604020202020204" pitchFamily="34" charset="0"/>
        <a:buChar char="•"/>
        <a:defRPr sz="14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矩形 28"/>
          <p:cNvSpPr/>
          <p:nvPr userDrawn="1">
            <p:custDataLst>
              <p:tags r:id="rId3"/>
            </p:custDataLst>
          </p:nvPr>
        </p:nvSpPr>
        <p:spPr>
          <a:xfrm>
            <a:off x="0" y="0"/>
            <a:ext cx="12192000" cy="45719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/>
          </a:p>
        </p:txBody>
      </p:sp>
      <p:sp>
        <p:nvSpPr>
          <p:cNvPr id="2" name="标题占位符 1"/>
          <p:cNvSpPr>
            <a:spLocks noGrp="1"/>
          </p:cNvSpPr>
          <p:nvPr>
            <p:ph type="title"/>
            <p:custDataLst>
              <p:tags r:id="rId4"/>
            </p:custDataLst>
          </p:nvPr>
        </p:nvSpPr>
        <p:spPr>
          <a:xfrm>
            <a:off x="695960" y="360000"/>
            <a:ext cx="10800000" cy="720000"/>
          </a:xfrm>
          <a:prstGeom prst="rect">
            <a:avLst/>
          </a:prstGeom>
        </p:spPr>
        <p:txBody>
          <a:bodyPr vert="horz" wrap="square" lIns="0" tIns="0" rIns="0" bIns="0" rtlCol="0" anchor="ctr">
            <a:normAutofit/>
          </a:bodyPr>
          <a:lstStyle/>
          <a:p>
            <a:r>
              <a:rPr lang="zh-CN" altLang="en-US" dirty="0"/>
              <a:t>单击此处编辑母版标题样式</a:t>
            </a:r>
            <a:endParaRPr lang="zh-CN" altLang="en-US" dirty="0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  <p:custDataLst>
              <p:tags r:id="rId5"/>
            </p:custDataLst>
          </p:nvPr>
        </p:nvSpPr>
        <p:spPr>
          <a:xfrm>
            <a:off x="695960" y="1301749"/>
            <a:ext cx="10800000" cy="4873625"/>
          </a:xfrm>
          <a:prstGeom prst="rect">
            <a:avLst/>
          </a:prstGeom>
        </p:spPr>
        <p:txBody>
          <a:bodyPr vert="horz" wrap="square" lIns="0" tIns="0" rIns="0" bIns="0" rtlCol="0">
            <a:normAutofit/>
          </a:bodyPr>
          <a:lstStyle/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>
                <a:sym typeface="+mn-ea"/>
              </a:rPr>
              <a:t>第</a:t>
            </a:r>
            <a:r>
              <a:rPr lang="zh-CN" altLang="en-US" dirty="0"/>
              <a:t>三级</a:t>
            </a:r>
            <a:endParaRPr lang="zh-CN" altLang="en-US" dirty="0"/>
          </a:p>
          <a:p>
            <a:pPr lvl="3"/>
            <a:r>
              <a:rPr lang="zh-CN" altLang="en-US" dirty="0">
                <a:sym typeface="+mn-ea"/>
              </a:rPr>
              <a:t>第</a:t>
            </a:r>
            <a:r>
              <a:rPr lang="zh-CN" altLang="en-US" dirty="0"/>
              <a:t>四级</a:t>
            </a:r>
            <a:endParaRPr lang="zh-CN" altLang="en-US" dirty="0"/>
          </a:p>
          <a:p>
            <a:pPr lvl="4"/>
            <a:r>
              <a:rPr lang="zh-CN" altLang="en-US" dirty="0">
                <a:sym typeface="+mn-ea"/>
              </a:rPr>
              <a:t>第</a:t>
            </a:r>
            <a:r>
              <a:rPr lang="zh-CN" altLang="en-US" dirty="0"/>
              <a:t>五级</a:t>
            </a:r>
            <a:endParaRPr lang="zh-CN" altLang="en-US" dirty="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  <p:custDataLst>
              <p:tags r:id="rId6"/>
            </p:custDataLst>
          </p:nvPr>
        </p:nvSpPr>
        <p:spPr>
          <a:xfrm>
            <a:off x="695960" y="6356350"/>
            <a:ext cx="2743200" cy="365125"/>
          </a:xfrm>
          <a:prstGeom prst="rect">
            <a:avLst/>
          </a:prstGeom>
        </p:spPr>
        <p:txBody>
          <a:bodyPr vert="horz" wrap="square" lIns="91440" tIns="45720" rIns="91440" bIns="45720" rtlCol="0" anchor="ctr">
            <a:normAutofit/>
          </a:bodyPr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592522B-0F24-4480-B9DD-A9474A6880D6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  <p:custDataLst>
              <p:tags r:id="rId7"/>
            </p:custDataLst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 dirty="0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  <p:custDataLst>
              <p:tags r:id="rId8"/>
            </p:custDataLst>
          </p:nvPr>
        </p:nvSpPr>
        <p:spPr>
          <a:xfrm>
            <a:off x="8753983" y="6356350"/>
            <a:ext cx="2743200" cy="365125"/>
          </a:xfrm>
          <a:prstGeom prst="rect">
            <a:avLst/>
          </a:prstGeom>
        </p:spPr>
        <p:txBody>
          <a:bodyPr vert="horz" wrap="square" lIns="91440" tIns="45720" rIns="91440" bIns="45720" rtlCol="0" anchor="ctr">
            <a:normAutofit/>
          </a:bodyPr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E5F26B5-172A-4DC2-B0B7-181CFC56B87C}" type="slidenum">
              <a:rPr lang="zh-CN" altLang="en-US" smtClean="0"/>
            </a:fld>
            <a:endParaRPr lang="zh-CN" altLang="en-US"/>
          </a:p>
        </p:txBody>
      </p:sp>
      <p:sp>
        <p:nvSpPr>
          <p:cNvPr id="20" name="任意多边形: 形状 19"/>
          <p:cNvSpPr/>
          <p:nvPr userDrawn="1">
            <p:custDataLst>
              <p:tags r:id="rId9"/>
            </p:custDataLst>
          </p:nvPr>
        </p:nvSpPr>
        <p:spPr>
          <a:xfrm rot="2700000">
            <a:off x="-80199" y="5734664"/>
            <a:ext cx="332666" cy="332666"/>
          </a:xfrm>
          <a:custGeom>
            <a:avLst/>
            <a:gdLst>
              <a:gd name="connsiteX0" fmla="*/ 9730 w 332666"/>
              <a:gd name="connsiteY0" fmla="*/ 9730 h 332666"/>
              <a:gd name="connsiteX1" fmla="*/ 33220 w 332666"/>
              <a:gd name="connsiteY1" fmla="*/ 0 h 332666"/>
              <a:gd name="connsiteX2" fmla="*/ 299446 w 332666"/>
              <a:gd name="connsiteY2" fmla="*/ 0 h 332666"/>
              <a:gd name="connsiteX3" fmla="*/ 332666 w 332666"/>
              <a:gd name="connsiteY3" fmla="*/ 33220 h 332666"/>
              <a:gd name="connsiteX4" fmla="*/ 332666 w 332666"/>
              <a:gd name="connsiteY4" fmla="*/ 299446 h 332666"/>
              <a:gd name="connsiteX5" fmla="*/ 299446 w 332666"/>
              <a:gd name="connsiteY5" fmla="*/ 332666 h 332666"/>
              <a:gd name="connsiteX6" fmla="*/ 210854 w 332666"/>
              <a:gd name="connsiteY6" fmla="*/ 332666 h 332666"/>
              <a:gd name="connsiteX7" fmla="*/ 0 w 332666"/>
              <a:gd name="connsiteY7" fmla="*/ 121812 h 332666"/>
              <a:gd name="connsiteX8" fmla="*/ 0 w 332666"/>
              <a:gd name="connsiteY8" fmla="*/ 33220 h 332666"/>
              <a:gd name="connsiteX9" fmla="*/ 9730 w 332666"/>
              <a:gd name="connsiteY9" fmla="*/ 9730 h 33266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332666" h="332666">
                <a:moveTo>
                  <a:pt x="9730" y="9730"/>
                </a:moveTo>
                <a:cubicBezTo>
                  <a:pt x="15742" y="3718"/>
                  <a:pt x="24047" y="0"/>
                  <a:pt x="33220" y="0"/>
                </a:cubicBezTo>
                <a:lnTo>
                  <a:pt x="299446" y="0"/>
                </a:lnTo>
                <a:cubicBezTo>
                  <a:pt x="317793" y="0"/>
                  <a:pt x="332666" y="14873"/>
                  <a:pt x="332666" y="33220"/>
                </a:cubicBezTo>
                <a:lnTo>
                  <a:pt x="332666" y="299446"/>
                </a:lnTo>
                <a:cubicBezTo>
                  <a:pt x="332666" y="317793"/>
                  <a:pt x="317793" y="332666"/>
                  <a:pt x="299446" y="332666"/>
                </a:cubicBezTo>
                <a:lnTo>
                  <a:pt x="210854" y="332666"/>
                </a:lnTo>
                <a:lnTo>
                  <a:pt x="0" y="121812"/>
                </a:lnTo>
                <a:lnTo>
                  <a:pt x="0" y="33220"/>
                </a:lnTo>
                <a:cubicBezTo>
                  <a:pt x="0" y="24047"/>
                  <a:pt x="3718" y="15742"/>
                  <a:pt x="9730" y="9730"/>
                </a:cubicBez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zh-CN" altLang="en-US"/>
          </a:p>
        </p:txBody>
      </p:sp>
      <p:sp>
        <p:nvSpPr>
          <p:cNvPr id="18" name="任意多边形: 形状 17"/>
          <p:cNvSpPr/>
          <p:nvPr userDrawn="1">
            <p:custDataLst>
              <p:tags r:id="rId10"/>
            </p:custDataLst>
          </p:nvPr>
        </p:nvSpPr>
        <p:spPr>
          <a:xfrm>
            <a:off x="366379" y="6222469"/>
            <a:ext cx="1304717" cy="634895"/>
          </a:xfrm>
          <a:custGeom>
            <a:avLst/>
            <a:gdLst>
              <a:gd name="connsiteX0" fmla="*/ 652358 w 1304717"/>
              <a:gd name="connsiteY0" fmla="*/ 1 h 634895"/>
              <a:gd name="connsiteX1" fmla="*/ 721998 w 1304717"/>
              <a:gd name="connsiteY1" fmla="*/ 28846 h 634895"/>
              <a:gd name="connsiteX2" fmla="*/ 1280090 w 1304717"/>
              <a:gd name="connsiteY2" fmla="*/ 586939 h 634895"/>
              <a:gd name="connsiteX3" fmla="*/ 1301724 w 1304717"/>
              <a:gd name="connsiteY3" fmla="*/ 619518 h 634895"/>
              <a:gd name="connsiteX4" fmla="*/ 1304717 w 1304717"/>
              <a:gd name="connsiteY4" fmla="*/ 634895 h 634895"/>
              <a:gd name="connsiteX5" fmla="*/ 0 w 1304717"/>
              <a:gd name="connsiteY5" fmla="*/ 634895 h 634895"/>
              <a:gd name="connsiteX6" fmla="*/ 2992 w 1304717"/>
              <a:gd name="connsiteY6" fmla="*/ 619518 h 634895"/>
              <a:gd name="connsiteX7" fmla="*/ 24626 w 1304717"/>
              <a:gd name="connsiteY7" fmla="*/ 586939 h 634895"/>
              <a:gd name="connsiteX8" fmla="*/ 582719 w 1304717"/>
              <a:gd name="connsiteY8" fmla="*/ 28846 h 634895"/>
              <a:gd name="connsiteX9" fmla="*/ 652358 w 1304717"/>
              <a:gd name="connsiteY9" fmla="*/ 1 h 63489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1304717" h="634895">
                <a:moveTo>
                  <a:pt x="652358" y="1"/>
                </a:moveTo>
                <a:cubicBezTo>
                  <a:pt x="677563" y="0"/>
                  <a:pt x="702767" y="9616"/>
                  <a:pt x="721998" y="28846"/>
                </a:cubicBezTo>
                <a:lnTo>
                  <a:pt x="1280090" y="586939"/>
                </a:lnTo>
                <a:cubicBezTo>
                  <a:pt x="1289705" y="596554"/>
                  <a:pt x="1296917" y="607663"/>
                  <a:pt x="1301724" y="619518"/>
                </a:cubicBezTo>
                <a:lnTo>
                  <a:pt x="1304717" y="634895"/>
                </a:lnTo>
                <a:lnTo>
                  <a:pt x="0" y="634895"/>
                </a:lnTo>
                <a:lnTo>
                  <a:pt x="2992" y="619518"/>
                </a:lnTo>
                <a:cubicBezTo>
                  <a:pt x="7799" y="607663"/>
                  <a:pt x="15011" y="596554"/>
                  <a:pt x="24626" y="586939"/>
                </a:cubicBezTo>
                <a:lnTo>
                  <a:pt x="582719" y="28846"/>
                </a:lnTo>
                <a:cubicBezTo>
                  <a:pt x="601949" y="9616"/>
                  <a:pt x="627154" y="0"/>
                  <a:pt x="652358" y="1"/>
                </a:cubicBezTo>
                <a:close/>
              </a:path>
            </a:pathLst>
          </a:custGeom>
          <a:solidFill>
            <a:schemeClr val="accent4">
              <a:alpha val="7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zh-CN" altLang="en-US"/>
          </a:p>
        </p:txBody>
      </p:sp>
      <p:sp>
        <p:nvSpPr>
          <p:cNvPr id="22" name="任意多边形: 形状 21"/>
          <p:cNvSpPr/>
          <p:nvPr userDrawn="1">
            <p:custDataLst>
              <p:tags r:id="rId11"/>
            </p:custDataLst>
          </p:nvPr>
        </p:nvSpPr>
        <p:spPr>
          <a:xfrm>
            <a:off x="7009" y="6064359"/>
            <a:ext cx="1018554" cy="793006"/>
          </a:xfrm>
          <a:custGeom>
            <a:avLst/>
            <a:gdLst>
              <a:gd name="connsiteX0" fmla="*/ 328645 w 1018554"/>
              <a:gd name="connsiteY0" fmla="*/ 0 h 793006"/>
              <a:gd name="connsiteX1" fmla="*/ 401820 w 1018554"/>
              <a:gd name="connsiteY1" fmla="*/ 30310 h 793006"/>
              <a:gd name="connsiteX2" fmla="*/ 988245 w 1018554"/>
              <a:gd name="connsiteY2" fmla="*/ 616736 h 793006"/>
              <a:gd name="connsiteX3" fmla="*/ 988245 w 1018554"/>
              <a:gd name="connsiteY3" fmla="*/ 763086 h 793006"/>
              <a:gd name="connsiteX4" fmla="*/ 958325 w 1018554"/>
              <a:gd name="connsiteY4" fmla="*/ 793006 h 793006"/>
              <a:gd name="connsiteX5" fmla="*/ 0 w 1018554"/>
              <a:gd name="connsiteY5" fmla="*/ 793006 h 793006"/>
              <a:gd name="connsiteX6" fmla="*/ 0 w 1018554"/>
              <a:gd name="connsiteY6" fmla="*/ 285780 h 793006"/>
              <a:gd name="connsiteX7" fmla="*/ 255470 w 1018554"/>
              <a:gd name="connsiteY7" fmla="*/ 30310 h 793006"/>
              <a:gd name="connsiteX8" fmla="*/ 328645 w 1018554"/>
              <a:gd name="connsiteY8" fmla="*/ 0 h 79300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018554" h="793006">
                <a:moveTo>
                  <a:pt x="328645" y="0"/>
                </a:moveTo>
                <a:cubicBezTo>
                  <a:pt x="355129" y="0"/>
                  <a:pt x="381613" y="10103"/>
                  <a:pt x="401820" y="30310"/>
                </a:cubicBezTo>
                <a:lnTo>
                  <a:pt x="988245" y="616736"/>
                </a:lnTo>
                <a:cubicBezTo>
                  <a:pt x="1028658" y="657149"/>
                  <a:pt x="1028658" y="722672"/>
                  <a:pt x="988245" y="763086"/>
                </a:cubicBezTo>
                <a:lnTo>
                  <a:pt x="958325" y="793006"/>
                </a:lnTo>
                <a:lnTo>
                  <a:pt x="0" y="793006"/>
                </a:lnTo>
                <a:lnTo>
                  <a:pt x="0" y="285780"/>
                </a:lnTo>
                <a:lnTo>
                  <a:pt x="255470" y="30310"/>
                </a:lnTo>
                <a:cubicBezTo>
                  <a:pt x="275676" y="10103"/>
                  <a:pt x="302160" y="0"/>
                  <a:pt x="328645" y="0"/>
                </a:cubicBezTo>
                <a:close/>
              </a:path>
            </a:pathLst>
          </a:custGeom>
          <a:solidFill>
            <a:schemeClr val="accent4">
              <a:alpha val="9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zh-CN" altLang="en-US"/>
          </a:p>
        </p:txBody>
      </p:sp>
      <p:sp>
        <p:nvSpPr>
          <p:cNvPr id="36" name="任意多边形: 形状 35"/>
          <p:cNvSpPr/>
          <p:nvPr userDrawn="1">
            <p:custDataLst>
              <p:tags r:id="rId12"/>
            </p:custDataLst>
          </p:nvPr>
        </p:nvSpPr>
        <p:spPr>
          <a:xfrm>
            <a:off x="11017752" y="0"/>
            <a:ext cx="1167239" cy="517298"/>
          </a:xfrm>
          <a:custGeom>
            <a:avLst/>
            <a:gdLst>
              <a:gd name="connsiteX0" fmla="*/ 839552 w 1167239"/>
              <a:gd name="connsiteY0" fmla="*/ 189056 h 517298"/>
              <a:gd name="connsiteX1" fmla="*/ 855602 w 1167239"/>
              <a:gd name="connsiteY1" fmla="*/ 195704 h 517298"/>
              <a:gd name="connsiteX2" fmla="*/ 984236 w 1167239"/>
              <a:gd name="connsiteY2" fmla="*/ 324337 h 517298"/>
              <a:gd name="connsiteX3" fmla="*/ 984236 w 1167239"/>
              <a:gd name="connsiteY3" fmla="*/ 356438 h 517298"/>
              <a:gd name="connsiteX4" fmla="*/ 855602 w 1167239"/>
              <a:gd name="connsiteY4" fmla="*/ 485072 h 517298"/>
              <a:gd name="connsiteX5" fmla="*/ 823501 w 1167239"/>
              <a:gd name="connsiteY5" fmla="*/ 485072 h 517298"/>
              <a:gd name="connsiteX6" fmla="*/ 694868 w 1167239"/>
              <a:gd name="connsiteY6" fmla="*/ 356438 h 517298"/>
              <a:gd name="connsiteX7" fmla="*/ 694868 w 1167239"/>
              <a:gd name="connsiteY7" fmla="*/ 324336 h 517298"/>
              <a:gd name="connsiteX8" fmla="*/ 823501 w 1167239"/>
              <a:gd name="connsiteY8" fmla="*/ 195704 h 517298"/>
              <a:gd name="connsiteX9" fmla="*/ 839552 w 1167239"/>
              <a:gd name="connsiteY9" fmla="*/ 189056 h 517298"/>
              <a:gd name="connsiteX10" fmla="*/ 792602 w 1167239"/>
              <a:gd name="connsiteY10" fmla="*/ 0 h 517298"/>
              <a:gd name="connsiteX11" fmla="*/ 1167239 w 1167239"/>
              <a:gd name="connsiteY11" fmla="*/ 0 h 517298"/>
              <a:gd name="connsiteX12" fmla="*/ 1167239 w 1167239"/>
              <a:gd name="connsiteY12" fmla="*/ 40732 h 517298"/>
              <a:gd name="connsiteX13" fmla="*/ 1035929 w 1167239"/>
              <a:gd name="connsiteY13" fmla="*/ 172042 h 517298"/>
              <a:gd name="connsiteX14" fmla="*/ 964644 w 1167239"/>
              <a:gd name="connsiteY14" fmla="*/ 172042 h 517298"/>
              <a:gd name="connsiteX15" fmla="*/ 160371 w 1167239"/>
              <a:gd name="connsiteY15" fmla="*/ 0 h 517298"/>
              <a:gd name="connsiteX16" fmla="*/ 511724 w 1167239"/>
              <a:gd name="connsiteY16" fmla="*/ 0 h 517298"/>
              <a:gd name="connsiteX17" fmla="*/ 657332 w 1167239"/>
              <a:gd name="connsiteY17" fmla="*/ 145608 h 517298"/>
              <a:gd name="connsiteX18" fmla="*/ 657332 w 1167239"/>
              <a:gd name="connsiteY18" fmla="*/ 216893 h 517298"/>
              <a:gd name="connsiteX19" fmla="*/ 371690 w 1167239"/>
              <a:gd name="connsiteY19" fmla="*/ 502535 h 517298"/>
              <a:gd name="connsiteX20" fmla="*/ 300405 w 1167239"/>
              <a:gd name="connsiteY20" fmla="*/ 502535 h 517298"/>
              <a:gd name="connsiteX21" fmla="*/ 14763 w 1167239"/>
              <a:gd name="connsiteY21" fmla="*/ 216893 h 517298"/>
              <a:gd name="connsiteX22" fmla="*/ 14763 w 1167239"/>
              <a:gd name="connsiteY22" fmla="*/ 145608 h 51729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</a:cxnLst>
            <a:rect l="l" t="t" r="r" b="b"/>
            <a:pathLst>
              <a:path w="1167239" h="517298">
                <a:moveTo>
                  <a:pt x="839552" y="189056"/>
                </a:moveTo>
                <a:cubicBezTo>
                  <a:pt x="845361" y="189055"/>
                  <a:pt x="851170" y="191272"/>
                  <a:pt x="855602" y="195704"/>
                </a:cubicBezTo>
                <a:lnTo>
                  <a:pt x="984236" y="324337"/>
                </a:lnTo>
                <a:cubicBezTo>
                  <a:pt x="993100" y="333201"/>
                  <a:pt x="993100" y="347574"/>
                  <a:pt x="984236" y="356438"/>
                </a:cubicBezTo>
                <a:lnTo>
                  <a:pt x="855602" y="485072"/>
                </a:lnTo>
                <a:cubicBezTo>
                  <a:pt x="846738" y="493936"/>
                  <a:pt x="832365" y="493936"/>
                  <a:pt x="823501" y="485072"/>
                </a:cubicBezTo>
                <a:lnTo>
                  <a:pt x="694868" y="356438"/>
                </a:lnTo>
                <a:cubicBezTo>
                  <a:pt x="686003" y="347574"/>
                  <a:pt x="686003" y="333201"/>
                  <a:pt x="694868" y="324336"/>
                </a:cubicBezTo>
                <a:lnTo>
                  <a:pt x="823501" y="195704"/>
                </a:lnTo>
                <a:cubicBezTo>
                  <a:pt x="827933" y="191272"/>
                  <a:pt x="833743" y="189056"/>
                  <a:pt x="839552" y="189056"/>
                </a:cubicBezTo>
                <a:close/>
                <a:moveTo>
                  <a:pt x="792602" y="0"/>
                </a:moveTo>
                <a:lnTo>
                  <a:pt x="1167239" y="0"/>
                </a:lnTo>
                <a:lnTo>
                  <a:pt x="1167239" y="40732"/>
                </a:lnTo>
                <a:lnTo>
                  <a:pt x="1035929" y="172042"/>
                </a:lnTo>
                <a:cubicBezTo>
                  <a:pt x="1016244" y="191727"/>
                  <a:pt x="984329" y="191726"/>
                  <a:pt x="964644" y="172042"/>
                </a:cubicBezTo>
                <a:close/>
                <a:moveTo>
                  <a:pt x="160371" y="0"/>
                </a:moveTo>
                <a:lnTo>
                  <a:pt x="511724" y="0"/>
                </a:lnTo>
                <a:lnTo>
                  <a:pt x="657332" y="145608"/>
                </a:lnTo>
                <a:cubicBezTo>
                  <a:pt x="677017" y="165292"/>
                  <a:pt x="677017" y="197209"/>
                  <a:pt x="657332" y="216893"/>
                </a:cubicBezTo>
                <a:lnTo>
                  <a:pt x="371690" y="502535"/>
                </a:lnTo>
                <a:cubicBezTo>
                  <a:pt x="352006" y="522220"/>
                  <a:pt x="320090" y="522220"/>
                  <a:pt x="300405" y="502535"/>
                </a:cubicBezTo>
                <a:lnTo>
                  <a:pt x="14763" y="216893"/>
                </a:lnTo>
                <a:cubicBezTo>
                  <a:pt x="-4921" y="197209"/>
                  <a:pt x="-4921" y="165292"/>
                  <a:pt x="14763" y="145608"/>
                </a:cubicBez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zh-CN" altLang="en-US"/>
          </a:p>
        </p:txBody>
      </p:sp>
      <p:sp>
        <p:nvSpPr>
          <p:cNvPr id="7" name="KSO_TEMPLATE" hidden="1"/>
          <p:cNvSpPr/>
          <p:nvPr userDrawn="1">
            <p:custDataLst>
              <p:tags r:id="rId13"/>
            </p:custDataLst>
          </p:nvPr>
        </p:nvSpPr>
        <p:spPr>
          <a:xfrm>
            <a:off x="0" y="0"/>
            <a:ext cx="0" cy="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57" r:id="rId1"/>
    <p:sldLayoutId id="2147483658" r:id="rId2"/>
  </p:sldLayoutIdLst>
  <p:txStyles>
    <p:titleStyle>
      <a:lvl1pPr algn="l" defTabSz="914400" rtl="0" eaLnBrk="1" latinLnBrk="0" hangingPunct="1">
        <a:lnSpc>
          <a:spcPct val="100000"/>
        </a:lnSpc>
        <a:spcBef>
          <a:spcPct val="0"/>
        </a:spcBef>
        <a:buNone/>
        <a:defRPr sz="3200" b="1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3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38480" indent="-206375" algn="l" defTabSz="914400" rtl="0" eaLnBrk="1" latinLnBrk="0" hangingPunct="1">
        <a:lnSpc>
          <a:spcPct val="130000"/>
        </a:lnSpc>
        <a:spcBef>
          <a:spcPts val="0"/>
        </a:spcBef>
        <a:buFont typeface="Arial" panose="020B0604020202020204" pitchFamily="34" charset="0"/>
        <a:buChar char="•"/>
        <a:defRPr sz="20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2pPr>
      <a:lvl3pPr marL="798830" indent="-161925" algn="l" defTabSz="914400" rtl="0" eaLnBrk="1" latinLnBrk="0" hangingPunct="1">
        <a:lnSpc>
          <a:spcPct val="130000"/>
        </a:lnSpc>
        <a:spcBef>
          <a:spcPts val="0"/>
        </a:spcBef>
        <a:buFont typeface="Arial" panose="020B0604020202020204" pitchFamily="34" charset="0"/>
        <a:buChar char="•"/>
        <a:defRPr sz="18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3pPr>
      <a:lvl4pPr marL="1030605" indent="-149225" algn="l" defTabSz="914400" rtl="0" eaLnBrk="1" latinLnBrk="0" hangingPunct="1">
        <a:lnSpc>
          <a:spcPct val="130000"/>
        </a:lnSpc>
        <a:spcBef>
          <a:spcPts val="0"/>
        </a:spcBef>
        <a:buFont typeface="Arial" panose="020B0604020202020204" pitchFamily="34" charset="0"/>
        <a:buChar char="•"/>
        <a:defRPr sz="16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4pPr>
      <a:lvl5pPr marL="1235075" indent="-127000" algn="l" defTabSz="914400" rtl="0" eaLnBrk="1" latinLnBrk="0" hangingPunct="1">
        <a:lnSpc>
          <a:spcPct val="130000"/>
        </a:lnSpc>
        <a:spcBef>
          <a:spcPts val="0"/>
        </a:spcBef>
        <a:buFont typeface="Arial" panose="020B0604020202020204" pitchFamily="34" charset="0"/>
        <a:buChar char="•"/>
        <a:defRPr sz="14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4" Type="http://schemas.openxmlformats.org/officeDocument/2006/relationships/notesSlide" Target="../notesSlides/notesSlide1.xml"/><Relationship Id="rId3" Type="http://schemas.openxmlformats.org/officeDocument/2006/relationships/slideLayout" Target="../slideLayouts/slideLayout1.xml"/><Relationship Id="rId2" Type="http://schemas.openxmlformats.org/officeDocument/2006/relationships/image" Target="../media/image5.jpeg"/><Relationship Id="rId1" Type="http://schemas.openxmlformats.org/officeDocument/2006/relationships/image" Target="../media/image4.png"/></Relationships>
</file>

<file path=ppt/slides/_rels/slide2.xml.rels><?xml version="1.0" encoding="UTF-8" standalone="yes"?>
<Relationships xmlns="http://schemas.openxmlformats.org/package/2006/relationships"><Relationship Id="rId9" Type="http://schemas.openxmlformats.org/officeDocument/2006/relationships/image" Target="../media/image6.jpeg"/><Relationship Id="rId8" Type="http://schemas.openxmlformats.org/officeDocument/2006/relationships/tags" Target="../tags/tag48.xml"/><Relationship Id="rId7" Type="http://schemas.openxmlformats.org/officeDocument/2006/relationships/tags" Target="../tags/tag47.xml"/><Relationship Id="rId6" Type="http://schemas.openxmlformats.org/officeDocument/2006/relationships/tags" Target="../tags/tag46.xml"/><Relationship Id="rId5" Type="http://schemas.openxmlformats.org/officeDocument/2006/relationships/tags" Target="../tags/tag45.xml"/><Relationship Id="rId4" Type="http://schemas.openxmlformats.org/officeDocument/2006/relationships/tags" Target="../tags/tag44.xml"/><Relationship Id="rId3" Type="http://schemas.openxmlformats.org/officeDocument/2006/relationships/tags" Target="../tags/tag43.xml"/><Relationship Id="rId2" Type="http://schemas.openxmlformats.org/officeDocument/2006/relationships/tags" Target="../tags/tag42.xml"/><Relationship Id="rId14" Type="http://schemas.openxmlformats.org/officeDocument/2006/relationships/notesSlide" Target="../notesSlides/notesSlide2.xml"/><Relationship Id="rId13" Type="http://schemas.openxmlformats.org/officeDocument/2006/relationships/slideLayout" Target="../slideLayouts/slideLayout6.xml"/><Relationship Id="rId12" Type="http://schemas.openxmlformats.org/officeDocument/2006/relationships/tags" Target="../tags/tag50.xml"/><Relationship Id="rId11" Type="http://schemas.openxmlformats.org/officeDocument/2006/relationships/tags" Target="../tags/tag49.xml"/><Relationship Id="rId10" Type="http://schemas.openxmlformats.org/officeDocument/2006/relationships/image" Target="../media/image7.png"/><Relationship Id="rId1" Type="http://schemas.openxmlformats.org/officeDocument/2006/relationships/tags" Target="../tags/tag41.xml"/></Relationships>
</file>

<file path=ppt/slides/_rels/slide3.xml.rels><?xml version="1.0" encoding="UTF-8" standalone="yes"?>
<Relationships xmlns="http://schemas.openxmlformats.org/package/2006/relationships"><Relationship Id="rId5" Type="http://schemas.openxmlformats.org/officeDocument/2006/relationships/notesSlide" Target="../notesSlides/notesSlide3.xml"/><Relationship Id="rId4" Type="http://schemas.openxmlformats.org/officeDocument/2006/relationships/slideLayout" Target="../slideLayouts/slideLayout2.xml"/><Relationship Id="rId3" Type="http://schemas.openxmlformats.org/officeDocument/2006/relationships/image" Target="../media/image9.jpeg"/><Relationship Id="rId2" Type="http://schemas.openxmlformats.org/officeDocument/2006/relationships/image" Target="../media/image8.jpeg"/><Relationship Id="rId1" Type="http://schemas.openxmlformats.org/officeDocument/2006/relationships/image" Target="../media/image7.png"/></Relationships>
</file>

<file path=ppt/slides/_rels/slide4.xml.rels><?xml version="1.0" encoding="UTF-8" standalone="yes"?>
<Relationships xmlns="http://schemas.openxmlformats.org/package/2006/relationships"><Relationship Id="rId6" Type="http://schemas.openxmlformats.org/officeDocument/2006/relationships/notesSlide" Target="../notesSlides/notesSlide4.xml"/><Relationship Id="rId5" Type="http://schemas.openxmlformats.org/officeDocument/2006/relationships/slideLayout" Target="../slideLayouts/slideLayout2.xml"/><Relationship Id="rId4" Type="http://schemas.openxmlformats.org/officeDocument/2006/relationships/image" Target="../media/image10.png"/><Relationship Id="rId3" Type="http://schemas.openxmlformats.org/officeDocument/2006/relationships/image" Target="../media/image7.png"/><Relationship Id="rId2" Type="http://schemas.openxmlformats.org/officeDocument/2006/relationships/tags" Target="../tags/tag52.xml"/><Relationship Id="rId1" Type="http://schemas.openxmlformats.org/officeDocument/2006/relationships/tags" Target="../tags/tag51.xml"/></Relationships>
</file>

<file path=ppt/slides/_rels/slide5.xml.rels><?xml version="1.0" encoding="UTF-8" standalone="yes"?>
<Relationships xmlns="http://schemas.openxmlformats.org/package/2006/relationships"><Relationship Id="rId9" Type="http://schemas.openxmlformats.org/officeDocument/2006/relationships/tags" Target="../tags/tag60.xml"/><Relationship Id="rId8" Type="http://schemas.openxmlformats.org/officeDocument/2006/relationships/tags" Target="../tags/tag59.xml"/><Relationship Id="rId7" Type="http://schemas.openxmlformats.org/officeDocument/2006/relationships/tags" Target="../tags/tag58.xml"/><Relationship Id="rId6" Type="http://schemas.openxmlformats.org/officeDocument/2006/relationships/tags" Target="../tags/tag57.xml"/><Relationship Id="rId5" Type="http://schemas.openxmlformats.org/officeDocument/2006/relationships/tags" Target="../tags/tag56.xml"/><Relationship Id="rId4" Type="http://schemas.openxmlformats.org/officeDocument/2006/relationships/tags" Target="../tags/tag55.xml"/><Relationship Id="rId3" Type="http://schemas.openxmlformats.org/officeDocument/2006/relationships/tags" Target="../tags/tag54.xml"/><Relationship Id="rId21" Type="http://schemas.openxmlformats.org/officeDocument/2006/relationships/notesSlide" Target="../notesSlides/notesSlide5.xml"/><Relationship Id="rId20" Type="http://schemas.openxmlformats.org/officeDocument/2006/relationships/slideLayout" Target="../slideLayouts/slideLayout2.xml"/><Relationship Id="rId2" Type="http://schemas.openxmlformats.org/officeDocument/2006/relationships/tags" Target="../tags/tag53.xml"/><Relationship Id="rId19" Type="http://schemas.openxmlformats.org/officeDocument/2006/relationships/tags" Target="../tags/tag70.xml"/><Relationship Id="rId18" Type="http://schemas.openxmlformats.org/officeDocument/2006/relationships/tags" Target="../tags/tag69.xml"/><Relationship Id="rId17" Type="http://schemas.openxmlformats.org/officeDocument/2006/relationships/tags" Target="../tags/tag68.xml"/><Relationship Id="rId16" Type="http://schemas.openxmlformats.org/officeDocument/2006/relationships/tags" Target="../tags/tag67.xml"/><Relationship Id="rId15" Type="http://schemas.openxmlformats.org/officeDocument/2006/relationships/tags" Target="../tags/tag66.xml"/><Relationship Id="rId14" Type="http://schemas.openxmlformats.org/officeDocument/2006/relationships/tags" Target="../tags/tag65.xml"/><Relationship Id="rId13" Type="http://schemas.openxmlformats.org/officeDocument/2006/relationships/tags" Target="../tags/tag64.xml"/><Relationship Id="rId12" Type="http://schemas.openxmlformats.org/officeDocument/2006/relationships/tags" Target="../tags/tag63.xml"/><Relationship Id="rId11" Type="http://schemas.openxmlformats.org/officeDocument/2006/relationships/tags" Target="../tags/tag62.xml"/><Relationship Id="rId10" Type="http://schemas.openxmlformats.org/officeDocument/2006/relationships/tags" Target="../tags/tag61.xml"/><Relationship Id="rId1" Type="http://schemas.openxmlformats.org/officeDocument/2006/relationships/image" Target="../media/image7.png"/></Relationships>
</file>

<file path=ppt/slides/_rels/slide6.xml.rels><?xml version="1.0" encoding="UTF-8" standalone="yes"?>
<Relationships xmlns="http://schemas.openxmlformats.org/package/2006/relationships"><Relationship Id="rId5" Type="http://schemas.openxmlformats.org/officeDocument/2006/relationships/notesSlide" Target="../notesSlides/notesSlide6.xml"/><Relationship Id="rId4" Type="http://schemas.openxmlformats.org/officeDocument/2006/relationships/slideLayout" Target="../slideLayouts/slideLayout2.xml"/><Relationship Id="rId3" Type="http://schemas.openxmlformats.org/officeDocument/2006/relationships/tags" Target="../tags/tag72.xml"/><Relationship Id="rId2" Type="http://schemas.openxmlformats.org/officeDocument/2006/relationships/tags" Target="../tags/tag71.xml"/><Relationship Id="rId1" Type="http://schemas.openxmlformats.org/officeDocument/2006/relationships/image" Target="../media/image7.png"/></Relationships>
</file>

<file path=ppt/slides/_rels/slide7.xml.rels><?xml version="1.0" encoding="UTF-8" standalone="yes"?>
<Relationships xmlns="http://schemas.openxmlformats.org/package/2006/relationships"><Relationship Id="rId6" Type="http://schemas.openxmlformats.org/officeDocument/2006/relationships/notesSlide" Target="../notesSlides/notesSlide7.xml"/><Relationship Id="rId5" Type="http://schemas.openxmlformats.org/officeDocument/2006/relationships/slideLayout" Target="../slideLayouts/slideLayout5.xml"/><Relationship Id="rId4" Type="http://schemas.openxmlformats.org/officeDocument/2006/relationships/tags" Target="../tags/tag74.xml"/><Relationship Id="rId3" Type="http://schemas.openxmlformats.org/officeDocument/2006/relationships/image" Target="../media/image11.png"/><Relationship Id="rId2" Type="http://schemas.openxmlformats.org/officeDocument/2006/relationships/image" Target="../media/image7.png"/><Relationship Id="rId1" Type="http://schemas.openxmlformats.org/officeDocument/2006/relationships/tags" Target="../tags/tag73.xml"/></Relationships>
</file>

<file path=ppt/slides/_rels/slide8.xml.rels><?xml version="1.0" encoding="UTF-8" standalone="yes"?>
<Relationships xmlns="http://schemas.openxmlformats.org/package/2006/relationships"><Relationship Id="rId5" Type="http://schemas.openxmlformats.org/officeDocument/2006/relationships/notesSlide" Target="../notesSlides/notesSlide8.xml"/><Relationship Id="rId4" Type="http://schemas.openxmlformats.org/officeDocument/2006/relationships/slideLayout" Target="../slideLayouts/slideLayout2.xml"/><Relationship Id="rId3" Type="http://schemas.openxmlformats.org/officeDocument/2006/relationships/image" Target="../media/image13.png"/><Relationship Id="rId2" Type="http://schemas.openxmlformats.org/officeDocument/2006/relationships/image" Target="../media/image12.png"/><Relationship Id="rId1" Type="http://schemas.openxmlformats.org/officeDocument/2006/relationships/image" Target="../media/image7.png"/></Relationships>
</file>

<file path=ppt/slides/_rels/slide9.xml.rels><?xml version="1.0" encoding="UTF-8" standalone="yes"?>
<Relationships xmlns="http://schemas.openxmlformats.org/package/2006/relationships"><Relationship Id="rId5" Type="http://schemas.openxmlformats.org/officeDocument/2006/relationships/notesSlide" Target="../notesSlides/notesSlide9.xml"/><Relationship Id="rId4" Type="http://schemas.openxmlformats.org/officeDocument/2006/relationships/slideLayout" Target="../slideLayouts/slideLayout2.xml"/><Relationship Id="rId3" Type="http://schemas.openxmlformats.org/officeDocument/2006/relationships/image" Target="../media/image14.png"/><Relationship Id="rId2" Type="http://schemas.openxmlformats.org/officeDocument/2006/relationships/tags" Target="../tags/tag75.xml"/><Relationship Id="rId1" Type="http://schemas.openxmlformats.org/officeDocument/2006/relationships/image" Target="../media/image7.png"/></Relationships>
</file>

<file path=ppt/slides/_rels/slide10.xml.rels><?xml version="1.0" encoding="UTF-8" standalone="yes"?>
<Relationships xmlns="http://schemas.openxmlformats.org/package/2006/relationships"><Relationship Id="rId4" Type="http://schemas.openxmlformats.org/officeDocument/2006/relationships/notesSlide" Target="../notesSlides/notesSlide10.xml"/><Relationship Id="rId3" Type="http://schemas.openxmlformats.org/officeDocument/2006/relationships/slideLayout" Target="../slideLayouts/slideLayout2.xml"/><Relationship Id="rId2" Type="http://schemas.openxmlformats.org/officeDocument/2006/relationships/image" Target="../media/image15.png"/><Relationship Id="rId1" Type="http://schemas.openxmlformats.org/officeDocument/2006/relationships/image" Target="../media/image7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1.xml"/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7.png"/></Relationships>
</file>

<file path=ppt/slides/_rels/slide12.xml.rels><?xml version="1.0" encoding="UTF-8" standalone="yes"?>
<Relationships xmlns="http://schemas.openxmlformats.org/package/2006/relationships"><Relationship Id="rId4" Type="http://schemas.openxmlformats.org/officeDocument/2006/relationships/notesSlide" Target="../notesSlides/notesSlide12.xml"/><Relationship Id="rId3" Type="http://schemas.openxmlformats.org/officeDocument/2006/relationships/slideLayout" Target="../slideLayouts/slideLayout1.xml"/><Relationship Id="rId2" Type="http://schemas.openxmlformats.org/officeDocument/2006/relationships/image" Target="../media/image5.jpeg"/><Relationship Id="rId1" Type="http://schemas.openxmlformats.org/officeDocument/2006/relationships/image" Target="../media/image4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矩形 3"/>
          <p:cNvSpPr/>
          <p:nvPr/>
        </p:nvSpPr>
        <p:spPr>
          <a:xfrm>
            <a:off x="3175" y="2327275"/>
            <a:ext cx="12192635" cy="4591050"/>
          </a:xfrm>
          <a:prstGeom prst="rect">
            <a:avLst/>
          </a:prstGeom>
          <a:solidFill>
            <a:srgbClr val="CB373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5400" b="1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7" name="文本框 6"/>
          <p:cNvSpPr txBox="1"/>
          <p:nvPr/>
        </p:nvSpPr>
        <p:spPr>
          <a:xfrm>
            <a:off x="2729230" y="4617085"/>
            <a:ext cx="7745095" cy="9220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altLang="zh-CN" b="1" dirty="0">
                <a:solidFill>
                  <a:schemeClr val="bg1"/>
                </a:solidFill>
                <a:latin typeface="Times New Roman" panose="02020603050405020304" charset="0"/>
                <a:ea typeface="微软雅黑" panose="020B0503020204020204" pitchFamily="34" charset="-122"/>
                <a:cs typeface="Times New Roman" panose="02020603050405020304" charset="0"/>
              </a:rPr>
              <a:t>Speaker: Qiuyu Yu</a:t>
            </a:r>
            <a:endParaRPr lang="en-US" altLang="zh-CN" b="1" dirty="0">
              <a:solidFill>
                <a:schemeClr val="bg1"/>
              </a:solidFill>
              <a:latin typeface="Times New Roman" panose="02020603050405020304" charset="0"/>
              <a:ea typeface="微软雅黑" panose="020B0503020204020204" pitchFamily="34" charset="-122"/>
              <a:cs typeface="Times New Roman" panose="02020603050405020304" charset="0"/>
            </a:endParaRPr>
          </a:p>
          <a:p>
            <a:pPr algn="r"/>
            <a:r>
              <a:rPr lang="en-US" altLang="zh-CN" b="1" dirty="0">
                <a:solidFill>
                  <a:schemeClr val="bg1"/>
                </a:solidFill>
                <a:latin typeface="Times New Roman" panose="02020603050405020304" charset="0"/>
                <a:ea typeface="微软雅黑" panose="020B0503020204020204" pitchFamily="34" charset="-122"/>
                <a:cs typeface="Times New Roman" panose="02020603050405020304" charset="0"/>
              </a:rPr>
              <a:t>Advisor: </a:t>
            </a:r>
            <a:r>
              <a:rPr lang="en-US" altLang="zh-CN" b="1" dirty="0">
                <a:solidFill>
                  <a:schemeClr val="bg1"/>
                </a:solidFill>
                <a:latin typeface="Times New Roman" panose="02020603050405020304" charset="0"/>
                <a:ea typeface="微软雅黑" panose="020B0503020204020204" pitchFamily="34" charset="-122"/>
                <a:cs typeface="Times New Roman" panose="02020603050405020304" charset="0"/>
                <a:sym typeface="+mn-ea"/>
              </a:rPr>
              <a:t>Zhongzu wu</a:t>
            </a:r>
            <a:r>
              <a:rPr lang="zh-CN" altLang="en-US" b="1" dirty="0">
                <a:solidFill>
                  <a:schemeClr val="bg1"/>
                </a:solidFill>
                <a:latin typeface="Times New Roman" panose="02020603050405020304" charset="0"/>
                <a:ea typeface="微软雅黑" panose="020B0503020204020204" pitchFamily="34" charset="-122"/>
                <a:cs typeface="Times New Roman" panose="02020603050405020304" charset="0"/>
                <a:sym typeface="+mn-ea"/>
              </a:rPr>
              <a:t>，</a:t>
            </a:r>
            <a:r>
              <a:rPr lang="en-US" altLang="zh-CN" b="1" dirty="0">
                <a:solidFill>
                  <a:schemeClr val="bg1"/>
                </a:solidFill>
                <a:latin typeface="Times New Roman" panose="02020603050405020304" charset="0"/>
                <a:ea typeface="微软雅黑" panose="020B0503020204020204" pitchFamily="34" charset="-122"/>
                <a:cs typeface="Times New Roman" panose="02020603050405020304" charset="0"/>
              </a:rPr>
              <a:t>Zhichen Pan, Lei Qian</a:t>
            </a:r>
            <a:endParaRPr lang="en-US" altLang="zh-CN" b="1" dirty="0">
              <a:solidFill>
                <a:schemeClr val="bg1"/>
              </a:solidFill>
              <a:latin typeface="Times New Roman" panose="02020603050405020304" charset="0"/>
              <a:ea typeface="微软雅黑" panose="020B0503020204020204" pitchFamily="34" charset="-122"/>
              <a:cs typeface="Times New Roman" panose="02020603050405020304" charset="0"/>
            </a:endParaRPr>
          </a:p>
          <a:p>
            <a:endParaRPr lang="en-US" altLang="zh-CN" b="1" dirty="0">
              <a:solidFill>
                <a:schemeClr val="bg1"/>
              </a:solidFill>
              <a:latin typeface="Times New Roman" panose="02020603050405020304" charset="0"/>
              <a:ea typeface="微软雅黑" panose="020B0503020204020204" pitchFamily="34" charset="-122"/>
              <a:cs typeface="Times New Roman" panose="02020603050405020304" charset="0"/>
            </a:endParaRPr>
          </a:p>
        </p:txBody>
      </p:sp>
      <p:sp>
        <p:nvSpPr>
          <p:cNvPr id="11" name="文本框 10"/>
          <p:cNvSpPr txBox="1"/>
          <p:nvPr/>
        </p:nvSpPr>
        <p:spPr>
          <a:xfrm>
            <a:off x="839470" y="3003550"/>
            <a:ext cx="10828020" cy="175323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3600" b="1">
                <a:solidFill>
                  <a:schemeClr val="bg1"/>
                </a:solidFill>
                <a:latin typeface="Times New Roman" panose="02020603050405020304" charset="0"/>
                <a:ea typeface="微软雅黑" panose="020B0503020204020204" pitchFamily="34" charset="-122"/>
                <a:cs typeface="Times New Roman" panose="02020603050405020304" charset="0"/>
                <a:sym typeface="+mn-ea"/>
              </a:rPr>
              <a:t>The FAST Discovery of a Binary Millisecond Pulsar PSR J1647-0156B (M12B) with a Candidate </a:t>
            </a:r>
            <a:endParaRPr lang="en-US" altLang="zh-CN" sz="3600" b="1">
              <a:solidFill>
                <a:schemeClr val="bg1"/>
              </a:solidFill>
              <a:latin typeface="Times New Roman" panose="02020603050405020304" charset="0"/>
              <a:ea typeface="微软雅黑" panose="020B0503020204020204" pitchFamily="34" charset="-122"/>
              <a:cs typeface="Times New Roman" panose="02020603050405020304" charset="0"/>
              <a:sym typeface="+mn-ea"/>
            </a:endParaRPr>
          </a:p>
          <a:p>
            <a:pPr algn="ctr"/>
            <a:r>
              <a:rPr lang="en-US" altLang="zh-CN" sz="3600" b="1">
                <a:solidFill>
                  <a:schemeClr val="bg1"/>
                </a:solidFill>
                <a:latin typeface="Times New Roman" panose="02020603050405020304" charset="0"/>
                <a:ea typeface="微软雅黑" panose="020B0503020204020204" pitchFamily="34" charset="-122"/>
                <a:cs typeface="Times New Roman" panose="02020603050405020304" charset="0"/>
                <a:sym typeface="+mn-ea"/>
              </a:rPr>
              <a:t>Cross Matching Algorithm</a:t>
            </a:r>
            <a:endParaRPr lang="en-US" altLang="zh-CN" sz="3600" b="1">
              <a:solidFill>
                <a:schemeClr val="bg1"/>
              </a:solidFill>
              <a:latin typeface="Times New Roman" panose="02020603050405020304" charset="0"/>
              <a:ea typeface="微软雅黑" panose="020B0503020204020204" pitchFamily="34" charset="-122"/>
              <a:cs typeface="Times New Roman" panose="02020603050405020304" charset="0"/>
              <a:sym typeface="+mn-ea"/>
            </a:endParaRPr>
          </a:p>
        </p:txBody>
      </p:sp>
      <p:pic>
        <p:nvPicPr>
          <p:cNvPr id="15" name="图片 14" descr="贵大纹样白"/>
          <p:cNvPicPr>
            <a:picLocks noChangeAspect="1"/>
          </p:cNvPicPr>
          <p:nvPr/>
        </p:nvPicPr>
        <p:blipFill>
          <a:blip r:embed="rId1"/>
          <a:srcRect t="61713" b="6426"/>
          <a:stretch>
            <a:fillRect/>
          </a:stretch>
        </p:blipFill>
        <p:spPr>
          <a:xfrm>
            <a:off x="-66675" y="5344160"/>
            <a:ext cx="12252960" cy="1650365"/>
          </a:xfrm>
          <a:prstGeom prst="rect">
            <a:avLst/>
          </a:prstGeom>
        </p:spPr>
      </p:pic>
      <p:pic>
        <p:nvPicPr>
          <p:cNvPr id="18" name="图片 17"/>
          <p:cNvPicPr>
            <a:picLocks noChangeAspect="1"/>
          </p:cNvPicPr>
          <p:nvPr/>
        </p:nvPicPr>
        <p:blipFill>
          <a:blip r:embed="rId2" cstate="hqprint"/>
          <a:stretch>
            <a:fillRect/>
          </a:stretch>
        </p:blipFill>
        <p:spPr>
          <a:xfrm>
            <a:off x="2496185" y="0"/>
            <a:ext cx="7200265" cy="3003550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250"/>
    </mc:Choice>
    <mc:Fallback>
      <p:transition spd="slow"/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513276" y="1776372"/>
            <a:ext cx="5829300" cy="1013977"/>
          </a:xfrm>
        </p:spPr>
        <p:txBody>
          <a:bodyPr>
            <a:normAutofit/>
          </a:bodyPr>
          <a:lstStyle/>
          <a:p>
            <a:r>
              <a:rPr lang="en-US" altLang="zh-CN" sz="3600" dirty="0">
                <a:solidFill>
                  <a:schemeClr val="bg1"/>
                </a:solidFill>
                <a:latin typeface="Times New Roman" panose="02020603050405020304" charset="0"/>
                <a:cs typeface="Times New Roman" panose="02020603050405020304" charset="0"/>
              </a:rPr>
              <a:t>CONTENTS</a:t>
            </a:r>
            <a:endParaRPr lang="en-US" altLang="zh-CN" sz="3600" dirty="0">
              <a:solidFill>
                <a:schemeClr val="bg1"/>
              </a:solidFill>
              <a:latin typeface="Times New Roman" panose="02020603050405020304" charset="0"/>
              <a:cs typeface="Times New Roman" panose="02020603050405020304" charset="0"/>
            </a:endParaRPr>
          </a:p>
        </p:txBody>
      </p:sp>
      <p:sp>
        <p:nvSpPr>
          <p:cNvPr id="6" name="序号"/>
          <p:cNvSpPr txBox="1"/>
          <p:nvPr>
            <p:custDataLst>
              <p:tags r:id="rId2"/>
            </p:custDataLst>
          </p:nvPr>
        </p:nvSpPr>
        <p:spPr>
          <a:xfrm>
            <a:off x="259987" y="3309999"/>
            <a:ext cx="838109" cy="747493"/>
          </a:xfrm>
          <a:prstGeom prst="rect">
            <a:avLst/>
          </a:prstGeom>
        </p:spPr>
        <p:txBody>
          <a:bodyPr vert="horz" wrap="square" lIns="0" tIns="0" rIns="0" bIns="0" rtlCol="0" anchor="ctr" anchorCtr="0">
            <a:normAutofit/>
          </a:bodyPr>
          <a:lstStyle>
            <a:defPPr>
              <a:defRPr lang="zh-CN"/>
            </a:defPPr>
            <a:lvl1pPr algn="r">
              <a:lnSpc>
                <a:spcPct val="114000"/>
              </a:lnSpc>
              <a:defRPr sz="4500">
                <a:solidFill>
                  <a:schemeClr val="lt1"/>
                </a:solidFill>
                <a:latin typeface="Arial" panose="020B0604020202020204" pitchFamily="34" charset="0"/>
                <a:ea typeface="汉仪粗简黑简" panose="00020600040101010101" charset="-122"/>
              </a:defRPr>
            </a:lvl1pPr>
          </a:lstStyle>
          <a:p>
            <a:r>
              <a:rPr lang="en-US" sz="2800" b="1" dirty="0">
                <a:solidFill>
                  <a:schemeClr val="lt1">
                    <a:lumMod val="100000"/>
                  </a:schemeClr>
                </a:solidFill>
                <a:latin typeface="Times New Roman" panose="02020603050405020304" charset="0"/>
                <a:ea typeface="+mj-ea"/>
                <a:cs typeface="Times New Roman" panose="02020603050405020304" charset="0"/>
              </a:rPr>
              <a:t>01</a:t>
            </a:r>
            <a:endParaRPr lang="en-US" sz="2800" b="1" dirty="0">
              <a:solidFill>
                <a:schemeClr val="lt1">
                  <a:lumMod val="100000"/>
                </a:schemeClr>
              </a:solidFill>
              <a:latin typeface="Times New Roman" panose="02020603050405020304" charset="0"/>
              <a:ea typeface="+mj-ea"/>
              <a:cs typeface="Times New Roman" panose="02020603050405020304" charset="0"/>
            </a:endParaRPr>
          </a:p>
        </p:txBody>
      </p:sp>
      <p:sp>
        <p:nvSpPr>
          <p:cNvPr id="16" name="序号"/>
          <p:cNvSpPr txBox="1"/>
          <p:nvPr>
            <p:custDataLst>
              <p:tags r:id="rId3"/>
            </p:custDataLst>
          </p:nvPr>
        </p:nvSpPr>
        <p:spPr>
          <a:xfrm>
            <a:off x="3686628" y="3309999"/>
            <a:ext cx="838109" cy="747493"/>
          </a:xfrm>
          <a:prstGeom prst="rect">
            <a:avLst/>
          </a:prstGeom>
        </p:spPr>
        <p:txBody>
          <a:bodyPr vert="horz" wrap="square" lIns="0" tIns="0" rIns="0" bIns="0" rtlCol="0" anchor="ctr" anchorCtr="0">
            <a:normAutofit/>
          </a:bodyPr>
          <a:lstStyle>
            <a:defPPr>
              <a:defRPr lang="zh-CN"/>
            </a:defPPr>
            <a:lvl1pPr algn="r">
              <a:lnSpc>
                <a:spcPct val="114000"/>
              </a:lnSpc>
              <a:defRPr sz="4500">
                <a:solidFill>
                  <a:schemeClr val="lt1"/>
                </a:solidFill>
                <a:latin typeface="Arial" panose="020B0604020202020204" pitchFamily="34" charset="0"/>
                <a:ea typeface="汉仪粗简黑简" panose="00020600040101010101" charset="-122"/>
              </a:defRPr>
            </a:lvl1pPr>
          </a:lstStyle>
          <a:p>
            <a:r>
              <a:rPr lang="en-US" sz="2800" b="1" dirty="0">
                <a:solidFill>
                  <a:schemeClr val="lt1">
                    <a:lumMod val="100000"/>
                  </a:schemeClr>
                </a:solidFill>
                <a:latin typeface="Times New Roman" panose="02020603050405020304" charset="0"/>
                <a:ea typeface="+mj-ea"/>
                <a:cs typeface="Times New Roman" panose="02020603050405020304" charset="0"/>
              </a:rPr>
              <a:t>02</a:t>
            </a:r>
            <a:endParaRPr lang="en-US" sz="2800" b="1" dirty="0">
              <a:solidFill>
                <a:schemeClr val="lt1">
                  <a:lumMod val="100000"/>
                </a:schemeClr>
              </a:solidFill>
              <a:latin typeface="Times New Roman" panose="02020603050405020304" charset="0"/>
              <a:ea typeface="+mj-ea"/>
              <a:cs typeface="Times New Roman" panose="02020603050405020304" charset="0"/>
            </a:endParaRPr>
          </a:p>
        </p:txBody>
      </p:sp>
      <p:sp>
        <p:nvSpPr>
          <p:cNvPr id="17" name="项标题"/>
          <p:cNvSpPr txBox="1"/>
          <p:nvPr>
            <p:custDataLst>
              <p:tags r:id="rId4"/>
            </p:custDataLst>
          </p:nvPr>
        </p:nvSpPr>
        <p:spPr>
          <a:xfrm>
            <a:off x="4638040" y="3463290"/>
            <a:ext cx="3538855" cy="594360"/>
          </a:xfrm>
          <a:prstGeom prst="rect">
            <a:avLst/>
          </a:prstGeom>
          <a:noFill/>
        </p:spPr>
        <p:txBody>
          <a:bodyPr wrap="square" lIns="0" tIns="0" rIns="0" bIns="0" rtlCol="0" anchor="ctr">
            <a:normAutofit lnSpcReduction="20000"/>
          </a:bodyPr>
          <a:lstStyle/>
          <a:p>
            <a:pPr algn="l">
              <a:lnSpc>
                <a:spcPct val="100000"/>
              </a:lnSpc>
              <a:buClrTx/>
              <a:buSzTx/>
              <a:buFontTx/>
            </a:pPr>
            <a:r>
              <a:rPr kumimoji="0" lang="en-US" altLang="zh-CN" sz="2220" i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Times New Roman" panose="02020603050405020304" charset="0"/>
                <a:ea typeface="黑体" panose="02010609060101010101" charset="-122"/>
                <a:cs typeface="Times New Roman" panose="02020603050405020304" charset="0"/>
                <a:sym typeface="Agency FB" panose="020B0503020202020204" pitchFamily="34" charset="0"/>
              </a:rPr>
              <a:t>The CMA Method</a:t>
            </a:r>
            <a:endParaRPr kumimoji="0" lang="en-US" altLang="zh-CN" sz="2220" i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Times New Roman" panose="02020603050405020304" charset="0"/>
              <a:ea typeface="黑体" panose="02010609060101010101" charset="-122"/>
              <a:cs typeface="Times New Roman" panose="02020603050405020304" charset="0"/>
              <a:sym typeface="Agency FB" panose="020B0503020202020204" pitchFamily="34" charset="0"/>
            </a:endParaRPr>
          </a:p>
        </p:txBody>
      </p:sp>
      <p:sp>
        <p:nvSpPr>
          <p:cNvPr id="24" name="序号"/>
          <p:cNvSpPr txBox="1"/>
          <p:nvPr>
            <p:custDataLst>
              <p:tags r:id="rId5"/>
            </p:custDataLst>
          </p:nvPr>
        </p:nvSpPr>
        <p:spPr>
          <a:xfrm>
            <a:off x="259987" y="4190926"/>
            <a:ext cx="838109" cy="747493"/>
          </a:xfrm>
          <a:prstGeom prst="rect">
            <a:avLst/>
          </a:prstGeom>
        </p:spPr>
        <p:txBody>
          <a:bodyPr vert="horz" wrap="square" lIns="0" tIns="0" rIns="0" bIns="0" rtlCol="0" anchor="ctr" anchorCtr="0">
            <a:normAutofit/>
          </a:bodyPr>
          <a:lstStyle>
            <a:defPPr>
              <a:defRPr lang="zh-CN"/>
            </a:defPPr>
            <a:lvl1pPr algn="r">
              <a:lnSpc>
                <a:spcPct val="114000"/>
              </a:lnSpc>
              <a:defRPr sz="4500">
                <a:solidFill>
                  <a:schemeClr val="lt1"/>
                </a:solidFill>
                <a:latin typeface="Arial" panose="020B0604020202020204" pitchFamily="34" charset="0"/>
                <a:ea typeface="汉仪粗简黑简" panose="00020600040101010101" charset="-122"/>
              </a:defRPr>
            </a:lvl1pPr>
          </a:lstStyle>
          <a:p>
            <a:r>
              <a:rPr lang="en-US" sz="2800" b="1" dirty="0">
                <a:solidFill>
                  <a:schemeClr val="lt1">
                    <a:lumMod val="100000"/>
                  </a:schemeClr>
                </a:solidFill>
                <a:latin typeface="Times New Roman" panose="02020603050405020304" charset="0"/>
                <a:ea typeface="+mj-ea"/>
                <a:cs typeface="Times New Roman" panose="02020603050405020304" charset="0"/>
              </a:rPr>
              <a:t>03</a:t>
            </a:r>
            <a:endParaRPr lang="en-US" sz="2800" b="1" dirty="0">
              <a:solidFill>
                <a:schemeClr val="lt1">
                  <a:lumMod val="100000"/>
                </a:schemeClr>
              </a:solidFill>
              <a:latin typeface="Times New Roman" panose="02020603050405020304" charset="0"/>
              <a:ea typeface="+mj-ea"/>
              <a:cs typeface="Times New Roman" panose="02020603050405020304" charset="0"/>
            </a:endParaRPr>
          </a:p>
        </p:txBody>
      </p:sp>
      <p:sp>
        <p:nvSpPr>
          <p:cNvPr id="25" name="项标题"/>
          <p:cNvSpPr txBox="1"/>
          <p:nvPr>
            <p:custDataLst>
              <p:tags r:id="rId6"/>
            </p:custDataLst>
          </p:nvPr>
        </p:nvSpPr>
        <p:spPr>
          <a:xfrm>
            <a:off x="1199515" y="4324350"/>
            <a:ext cx="2761615" cy="481330"/>
          </a:xfrm>
          <a:prstGeom prst="rect">
            <a:avLst/>
          </a:prstGeom>
          <a:noFill/>
        </p:spPr>
        <p:txBody>
          <a:bodyPr wrap="square" lIns="0" tIns="0" rIns="0" bIns="0" rtlCol="0" anchor="ctr"/>
          <a:lstStyle/>
          <a:p>
            <a:pPr algn="l">
              <a:lnSpc>
                <a:spcPct val="100000"/>
              </a:lnSpc>
              <a:buClrTx/>
              <a:buSzTx/>
              <a:buFontTx/>
            </a:pPr>
            <a:r>
              <a:rPr lang="en-US" altLang="zh-CN" sz="220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Times New Roman" panose="02020603050405020304" charset="0"/>
                <a:ea typeface="黑体" panose="02010609060101010101" charset="-122"/>
                <a:cs typeface="Times New Roman" panose="02020603050405020304" charset="0"/>
                <a:sym typeface="Agency FB" panose="020B0503020202020204" pitchFamily="34" charset="0"/>
              </a:rPr>
              <a:t>Data &amp; Validation</a:t>
            </a:r>
            <a:endParaRPr lang="en-US" altLang="zh-CN" sz="220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Times New Roman" panose="02020603050405020304" charset="0"/>
              <a:ea typeface="黑体" panose="02010609060101010101" charset="-122"/>
              <a:cs typeface="Times New Roman" panose="02020603050405020304" charset="0"/>
              <a:sym typeface="Agency FB" panose="020B0503020202020204" pitchFamily="34" charset="0"/>
            </a:endParaRPr>
          </a:p>
        </p:txBody>
      </p:sp>
      <p:sp>
        <p:nvSpPr>
          <p:cNvPr id="14" name="序号"/>
          <p:cNvSpPr txBox="1"/>
          <p:nvPr>
            <p:custDataLst>
              <p:tags r:id="rId7"/>
            </p:custDataLst>
          </p:nvPr>
        </p:nvSpPr>
        <p:spPr>
          <a:xfrm>
            <a:off x="3686628" y="4190926"/>
            <a:ext cx="838109" cy="747493"/>
          </a:xfrm>
          <a:prstGeom prst="rect">
            <a:avLst/>
          </a:prstGeom>
        </p:spPr>
        <p:txBody>
          <a:bodyPr vert="horz" wrap="square" lIns="0" tIns="0" rIns="0" bIns="0" rtlCol="0" anchor="ctr" anchorCtr="0">
            <a:normAutofit/>
          </a:bodyPr>
          <a:lstStyle>
            <a:defPPr>
              <a:defRPr lang="zh-CN"/>
            </a:defPPr>
            <a:lvl1pPr algn="r">
              <a:lnSpc>
                <a:spcPct val="114000"/>
              </a:lnSpc>
              <a:defRPr sz="4500">
                <a:solidFill>
                  <a:schemeClr val="lt1"/>
                </a:solidFill>
                <a:latin typeface="Arial" panose="020B0604020202020204" pitchFamily="34" charset="0"/>
                <a:ea typeface="汉仪粗简黑简" panose="00020600040101010101" charset="-122"/>
              </a:defRPr>
            </a:lvl1pPr>
          </a:lstStyle>
          <a:p>
            <a:r>
              <a:rPr lang="en-US" sz="2800" b="1" dirty="0">
                <a:solidFill>
                  <a:schemeClr val="lt1">
                    <a:lumMod val="100000"/>
                  </a:schemeClr>
                </a:solidFill>
                <a:latin typeface="Times New Roman" panose="02020603050405020304" charset="0"/>
                <a:ea typeface="+mj-ea"/>
                <a:cs typeface="Times New Roman" panose="02020603050405020304" charset="0"/>
              </a:rPr>
              <a:t>04</a:t>
            </a:r>
            <a:endParaRPr lang="en-US" sz="2800" b="1" dirty="0">
              <a:solidFill>
                <a:schemeClr val="lt1">
                  <a:lumMod val="100000"/>
                </a:schemeClr>
              </a:solidFill>
              <a:latin typeface="Times New Roman" panose="02020603050405020304" charset="0"/>
              <a:ea typeface="+mj-ea"/>
              <a:cs typeface="Times New Roman" panose="02020603050405020304" charset="0"/>
            </a:endParaRPr>
          </a:p>
        </p:txBody>
      </p:sp>
      <p:sp>
        <p:nvSpPr>
          <p:cNvPr id="19" name="项标题"/>
          <p:cNvSpPr txBox="1"/>
          <p:nvPr>
            <p:custDataLst>
              <p:tags r:id="rId8"/>
            </p:custDataLst>
          </p:nvPr>
        </p:nvSpPr>
        <p:spPr>
          <a:xfrm>
            <a:off x="4648200" y="4324350"/>
            <a:ext cx="2655570" cy="481330"/>
          </a:xfrm>
          <a:prstGeom prst="rect">
            <a:avLst/>
          </a:prstGeom>
          <a:noFill/>
        </p:spPr>
        <p:txBody>
          <a:bodyPr wrap="square" lIns="0" tIns="0" rIns="0" bIns="0" rtlCol="0" anchor="ctr">
            <a:noAutofit/>
          </a:bodyPr>
          <a:lstStyle/>
          <a:p>
            <a:pPr>
              <a:lnSpc>
                <a:spcPct val="100000"/>
              </a:lnSpc>
            </a:pPr>
            <a:r>
              <a:rPr kumimoji="0" lang="en-US" altLang="zh-CN" sz="2200" i="0" u="none" strike="noStrike" kern="1200" cap="none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Times New Roman" panose="02020603050405020304" charset="0"/>
                <a:ea typeface="黑体" panose="02010609060101010101" charset="-122"/>
                <a:cs typeface="Times New Roman" panose="02020603050405020304" charset="0"/>
                <a:sym typeface="Agency FB" panose="020B0503020202020204" pitchFamily="34" charset="0"/>
              </a:rPr>
              <a:t>Discovery of M12B</a:t>
            </a:r>
            <a:endParaRPr kumimoji="0" lang="en-US" altLang="zh-CN" sz="2200" i="0" u="none" strike="noStrike" kern="1200" cap="none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Times New Roman" panose="02020603050405020304" charset="0"/>
              <a:ea typeface="黑体" panose="02010609060101010101" charset="-122"/>
              <a:cs typeface="Times New Roman" panose="02020603050405020304" charset="0"/>
              <a:sym typeface="Agency FB" panose="020B0503020202020204" pitchFamily="34" charset="0"/>
            </a:endParaRPr>
          </a:p>
        </p:txBody>
      </p:sp>
      <p:sp>
        <p:nvSpPr>
          <p:cNvPr id="2" name="文本框 1"/>
          <p:cNvSpPr txBox="1"/>
          <p:nvPr/>
        </p:nvSpPr>
        <p:spPr>
          <a:xfrm>
            <a:off x="583565" y="5283835"/>
            <a:ext cx="4064000" cy="706755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pPr algn="l">
              <a:buClrTx/>
              <a:buSzTx/>
              <a:buFontTx/>
            </a:pPr>
            <a:r>
              <a:rPr lang="en-US" sz="2800" b="1" dirty="0">
                <a:solidFill>
                  <a:schemeClr val="bg1"/>
                </a:solidFill>
                <a:latin typeface="Times New Roman" panose="02020603050405020304" charset="0"/>
                <a:ea typeface="+mj-ea"/>
                <a:cs typeface="Times New Roman" panose="02020603050405020304" charset="0"/>
                <a:sym typeface="+mn-ea"/>
              </a:rPr>
              <a:t>05 </a:t>
            </a:r>
            <a:r>
              <a:rPr lang="en-US" altLang="zh-CN" sz="222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Times New Roman" panose="02020603050405020304" charset="0"/>
                <a:ea typeface="黑体" panose="02010609060101010101" charset="-122"/>
                <a:cs typeface="Times New Roman" panose="02020603050405020304" charset="0"/>
              </a:rPr>
              <a:t>Conclusions</a:t>
            </a:r>
            <a:endParaRPr lang="en-US" altLang="zh-CN" sz="222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Times New Roman" panose="02020603050405020304" charset="0"/>
              <a:ea typeface="黑体" panose="02010609060101010101" charset="-122"/>
              <a:cs typeface="Times New Roman" panose="02020603050405020304" charset="0"/>
            </a:endParaRPr>
          </a:p>
          <a:p>
            <a:pPr algn="l">
              <a:buClrTx/>
              <a:buSzTx/>
              <a:buFontTx/>
            </a:pPr>
            <a:endParaRPr lang="en-US" altLang="zh-CN" sz="222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Times New Roman" panose="02020603050405020304" charset="0"/>
              <a:ea typeface="黑体" panose="02010609060101010101" charset="-122"/>
              <a:cs typeface="Times New Roman" panose="02020603050405020304" charset="0"/>
            </a:endParaRPr>
          </a:p>
        </p:txBody>
      </p:sp>
      <p:pic>
        <p:nvPicPr>
          <p:cNvPr id="18" name="图片 17" descr="0fe76cd0aa6e8cc560c63cde91976c4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7303135" y="0"/>
            <a:ext cx="4888865" cy="6858000"/>
          </a:xfrm>
          <a:prstGeom prst="rect">
            <a:avLst/>
          </a:prstGeom>
        </p:spPr>
      </p:pic>
      <p:pic>
        <p:nvPicPr>
          <p:cNvPr id="9" name="图片 8"/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121920" y="80645"/>
            <a:ext cx="2817495" cy="1175385"/>
          </a:xfrm>
          <a:prstGeom prst="rect">
            <a:avLst/>
          </a:prstGeom>
        </p:spPr>
      </p:pic>
      <p:sp>
        <p:nvSpPr>
          <p:cNvPr id="8" name="项标题"/>
          <p:cNvSpPr txBox="1"/>
          <p:nvPr>
            <p:custDataLst>
              <p:tags r:id="rId11"/>
            </p:custDataLst>
          </p:nvPr>
        </p:nvSpPr>
        <p:spPr>
          <a:xfrm>
            <a:off x="1199515" y="3596640"/>
            <a:ext cx="2761615" cy="594360"/>
          </a:xfrm>
          <a:prstGeom prst="rect">
            <a:avLst/>
          </a:prstGeom>
          <a:noFill/>
        </p:spPr>
        <p:txBody>
          <a:bodyPr wrap="square" lIns="0" tIns="0" rIns="0" bIns="0" rtlCol="0" anchor="ctr">
            <a:normAutofit lnSpcReduction="20000"/>
          </a:bodyPr>
          <a:lstStyle/>
          <a:p>
            <a:pPr>
              <a:lnSpc>
                <a:spcPct val="100000"/>
              </a:lnSpc>
            </a:pPr>
            <a:r>
              <a:rPr kumimoji="0" lang="en-US" altLang="zh-CN" sz="2220" i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Times New Roman" panose="02020603050405020304" charset="0"/>
                <a:ea typeface="黑体" panose="02010609060101010101" charset="-122"/>
                <a:cs typeface="Times New Roman" panose="02020603050405020304" charset="0"/>
                <a:sym typeface="Agency FB" panose="020B0503020202020204" pitchFamily="34" charset="0"/>
              </a:rPr>
              <a:t>Introduction</a:t>
            </a:r>
            <a:endParaRPr kumimoji="0" lang="en-US" altLang="zh-CN" sz="2220" i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Times New Roman" panose="02020603050405020304" charset="0"/>
              <a:ea typeface="黑体" panose="02010609060101010101" charset="-122"/>
              <a:cs typeface="Times New Roman" panose="02020603050405020304" charset="0"/>
              <a:sym typeface="Agency FB" panose="020B0503020202020204" pitchFamily="34" charset="0"/>
            </a:endParaRPr>
          </a:p>
          <a:p>
            <a:pPr>
              <a:lnSpc>
                <a:spcPct val="100000"/>
              </a:lnSpc>
            </a:pPr>
            <a:endParaRPr kumimoji="0" lang="en-US" altLang="zh-CN" sz="2220" i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Times New Roman" panose="02020603050405020304" charset="0"/>
              <a:ea typeface="黑体" panose="02010609060101010101" charset="-122"/>
              <a:cs typeface="Times New Roman" panose="02020603050405020304" charset="0"/>
              <a:sym typeface="Agency FB" panose="020B0503020202020204" pitchFamily="34" charset="0"/>
            </a:endParaRPr>
          </a:p>
        </p:txBody>
      </p:sp>
    </p:spTree>
    <p:custDataLst>
      <p:tags r:id="rId12"/>
    </p:custDataLst>
  </p:cSld>
  <p:clrMapOvr>
    <a:masterClrMapping/>
  </p:clrMapOvr>
  <p:transition/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" name="直接连接符 3"/>
          <p:cNvCxnSpPr/>
          <p:nvPr/>
        </p:nvCxnSpPr>
        <p:spPr>
          <a:xfrm>
            <a:off x="576469" y="1197782"/>
            <a:ext cx="7215809" cy="0"/>
          </a:xfrm>
          <a:prstGeom prst="line">
            <a:avLst/>
          </a:prstGeom>
          <a:ln w="76200">
            <a:solidFill>
              <a:srgbClr val="CB3737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文本框 5"/>
          <p:cNvSpPr txBox="1"/>
          <p:nvPr/>
        </p:nvSpPr>
        <p:spPr>
          <a:xfrm>
            <a:off x="575945" y="671195"/>
            <a:ext cx="7215505" cy="4603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>
              <a:buClrTx/>
              <a:buSzTx/>
              <a:buFontTx/>
            </a:pPr>
            <a:r>
              <a:rPr lang="en-US" altLang="zh-CN" sz="2400" b="1" kern="0" dirty="0">
                <a:solidFill>
                  <a:srgbClr val="A83119"/>
                </a:solidFill>
                <a:uFillTx/>
                <a:latin typeface="Times New Roman" panose="02020603050405020304" charset="0"/>
                <a:ea typeface="微软雅黑" panose="020B0503020204020204" pitchFamily="34" charset="-122"/>
                <a:cs typeface="Times New Roman" panose="02020603050405020304" charset="0"/>
                <a:sym typeface="+mn-lt"/>
              </a:rPr>
              <a:t>1 </a:t>
            </a:r>
            <a:r>
              <a:rPr kumimoji="0" lang="en-US" altLang="zh-CN" sz="2400" b="1" i="0" kern="0" baseline="0" noProof="0" dirty="0">
                <a:ln>
                  <a:noFill/>
                </a:ln>
                <a:solidFill>
                  <a:srgbClr val="A83119"/>
                </a:solidFill>
                <a:effectLst/>
                <a:uLnTx/>
                <a:uFillTx/>
                <a:latin typeface="Times New Roman" panose="02020603050405020304" charset="0"/>
                <a:ea typeface="微软雅黑" panose="020B0503020204020204" pitchFamily="34" charset="-122"/>
                <a:cs typeface="Times New Roman" panose="02020603050405020304" charset="0"/>
                <a:sym typeface="+mn-lt"/>
              </a:rPr>
              <a:t> Introduction – Pulsar Search Methods</a:t>
            </a:r>
            <a:endParaRPr kumimoji="0" lang="en-US" altLang="zh-CN" sz="2400" b="1" i="0" kern="0" baseline="0" noProof="0" dirty="0">
              <a:ln>
                <a:noFill/>
              </a:ln>
              <a:solidFill>
                <a:srgbClr val="A83119"/>
              </a:solidFill>
              <a:effectLst/>
              <a:uLnTx/>
              <a:uFillTx/>
              <a:latin typeface="Times New Roman" panose="02020603050405020304" charset="0"/>
              <a:ea typeface="微软雅黑" panose="020B0503020204020204" pitchFamily="34" charset="-122"/>
              <a:cs typeface="Times New Roman" panose="02020603050405020304" charset="0"/>
              <a:sym typeface="+mn-lt"/>
            </a:endParaRPr>
          </a:p>
        </p:txBody>
      </p:sp>
      <p:sp>
        <p:nvSpPr>
          <p:cNvPr id="17" name="文本框 16" descr="7b0a202020202262756c6c6574223a20227b5c2263617465676f727949645c223a5c225c222c5c2274656d706c61746549645c223a32303233313730337d220a7d0a"/>
          <p:cNvSpPr txBox="1"/>
          <p:nvPr/>
        </p:nvSpPr>
        <p:spPr>
          <a:xfrm>
            <a:off x="575945" y="4098925"/>
            <a:ext cx="5683250" cy="2183130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pPr marL="285750" marR="0" lvl="0" indent="-28575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charset="0"/>
              <a:buChar char="Ø"/>
              <a:defRPr/>
            </a:pPr>
            <a:r>
              <a:rPr kumimoji="0" lang="en-US" altLang="zh-CN" sz="1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charset="0"/>
                <a:ea typeface="黑体" panose="02010609060101010101" charset="-122"/>
                <a:cs typeface="Times New Roman" panose="02020603050405020304" charset="0"/>
              </a:rPr>
              <a:t>FFT (Fast Fourier Transform) </a:t>
            </a:r>
            <a:r>
              <a:rPr kumimoji="0" lang="en-US" altLang="zh-CN" sz="160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charset="0"/>
                <a:ea typeface="黑体" panose="02010609060101010101" charset="-122"/>
                <a:cs typeface="Times New Roman" panose="02020603050405020304" charset="0"/>
              </a:rPr>
              <a:t>– Ransom et al. 2002</a:t>
            </a:r>
            <a:endParaRPr kumimoji="0" lang="en-US" altLang="zh-CN" sz="160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imes New Roman" panose="02020603050405020304" charset="0"/>
              <a:ea typeface="黑体" panose="02010609060101010101" charset="-122"/>
              <a:cs typeface="Times New Roman" panose="02020603050405020304" charset="0"/>
            </a:endParaRPr>
          </a:p>
          <a:p>
            <a:pPr marL="285750" marR="0" lvl="0" indent="-28575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charset="0"/>
              <a:buChar char="Ø"/>
              <a:defRPr/>
            </a:pPr>
            <a:r>
              <a:rPr kumimoji="0" lang="en-US" altLang="zh-CN" sz="1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charset="0"/>
                <a:ea typeface="黑体" panose="02010609060101010101" charset="-122"/>
                <a:cs typeface="Times New Roman" panose="02020603050405020304" charset="0"/>
              </a:rPr>
              <a:t>Single-pulse search </a:t>
            </a:r>
            <a:r>
              <a:rPr kumimoji="0" lang="en-US" altLang="zh-CN" sz="160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charset="0"/>
                <a:ea typeface="黑体" panose="02010609060101010101" charset="-122"/>
                <a:cs typeface="Times New Roman" panose="02020603050405020304" charset="0"/>
              </a:rPr>
              <a:t>– Cordes &amp; McLaughlin 2003</a:t>
            </a:r>
            <a:endParaRPr kumimoji="0" lang="en-US" altLang="zh-CN" sz="160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imes New Roman" panose="02020603050405020304" charset="0"/>
              <a:ea typeface="黑体" panose="02010609060101010101" charset="-122"/>
              <a:cs typeface="Times New Roman" panose="02020603050405020304" charset="0"/>
            </a:endParaRPr>
          </a:p>
          <a:p>
            <a:pPr marL="285750" marR="0" lvl="0" indent="-28575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charset="0"/>
              <a:buChar char="Ø"/>
              <a:defRPr/>
            </a:pPr>
            <a:r>
              <a:rPr kumimoji="0" lang="en-US" altLang="zh-CN" sz="1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charset="0"/>
                <a:ea typeface="黑体" panose="02010609060101010101" charset="-122"/>
                <a:cs typeface="Times New Roman" panose="02020603050405020304" charset="0"/>
              </a:rPr>
              <a:t>FFA (Fast Folding Algorithm) </a:t>
            </a:r>
            <a:r>
              <a:rPr kumimoji="0" lang="en-US" altLang="zh-CN" sz="160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charset="0"/>
                <a:ea typeface="黑体" panose="02010609060101010101" charset="-122"/>
                <a:cs typeface="Times New Roman" panose="02020603050405020304" charset="0"/>
              </a:rPr>
              <a:t>– Morello et al. 2020</a:t>
            </a:r>
            <a:endParaRPr kumimoji="0" lang="en-US" altLang="zh-CN" sz="160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imes New Roman" panose="02020603050405020304" charset="0"/>
              <a:ea typeface="黑体" panose="02010609060101010101" charset="-122"/>
              <a:cs typeface="Times New Roman" panose="02020603050405020304" charset="0"/>
            </a:endParaRPr>
          </a:p>
          <a:p>
            <a:pPr marR="0" lvl="0" indent="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charset="0"/>
              <a:buNone/>
              <a:defRPr/>
            </a:pPr>
            <a:r>
              <a:rPr kumimoji="0" lang="en-US" altLang="zh-CN" sz="160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charset="0"/>
                <a:ea typeface="黑体" panose="02010609060101010101" charset="-122"/>
                <a:cs typeface="Times New Roman" panose="02020603050405020304" charset="0"/>
              </a:rPr>
              <a:t>All these methods are essential but face</a:t>
            </a:r>
            <a:r>
              <a:rPr kumimoji="0" lang="en-US" altLang="zh-CN" sz="16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imes New Roman" panose="02020603050405020304" charset="0"/>
                <a:ea typeface="黑体" panose="02010609060101010101" charset="-122"/>
                <a:cs typeface="Times New Roman" panose="02020603050405020304" charset="0"/>
              </a:rPr>
              <a:t> a common challenge.</a:t>
            </a:r>
            <a:r>
              <a:rPr kumimoji="0" lang="en-US" altLang="zh-CN" sz="160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imes New Roman" panose="02020603050405020304" charset="0"/>
                <a:ea typeface="黑体" panose="02010609060101010101" charset="-122"/>
                <a:cs typeface="Times New Roman" panose="02020603050405020304" charset="0"/>
              </a:rPr>
              <a:t>..</a:t>
            </a:r>
            <a:endParaRPr kumimoji="0" lang="en-US" altLang="zh-CN" sz="1600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Times New Roman" panose="02020603050405020304" charset="0"/>
              <a:ea typeface="黑体" panose="02010609060101010101" charset="-122"/>
              <a:cs typeface="Times New Roman" panose="02020603050405020304" charset="0"/>
            </a:endParaRPr>
          </a:p>
        </p:txBody>
      </p:sp>
      <p:pic>
        <p:nvPicPr>
          <p:cNvPr id="5" name="图片 4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276715" y="98425"/>
            <a:ext cx="2817495" cy="1175385"/>
          </a:xfrm>
          <a:prstGeom prst="rect">
            <a:avLst/>
          </a:prstGeom>
        </p:spPr>
      </p:pic>
      <p:pic>
        <p:nvPicPr>
          <p:cNvPr id="2" name="图片 1" descr="ngc6517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00785" y="1510665"/>
            <a:ext cx="3435985" cy="2483485"/>
          </a:xfrm>
          <a:prstGeom prst="rect">
            <a:avLst/>
          </a:prstGeom>
        </p:spPr>
      </p:pic>
      <p:pic>
        <p:nvPicPr>
          <p:cNvPr id="3" name="图片 2"/>
          <p:cNvPicPr/>
          <p:nvPr/>
        </p:nvPicPr>
        <p:blipFill>
          <a:blip r:embed="rId3"/>
          <a:stretch>
            <a:fillRect/>
          </a:stretch>
        </p:blipFill>
        <p:spPr>
          <a:xfrm>
            <a:off x="6784975" y="1449705"/>
            <a:ext cx="3977005" cy="2473325"/>
          </a:xfrm>
          <a:prstGeom prst="rect">
            <a:avLst/>
          </a:prstGeom>
        </p:spPr>
      </p:pic>
      <p:sp>
        <p:nvSpPr>
          <p:cNvPr id="10" name="文本框 9" descr="7b0a202020202262756c6c6574223a20227b5c2263617465676f727949645c223a5c225c222c5c2274656d706c61746549645c223a32303233313730337d220a7d0a"/>
          <p:cNvSpPr txBox="1"/>
          <p:nvPr/>
        </p:nvSpPr>
        <p:spPr>
          <a:xfrm>
            <a:off x="6518910" y="4098925"/>
            <a:ext cx="5260340" cy="2044700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pPr marL="285750" marR="0" lvl="0" indent="-285750" algn="l" defTabSz="914400" rtl="0" fontAlgn="auto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charset="0"/>
              <a:buChar char="Ø"/>
              <a:defRPr/>
            </a:pPr>
            <a:r>
              <a:rPr kumimoji="0" lang="en-US" altLang="zh-CN" sz="1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charset="0"/>
                <a:ea typeface="等线" panose="02010600030101010101" charset="-122"/>
                <a:cs typeface="Times New Roman" panose="02020603050405020304" charset="0"/>
              </a:rPr>
              <a:t>FAST</a:t>
            </a:r>
            <a:r>
              <a:rPr kumimoji="0" lang="en-US" altLang="zh-CN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charset="0"/>
                <a:ea typeface="等线" panose="02010600030101010101" charset="-122"/>
                <a:cs typeface="Times New Roman" panose="02020603050405020304" charset="0"/>
              </a:rPr>
              <a:t> is the most sensitive radio telescope in the world</a:t>
            </a:r>
            <a:endParaRPr kumimoji="0" lang="en-US" altLang="zh-CN" sz="16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imes New Roman" panose="02020603050405020304" charset="0"/>
              <a:ea typeface="等线" panose="02010600030101010101" charset="-122"/>
              <a:cs typeface="Times New Roman" panose="02020603050405020304" charset="0"/>
            </a:endParaRPr>
          </a:p>
          <a:p>
            <a:pPr marL="285750" marR="0" lvl="0" indent="-285750" algn="l" defTabSz="914400" rtl="0" fontAlgn="auto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charset="0"/>
              <a:buChar char="Ø"/>
              <a:defRPr/>
            </a:pPr>
            <a:r>
              <a:rPr kumimoji="0" lang="en-US" altLang="zh-CN" sz="1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charset="0"/>
                <a:ea typeface="等线" panose="02010600030101010101" charset="-122"/>
                <a:cs typeface="Times New Roman" panose="02020603050405020304" charset="0"/>
              </a:rPr>
              <a:t>The FAST GC FANS</a:t>
            </a:r>
            <a:r>
              <a:rPr kumimoji="0" lang="en-US" altLang="zh-CN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charset="0"/>
                <a:ea typeface="等线" panose="02010600030101010101" charset="-122"/>
                <a:cs typeface="Times New Roman" panose="02020603050405020304" charset="0"/>
              </a:rPr>
              <a:t> survey has produced </a:t>
            </a:r>
            <a:r>
              <a:rPr kumimoji="0" lang="en-US" altLang="zh-CN" sz="1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charset="0"/>
                <a:ea typeface="等线" panose="02010600030101010101" charset="-122"/>
                <a:cs typeface="Times New Roman" panose="02020603050405020304" charset="0"/>
              </a:rPr>
              <a:t>vast amounts of archival data</a:t>
            </a:r>
            <a:endParaRPr kumimoji="0" lang="en-US" altLang="zh-CN" sz="16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imes New Roman" panose="02020603050405020304" charset="0"/>
              <a:ea typeface="等线" panose="02010600030101010101" charset="-122"/>
              <a:cs typeface="Times New Roman" panose="02020603050405020304" charset="0"/>
            </a:endParaRPr>
          </a:p>
          <a:p>
            <a:pPr marL="285750" marR="0" lvl="0" indent="-285750" algn="l" defTabSz="914400" rtl="0" fontAlgn="auto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charset="0"/>
              <a:buChar char="Ø"/>
              <a:defRPr/>
            </a:pPr>
            <a:r>
              <a:rPr kumimoji="0" lang="en-US" altLang="zh-CN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charset="0"/>
                <a:ea typeface="等线" panose="02010600030101010101" charset="-122"/>
                <a:cs typeface="Times New Roman" panose="02020603050405020304" charset="0"/>
              </a:rPr>
              <a:t>Standard approach: Fixed SNR threshold</a:t>
            </a:r>
            <a:endParaRPr kumimoji="0" lang="en-US" altLang="zh-CN" sz="16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imes New Roman" panose="02020603050405020304" charset="0"/>
              <a:ea typeface="等线" panose="02010600030101010101" charset="-122"/>
              <a:cs typeface="Times New Roman" panose="02020603050405020304" charset="0"/>
            </a:endParaRPr>
          </a:p>
          <a:p>
            <a:pPr marL="285750" marR="0" lvl="0" indent="0" algn="l" defTabSz="914400" rtl="0" fontAlgn="auto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charset="0"/>
              <a:buNone/>
              <a:defRPr/>
            </a:pPr>
            <a:r>
              <a:rPr kumimoji="0" lang="en-US" altLang="zh-CN" sz="16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Times New Roman" panose="02020603050405020304" charset="0"/>
                <a:ea typeface="等线" panose="02010600030101010101" charset="-122"/>
                <a:cs typeface="Times New Roman" panose="02020603050405020304" charset="0"/>
              </a:rPr>
              <a:t>Faint pulsars with unusual profiles are easily missed</a:t>
            </a:r>
            <a:endParaRPr kumimoji="0" lang="en-US" altLang="zh-CN" sz="1600" b="1" i="0" u="none" strike="noStrike" kern="1200" cap="none" spc="0" normalizeH="0" baseline="0" noProof="0" dirty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Times New Roman" panose="02020603050405020304" charset="0"/>
              <a:ea typeface="等线" panose="02010600030101010101" charset="-122"/>
              <a:cs typeface="Times New Roman" panose="02020603050405020304" charset="0"/>
            </a:endParaRPr>
          </a:p>
        </p:txBody>
      </p:sp>
      <p:sp>
        <p:nvSpPr>
          <p:cNvPr id="7" name="矩形 6"/>
          <p:cNvSpPr/>
          <p:nvPr/>
        </p:nvSpPr>
        <p:spPr>
          <a:xfrm>
            <a:off x="10039985" y="6095365"/>
            <a:ext cx="2000250" cy="63627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  <p:bldLst>
      <p:bldP spid="6" grpId="0"/>
      <p:bldP spid="17" grpId="0"/>
      <p:bldP spid="10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" name="直接连接符 3"/>
          <p:cNvCxnSpPr/>
          <p:nvPr/>
        </p:nvCxnSpPr>
        <p:spPr>
          <a:xfrm>
            <a:off x="576469" y="1197782"/>
            <a:ext cx="7215809" cy="0"/>
          </a:xfrm>
          <a:prstGeom prst="line">
            <a:avLst/>
          </a:prstGeom>
          <a:ln w="76200">
            <a:solidFill>
              <a:srgbClr val="CB3737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文本框 4"/>
          <p:cNvSpPr txBox="1"/>
          <p:nvPr/>
        </p:nvSpPr>
        <p:spPr>
          <a:xfrm>
            <a:off x="576469" y="539986"/>
            <a:ext cx="4506773" cy="4603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>
              <a:buClrTx/>
              <a:buSzTx/>
              <a:buFontTx/>
            </a:pPr>
            <a:r>
              <a:rPr kumimoji="0" lang="en-US" altLang="zh-CN" sz="2400" b="1" i="0" u="none" strike="noStrike" kern="1200" cap="none" spc="0" normalizeH="0" baseline="0" noProof="0" dirty="0">
                <a:ln>
                  <a:noFill/>
                </a:ln>
                <a:solidFill>
                  <a:srgbClr val="9B0000"/>
                </a:solidFill>
                <a:effectLst/>
                <a:uLnTx/>
                <a:uFillTx/>
                <a:latin typeface="Times New Roman" panose="02020603050405020304" charset="0"/>
                <a:ea typeface="等线" panose="02010600030101010101" charset="-122"/>
                <a:cs typeface="Times New Roman" panose="02020603050405020304" charset="0"/>
              </a:rPr>
              <a:t>Introduction – Our Approach</a:t>
            </a:r>
            <a:endParaRPr kumimoji="0" lang="en-US" altLang="zh-CN" sz="2400" b="1" i="0" u="none" strike="noStrike" kern="1200" cap="none" spc="0" normalizeH="0" baseline="0" noProof="0" dirty="0">
              <a:ln>
                <a:noFill/>
              </a:ln>
              <a:solidFill>
                <a:srgbClr val="9B0000"/>
              </a:solidFill>
              <a:effectLst/>
              <a:uLnTx/>
              <a:uFillTx/>
              <a:latin typeface="Times New Roman" panose="02020603050405020304" charset="0"/>
              <a:ea typeface="等线" panose="02010600030101010101" charset="-122"/>
              <a:cs typeface="Times New Roman" panose="02020603050405020304" charset="0"/>
            </a:endParaRPr>
          </a:p>
        </p:txBody>
      </p:sp>
      <p:sp>
        <p:nvSpPr>
          <p:cNvPr id="26" name="文本框 25"/>
          <p:cNvSpPr txBox="1"/>
          <p:nvPr>
            <p:custDataLst>
              <p:tags r:id="rId1"/>
            </p:custDataLst>
          </p:nvPr>
        </p:nvSpPr>
        <p:spPr>
          <a:xfrm>
            <a:off x="452120" y="1910715"/>
            <a:ext cx="3251835" cy="30460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charset="0"/>
              <a:buChar char="ü"/>
              <a:defRPr/>
            </a:pPr>
            <a:r>
              <a:rPr kumimoji="0" lang="en-US" altLang="zh-CN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charset="0"/>
                <a:ea typeface="黑体" panose="02010609060101010101" charset="-122"/>
                <a:cs typeface="Times New Roman" panose="02020603050405020304" charset="0"/>
              </a:rPr>
              <a:t>Same globular clusters have been observed repeatedly (often dozens of times)</a:t>
            </a:r>
            <a:endParaRPr kumimoji="0" lang="en-US" altLang="zh-CN" sz="16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imes New Roman" panose="02020603050405020304" charset="0"/>
              <a:ea typeface="黑体" panose="02010609060101010101" charset="-122"/>
              <a:cs typeface="Times New Roman" panose="02020603050405020304" charset="0"/>
            </a:endParaRPr>
          </a:p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charset="0"/>
              <a:buChar char="ü"/>
              <a:defRPr/>
            </a:pPr>
            <a:endParaRPr kumimoji="0" lang="en-US" altLang="zh-CN" sz="16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imes New Roman" panose="02020603050405020304" charset="0"/>
              <a:ea typeface="黑体" panose="02010609060101010101" charset="-122"/>
              <a:cs typeface="Times New Roman" panose="02020603050405020304" charset="0"/>
            </a:endParaRPr>
          </a:p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charset="0"/>
              <a:buChar char="ü"/>
              <a:defRPr/>
            </a:pPr>
            <a:r>
              <a:rPr lang="en-US" altLang="zh-CN" sz="160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charset="0"/>
                <a:ea typeface="黑体" panose="02010609060101010101" charset="-122"/>
                <a:cs typeface="Times New Roman" panose="02020603050405020304" charset="0"/>
                <a:sym typeface="+mn-ea"/>
              </a:rPr>
              <a:t>A real pulsar, if detected in multiple observations, should have consistent P and DM</a:t>
            </a:r>
            <a:endParaRPr lang="en-US" altLang="zh-CN" sz="160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imes New Roman" panose="02020603050405020304" charset="0"/>
              <a:ea typeface="黑体" panose="02010609060101010101" charset="-122"/>
              <a:cs typeface="Times New Roman" panose="02020603050405020304" charset="0"/>
              <a:sym typeface="+mn-ea"/>
            </a:endParaRPr>
          </a:p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charset="0"/>
              <a:buChar char="ü"/>
              <a:defRPr/>
            </a:pPr>
            <a:endParaRPr kumimoji="0" lang="en-US" altLang="zh-CN" sz="16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imes New Roman" panose="02020603050405020304" charset="0"/>
              <a:ea typeface="黑体" panose="02010609060101010101" charset="-122"/>
              <a:cs typeface="Times New Roman" panose="02020603050405020304" charset="0"/>
              <a:sym typeface="+mn-ea"/>
            </a:endParaRPr>
          </a:p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charset="0"/>
              <a:buChar char="ü"/>
              <a:defRPr/>
            </a:pPr>
            <a:endParaRPr kumimoji="0" lang="en-US" altLang="zh-CN" sz="16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imes New Roman" panose="02020603050405020304" charset="0"/>
              <a:ea typeface="黑体" panose="02010609060101010101" charset="-122"/>
              <a:cs typeface="Times New Roman" panose="02020603050405020304" charset="0"/>
              <a:sym typeface="+mn-ea"/>
            </a:endParaRPr>
          </a:p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charset="0"/>
              <a:buChar char="ü"/>
              <a:defRPr/>
            </a:pPr>
            <a:r>
              <a:rPr lang="en-US" altLang="zh-CN" sz="160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charset="0"/>
                <a:ea typeface="黑体" panose="02010609060101010101" charset="-122"/>
                <a:cs typeface="Times New Roman" panose="02020603050405020304" charset="0"/>
                <a:sym typeface="+mn-ea"/>
              </a:rPr>
              <a:t>RFI and spurious candidates are random in the P-DM space</a:t>
            </a:r>
            <a:endParaRPr kumimoji="0" lang="en-US" altLang="zh-CN" sz="16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imes New Roman" panose="02020603050405020304" charset="0"/>
              <a:ea typeface="黑体" panose="02010609060101010101" charset="-122"/>
              <a:cs typeface="Times New Roman" panose="02020603050405020304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en-US" altLang="zh-CN" sz="16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imes New Roman" panose="02020603050405020304" charset="0"/>
              <a:ea typeface="黑体" panose="02010609060101010101" charset="-122"/>
              <a:cs typeface="Times New Roman" panose="02020603050405020304" charset="0"/>
            </a:endParaRPr>
          </a:p>
        </p:txBody>
      </p:sp>
      <p:sp>
        <p:nvSpPr>
          <p:cNvPr id="30" name="文本框 29"/>
          <p:cNvSpPr txBox="1"/>
          <p:nvPr>
            <p:custDataLst>
              <p:tags r:id="rId2"/>
            </p:custDataLst>
          </p:nvPr>
        </p:nvSpPr>
        <p:spPr>
          <a:xfrm>
            <a:off x="9187815" y="2967990"/>
            <a:ext cx="2852420" cy="9220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altLang="zh-CN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charset="0"/>
                <a:ea typeface="黑体" panose="02010609060101010101" charset="-122"/>
                <a:cs typeface="Times New Roman" panose="02020603050405020304" charset="0"/>
              </a:rPr>
              <a:t>➡ </a:t>
            </a:r>
            <a:r>
              <a:rPr kumimoji="0" lang="en-US" altLang="zh-CN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charset="0"/>
                <a:ea typeface="黑体" panose="02010609060101010101" charset="-122"/>
                <a:cs typeface="Times New Roman" panose="02020603050405020304" charset="0"/>
              </a:rPr>
              <a:t>Why not cross-match candidates across multiple epochs?</a:t>
            </a:r>
            <a:endParaRPr kumimoji="0" lang="en-US" altLang="zh-CN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imes New Roman" panose="02020603050405020304" charset="0"/>
              <a:ea typeface="黑体" panose="02010609060101010101" charset="-122"/>
              <a:cs typeface="Times New Roman" panose="02020603050405020304" charset="0"/>
            </a:endParaRPr>
          </a:p>
        </p:txBody>
      </p:sp>
      <p:pic>
        <p:nvPicPr>
          <p:cNvPr id="3" name="图片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276715" y="86995"/>
            <a:ext cx="2817495" cy="1175385"/>
          </a:xfrm>
          <a:prstGeom prst="rect">
            <a:avLst/>
          </a:prstGeom>
        </p:spPr>
      </p:pic>
      <p:sp>
        <p:nvSpPr>
          <p:cNvPr id="38" name="文本框 37"/>
          <p:cNvSpPr txBox="1"/>
          <p:nvPr/>
        </p:nvSpPr>
        <p:spPr>
          <a:xfrm>
            <a:off x="518795" y="1467485"/>
            <a:ext cx="8128000" cy="368300"/>
          </a:xfrm>
          <a:prstGeom prst="rect">
            <a:avLst/>
          </a:prstGeom>
        </p:spPr>
        <p:txBody>
          <a:bodyPr>
            <a:spAutoFit/>
            <a:extLst>
              <a:ext uri="{4A0BC546-FE56-4ADE-93B0-CB8AF2F6F144}">
                <wpsdc:textFrameExt xmlns:wpsdc="http://www.wps.cn/officeDocument/2022/drawingmlCustomData" type="title"/>
              </a:ext>
            </a:extLst>
          </a:bodyPr>
          <a:p>
            <a:pPr algn="l"/>
            <a:r>
              <a:rPr lang="en-US" altLang="zh-CN" b="1">
                <a:solidFill>
                  <a:schemeClr val="tx1"/>
                </a:solidFill>
                <a:uFillTx/>
                <a:latin typeface="Times New Roman" panose="02020603050405020304" charset="0"/>
                <a:ea typeface="微软雅黑" panose="020B0503020204020204" pitchFamily="34" charset="-122"/>
                <a:cs typeface="Times New Roman" panose="02020603050405020304" charset="0"/>
              </a:rPr>
              <a:t>Key Insight</a:t>
            </a:r>
            <a:endParaRPr lang="en-US" altLang="zh-CN" b="1">
              <a:solidFill>
                <a:schemeClr val="tx1"/>
              </a:solidFill>
              <a:uFillTx/>
              <a:latin typeface="Times New Roman" panose="02020603050405020304" charset="0"/>
              <a:ea typeface="微软雅黑" panose="020B0503020204020204" pitchFamily="34" charset="-122"/>
              <a:cs typeface="Times New Roman" panose="02020603050405020304" charset="0"/>
            </a:endParaRPr>
          </a:p>
        </p:txBody>
      </p:sp>
      <p:sp>
        <p:nvSpPr>
          <p:cNvPr id="8" name="矩形 7"/>
          <p:cNvSpPr/>
          <p:nvPr/>
        </p:nvSpPr>
        <p:spPr>
          <a:xfrm>
            <a:off x="10039985" y="6095365"/>
            <a:ext cx="2000250" cy="63627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>
              <a:latin typeface="Times New Roman" panose="02020603050405020304" charset="0"/>
              <a:cs typeface="Times New Roman" panose="02020603050405020304" charset="0"/>
            </a:endParaRPr>
          </a:p>
        </p:txBody>
      </p:sp>
      <p:pic>
        <p:nvPicPr>
          <p:cNvPr id="9" name="图片 8"/>
          <p:cNvPicPr>
            <a:picLocks noChangeAspect="1"/>
          </p:cNvPicPr>
          <p:nvPr/>
        </p:nvPicPr>
        <p:blipFill>
          <a:blip r:embed="rId4"/>
          <a:srcRect r="4003"/>
          <a:stretch>
            <a:fillRect/>
          </a:stretch>
        </p:blipFill>
        <p:spPr>
          <a:xfrm>
            <a:off x="3636645" y="1467485"/>
            <a:ext cx="5269230" cy="4603115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  <p:bldLst>
      <p:bldP spid="5" grpId="0"/>
      <p:bldP spid="30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" name="直接连接符 3"/>
          <p:cNvCxnSpPr/>
          <p:nvPr/>
        </p:nvCxnSpPr>
        <p:spPr>
          <a:xfrm>
            <a:off x="576469" y="1197782"/>
            <a:ext cx="7215809" cy="0"/>
          </a:xfrm>
          <a:prstGeom prst="line">
            <a:avLst/>
          </a:prstGeom>
          <a:ln w="76200">
            <a:solidFill>
              <a:srgbClr val="CB3737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文本框 4"/>
          <p:cNvSpPr txBox="1"/>
          <p:nvPr/>
        </p:nvSpPr>
        <p:spPr>
          <a:xfrm>
            <a:off x="576469" y="539986"/>
            <a:ext cx="4506773" cy="4603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altLang="zh-CN" sz="2400" b="1" i="0" u="none" strike="noStrike" kern="1200" cap="none" spc="0" normalizeH="0" baseline="0" noProof="0" dirty="0">
                <a:ln>
                  <a:noFill/>
                </a:ln>
                <a:solidFill>
                  <a:srgbClr val="9B0000"/>
                </a:solidFill>
                <a:effectLst/>
                <a:uLnTx/>
                <a:uFillTx/>
                <a:latin typeface="Times New Roman" panose="02020603050405020304" charset="0"/>
                <a:ea typeface="等线" panose="02010600030101010101" charset="-122"/>
                <a:cs typeface="Times New Roman" panose="02020603050405020304" charset="0"/>
              </a:rPr>
              <a:t>Method – CMA </a:t>
            </a:r>
            <a:endParaRPr kumimoji="0" lang="en-US" altLang="zh-CN" sz="2400" b="1" i="0" u="none" strike="noStrike" kern="1200" cap="none" spc="0" normalizeH="0" baseline="0" noProof="0" dirty="0">
              <a:ln>
                <a:noFill/>
              </a:ln>
              <a:solidFill>
                <a:srgbClr val="9B0000"/>
              </a:solidFill>
              <a:effectLst/>
              <a:uLnTx/>
              <a:uFillTx/>
              <a:latin typeface="Times New Roman" panose="02020603050405020304" charset="0"/>
              <a:ea typeface="等线" panose="02010600030101010101" charset="-122"/>
              <a:cs typeface="Times New Roman" panose="02020603050405020304" charset="0"/>
            </a:endParaRPr>
          </a:p>
        </p:txBody>
      </p:sp>
      <p:pic>
        <p:nvPicPr>
          <p:cNvPr id="6" name="图片 5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276715" y="86995"/>
            <a:ext cx="2817495" cy="1175385"/>
          </a:xfrm>
          <a:prstGeom prst="rect">
            <a:avLst/>
          </a:prstGeom>
        </p:spPr>
      </p:pic>
      <p:sp>
        <p:nvSpPr>
          <p:cNvPr id="46" name="矩形 45"/>
          <p:cNvSpPr/>
          <p:nvPr>
            <p:custDataLst>
              <p:tags r:id="rId2"/>
            </p:custDataLst>
          </p:nvPr>
        </p:nvSpPr>
        <p:spPr>
          <a:xfrm>
            <a:off x="7375525" y="2190115"/>
            <a:ext cx="1358265" cy="509270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lIns="0" tIns="0" rIns="0" bIns="0" rtlCol="0" anchor="b">
            <a:noAutofit/>
          </a:bodyPr>
          <a:p>
            <a:pPr>
              <a:spcBef>
                <a:spcPct val="0"/>
              </a:spcBef>
              <a:spcAft>
                <a:spcPct val="0"/>
              </a:spcAft>
            </a:pPr>
            <a:r>
              <a:rPr lang="en-US" altLang="zh-CN" sz="2800" b="1" dirty="0">
                <a:solidFill>
                  <a:schemeClr val="tx1"/>
                </a:solidFill>
                <a:latin typeface="Times New Roman" panose="02020603050405020304" charset="0"/>
                <a:cs typeface="Times New Roman" panose="02020603050405020304" charset="0"/>
              </a:rPr>
              <a:t>   CMA</a:t>
            </a:r>
            <a:endParaRPr lang="en-US" altLang="zh-CN" sz="2800" b="1" dirty="0">
              <a:solidFill>
                <a:schemeClr val="tx1"/>
              </a:solidFill>
              <a:latin typeface="Times New Roman" panose="02020603050405020304" charset="0"/>
              <a:cs typeface="Times New Roman" panose="02020603050405020304" charset="0"/>
            </a:endParaRPr>
          </a:p>
        </p:txBody>
      </p:sp>
      <p:sp>
        <p:nvSpPr>
          <p:cNvPr id="35" name="矩形 34"/>
          <p:cNvSpPr/>
          <p:nvPr>
            <p:custDataLst>
              <p:tags r:id="rId3"/>
            </p:custDataLst>
          </p:nvPr>
        </p:nvSpPr>
        <p:spPr>
          <a:xfrm>
            <a:off x="4448810" y="2373630"/>
            <a:ext cx="1718310" cy="330835"/>
          </a:xfrm>
          <a:prstGeom prst="rect">
            <a:avLst/>
          </a:prstGeom>
          <a:noFill/>
          <a:ln>
            <a:solidFill>
              <a:schemeClr val="tx1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chemeClr val="accent2"/>
                </a:solidFill>
              </a14:hiddenFill>
            </a:ext>
          </a:extLst>
        </p:spPr>
        <p:txBody>
          <a:bodyPr wrap="square" lIns="0" tIns="0" rIns="0" bIns="0" rtlCol="0" anchor="b">
            <a:noAutofit/>
          </a:bodyPr>
          <a:p>
            <a:pPr algn="ctr">
              <a:spcBef>
                <a:spcPct val="0"/>
              </a:spcBef>
              <a:spcAft>
                <a:spcPct val="0"/>
              </a:spcAft>
            </a:pPr>
            <a:r>
              <a:rPr lang="en-US" altLang="zh-CN" b="1" dirty="0">
                <a:solidFill>
                  <a:schemeClr val="tx1"/>
                </a:solidFill>
                <a:latin typeface="Times New Roman" panose="02020603050405020304" charset="0"/>
                <a:cs typeface="Times New Roman" panose="02020603050405020304" charset="0"/>
              </a:rPr>
              <a:t>realfft</a:t>
            </a:r>
            <a:endParaRPr lang="en-US" altLang="zh-CN" b="1" dirty="0">
              <a:solidFill>
                <a:schemeClr val="tx1"/>
              </a:solidFill>
              <a:latin typeface="Times New Roman" panose="02020603050405020304" charset="0"/>
              <a:cs typeface="Times New Roman" panose="02020603050405020304" charset="0"/>
            </a:endParaRPr>
          </a:p>
        </p:txBody>
      </p:sp>
      <p:sp>
        <p:nvSpPr>
          <p:cNvPr id="10" name="矩形 9"/>
          <p:cNvSpPr/>
          <p:nvPr>
            <p:custDataLst>
              <p:tags r:id="rId4"/>
            </p:custDataLst>
          </p:nvPr>
        </p:nvSpPr>
        <p:spPr>
          <a:xfrm>
            <a:off x="5921375" y="5200015"/>
            <a:ext cx="1735455" cy="318770"/>
          </a:xfrm>
          <a:prstGeom prst="rect">
            <a:avLst/>
          </a:prstGeom>
          <a:noFill/>
          <a:ln>
            <a:solidFill>
              <a:schemeClr val="tx1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chemeClr val="accent2"/>
                </a:solidFill>
              </a14:hiddenFill>
            </a:ext>
          </a:extLst>
        </p:spPr>
        <p:txBody>
          <a:bodyPr wrap="square" lIns="0" tIns="0" rIns="0" bIns="0" rtlCol="0" anchor="b">
            <a:noAutofit/>
          </a:bodyPr>
          <a:p>
            <a:pPr lvl="0" algn="ctr">
              <a:buClrTx/>
              <a:buSzTx/>
              <a:buFontTx/>
            </a:pPr>
            <a:r>
              <a:rPr lang="en-US" altLang="zh-CN" b="1" dirty="0">
                <a:solidFill>
                  <a:schemeClr val="tx1"/>
                </a:solidFill>
                <a:latin typeface="Times New Roman" panose="02020603050405020304" charset="0"/>
                <a:cs typeface="Times New Roman" panose="02020603050405020304" charset="0"/>
                <a:sym typeface="+mn-ea"/>
              </a:rPr>
              <a:t>accelsearch</a:t>
            </a:r>
            <a:endParaRPr lang="en-US" altLang="zh-CN" b="1" dirty="0">
              <a:solidFill>
                <a:schemeClr val="tx1"/>
              </a:solidFill>
              <a:latin typeface="Times New Roman" panose="02020603050405020304" charset="0"/>
              <a:cs typeface="Times New Roman" panose="02020603050405020304" charset="0"/>
              <a:sym typeface="+mn-ea"/>
            </a:endParaRPr>
          </a:p>
        </p:txBody>
      </p:sp>
      <p:sp>
        <p:nvSpPr>
          <p:cNvPr id="11" name="矩形 10"/>
          <p:cNvSpPr/>
          <p:nvPr>
            <p:custDataLst>
              <p:tags r:id="rId5"/>
            </p:custDataLst>
          </p:nvPr>
        </p:nvSpPr>
        <p:spPr>
          <a:xfrm>
            <a:off x="8848725" y="5199380"/>
            <a:ext cx="1735455" cy="319405"/>
          </a:xfrm>
          <a:prstGeom prst="rect">
            <a:avLst/>
          </a:prstGeom>
          <a:noFill/>
          <a:ln>
            <a:solidFill>
              <a:schemeClr val="tx1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chemeClr val="accent2"/>
                </a:solidFill>
              </a14:hiddenFill>
            </a:ext>
          </a:extLst>
        </p:spPr>
        <p:txBody>
          <a:bodyPr wrap="square" lIns="0" tIns="0" rIns="0" bIns="0" rtlCol="0" anchor="b">
            <a:noAutofit/>
          </a:bodyPr>
          <a:p>
            <a:pPr lvl="0" algn="ctr">
              <a:buClrTx/>
              <a:buSzTx/>
              <a:buFontTx/>
            </a:pPr>
            <a:r>
              <a:rPr lang="en-US" altLang="zh-CN" b="1" dirty="0">
                <a:solidFill>
                  <a:schemeClr val="tx1"/>
                </a:solidFill>
                <a:latin typeface="Times New Roman" panose="02020603050405020304" charset="0"/>
                <a:cs typeface="Times New Roman" panose="02020603050405020304" charset="0"/>
                <a:sym typeface="+mn-ea"/>
              </a:rPr>
              <a:t>prepfold</a:t>
            </a:r>
            <a:endParaRPr lang="en-US" altLang="zh-CN" b="1" dirty="0">
              <a:solidFill>
                <a:schemeClr val="tx1"/>
              </a:solidFill>
              <a:latin typeface="Times New Roman" panose="02020603050405020304" charset="0"/>
              <a:cs typeface="Times New Roman" panose="02020603050405020304" charset="0"/>
              <a:sym typeface="+mn-ea"/>
            </a:endParaRPr>
          </a:p>
        </p:txBody>
      </p:sp>
      <p:sp>
        <p:nvSpPr>
          <p:cNvPr id="12" name="矩形 11"/>
          <p:cNvSpPr/>
          <p:nvPr>
            <p:custDataLst>
              <p:tags r:id="rId6"/>
            </p:custDataLst>
          </p:nvPr>
        </p:nvSpPr>
        <p:spPr>
          <a:xfrm>
            <a:off x="2988310" y="5200015"/>
            <a:ext cx="1735455" cy="318770"/>
          </a:xfrm>
          <a:prstGeom prst="rect">
            <a:avLst/>
          </a:prstGeom>
          <a:noFill/>
          <a:ln>
            <a:solidFill>
              <a:schemeClr val="tx1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chemeClr val="accent2"/>
                </a:solidFill>
              </a14:hiddenFill>
            </a:ext>
          </a:extLst>
        </p:spPr>
        <p:txBody>
          <a:bodyPr wrap="square" lIns="0" tIns="0" rIns="0" bIns="0" rtlCol="0" anchor="b">
            <a:noAutofit/>
          </a:bodyPr>
          <a:p>
            <a:pPr algn="ctr">
              <a:spcBef>
                <a:spcPct val="0"/>
              </a:spcBef>
              <a:spcAft>
                <a:spcPct val="0"/>
              </a:spcAft>
            </a:pPr>
            <a:r>
              <a:rPr lang="en-US" altLang="zh-CN" b="1" dirty="0">
                <a:solidFill>
                  <a:schemeClr val="tx1"/>
                </a:solidFill>
                <a:latin typeface="Times New Roman" panose="02020603050405020304" charset="0"/>
                <a:cs typeface="Times New Roman" panose="02020603050405020304" charset="0"/>
              </a:rPr>
              <a:t>prepsubband</a:t>
            </a:r>
            <a:endParaRPr lang="en-US" altLang="zh-CN" b="1" dirty="0">
              <a:solidFill>
                <a:schemeClr val="tx1"/>
              </a:solidFill>
              <a:latin typeface="Times New Roman" panose="02020603050405020304" charset="0"/>
              <a:cs typeface="Times New Roman" panose="02020603050405020304" charset="0"/>
            </a:endParaRPr>
          </a:p>
        </p:txBody>
      </p:sp>
      <p:sp>
        <p:nvSpPr>
          <p:cNvPr id="16" name="矩形 15"/>
          <p:cNvSpPr/>
          <p:nvPr>
            <p:custDataLst>
              <p:tags r:id="rId7"/>
            </p:custDataLst>
          </p:nvPr>
        </p:nvSpPr>
        <p:spPr>
          <a:xfrm>
            <a:off x="1539875" y="2362200"/>
            <a:ext cx="1718310" cy="342265"/>
          </a:xfrm>
          <a:prstGeom prst="rect">
            <a:avLst/>
          </a:prstGeom>
          <a:noFill/>
          <a:ln>
            <a:solidFill>
              <a:schemeClr val="tx1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chemeClr val="accent2"/>
                </a:solidFill>
              </a14:hiddenFill>
            </a:ext>
          </a:extLst>
        </p:spPr>
        <p:txBody>
          <a:bodyPr wrap="square" lIns="0" tIns="0" rIns="0" bIns="0" rtlCol="0" anchor="b">
            <a:noAutofit/>
          </a:bodyPr>
          <a:p>
            <a:pPr algn="ctr">
              <a:spcBef>
                <a:spcPct val="0"/>
              </a:spcBef>
              <a:spcAft>
                <a:spcPct val="0"/>
              </a:spcAft>
            </a:pPr>
            <a:r>
              <a:rPr lang="en-US" altLang="zh-CN" b="1" dirty="0">
                <a:solidFill>
                  <a:schemeClr val="tx1"/>
                </a:solidFill>
                <a:latin typeface="Times New Roman" panose="02020603050405020304" charset="0"/>
                <a:cs typeface="Times New Roman" panose="02020603050405020304" charset="0"/>
              </a:rPr>
              <a:t>rfifind</a:t>
            </a:r>
            <a:endParaRPr lang="en-US" altLang="zh-CN" b="1" dirty="0">
              <a:solidFill>
                <a:schemeClr val="tx1"/>
              </a:solidFill>
              <a:latin typeface="Times New Roman" panose="02020603050405020304" charset="0"/>
              <a:cs typeface="Times New Roman" panose="02020603050405020304" charset="0"/>
            </a:endParaRPr>
          </a:p>
        </p:txBody>
      </p:sp>
      <p:cxnSp>
        <p:nvCxnSpPr>
          <p:cNvPr id="19" name="直接连接符 18"/>
          <p:cNvCxnSpPr/>
          <p:nvPr>
            <p:custDataLst>
              <p:tags r:id="rId8"/>
            </p:custDataLst>
          </p:nvPr>
        </p:nvCxnSpPr>
        <p:spPr>
          <a:xfrm flipV="1">
            <a:off x="1316355" y="2510156"/>
            <a:ext cx="0" cy="1152525"/>
          </a:xfrm>
          <a:prstGeom prst="line">
            <a:avLst/>
          </a:prstGeom>
          <a:noFill/>
          <a:ln>
            <a:solidFill>
              <a:schemeClr val="tx1"/>
            </a:solidFill>
            <a:tailEnd type="oval"/>
          </a:ln>
          <a:extLst>
            <a:ext uri="{909E8E84-426E-40DD-AFC4-6F175D3DCCD1}">
              <a14:hiddenFill xmlns:a14="http://schemas.microsoft.com/office/drawing/2010/main">
                <a:solidFill>
                  <a:schemeClr val="accent2"/>
                </a:solidFill>
              </a14:hiddenFill>
            </a:ext>
          </a:ex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直接连接符 12"/>
          <p:cNvCxnSpPr/>
          <p:nvPr>
            <p:custDataLst>
              <p:tags r:id="rId9"/>
            </p:custDataLst>
          </p:nvPr>
        </p:nvCxnSpPr>
        <p:spPr>
          <a:xfrm flipV="1">
            <a:off x="4242435" y="2479676"/>
            <a:ext cx="0" cy="1152525"/>
          </a:xfrm>
          <a:prstGeom prst="line">
            <a:avLst/>
          </a:prstGeom>
          <a:noFill/>
          <a:ln>
            <a:solidFill>
              <a:schemeClr val="tx1"/>
            </a:solidFill>
            <a:tailEnd type="oval"/>
          </a:ln>
          <a:extLst>
            <a:ext uri="{909E8E84-426E-40DD-AFC4-6F175D3DCCD1}">
              <a14:hiddenFill xmlns:a14="http://schemas.microsoft.com/office/drawing/2010/main">
                <a:solidFill>
                  <a:schemeClr val="accent2"/>
                </a:solidFill>
              </a14:hiddenFill>
            </a:ext>
          </a:ex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直接连接符 14"/>
          <p:cNvCxnSpPr/>
          <p:nvPr>
            <p:custDataLst>
              <p:tags r:id="rId10"/>
            </p:custDataLst>
          </p:nvPr>
        </p:nvCxnSpPr>
        <p:spPr>
          <a:xfrm flipV="1">
            <a:off x="7169150" y="2479676"/>
            <a:ext cx="0" cy="1152525"/>
          </a:xfrm>
          <a:prstGeom prst="line">
            <a:avLst/>
          </a:prstGeom>
          <a:ln>
            <a:solidFill>
              <a:schemeClr val="tx1"/>
            </a:solidFill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直接连接符 16"/>
          <p:cNvCxnSpPr/>
          <p:nvPr>
            <p:custDataLst>
              <p:tags r:id="rId11"/>
            </p:custDataLst>
          </p:nvPr>
        </p:nvCxnSpPr>
        <p:spPr>
          <a:xfrm rot="10800000" flipV="1">
            <a:off x="8632190" y="4890136"/>
            <a:ext cx="0" cy="1152525"/>
          </a:xfrm>
          <a:prstGeom prst="line">
            <a:avLst/>
          </a:prstGeom>
          <a:ln>
            <a:solidFill>
              <a:schemeClr val="tx1"/>
            </a:solidFill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6" name="直接连接符 25"/>
          <p:cNvCxnSpPr/>
          <p:nvPr>
            <p:custDataLst>
              <p:tags r:id="rId12"/>
            </p:custDataLst>
          </p:nvPr>
        </p:nvCxnSpPr>
        <p:spPr>
          <a:xfrm rot="10800000" flipV="1">
            <a:off x="5708650" y="4890136"/>
            <a:ext cx="0" cy="1152525"/>
          </a:xfrm>
          <a:prstGeom prst="line">
            <a:avLst/>
          </a:prstGeom>
          <a:noFill/>
          <a:ln>
            <a:solidFill>
              <a:schemeClr val="tx1"/>
            </a:solidFill>
            <a:tailEnd type="oval"/>
          </a:ln>
          <a:extLst>
            <a:ext uri="{909E8E84-426E-40DD-AFC4-6F175D3DCCD1}">
              <a14:hiddenFill xmlns:a14="http://schemas.microsoft.com/office/drawing/2010/main">
                <a:solidFill>
                  <a:schemeClr val="accent2"/>
                </a:solidFill>
              </a14:hiddenFill>
            </a:ext>
          </a:ex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7" name="直接连接符 26"/>
          <p:cNvCxnSpPr/>
          <p:nvPr>
            <p:custDataLst>
              <p:tags r:id="rId13"/>
            </p:custDataLst>
          </p:nvPr>
        </p:nvCxnSpPr>
        <p:spPr>
          <a:xfrm rot="10800000" flipV="1">
            <a:off x="2771775" y="4890136"/>
            <a:ext cx="0" cy="1152525"/>
          </a:xfrm>
          <a:prstGeom prst="line">
            <a:avLst/>
          </a:prstGeom>
          <a:noFill/>
          <a:ln>
            <a:solidFill>
              <a:schemeClr val="tx1"/>
            </a:solidFill>
            <a:tailEnd type="oval"/>
          </a:ln>
          <a:extLst>
            <a:ext uri="{909E8E84-426E-40DD-AFC4-6F175D3DCCD1}">
              <a14:hiddenFill xmlns:a14="http://schemas.microsoft.com/office/drawing/2010/main">
                <a:solidFill>
                  <a:schemeClr val="accent2"/>
                </a:solidFill>
              </a14:hiddenFill>
            </a:ext>
          </a:ex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9" name="任意多边形 28"/>
          <p:cNvSpPr/>
          <p:nvPr>
            <p:custDataLst>
              <p:tags r:id="rId14"/>
            </p:custDataLst>
          </p:nvPr>
        </p:nvSpPr>
        <p:spPr>
          <a:xfrm>
            <a:off x="1312545" y="3602991"/>
            <a:ext cx="970915" cy="1269365"/>
          </a:xfrm>
          <a:custGeom>
            <a:avLst/>
            <a:gdLst/>
            <a:ahLst/>
            <a:cxnLst>
              <a:cxn ang="3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1529" h="1999">
                <a:moveTo>
                  <a:pt x="0" y="0"/>
                </a:moveTo>
                <a:lnTo>
                  <a:pt x="1529" y="0"/>
                </a:lnTo>
                <a:lnTo>
                  <a:pt x="1529" y="1999"/>
                </a:lnTo>
                <a:lnTo>
                  <a:pt x="764" y="1514"/>
                </a:lnTo>
                <a:lnTo>
                  <a:pt x="0" y="1998"/>
                </a:lnTo>
                <a:lnTo>
                  <a:pt x="0" y="0"/>
                </a:lnTo>
                <a:close/>
              </a:path>
            </a:pathLst>
          </a:custGeom>
          <a:noFill/>
          <a:ln>
            <a:solidFill>
              <a:schemeClr val="tx1"/>
            </a:solidFill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2"/>
                </a:solidFill>
              </a14:hiddenFill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none" lIns="107950" tIns="107950" rIns="107950" bIns="107950" numCol="1" spcCol="0" rtlCol="0" fromWordArt="0" anchor="ctr" anchorCtr="0" forceAA="0" compatLnSpc="1">
            <a:normAutofit/>
          </a:bodyPr>
          <a:p>
            <a:pPr lvl="0" algn="ctr">
              <a:spcBef>
                <a:spcPct val="0"/>
              </a:spcBef>
              <a:spcAft>
                <a:spcPct val="0"/>
              </a:spcAft>
              <a:buClrTx/>
              <a:buSzTx/>
              <a:buFontTx/>
            </a:pPr>
            <a:r>
              <a:rPr lang="en-US" altLang="zh-CN" sz="2800" b="1" dirty="0">
                <a:solidFill>
                  <a:schemeClr val="tx1"/>
                </a:solidFill>
                <a:effectLst>
                  <a:outerShdw blurRad="50800" dist="38100" dir="5400000" algn="t" rotWithShape="0">
                    <a:schemeClr val="accent1">
                      <a:alpha val="50000"/>
                    </a:schemeClr>
                  </a:outerShdw>
                </a:effectLst>
                <a:latin typeface="Times New Roman" panose="02020603050405020304" charset="0"/>
                <a:cs typeface="Times New Roman" panose="02020603050405020304" charset="0"/>
                <a:sym typeface="+mn-ea"/>
              </a:rPr>
              <a:t>01</a:t>
            </a:r>
            <a:endParaRPr lang="en-US" altLang="zh-CN" sz="2800" b="1" dirty="0">
              <a:solidFill>
                <a:schemeClr val="tx1"/>
              </a:solidFill>
              <a:effectLst>
                <a:outerShdw blurRad="50800" dist="38100" dir="5400000" algn="t" rotWithShape="0">
                  <a:schemeClr val="accent1">
                    <a:alpha val="50000"/>
                  </a:schemeClr>
                </a:outerShdw>
              </a:effectLst>
              <a:latin typeface="Times New Roman" panose="02020603050405020304" charset="0"/>
              <a:cs typeface="Times New Roman" panose="02020603050405020304" charset="0"/>
              <a:sym typeface="+mn-ea"/>
            </a:endParaRPr>
          </a:p>
        </p:txBody>
      </p:sp>
      <p:sp>
        <p:nvSpPr>
          <p:cNvPr id="30" name="矩形 29"/>
          <p:cNvSpPr/>
          <p:nvPr>
            <p:custDataLst>
              <p:tags r:id="rId15"/>
            </p:custDataLst>
          </p:nvPr>
        </p:nvSpPr>
        <p:spPr>
          <a:xfrm>
            <a:off x="2771775" y="3602991"/>
            <a:ext cx="970915" cy="1289050"/>
          </a:xfrm>
          <a:prstGeom prst="rect">
            <a:avLst/>
          </a:prstGeom>
          <a:noFill/>
          <a:ln>
            <a:solidFill>
              <a:schemeClr val="tx1"/>
            </a:solidFill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2"/>
                </a:solidFill>
              </a14:hiddenFill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none" lIns="107950" tIns="107950" rIns="107950" bIns="107950" numCol="1" spcCol="0" rtlCol="0" fromWordArt="0" anchor="ctr" anchorCtr="0" forceAA="0" compatLnSpc="1">
            <a:normAutofit/>
          </a:bodyPr>
          <a:p>
            <a:pPr lvl="0" algn="ctr">
              <a:buClrTx/>
              <a:buSzTx/>
              <a:buFontTx/>
            </a:pPr>
            <a:r>
              <a:rPr lang="en-US" altLang="zh-CN" sz="2800" b="1">
                <a:solidFill>
                  <a:schemeClr val="tx1"/>
                </a:solidFill>
                <a:effectLst>
                  <a:outerShdw blurRad="50800" dist="38100" dir="5400000" algn="t" rotWithShape="0">
                    <a:schemeClr val="accent1">
                      <a:alpha val="50000"/>
                    </a:schemeClr>
                  </a:outerShdw>
                </a:effectLst>
                <a:latin typeface="Times New Roman" panose="02020603050405020304" charset="0"/>
                <a:cs typeface="Times New Roman" panose="02020603050405020304" charset="0"/>
                <a:sym typeface="+mn-ea"/>
              </a:rPr>
              <a:t>02</a:t>
            </a:r>
            <a:endParaRPr lang="en-US" altLang="zh-CN" sz="2800" b="1">
              <a:solidFill>
                <a:schemeClr val="tx1"/>
              </a:solidFill>
              <a:effectLst>
                <a:outerShdw blurRad="50800" dist="38100" dir="5400000" algn="t" rotWithShape="0">
                  <a:schemeClr val="accent1">
                    <a:alpha val="50000"/>
                  </a:schemeClr>
                </a:outerShdw>
              </a:effectLst>
              <a:latin typeface="Times New Roman" panose="02020603050405020304" charset="0"/>
              <a:cs typeface="Times New Roman" panose="02020603050405020304" charset="0"/>
              <a:sym typeface="+mn-ea"/>
            </a:endParaRPr>
          </a:p>
        </p:txBody>
      </p:sp>
      <p:sp>
        <p:nvSpPr>
          <p:cNvPr id="32" name="矩形 31"/>
          <p:cNvSpPr/>
          <p:nvPr>
            <p:custDataLst>
              <p:tags r:id="rId16"/>
            </p:custDataLst>
          </p:nvPr>
        </p:nvSpPr>
        <p:spPr>
          <a:xfrm>
            <a:off x="4238625" y="3602991"/>
            <a:ext cx="970915" cy="1289050"/>
          </a:xfrm>
          <a:prstGeom prst="rect">
            <a:avLst/>
          </a:prstGeom>
          <a:noFill/>
          <a:ln>
            <a:solidFill>
              <a:schemeClr val="tx1"/>
            </a:solidFill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2"/>
                </a:solidFill>
              </a14:hiddenFill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none" lIns="107950" tIns="107950" rIns="107950" bIns="107950" numCol="1" spcCol="0" rtlCol="0" fromWordArt="0" anchor="ctr" anchorCtr="0" forceAA="0" compatLnSpc="1">
            <a:normAutofit/>
          </a:bodyPr>
          <a:p>
            <a:pPr lvl="0" algn="ctr">
              <a:spcBef>
                <a:spcPct val="0"/>
              </a:spcBef>
              <a:spcAft>
                <a:spcPct val="0"/>
              </a:spcAft>
              <a:buClrTx/>
              <a:buSzTx/>
              <a:buFontTx/>
            </a:pPr>
            <a:r>
              <a:rPr lang="en-US" altLang="zh-CN" sz="2800" b="1">
                <a:solidFill>
                  <a:schemeClr val="tx1"/>
                </a:solidFill>
                <a:effectLst>
                  <a:outerShdw blurRad="50800" dist="38100" dir="5400000" algn="t" rotWithShape="0">
                    <a:schemeClr val="accent1">
                      <a:alpha val="50000"/>
                    </a:schemeClr>
                  </a:outerShdw>
                </a:effectLst>
                <a:latin typeface="Times New Roman" panose="02020603050405020304" charset="0"/>
                <a:cs typeface="Times New Roman" panose="02020603050405020304" charset="0"/>
                <a:sym typeface="+mn-ea"/>
              </a:rPr>
              <a:t>03</a:t>
            </a:r>
            <a:endParaRPr lang="en-US" altLang="zh-CN" sz="2800" b="1">
              <a:solidFill>
                <a:schemeClr val="tx1"/>
              </a:solidFill>
              <a:effectLst>
                <a:outerShdw blurRad="50800" dist="38100" dir="5400000" algn="t" rotWithShape="0">
                  <a:schemeClr val="accent1">
                    <a:alpha val="50000"/>
                  </a:schemeClr>
                </a:outerShdw>
              </a:effectLst>
              <a:latin typeface="Times New Roman" panose="02020603050405020304" charset="0"/>
              <a:cs typeface="Times New Roman" panose="02020603050405020304" charset="0"/>
              <a:sym typeface="+mn-ea"/>
            </a:endParaRPr>
          </a:p>
        </p:txBody>
      </p:sp>
      <p:sp>
        <p:nvSpPr>
          <p:cNvPr id="33" name="矩形 32"/>
          <p:cNvSpPr/>
          <p:nvPr>
            <p:custDataLst>
              <p:tags r:id="rId17"/>
            </p:custDataLst>
          </p:nvPr>
        </p:nvSpPr>
        <p:spPr>
          <a:xfrm>
            <a:off x="5705475" y="3602991"/>
            <a:ext cx="970915" cy="1289050"/>
          </a:xfrm>
          <a:prstGeom prst="rect">
            <a:avLst/>
          </a:prstGeom>
          <a:noFill/>
          <a:ln>
            <a:solidFill>
              <a:schemeClr val="tx1"/>
            </a:solidFill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2"/>
                </a:solidFill>
              </a14:hiddenFill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none" lIns="107950" tIns="107950" rIns="107950" bIns="107950" numCol="1" spcCol="0" rtlCol="0" fromWordArt="0" anchor="ctr" anchorCtr="0" forceAA="0" compatLnSpc="1">
            <a:normAutofit/>
          </a:bodyPr>
          <a:p>
            <a:pPr lvl="0" algn="ctr">
              <a:buClrTx/>
              <a:buSzTx/>
              <a:buFontTx/>
            </a:pPr>
            <a:r>
              <a:rPr lang="en-US" altLang="zh-CN" sz="2800" b="1">
                <a:solidFill>
                  <a:schemeClr val="tx1"/>
                </a:solidFill>
                <a:effectLst>
                  <a:outerShdw blurRad="50800" dist="38100" dir="5400000" algn="t" rotWithShape="0">
                    <a:schemeClr val="accent1">
                      <a:alpha val="50000"/>
                    </a:schemeClr>
                  </a:outerShdw>
                </a:effectLst>
                <a:latin typeface="Times New Roman" panose="02020603050405020304" charset="0"/>
                <a:cs typeface="Times New Roman" panose="02020603050405020304" charset="0"/>
                <a:sym typeface="+mn-ea"/>
              </a:rPr>
              <a:t>04</a:t>
            </a:r>
            <a:endParaRPr lang="en-US" altLang="zh-CN" sz="2800" b="1">
              <a:solidFill>
                <a:schemeClr val="tx1"/>
              </a:solidFill>
              <a:effectLst>
                <a:outerShdw blurRad="50800" dist="38100" dir="5400000" algn="t" rotWithShape="0">
                  <a:schemeClr val="accent1">
                    <a:alpha val="50000"/>
                  </a:schemeClr>
                </a:outerShdw>
              </a:effectLst>
              <a:latin typeface="Times New Roman" panose="02020603050405020304" charset="0"/>
              <a:cs typeface="Times New Roman" panose="02020603050405020304" charset="0"/>
              <a:sym typeface="+mn-ea"/>
            </a:endParaRPr>
          </a:p>
        </p:txBody>
      </p:sp>
      <p:sp>
        <p:nvSpPr>
          <p:cNvPr id="36" name="矩形 35"/>
          <p:cNvSpPr/>
          <p:nvPr>
            <p:custDataLst>
              <p:tags r:id="rId18"/>
            </p:custDataLst>
          </p:nvPr>
        </p:nvSpPr>
        <p:spPr>
          <a:xfrm>
            <a:off x="7164705" y="3602991"/>
            <a:ext cx="970915" cy="1289050"/>
          </a:xfrm>
          <a:prstGeom prst="rect">
            <a:avLst/>
          </a:prstGeom>
          <a:noFill/>
          <a:ln>
            <a:solidFill>
              <a:schemeClr val="tx1"/>
            </a:solidFill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C00000"/>
                </a:solidFill>
              </a14:hiddenFill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none" lIns="107950" tIns="107950" rIns="107950" bIns="107950" numCol="1" spcCol="0" rtlCol="0" fromWordArt="0" anchor="ctr" anchorCtr="0" forceAA="0" compatLnSpc="1">
            <a:normAutofit/>
          </a:bodyPr>
          <a:p>
            <a:pPr lvl="0" algn="ctr">
              <a:buClrTx/>
              <a:buSzTx/>
              <a:buFontTx/>
            </a:pPr>
            <a:r>
              <a:rPr lang="en-US" altLang="zh-CN" sz="2800" b="1">
                <a:solidFill>
                  <a:schemeClr val="tx1"/>
                </a:solidFill>
                <a:effectLst>
                  <a:outerShdw blurRad="50800" dist="38100" dir="5400000" algn="t" rotWithShape="0">
                    <a:schemeClr val="accent1">
                      <a:alpha val="50000"/>
                    </a:schemeClr>
                  </a:outerShdw>
                </a:effectLst>
                <a:latin typeface="Times New Roman" panose="02020603050405020304" charset="0"/>
                <a:cs typeface="Times New Roman" panose="02020603050405020304" charset="0"/>
                <a:sym typeface="+mn-ea"/>
              </a:rPr>
              <a:t>05</a:t>
            </a:r>
            <a:endParaRPr lang="en-US" altLang="zh-CN" sz="2800" b="1">
              <a:solidFill>
                <a:schemeClr val="tx1"/>
              </a:solidFill>
              <a:effectLst>
                <a:outerShdw blurRad="50800" dist="38100" dir="5400000" algn="t" rotWithShape="0">
                  <a:schemeClr val="accent1">
                    <a:alpha val="50000"/>
                  </a:schemeClr>
                </a:outerShdw>
              </a:effectLst>
              <a:latin typeface="Times New Roman" panose="02020603050405020304" charset="0"/>
              <a:cs typeface="Times New Roman" panose="02020603050405020304" charset="0"/>
              <a:sym typeface="+mn-ea"/>
            </a:endParaRPr>
          </a:p>
        </p:txBody>
      </p:sp>
      <p:sp>
        <p:nvSpPr>
          <p:cNvPr id="37" name="矩形 36"/>
          <p:cNvSpPr/>
          <p:nvPr>
            <p:custDataLst>
              <p:tags r:id="rId19"/>
            </p:custDataLst>
          </p:nvPr>
        </p:nvSpPr>
        <p:spPr>
          <a:xfrm>
            <a:off x="8631555" y="3602991"/>
            <a:ext cx="970915" cy="1289050"/>
          </a:xfrm>
          <a:prstGeom prst="rect">
            <a:avLst/>
          </a:prstGeom>
          <a:noFill/>
          <a:ln>
            <a:solidFill>
              <a:schemeClr val="tx1"/>
            </a:solidFill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2"/>
                </a:solidFill>
              </a14:hiddenFill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none" lIns="107950" tIns="107950" rIns="107950" bIns="107950" numCol="1" spcCol="0" rtlCol="0" fromWordArt="0" anchor="ctr" anchorCtr="0" forceAA="0" compatLnSpc="1">
            <a:normAutofit/>
          </a:bodyPr>
          <a:p>
            <a:pPr lvl="0" algn="ctr">
              <a:buClrTx/>
              <a:buSzTx/>
              <a:buFontTx/>
            </a:pPr>
            <a:r>
              <a:rPr lang="en-US" altLang="zh-CN" sz="2800" b="1">
                <a:solidFill>
                  <a:schemeClr val="tx1"/>
                </a:solidFill>
                <a:effectLst>
                  <a:outerShdw blurRad="50800" dist="38100" dir="5400000" algn="t" rotWithShape="0">
                    <a:schemeClr val="accent1">
                      <a:alpha val="50000"/>
                    </a:schemeClr>
                  </a:outerShdw>
                </a:effectLst>
                <a:latin typeface="Times New Roman" panose="02020603050405020304" charset="0"/>
                <a:cs typeface="Times New Roman" panose="02020603050405020304" charset="0"/>
                <a:sym typeface="+mn-ea"/>
              </a:rPr>
              <a:t>06</a:t>
            </a:r>
            <a:endParaRPr lang="en-US" altLang="zh-CN" sz="2800" b="1">
              <a:solidFill>
                <a:schemeClr val="tx1"/>
              </a:solidFill>
              <a:effectLst>
                <a:outerShdw blurRad="50800" dist="38100" dir="5400000" algn="t" rotWithShape="0">
                  <a:schemeClr val="accent1">
                    <a:alpha val="50000"/>
                  </a:schemeClr>
                </a:outerShdw>
              </a:effectLst>
              <a:latin typeface="Times New Roman" panose="02020603050405020304" charset="0"/>
              <a:cs typeface="Times New Roman" panose="02020603050405020304" charset="0"/>
              <a:sym typeface="+mn-ea"/>
            </a:endParaRPr>
          </a:p>
        </p:txBody>
      </p:sp>
      <p:sp>
        <p:nvSpPr>
          <p:cNvPr id="18" name="右箭头 17"/>
          <p:cNvSpPr/>
          <p:nvPr/>
        </p:nvSpPr>
        <p:spPr>
          <a:xfrm>
            <a:off x="5222875" y="3873500"/>
            <a:ext cx="461010" cy="443230"/>
          </a:xfrm>
          <a:prstGeom prst="rightArrow">
            <a:avLst/>
          </a:prstGeom>
          <a:noFill/>
          <a:ln>
            <a:solidFill>
              <a:schemeClr val="tx1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chemeClr val="accent2"/>
                </a:solidFill>
              </a14:hiddenFill>
            </a:ext>
          </a:extLst>
        </p:spPr>
        <p:style>
          <a:lnRef idx="2">
            <a:schemeClr val="accent1"/>
          </a:lnRef>
          <a:fillRef idx="0">
            <a:srgbClr val="FFFFFF"/>
          </a:fillRef>
          <a:effectRef idx="0">
            <a:srgbClr val="FFFFFF"/>
          </a:effectRef>
          <a:fontRef idx="minor">
            <a:schemeClr val="tx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Autofit/>
          </a:bodyPr>
          <a:p>
            <a:pPr lvl="0" algn="ctr">
              <a:buClrTx/>
              <a:buSzTx/>
              <a:buFontTx/>
            </a:pPr>
            <a:endParaRPr lang="zh-CN" altLang="en-US">
              <a:solidFill>
                <a:schemeClr val="tx1"/>
              </a:solidFill>
              <a:latin typeface="Times New Roman" panose="02020603050405020304" charset="0"/>
              <a:cs typeface="Times New Roman" panose="02020603050405020304" charset="0"/>
              <a:sym typeface="+mn-ea"/>
            </a:endParaRPr>
          </a:p>
        </p:txBody>
      </p:sp>
      <p:sp>
        <p:nvSpPr>
          <p:cNvPr id="22" name="右箭头 21"/>
          <p:cNvSpPr/>
          <p:nvPr/>
        </p:nvSpPr>
        <p:spPr>
          <a:xfrm>
            <a:off x="3790950" y="3873500"/>
            <a:ext cx="461010" cy="443230"/>
          </a:xfrm>
          <a:prstGeom prst="rightArrow">
            <a:avLst/>
          </a:prstGeom>
          <a:noFill/>
          <a:ln>
            <a:solidFill>
              <a:schemeClr val="tx1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chemeClr val="accent2"/>
                </a:solidFill>
              </a14:hiddenFill>
            </a:ext>
          </a:extLst>
        </p:spPr>
        <p:style>
          <a:lnRef idx="2">
            <a:schemeClr val="accent1"/>
          </a:lnRef>
          <a:fillRef idx="0">
            <a:srgbClr val="FFFFFF"/>
          </a:fillRef>
          <a:effectRef idx="0">
            <a:srgbClr val="FFFFFF"/>
          </a:effectRef>
          <a:fontRef idx="minor">
            <a:schemeClr val="tx1"/>
          </a:fontRef>
        </p:style>
        <p:txBody>
          <a:bodyPr rtlCol="0" anchor="ctr"/>
          <a:p>
            <a:pPr algn="ctr"/>
            <a:endParaRPr lang="zh-CN" altLang="en-US">
              <a:solidFill>
                <a:schemeClr val="tx1"/>
              </a:solidFill>
              <a:latin typeface="Times New Roman" panose="02020603050405020304" charset="0"/>
              <a:cs typeface="Times New Roman" panose="02020603050405020304" charset="0"/>
            </a:endParaRPr>
          </a:p>
        </p:txBody>
      </p:sp>
      <p:sp>
        <p:nvSpPr>
          <p:cNvPr id="23" name="右箭头 22"/>
          <p:cNvSpPr/>
          <p:nvPr/>
        </p:nvSpPr>
        <p:spPr>
          <a:xfrm>
            <a:off x="2310765" y="3873500"/>
            <a:ext cx="461010" cy="443230"/>
          </a:xfrm>
          <a:prstGeom prst="rightArrow">
            <a:avLst/>
          </a:prstGeom>
          <a:noFill/>
          <a:ln>
            <a:solidFill>
              <a:schemeClr val="tx1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chemeClr val="accent2"/>
                </a:solidFill>
              </a14:hiddenFill>
            </a:ext>
          </a:extLst>
        </p:spPr>
        <p:style>
          <a:lnRef idx="2">
            <a:schemeClr val="accent1"/>
          </a:lnRef>
          <a:fillRef idx="0">
            <a:srgbClr val="FFFFFF"/>
          </a:fillRef>
          <a:effectRef idx="0">
            <a:srgbClr val="FFFFFF"/>
          </a:effectRef>
          <a:fontRef idx="minor">
            <a:schemeClr val="tx1"/>
          </a:fontRef>
        </p:style>
        <p:txBody>
          <a:bodyPr rtlCol="0" anchor="ctr"/>
          <a:p>
            <a:pPr algn="ctr"/>
            <a:endParaRPr lang="zh-CN" altLang="en-US">
              <a:solidFill>
                <a:schemeClr val="tx1"/>
              </a:solidFill>
              <a:latin typeface="Times New Roman" panose="02020603050405020304" charset="0"/>
              <a:cs typeface="Times New Roman" panose="02020603050405020304" charset="0"/>
            </a:endParaRPr>
          </a:p>
        </p:txBody>
      </p:sp>
      <p:sp>
        <p:nvSpPr>
          <p:cNvPr id="24" name="右箭头 23"/>
          <p:cNvSpPr/>
          <p:nvPr/>
        </p:nvSpPr>
        <p:spPr>
          <a:xfrm>
            <a:off x="6706235" y="3873500"/>
            <a:ext cx="461010" cy="443230"/>
          </a:xfrm>
          <a:prstGeom prst="rightArrow">
            <a:avLst/>
          </a:prstGeom>
          <a:noFill/>
          <a:ln>
            <a:solidFill>
              <a:schemeClr val="tx1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chemeClr val="accent2"/>
                </a:solidFill>
              </a14:hiddenFill>
            </a:ext>
          </a:extLst>
        </p:spPr>
        <p:style>
          <a:lnRef idx="2">
            <a:schemeClr val="accent1"/>
          </a:lnRef>
          <a:fillRef idx="0">
            <a:srgbClr val="FFFFFF"/>
          </a:fillRef>
          <a:effectRef idx="0">
            <a:srgbClr val="FFFFFF"/>
          </a:effectRef>
          <a:fontRef idx="minor">
            <a:schemeClr val="tx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Autofit/>
          </a:bodyPr>
          <a:p>
            <a:pPr lvl="0" algn="ctr">
              <a:buClrTx/>
              <a:buSzTx/>
              <a:buFontTx/>
            </a:pPr>
            <a:endParaRPr lang="zh-CN" altLang="en-US">
              <a:solidFill>
                <a:schemeClr val="tx1"/>
              </a:solidFill>
              <a:latin typeface="Times New Roman" panose="02020603050405020304" charset="0"/>
              <a:cs typeface="Times New Roman" panose="02020603050405020304" charset="0"/>
              <a:sym typeface="+mn-ea"/>
            </a:endParaRPr>
          </a:p>
        </p:txBody>
      </p:sp>
      <p:sp>
        <p:nvSpPr>
          <p:cNvPr id="25" name="右箭头 24"/>
          <p:cNvSpPr/>
          <p:nvPr/>
        </p:nvSpPr>
        <p:spPr>
          <a:xfrm>
            <a:off x="8164195" y="3873500"/>
            <a:ext cx="461010" cy="443230"/>
          </a:xfrm>
          <a:prstGeom prst="rightArrow">
            <a:avLst/>
          </a:prstGeom>
          <a:noFill/>
          <a:ln>
            <a:solidFill>
              <a:schemeClr val="tx1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chemeClr val="accent2"/>
                </a:solidFill>
              </a14:hiddenFill>
            </a:ext>
          </a:extLst>
        </p:spPr>
        <p:style>
          <a:lnRef idx="2">
            <a:schemeClr val="accent1"/>
          </a:lnRef>
          <a:fillRef idx="0">
            <a:srgbClr val="FFFFFF"/>
          </a:fillRef>
          <a:effectRef idx="0">
            <a:srgbClr val="FFFFFF"/>
          </a:effectRef>
          <a:fontRef idx="minor">
            <a:schemeClr val="tx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Autofit/>
          </a:bodyPr>
          <a:p>
            <a:pPr lvl="0" algn="ctr">
              <a:buClrTx/>
              <a:buSzTx/>
              <a:buFontTx/>
            </a:pPr>
            <a:endParaRPr lang="zh-CN" altLang="en-US">
              <a:solidFill>
                <a:schemeClr val="tx1"/>
              </a:solidFill>
              <a:latin typeface="Times New Roman" panose="02020603050405020304" charset="0"/>
              <a:cs typeface="Times New Roman" panose="02020603050405020304" charset="0"/>
              <a:sym typeface="+mn-ea"/>
            </a:endParaRPr>
          </a:p>
        </p:txBody>
      </p:sp>
      <p:sp>
        <p:nvSpPr>
          <p:cNvPr id="7" name="矩形 6"/>
          <p:cNvSpPr/>
          <p:nvPr/>
        </p:nvSpPr>
        <p:spPr>
          <a:xfrm>
            <a:off x="10039985" y="6095365"/>
            <a:ext cx="2000250" cy="63627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>
              <a:latin typeface="Times New Roman" panose="02020603050405020304" charset="0"/>
              <a:cs typeface="Times New Roman" panose="02020603050405020304" charset="0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  <p:bldLst>
      <p:bldP spid="5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" name="直接连接符 3"/>
          <p:cNvCxnSpPr/>
          <p:nvPr/>
        </p:nvCxnSpPr>
        <p:spPr>
          <a:xfrm>
            <a:off x="576469" y="1197782"/>
            <a:ext cx="7215809" cy="0"/>
          </a:xfrm>
          <a:prstGeom prst="line">
            <a:avLst/>
          </a:prstGeom>
          <a:ln w="76200">
            <a:solidFill>
              <a:srgbClr val="CB3737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文本框 4"/>
          <p:cNvSpPr txBox="1"/>
          <p:nvPr/>
        </p:nvSpPr>
        <p:spPr>
          <a:xfrm>
            <a:off x="576469" y="539986"/>
            <a:ext cx="4506773" cy="4603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altLang="zh-CN" sz="2400" b="1" i="0" u="none" strike="noStrike" kern="1200" cap="none" spc="0" normalizeH="0" baseline="0" noProof="0" dirty="0">
                <a:ln>
                  <a:noFill/>
                </a:ln>
                <a:solidFill>
                  <a:srgbClr val="9B0000"/>
                </a:solidFill>
                <a:effectLst/>
                <a:uLnTx/>
                <a:uFillTx/>
                <a:latin typeface="Times New Roman" panose="02020603050405020304" charset="0"/>
                <a:ea typeface="等线" panose="02010600030101010101" charset="-122"/>
                <a:cs typeface="Times New Roman" panose="02020603050405020304" charset="0"/>
              </a:rPr>
              <a:t>Method – CMA Workflow</a:t>
            </a:r>
            <a:endParaRPr kumimoji="0" lang="en-US" altLang="zh-CN" sz="2400" b="1" i="0" u="none" strike="noStrike" kern="1200" cap="none" spc="0" normalizeH="0" baseline="0" noProof="0" dirty="0">
              <a:ln>
                <a:noFill/>
              </a:ln>
              <a:solidFill>
                <a:srgbClr val="9B0000"/>
              </a:solidFill>
              <a:effectLst/>
              <a:uLnTx/>
              <a:uFillTx/>
              <a:latin typeface="Times New Roman" panose="02020603050405020304" charset="0"/>
              <a:ea typeface="等线" panose="02010600030101010101" charset="-122"/>
              <a:cs typeface="Times New Roman" panose="02020603050405020304" charset="0"/>
            </a:endParaRPr>
          </a:p>
        </p:txBody>
      </p:sp>
      <p:pic>
        <p:nvPicPr>
          <p:cNvPr id="6" name="图片 5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276715" y="86995"/>
            <a:ext cx="2817495" cy="1175385"/>
          </a:xfrm>
          <a:prstGeom prst="rect">
            <a:avLst/>
          </a:prstGeom>
        </p:spPr>
      </p:pic>
      <p:graphicFrame>
        <p:nvGraphicFramePr>
          <p:cNvPr id="14" name="表格 13"/>
          <p:cNvGraphicFramePr/>
          <p:nvPr>
            <p:custDataLst>
              <p:tags r:id="rId2"/>
            </p:custDataLst>
          </p:nvPr>
        </p:nvGraphicFramePr>
        <p:xfrm>
          <a:off x="576580" y="1480820"/>
          <a:ext cx="6769735" cy="4785995"/>
        </p:xfrm>
        <a:graphic>
          <a:graphicData uri="http://schemas.openxmlformats.org/drawingml/2006/table">
            <a:tbl>
              <a:tblPr firstRow="1" bandRow="1">
                <a:tableStyleId>{FF452F27-4CEF-45B2-AF75-2D1EC1F2EDFC}</a:tableStyleId>
              </a:tblPr>
              <a:tblGrid>
                <a:gridCol w="1061085"/>
                <a:gridCol w="5708650"/>
              </a:tblGrid>
              <a:tr h="728980">
                <a:tc>
                  <a:txBody>
                    <a:bodyPr/>
                    <a:p>
                      <a:pPr algn="r">
                        <a:lnSpc>
                          <a:spcPct val="120000"/>
                        </a:lnSpc>
                      </a:pPr>
                      <a:r>
                        <a:rPr lang="en-US" altLang="zh-CN" sz="2000" spc="130">
                          <a:latin typeface="Times New Roman" panose="02020603050405020304" charset="0"/>
                          <a:cs typeface="Times New Roman" panose="02020603050405020304" charset="0"/>
                        </a:rPr>
                        <a:t>Step</a:t>
                      </a:r>
                      <a:endParaRPr lang="en-US" altLang="zh-CN" sz="2400" spc="130">
                        <a:latin typeface="Times New Roman" panose="02020603050405020304" charset="0"/>
                        <a:cs typeface="Times New Roman" panose="02020603050405020304" charset="0"/>
                      </a:endParaRPr>
                    </a:p>
                  </a:txBody>
                  <a:tcPr marL="254000" marR="254000" marT="177800" marB="177800" anchor="ctr" anchorCtr="0"/>
                </a:tc>
                <a:tc>
                  <a:txBody>
                    <a:bodyPr/>
                    <a:p>
                      <a:pPr algn="ctr">
                        <a:lnSpc>
                          <a:spcPct val="120000"/>
                        </a:lnSpc>
                      </a:pPr>
                      <a:r>
                        <a:rPr lang="en-US" altLang="zh-CN" sz="2000" spc="130">
                          <a:latin typeface="Times New Roman" panose="02020603050405020304" charset="0"/>
                          <a:cs typeface="Times New Roman" panose="02020603050405020304" charset="0"/>
                        </a:rPr>
                        <a:t>Action</a:t>
                      </a:r>
                      <a:endParaRPr lang="en-US" altLang="zh-CN" sz="2000" spc="130">
                        <a:latin typeface="Times New Roman" panose="02020603050405020304" charset="0"/>
                        <a:cs typeface="Times New Roman" panose="02020603050405020304" charset="0"/>
                      </a:endParaRPr>
                    </a:p>
                  </a:txBody>
                  <a:tcPr marL="254000" marR="254000" marT="177800" marB="177800" anchor="ctr" anchorCtr="0"/>
                </a:tc>
              </a:tr>
              <a:tr h="1282065">
                <a:tc>
                  <a:txBody>
                    <a:bodyPr/>
                    <a:p>
                      <a:pPr algn="r">
                        <a:lnSpc>
                          <a:spcPct val="120000"/>
                        </a:lnSpc>
                      </a:pPr>
                      <a:r>
                        <a:rPr lang="en-US" altLang="zh-CN" sz="2000">
                          <a:latin typeface="Times New Roman" panose="02020603050405020304" charset="0"/>
                          <a:cs typeface="Times New Roman" panose="02020603050405020304" charset="0"/>
                        </a:rPr>
                        <a:t>1</a:t>
                      </a:r>
                      <a:endParaRPr lang="en-US" altLang="zh-CN" sz="2000">
                        <a:latin typeface="Times New Roman" panose="02020603050405020304" charset="0"/>
                        <a:cs typeface="Times New Roman" panose="02020603050405020304" charset="0"/>
                      </a:endParaRPr>
                    </a:p>
                  </a:txBody>
                  <a:tcPr marL="254000" marR="254000" marT="177800" marB="177800" anchor="ctr" anchorCtr="0"/>
                </a:tc>
                <a:tc>
                  <a:txBody>
                    <a:bodyPr/>
                    <a:p>
                      <a:pPr algn="l">
                        <a:lnSpc>
                          <a:spcPct val="120000"/>
                        </a:lnSpc>
                      </a:pPr>
                      <a:r>
                        <a:rPr lang="en-US" altLang="zh-CN" sz="2000">
                          <a:latin typeface="Times New Roman" panose="02020603050405020304" charset="0"/>
                          <a:cs typeface="Times New Roman" panose="02020603050405020304" charset="0"/>
                        </a:rPr>
                        <a:t>Combine sifted candidate lists from all epochs (</a:t>
                      </a:r>
                      <a:r>
                        <a:rPr lang="en-US" altLang="zh-CN" sz="2000" b="1">
                          <a:latin typeface="Times New Roman" panose="02020603050405020304" charset="0"/>
                          <a:cs typeface="Times New Roman" panose="02020603050405020304" charset="0"/>
                        </a:rPr>
                        <a:t>PRESTO ACCEL_sift.py</a:t>
                      </a:r>
                      <a:r>
                        <a:rPr lang="en-US" altLang="zh-CN" sz="2000">
                          <a:latin typeface="Times New Roman" panose="02020603050405020304" charset="0"/>
                          <a:cs typeface="Times New Roman" panose="02020603050405020304" charset="0"/>
                        </a:rPr>
                        <a:t> output)</a:t>
                      </a:r>
                      <a:endParaRPr lang="en-US" altLang="zh-CN" sz="2000">
                        <a:latin typeface="Times New Roman" panose="02020603050405020304" charset="0"/>
                        <a:cs typeface="Times New Roman" panose="02020603050405020304" charset="0"/>
                      </a:endParaRPr>
                    </a:p>
                  </a:txBody>
                  <a:tcPr marL="254000" marR="254000" marT="177800" marB="177800" anchor="ctr" anchorCtr="0"/>
                </a:tc>
              </a:tr>
              <a:tr h="1452880">
                <a:tc>
                  <a:txBody>
                    <a:bodyPr/>
                    <a:p>
                      <a:pPr algn="r">
                        <a:lnSpc>
                          <a:spcPct val="120000"/>
                        </a:lnSpc>
                      </a:pPr>
                      <a:r>
                        <a:rPr lang="en-US" altLang="zh-CN" sz="2000">
                          <a:latin typeface="Times New Roman" panose="02020603050405020304" charset="0"/>
                          <a:cs typeface="Times New Roman" panose="02020603050405020304" charset="0"/>
                        </a:rPr>
                        <a:t>2</a:t>
                      </a:r>
                      <a:endParaRPr lang="en-US" altLang="zh-CN" sz="2000">
                        <a:latin typeface="Times New Roman" panose="02020603050405020304" charset="0"/>
                        <a:cs typeface="Times New Roman" panose="02020603050405020304" charset="0"/>
                      </a:endParaRPr>
                    </a:p>
                  </a:txBody>
                  <a:tcPr marL="254000" marR="254000" marT="177800" marB="177800" anchor="ctr" anchorCtr="0"/>
                </a:tc>
                <a:tc>
                  <a:txBody>
                    <a:bodyPr/>
                    <a:p>
                      <a:pPr algn="l">
                        <a:lnSpc>
                          <a:spcPct val="120000"/>
                        </a:lnSpc>
                        <a:buClrTx/>
                        <a:buSzTx/>
                        <a:buFontTx/>
                      </a:pPr>
                      <a:r>
                        <a:rPr lang="en-US" altLang="zh-CN" sz="2000" b="1">
                          <a:latin typeface="Times New Roman" panose="02020603050405020304" charset="0"/>
                          <a:cs typeface="Times New Roman" panose="02020603050405020304" charset="0"/>
                        </a:rPr>
                        <a:t>Cross-match</a:t>
                      </a:r>
                      <a:r>
                        <a:rPr lang="en-US" altLang="zh-CN" sz="2000">
                          <a:latin typeface="Times New Roman" panose="02020603050405020304" charset="0"/>
                          <a:cs typeface="Times New Roman" panose="02020603050405020304" charset="0"/>
                        </a:rPr>
                        <a:t>: for each candidate, search all epochs for matches </a:t>
                      </a:r>
                      <a:r>
                        <a:rPr lang="en-US" altLang="zh-CN" sz="2000" b="1">
                          <a:solidFill>
                            <a:srgbClr val="FF0000"/>
                          </a:solidFill>
                          <a:latin typeface="Times New Roman" panose="02020603050405020304" charset="0"/>
                          <a:cs typeface="Times New Roman" panose="02020603050405020304" charset="0"/>
                        </a:rPr>
                        <a:t>satisfying dual-threshold criteria</a:t>
                      </a:r>
                      <a:r>
                        <a:rPr lang="en-US" altLang="zh-CN" sz="2000">
                          <a:latin typeface="Times New Roman" panose="02020603050405020304" charset="0"/>
                          <a:cs typeface="Times New Roman" panose="02020603050405020304" charset="0"/>
                        </a:rPr>
                        <a:t> → group with hash mapping (Python defaultdict)</a:t>
                      </a:r>
                      <a:endParaRPr lang="en-US" altLang="zh-CN" sz="2000">
                        <a:latin typeface="Times New Roman" panose="02020603050405020304" charset="0"/>
                        <a:cs typeface="Times New Roman" panose="02020603050405020304" charset="0"/>
                      </a:endParaRPr>
                    </a:p>
                  </a:txBody>
                  <a:tcPr marL="254000" marR="254000" marT="177800" marB="177800" anchor="ctr" anchorCtr="0"/>
                </a:tc>
              </a:tr>
              <a:tr h="956310">
                <a:tc>
                  <a:txBody>
                    <a:bodyPr/>
                    <a:p>
                      <a:pPr algn="r">
                        <a:lnSpc>
                          <a:spcPct val="120000"/>
                        </a:lnSpc>
                      </a:pPr>
                      <a:r>
                        <a:rPr lang="en-US" altLang="zh-CN" sz="2000">
                          <a:latin typeface="Times New Roman" panose="02020603050405020304" charset="0"/>
                          <a:cs typeface="Times New Roman" panose="02020603050405020304" charset="0"/>
                        </a:rPr>
                        <a:t>3</a:t>
                      </a:r>
                      <a:endParaRPr lang="en-US" altLang="zh-CN" sz="2000">
                        <a:latin typeface="Times New Roman" panose="02020603050405020304" charset="0"/>
                        <a:cs typeface="Times New Roman" panose="02020603050405020304" charset="0"/>
                      </a:endParaRPr>
                    </a:p>
                  </a:txBody>
                  <a:tcPr marL="254000" marR="254000" marT="177800" marB="177800" anchor="ctr" anchorCtr="0"/>
                </a:tc>
                <a:tc>
                  <a:txBody>
                    <a:bodyPr/>
                    <a:p>
                      <a:pPr algn="l">
                        <a:lnSpc>
                          <a:spcPct val="120000"/>
                        </a:lnSpc>
                      </a:pPr>
                      <a:r>
                        <a:rPr lang="en-US" altLang="zh-CN" sz="2000">
                          <a:latin typeface="Times New Roman" panose="02020603050405020304" charset="0"/>
                          <a:cs typeface="Times New Roman" panose="02020603050405020304" charset="0"/>
                        </a:rPr>
                        <a:t>Generate diagnostic plots + visual inspection</a:t>
                      </a:r>
                      <a:endParaRPr lang="en-US" altLang="zh-CN" sz="2000">
                        <a:latin typeface="Times New Roman" panose="02020603050405020304" charset="0"/>
                        <a:cs typeface="Times New Roman" panose="02020603050405020304" charset="0"/>
                      </a:endParaRPr>
                    </a:p>
                  </a:txBody>
                  <a:tcPr marL="254000" marR="254000" marT="177800" marB="177800" anchor="ctr" anchorCtr="0"/>
                </a:tc>
              </a:tr>
            </a:tbl>
          </a:graphicData>
        </a:graphic>
      </p:graphicFrame>
      <p:sp>
        <p:nvSpPr>
          <p:cNvPr id="7" name="矩形 6"/>
          <p:cNvSpPr/>
          <p:nvPr/>
        </p:nvSpPr>
        <p:spPr>
          <a:xfrm>
            <a:off x="10039985" y="6095365"/>
            <a:ext cx="2000250" cy="63627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>
              <a:latin typeface="Times New Roman" panose="02020603050405020304" charset="0"/>
              <a:cs typeface="Times New Roman" panose="02020603050405020304" charset="0"/>
            </a:endParaRPr>
          </a:p>
        </p:txBody>
      </p:sp>
      <p:grpSp>
        <p:nvGrpSpPr>
          <p:cNvPr id="335" name="组合 334" descr="7b0a202020202274657874626f78223a2022220a7d0a"/>
          <p:cNvGrpSpPr/>
          <p:nvPr>
            <p:custDataLst>
              <p:tags r:id="rId3"/>
            </p:custDataLst>
          </p:nvPr>
        </p:nvGrpSpPr>
        <p:grpSpPr>
          <a:xfrm>
            <a:off x="7573010" y="3428908"/>
            <a:ext cx="4467131" cy="1809666"/>
            <a:chOff x="5471" y="3508"/>
            <a:chExt cx="8260" cy="3938"/>
          </a:xfrm>
        </p:grpSpPr>
        <p:sp>
          <p:nvSpPr>
            <p:cNvPr id="322" name="任意多边形: 形状 27"/>
            <p:cNvSpPr/>
            <p:nvPr/>
          </p:nvSpPr>
          <p:spPr>
            <a:xfrm>
              <a:off x="5624" y="3851"/>
              <a:ext cx="624" cy="1307"/>
            </a:xfrm>
            <a:custGeom>
              <a:avLst/>
              <a:gdLst>
                <a:gd name="csX0" fmla="*/ 0 w 184594"/>
                <a:gd name="csY0" fmla="*/ 386429 h 386429"/>
                <a:gd name="csX1" fmla="*/ 0 w 184594"/>
                <a:gd name="csY1" fmla="*/ 0 h 386429"/>
                <a:gd name="csX2" fmla="*/ 184595 w 184594"/>
                <a:gd name="csY2" fmla="*/ 0 h 386429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</a:cxnLst>
              <a:rect l="l" t="t" r="r" b="b"/>
              <a:pathLst>
                <a:path w="184594" h="386429">
                  <a:moveTo>
                    <a:pt x="0" y="386429"/>
                  </a:moveTo>
                  <a:lnTo>
                    <a:pt x="0" y="0"/>
                  </a:lnTo>
                  <a:lnTo>
                    <a:pt x="184595" y="0"/>
                  </a:lnTo>
                </a:path>
              </a:pathLst>
            </a:custGeom>
            <a:noFill/>
            <a:ln w="31750" cap="rnd">
              <a:solidFill>
                <a:srgbClr val="EF5151">
                  <a:alpha val="71000"/>
                </a:srgbClr>
              </a:solidFill>
              <a:prstDash val="solid"/>
              <a:round/>
            </a:ln>
            <a:effectLst>
              <a:outerShdw blurRad="76200" dist="38100" dir="2700000" algn="tl" rotWithShape="0">
                <a:srgbClr val="E80909">
                  <a:alpha val="20000"/>
                </a:srgbClr>
              </a:outerShdw>
            </a:effec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323" name="任意多边形: 形状 28"/>
            <p:cNvSpPr/>
            <p:nvPr/>
          </p:nvSpPr>
          <p:spPr>
            <a:xfrm>
              <a:off x="5624" y="6139"/>
              <a:ext cx="7971" cy="1307"/>
            </a:xfrm>
            <a:custGeom>
              <a:avLst/>
              <a:gdLst>
                <a:gd name="csX0" fmla="*/ 2356295 w 2356294"/>
                <a:gd name="csY0" fmla="*/ 0 h 386429"/>
                <a:gd name="csX1" fmla="*/ 2356295 w 2356294"/>
                <a:gd name="csY1" fmla="*/ 386429 h 386429"/>
                <a:gd name="csX2" fmla="*/ 0 w 2356294"/>
                <a:gd name="csY2" fmla="*/ 386429 h 386429"/>
                <a:gd name="csX3" fmla="*/ 0 w 2356294"/>
                <a:gd name="csY3" fmla="*/ 0 h 386429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</a:cxnLst>
              <a:rect l="l" t="t" r="r" b="b"/>
              <a:pathLst>
                <a:path w="2356294" h="386429">
                  <a:moveTo>
                    <a:pt x="2356295" y="0"/>
                  </a:moveTo>
                  <a:lnTo>
                    <a:pt x="2356295" y="386429"/>
                  </a:lnTo>
                  <a:lnTo>
                    <a:pt x="0" y="386429"/>
                  </a:lnTo>
                  <a:lnTo>
                    <a:pt x="0" y="0"/>
                  </a:lnTo>
                </a:path>
              </a:pathLst>
            </a:custGeom>
            <a:noFill/>
            <a:ln w="31750" cap="rnd">
              <a:solidFill>
                <a:srgbClr val="EF5151">
                  <a:alpha val="71000"/>
                </a:srgbClr>
              </a:solidFill>
              <a:prstDash val="solid"/>
              <a:round/>
            </a:ln>
            <a:effectLst>
              <a:outerShdw blurRad="76200" dist="38100" dir="2700000" algn="tl" rotWithShape="0">
                <a:srgbClr val="E80909">
                  <a:alpha val="20000"/>
                </a:srgbClr>
              </a:outerShdw>
            </a:effec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324" name="任意多边形: 形状 29"/>
            <p:cNvSpPr/>
            <p:nvPr/>
          </p:nvSpPr>
          <p:spPr>
            <a:xfrm>
              <a:off x="8878" y="3824"/>
              <a:ext cx="4717" cy="1333"/>
            </a:xfrm>
            <a:custGeom>
              <a:avLst/>
              <a:gdLst>
                <a:gd name="csX0" fmla="*/ 0 w 1681067"/>
                <a:gd name="csY0" fmla="*/ 0 h 386429"/>
                <a:gd name="csX1" fmla="*/ 1681067 w 1681067"/>
                <a:gd name="csY1" fmla="*/ 0 h 386429"/>
                <a:gd name="csX2" fmla="*/ 1681067 w 1681067"/>
                <a:gd name="csY2" fmla="*/ 386429 h 386429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</a:cxnLst>
              <a:rect l="l" t="t" r="r" b="b"/>
              <a:pathLst>
                <a:path w="1681067" h="386429">
                  <a:moveTo>
                    <a:pt x="0" y="0"/>
                  </a:moveTo>
                  <a:lnTo>
                    <a:pt x="1681067" y="0"/>
                  </a:lnTo>
                  <a:lnTo>
                    <a:pt x="1681067" y="386429"/>
                  </a:lnTo>
                </a:path>
              </a:pathLst>
            </a:custGeom>
            <a:noFill/>
            <a:ln w="31750" cap="rnd">
              <a:solidFill>
                <a:srgbClr val="EF5151">
                  <a:alpha val="71000"/>
                </a:srgbClr>
              </a:solidFill>
              <a:prstDash val="solid"/>
              <a:round/>
            </a:ln>
            <a:effectLst>
              <a:outerShdw blurRad="76200" dist="38100" dir="2700000" algn="tl" rotWithShape="0">
                <a:srgbClr val="E80909">
                  <a:alpha val="20000"/>
                </a:srgbClr>
              </a:outerShdw>
            </a:effec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326" name="文本框 325"/>
            <p:cNvSpPr txBox="1"/>
            <p:nvPr/>
          </p:nvSpPr>
          <p:spPr>
            <a:xfrm>
              <a:off x="5875" y="4456"/>
              <a:ext cx="7085" cy="2368"/>
            </a:xfrm>
            <a:prstGeom prst="rect">
              <a:avLst/>
            </a:prstGeom>
            <a:noFill/>
          </p:spPr>
          <p:txBody>
            <a:bodyPr wrap="square" rtlCol="0" anchor="ctr">
              <a:normAutofit/>
            </a:bodyPr>
            <a:lstStyle/>
            <a:p>
              <a:pPr algn="ctr">
                <a:lnSpc>
                  <a:spcPct val="150000"/>
                </a:lnSpc>
              </a:pPr>
              <a:r>
                <a:rPr lang="en-US" altLang="zh-CN" b="1" dirty="0">
                  <a:latin typeface="Times New Roman" panose="02020603050405020304" charset="0"/>
                  <a:cs typeface="Times New Roman" panose="02020603050405020304" charset="0"/>
                  <a:sym typeface="+mn-ea"/>
                </a:rPr>
                <a:t>ΔP/P ≤ 1%</a:t>
              </a:r>
              <a:endParaRPr lang="en-US" altLang="zh-CN" b="1" dirty="0">
                <a:latin typeface="Times New Roman" panose="02020603050405020304" charset="0"/>
                <a:cs typeface="Times New Roman" panose="02020603050405020304" charset="0"/>
                <a:sym typeface="+mn-ea"/>
              </a:endParaRPr>
            </a:p>
            <a:p>
              <a:pPr algn="ctr">
                <a:lnSpc>
                  <a:spcPct val="150000"/>
                </a:lnSpc>
              </a:pPr>
              <a:r>
                <a:rPr lang="en-US" altLang="zh-CN" b="1" dirty="0">
                  <a:latin typeface="Times New Roman" panose="02020603050405020304" charset="0"/>
                  <a:cs typeface="Times New Roman" panose="02020603050405020304" charset="0"/>
                  <a:sym typeface="+mn-ea"/>
                </a:rPr>
                <a:t>ΔDM/DM ≤ 10%</a:t>
              </a:r>
              <a:endParaRPr lang="zh-CN" altLang="en-US" dirty="0">
                <a:effectLst/>
                <a:latin typeface="Times New Roman" panose="02020603050405020304" charset="0"/>
                <a:ea typeface="微软雅黑" panose="020B0503020204020204" pitchFamily="34" charset="-122"/>
                <a:cs typeface="Times New Roman" panose="02020603050405020304" charset="0"/>
              </a:endParaRPr>
            </a:p>
          </p:txBody>
        </p:sp>
        <p:sp>
          <p:nvSpPr>
            <p:cNvPr id="327" name="任意多边形: 形状 30"/>
            <p:cNvSpPr/>
            <p:nvPr/>
          </p:nvSpPr>
          <p:spPr>
            <a:xfrm>
              <a:off x="5471" y="5347"/>
              <a:ext cx="307" cy="603"/>
            </a:xfrm>
            <a:custGeom>
              <a:avLst/>
              <a:gdLst>
                <a:gd name="csX0" fmla="*/ 3429 w 90773"/>
                <a:gd name="csY0" fmla="*/ 0 h 178117"/>
                <a:gd name="csX1" fmla="*/ 90773 w 90773"/>
                <a:gd name="csY1" fmla="*/ 87344 h 178117"/>
                <a:gd name="csX2" fmla="*/ 0 w 90773"/>
                <a:gd name="csY2" fmla="*/ 178118 h 178117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</a:cxnLst>
              <a:rect l="l" t="t" r="r" b="b"/>
              <a:pathLst>
                <a:path w="90773" h="178117">
                  <a:moveTo>
                    <a:pt x="3429" y="0"/>
                  </a:moveTo>
                  <a:lnTo>
                    <a:pt x="90773" y="87344"/>
                  </a:lnTo>
                  <a:lnTo>
                    <a:pt x="0" y="178118"/>
                  </a:lnTo>
                </a:path>
              </a:pathLst>
            </a:custGeom>
            <a:noFill/>
            <a:ln w="31750" cap="rnd">
              <a:solidFill>
                <a:srgbClr val="EF5151">
                  <a:alpha val="83000"/>
                </a:srgbClr>
              </a:solidFill>
              <a:prstDash val="solid"/>
              <a:round/>
            </a:ln>
            <a:effectLst>
              <a:outerShdw blurRad="63500" dist="38100" dir="2700000" algn="tl" rotWithShape="0">
                <a:srgbClr val="E80909">
                  <a:alpha val="20000"/>
                </a:srgbClr>
              </a:outerShdw>
            </a:effec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328" name="任意多边形: 形状 30"/>
            <p:cNvSpPr/>
            <p:nvPr/>
          </p:nvSpPr>
          <p:spPr>
            <a:xfrm flipH="1">
              <a:off x="13424" y="5347"/>
              <a:ext cx="307" cy="603"/>
            </a:xfrm>
            <a:custGeom>
              <a:avLst/>
              <a:gdLst>
                <a:gd name="csX0" fmla="*/ 3429 w 90773"/>
                <a:gd name="csY0" fmla="*/ 0 h 178117"/>
                <a:gd name="csX1" fmla="*/ 90773 w 90773"/>
                <a:gd name="csY1" fmla="*/ 87344 h 178117"/>
                <a:gd name="csX2" fmla="*/ 0 w 90773"/>
                <a:gd name="csY2" fmla="*/ 178118 h 178117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</a:cxnLst>
              <a:rect l="l" t="t" r="r" b="b"/>
              <a:pathLst>
                <a:path w="90773" h="178117">
                  <a:moveTo>
                    <a:pt x="3429" y="0"/>
                  </a:moveTo>
                  <a:lnTo>
                    <a:pt x="90773" y="87344"/>
                  </a:lnTo>
                  <a:lnTo>
                    <a:pt x="0" y="178118"/>
                  </a:lnTo>
                </a:path>
              </a:pathLst>
            </a:custGeom>
            <a:noFill/>
            <a:ln w="31750" cap="rnd">
              <a:solidFill>
                <a:srgbClr val="EF5151">
                  <a:alpha val="83000"/>
                </a:srgbClr>
              </a:solidFill>
              <a:prstDash val="solid"/>
              <a:round/>
            </a:ln>
            <a:effectLst>
              <a:outerShdw blurRad="63500" dist="38100" dir="2700000" algn="tl" rotWithShape="0">
                <a:srgbClr val="E80909">
                  <a:alpha val="20000"/>
                </a:srgbClr>
              </a:outerShdw>
            </a:effec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333" name="矩形 332"/>
            <p:cNvSpPr/>
            <p:nvPr/>
          </p:nvSpPr>
          <p:spPr>
            <a:xfrm>
              <a:off x="6093" y="3508"/>
              <a:ext cx="2969" cy="1358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lumMod val="75000"/>
              </a:schemeClr>
            </a:lnRef>
            <a:fillRef idx="1">
              <a:schemeClr val="accent1"/>
            </a:fillRef>
            <a:effectRef idx="0">
              <a:srgbClr val="FFFFFF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r>
                <a:rPr lang="en-US" altLang="zh-CN" sz="2000" b="1" noProof="0" dirty="0">
                  <a:ln>
                    <a:noFill/>
                  </a:ln>
                  <a:solidFill>
                    <a:srgbClr val="9B0000"/>
                  </a:solidFill>
                  <a:effectLst/>
                  <a:uLnTx/>
                  <a:uFillTx/>
                  <a:latin typeface="Times New Roman" panose="02020603050405020304" charset="0"/>
                  <a:ea typeface="等线" panose="02010600030101010101" charset="-122"/>
                  <a:cs typeface="Times New Roman" panose="02020603050405020304" charset="0"/>
                  <a:sym typeface="+mn-ea"/>
                </a:rPr>
                <a:t>Criteria</a:t>
              </a:r>
              <a:endParaRPr kumimoji="0" lang="en-US" altLang="zh-CN" sz="2000" b="1" i="0" u="none" strike="noStrike" kern="1200" cap="none" spc="0" normalizeH="0" baseline="0" noProof="0" dirty="0">
                <a:ln>
                  <a:noFill/>
                </a:ln>
                <a:solidFill>
                  <a:srgbClr val="9B0000"/>
                </a:solidFill>
                <a:effectLst/>
                <a:uLnTx/>
                <a:uFillTx/>
                <a:latin typeface="Times New Roman" panose="02020603050405020304" charset="0"/>
                <a:ea typeface="等线" panose="02010600030101010101" charset="-122"/>
                <a:cs typeface="Times New Roman" panose="02020603050405020304" charset="0"/>
              </a:endParaRPr>
            </a:p>
            <a:p>
              <a:pPr algn="ctr"/>
              <a:endParaRPr lang="en-US" altLang="zh-CN" sz="2000" b="1">
                <a:gradFill>
                  <a:gsLst>
                    <a:gs pos="0">
                      <a:srgbClr val="EF5151"/>
                    </a:gs>
                    <a:gs pos="100000">
                      <a:srgbClr val="EF5151">
                        <a:alpha val="45000"/>
                      </a:srgbClr>
                    </a:gs>
                  </a:gsLst>
                  <a:lin ang="13500000" scaled="0"/>
                </a:gradFill>
                <a:effectLst>
                  <a:outerShdw blurRad="76200" dist="50800" dir="2700000" algn="tl">
                    <a:srgbClr val="E80909">
                      <a:alpha val="20000"/>
                    </a:srgbClr>
                  </a:outerShdw>
                </a:effectLst>
                <a:latin typeface="Times New Roman" panose="02020603050405020304" charset="0"/>
                <a:cs typeface="Times New Roman" panose="02020603050405020304" charset="0"/>
              </a:endParaRPr>
            </a:p>
          </p:txBody>
        </p:sp>
      </p:grp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  <p:bldLst>
      <p:bldP spid="5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标题 16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642620" y="494030"/>
            <a:ext cx="10800080" cy="462915"/>
          </a:xfrm>
        </p:spPr>
        <p:txBody>
          <a:bodyPr/>
          <a:lstStyle/>
          <a:p>
            <a:r>
              <a:rPr lang="en-US" altLang="zh-CN" sz="2400" noProof="0" dirty="0">
                <a:ln>
                  <a:noFill/>
                </a:ln>
                <a:solidFill>
                  <a:srgbClr val="9B0000"/>
                </a:solidFill>
                <a:effectLst/>
                <a:uLnTx/>
                <a:uFillTx/>
                <a:latin typeface="等线" panose="02010600030101010101" charset="-122"/>
                <a:ea typeface="等线" panose="02010600030101010101" charset="-122"/>
                <a:cs typeface="+mn-cs"/>
                <a:sym typeface="+mn-ea"/>
              </a:rPr>
              <a:t>Method –  CMA Diagnostic Plot</a:t>
            </a:r>
            <a:endParaRPr lang="en-US" altLang="zh-CN" sz="2400" noProof="0" dirty="0">
              <a:ln>
                <a:noFill/>
              </a:ln>
              <a:solidFill>
                <a:srgbClr val="9B0000"/>
              </a:solidFill>
              <a:effectLst/>
              <a:uLnTx/>
              <a:uFillTx/>
              <a:latin typeface="等线" panose="02010600030101010101" charset="-122"/>
              <a:ea typeface="等线" panose="02010600030101010101" charset="-122"/>
              <a:cs typeface="+mn-cs"/>
              <a:sym typeface="+mn-ea"/>
            </a:endParaRPr>
          </a:p>
        </p:txBody>
      </p:sp>
      <p:cxnSp>
        <p:nvCxnSpPr>
          <p:cNvPr id="7" name="直接连接符 6"/>
          <p:cNvCxnSpPr/>
          <p:nvPr/>
        </p:nvCxnSpPr>
        <p:spPr>
          <a:xfrm>
            <a:off x="576469" y="1197782"/>
            <a:ext cx="7215809" cy="0"/>
          </a:xfrm>
          <a:prstGeom prst="line">
            <a:avLst/>
          </a:prstGeom>
          <a:ln w="76200">
            <a:solidFill>
              <a:srgbClr val="CB3737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0" name="图片 9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276715" y="86995"/>
            <a:ext cx="2817495" cy="1175385"/>
          </a:xfrm>
          <a:prstGeom prst="rect">
            <a:avLst/>
          </a:prstGeom>
        </p:spPr>
      </p:pic>
      <p:pic>
        <p:nvPicPr>
          <p:cNvPr id="2" name="图片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76580" y="1197610"/>
            <a:ext cx="7616190" cy="5577205"/>
          </a:xfrm>
          <a:prstGeom prst="rect">
            <a:avLst/>
          </a:prstGeom>
        </p:spPr>
      </p:pic>
      <p:sp>
        <p:nvSpPr>
          <p:cNvPr id="3" name="文本框 2"/>
          <p:cNvSpPr txBox="1"/>
          <p:nvPr/>
        </p:nvSpPr>
        <p:spPr>
          <a:xfrm>
            <a:off x="8383905" y="4284980"/>
            <a:ext cx="3808095" cy="1873250"/>
          </a:xfrm>
          <a:prstGeom prst="rect">
            <a:avLst/>
          </a:prstGeom>
        </p:spPr>
        <p:txBody>
          <a:bodyPr wrap="square">
            <a:noAutofit/>
          </a:bodyPr>
          <a:p>
            <a:pPr indent="0" fontAlgn="auto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altLang="zh-CN" sz="1600" b="1" i="0">
                <a:solidFill>
                  <a:srgbClr val="0F1115"/>
                </a:solidFill>
                <a:latin typeface="Times New Roman" panose="02020603050405020304" charset="0"/>
                <a:ea typeface="quote-cjk-patch"/>
                <a:cs typeface="Times New Roman" panose="02020603050405020304" charset="0"/>
              </a:rPr>
              <a:t>Left panel – M12B (genuine pulsar):</a:t>
            </a:r>
            <a:endParaRPr lang="en-US" altLang="zh-CN" sz="1600" b="1" i="0">
              <a:solidFill>
                <a:srgbClr val="0F1115"/>
              </a:solidFill>
              <a:latin typeface="Times New Roman" panose="02020603050405020304" charset="0"/>
              <a:ea typeface="quote-cjk-patch"/>
              <a:cs typeface="Times New Roman" panose="02020603050405020304" charset="0"/>
            </a:endParaRPr>
          </a:p>
          <a:p>
            <a:pPr indent="0" fontAlgn="auto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Font typeface="Arial" panose="020B0604020202020204"/>
              <a:buChar char="•"/>
            </a:pPr>
            <a:r>
              <a:rPr lang="en-US" altLang="zh-CN" sz="1600" b="0" i="0">
                <a:solidFill>
                  <a:srgbClr val="0F1115"/>
                </a:solidFill>
                <a:latin typeface="Times New Roman" panose="02020603050405020304" charset="0"/>
                <a:ea typeface="quote-cjk-patch"/>
                <a:cs typeface="Times New Roman" panose="02020603050405020304" charset="0"/>
              </a:rPr>
              <a:t>Detections tightly clustered in P–DM space</a:t>
            </a:r>
            <a:endParaRPr lang="en-US" altLang="zh-CN" sz="1600" b="0" i="0">
              <a:solidFill>
                <a:srgbClr val="0F1115"/>
              </a:solidFill>
              <a:latin typeface="Times New Roman" panose="02020603050405020304" charset="0"/>
              <a:ea typeface="quote-cjk-patch"/>
              <a:cs typeface="Times New Roman" panose="02020603050405020304" charset="0"/>
            </a:endParaRPr>
          </a:p>
          <a:p>
            <a:pPr indent="0" fontAlgn="auto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Font typeface="Arial" panose="020B0604020202020204"/>
              <a:buChar char="•"/>
            </a:pPr>
            <a:r>
              <a:rPr lang="en-US" altLang="zh-CN" sz="1600" b="0" i="0">
                <a:solidFill>
                  <a:srgbClr val="0F1115"/>
                </a:solidFill>
                <a:latin typeface="Times New Roman" panose="02020603050405020304" charset="0"/>
                <a:ea typeface="quote-cjk-patch"/>
                <a:cs typeface="Times New Roman" panose="02020603050405020304" charset="0"/>
              </a:rPr>
              <a:t>All points near the origin (0%, 0%)</a:t>
            </a:r>
            <a:endParaRPr lang="en-US" altLang="zh-CN" sz="1600" b="0" i="0">
              <a:solidFill>
                <a:srgbClr val="0F1115"/>
              </a:solidFill>
              <a:latin typeface="Times New Roman" panose="02020603050405020304" charset="0"/>
              <a:ea typeface="quote-cjk-patch"/>
              <a:cs typeface="Times New Roman" panose="02020603050405020304" charset="0"/>
            </a:endParaRPr>
          </a:p>
          <a:p>
            <a:pPr indent="0" fontAlgn="auto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altLang="zh-CN" sz="1600" b="1" i="0">
                <a:solidFill>
                  <a:srgbClr val="0F1115"/>
                </a:solidFill>
                <a:latin typeface="Times New Roman" panose="02020603050405020304" charset="0"/>
                <a:ea typeface="quote-cjk-patch"/>
                <a:cs typeface="Times New Roman" panose="02020603050405020304" charset="0"/>
              </a:rPr>
              <a:t>Right panel – RFI:</a:t>
            </a:r>
            <a:endParaRPr lang="en-US" altLang="zh-CN" sz="1600" b="1" i="0">
              <a:solidFill>
                <a:srgbClr val="0F1115"/>
              </a:solidFill>
              <a:latin typeface="Times New Roman" panose="02020603050405020304" charset="0"/>
              <a:ea typeface="quote-cjk-patch"/>
              <a:cs typeface="Times New Roman" panose="02020603050405020304" charset="0"/>
            </a:endParaRPr>
          </a:p>
          <a:p>
            <a:pPr indent="0" fontAlgn="auto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Font typeface="Arial" panose="020B0604020202020204"/>
              <a:buChar char="•"/>
            </a:pPr>
            <a:r>
              <a:rPr lang="en-US" altLang="zh-CN" sz="1600" b="0" i="0">
                <a:solidFill>
                  <a:srgbClr val="0F1115"/>
                </a:solidFill>
                <a:latin typeface="Times New Roman" panose="02020603050405020304" charset="0"/>
                <a:ea typeface="quote-cjk-patch"/>
                <a:cs typeface="Times New Roman" panose="02020603050405020304" charset="0"/>
              </a:rPr>
              <a:t>Significant scatter, especially in DM</a:t>
            </a:r>
            <a:endParaRPr lang="en-US" altLang="zh-CN" sz="1600" b="0" i="0">
              <a:solidFill>
                <a:srgbClr val="0F1115"/>
              </a:solidFill>
              <a:latin typeface="Times New Roman" panose="02020603050405020304" charset="0"/>
              <a:ea typeface="quote-cjk-patch"/>
              <a:cs typeface="Times New Roman" panose="02020603050405020304" charset="0"/>
            </a:endParaRPr>
          </a:p>
        </p:txBody>
      </p:sp>
    </p:spTree>
    <p:custDataLst>
      <p:tags r:id="rId4"/>
    </p:custData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矩形 8"/>
          <p:cNvSpPr/>
          <p:nvPr/>
        </p:nvSpPr>
        <p:spPr>
          <a:xfrm>
            <a:off x="10039985" y="6095365"/>
            <a:ext cx="2000250" cy="63627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>
              <a:latin typeface="Times New Roman" panose="02020603050405020304" charset="0"/>
              <a:cs typeface="Times New Roman" panose="02020603050405020304" charset="0"/>
            </a:endParaRPr>
          </a:p>
        </p:txBody>
      </p:sp>
      <p:cxnSp>
        <p:nvCxnSpPr>
          <p:cNvPr id="4" name="直接连接符 3"/>
          <p:cNvCxnSpPr/>
          <p:nvPr/>
        </p:nvCxnSpPr>
        <p:spPr>
          <a:xfrm>
            <a:off x="576469" y="1197782"/>
            <a:ext cx="7215809" cy="0"/>
          </a:xfrm>
          <a:prstGeom prst="line">
            <a:avLst/>
          </a:prstGeom>
          <a:ln w="76200">
            <a:solidFill>
              <a:srgbClr val="CB3737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文本框 4"/>
          <p:cNvSpPr txBox="1"/>
          <p:nvPr/>
        </p:nvSpPr>
        <p:spPr>
          <a:xfrm>
            <a:off x="411369" y="539986"/>
            <a:ext cx="4506773" cy="8299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altLang="zh-CN" sz="2400" b="1" i="0" u="none" strike="noStrike" kern="1200" cap="none" spc="0" normalizeH="0" baseline="0" noProof="0" dirty="0">
                <a:ln>
                  <a:noFill/>
                </a:ln>
                <a:solidFill>
                  <a:srgbClr val="9B0000"/>
                </a:solidFill>
                <a:effectLst/>
                <a:uLnTx/>
                <a:uFillTx/>
                <a:latin typeface="Times New Roman" panose="02020603050405020304" charset="0"/>
                <a:ea typeface="等线" panose="02010600030101010101" charset="-122"/>
                <a:cs typeface="Times New Roman" panose="02020603050405020304" charset="0"/>
              </a:rPr>
              <a:t> Data Processing</a:t>
            </a:r>
            <a:endParaRPr kumimoji="0" lang="en-US" altLang="zh-CN" sz="2400" b="1" i="0" u="none" strike="noStrike" kern="1200" cap="none" spc="0" normalizeH="0" baseline="0" noProof="0" dirty="0">
              <a:ln>
                <a:noFill/>
              </a:ln>
              <a:solidFill>
                <a:srgbClr val="9B0000"/>
              </a:solidFill>
              <a:effectLst/>
              <a:uLnTx/>
              <a:uFillTx/>
              <a:latin typeface="Times New Roman" panose="02020603050405020304" charset="0"/>
              <a:ea typeface="等线" panose="02010600030101010101" charset="-122"/>
              <a:cs typeface="Times New Roman" panose="02020603050405020304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en-US" altLang="zh-CN" sz="2400" b="1" i="0" u="none" strike="noStrike" kern="1200" cap="none" spc="0" normalizeH="0" baseline="0" noProof="0" dirty="0">
              <a:ln>
                <a:noFill/>
              </a:ln>
              <a:solidFill>
                <a:srgbClr val="9B0000"/>
              </a:solidFill>
              <a:effectLst/>
              <a:uLnTx/>
              <a:uFillTx/>
              <a:latin typeface="Times New Roman" panose="02020603050405020304" charset="0"/>
              <a:ea typeface="等线" panose="02010600030101010101" charset="-122"/>
              <a:cs typeface="Times New Roman" panose="02020603050405020304" charset="0"/>
            </a:endParaRPr>
          </a:p>
        </p:txBody>
      </p:sp>
      <p:pic>
        <p:nvPicPr>
          <p:cNvPr id="3" name="图片 2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276715" y="86995"/>
            <a:ext cx="2817495" cy="1175385"/>
          </a:xfrm>
          <a:prstGeom prst="rect">
            <a:avLst/>
          </a:prstGeom>
        </p:spPr>
      </p:pic>
      <p:pic>
        <p:nvPicPr>
          <p:cNvPr id="6" name="图片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5140" y="1262380"/>
            <a:ext cx="5897245" cy="5537200"/>
          </a:xfrm>
          <a:prstGeom prst="rect">
            <a:avLst/>
          </a:prstGeom>
        </p:spPr>
      </p:pic>
      <p:pic>
        <p:nvPicPr>
          <p:cNvPr id="7" name="图片 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544310" y="1604010"/>
            <a:ext cx="5549900" cy="4730750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  <p:bldLst>
      <p:bldP spid="5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" name="直接连接符 3"/>
          <p:cNvCxnSpPr/>
          <p:nvPr/>
        </p:nvCxnSpPr>
        <p:spPr>
          <a:xfrm>
            <a:off x="576469" y="1197782"/>
            <a:ext cx="7215809" cy="0"/>
          </a:xfrm>
          <a:prstGeom prst="line">
            <a:avLst/>
          </a:prstGeom>
          <a:ln w="76200">
            <a:solidFill>
              <a:srgbClr val="CB3737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文本框 4"/>
          <p:cNvSpPr txBox="1"/>
          <p:nvPr/>
        </p:nvSpPr>
        <p:spPr>
          <a:xfrm>
            <a:off x="576580" y="539750"/>
            <a:ext cx="5913755" cy="4603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en-US" altLang="zh-CN" sz="2400" b="1" noProof="0" dirty="0">
                <a:ln>
                  <a:noFill/>
                </a:ln>
                <a:solidFill>
                  <a:srgbClr val="9B0000"/>
                </a:solidFill>
                <a:effectLst/>
                <a:uLnTx/>
                <a:uFillTx/>
                <a:latin typeface="Times New Roman" panose="02020603050405020304" charset="0"/>
                <a:ea typeface="等线" panose="02010600030101010101" charset="-122"/>
                <a:cs typeface="Times New Roman" panose="02020603050405020304" charset="0"/>
                <a:sym typeface="+mn-ea"/>
              </a:rPr>
              <a:t>Discovery – Physical Parameters of M12B</a:t>
            </a:r>
            <a:endParaRPr lang="en-US" altLang="zh-CN" sz="2400" b="1" noProof="0" dirty="0">
              <a:ln>
                <a:noFill/>
              </a:ln>
              <a:solidFill>
                <a:srgbClr val="9B0000"/>
              </a:solidFill>
              <a:effectLst/>
              <a:uLnTx/>
              <a:uFillTx/>
              <a:latin typeface="Times New Roman" panose="02020603050405020304" charset="0"/>
              <a:ea typeface="等线" panose="02010600030101010101" charset="-122"/>
              <a:cs typeface="Times New Roman" panose="02020603050405020304" charset="0"/>
              <a:sym typeface="+mn-ea"/>
            </a:endParaRPr>
          </a:p>
        </p:txBody>
      </p:sp>
      <p:pic>
        <p:nvPicPr>
          <p:cNvPr id="3" name="图片 2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276715" y="86995"/>
            <a:ext cx="2817495" cy="1175385"/>
          </a:xfrm>
          <a:prstGeom prst="rect">
            <a:avLst/>
          </a:prstGeom>
        </p:spPr>
      </p:pic>
      <p:graphicFrame>
        <p:nvGraphicFramePr>
          <p:cNvPr id="7" name="表格 6"/>
          <p:cNvGraphicFramePr/>
          <p:nvPr>
            <p:custDataLst>
              <p:tags r:id="rId2"/>
            </p:custDataLst>
          </p:nvPr>
        </p:nvGraphicFramePr>
        <p:xfrm>
          <a:off x="576580" y="2254250"/>
          <a:ext cx="3810000" cy="3184525"/>
        </p:xfrm>
        <a:graphic>
          <a:graphicData uri="http://schemas.openxmlformats.org/drawingml/2006/table">
            <a:tbl>
              <a:tblPr firstRow="1" bandRow="1">
                <a:tableStyleId>{2AED8C42-3DD5-4760-9C6C-8CE43129F241}</a:tableStyleId>
              </a:tblPr>
              <a:tblGrid>
                <a:gridCol w="1735455"/>
                <a:gridCol w="2074545"/>
              </a:tblGrid>
              <a:tr h="636905">
                <a:tc>
                  <a:txBody>
                    <a:bodyPr/>
                    <a:p>
                      <a:pPr algn="ctr">
                        <a:lnSpc>
                          <a:spcPts val="1875"/>
                        </a:lnSpc>
                      </a:pPr>
                      <a:r>
                        <a:rPr lang="en-US" altLang="zh-CN" sz="1800" b="1">
                          <a:latin typeface="Times New Roman" panose="02020603050405020304" charset="0"/>
                          <a:cs typeface="Times New Roman" panose="02020603050405020304" charset="0"/>
                        </a:rPr>
                        <a:t>Parameter</a:t>
                      </a:r>
                      <a:endParaRPr lang="en-US" altLang="zh-CN" sz="1800" b="1">
                        <a:latin typeface="Times New Roman" panose="02020603050405020304" charset="0"/>
                        <a:cs typeface="Times New Roman" panose="02020603050405020304" charset="0"/>
                      </a:endParaRPr>
                    </a:p>
                  </a:txBody>
                  <a:tcPr marL="0" marR="152717" marT="95567" marB="95567" anchor="ctr" anchorCtr="0"/>
                </a:tc>
                <a:tc>
                  <a:txBody>
                    <a:bodyPr/>
                    <a:p>
                      <a:pPr algn="ctr">
                        <a:lnSpc>
                          <a:spcPts val="1875"/>
                        </a:lnSpc>
                      </a:pPr>
                      <a:r>
                        <a:rPr lang="en-US" altLang="zh-CN" sz="1800" b="1">
                          <a:latin typeface="Times New Roman" panose="02020603050405020304" charset="0"/>
                          <a:cs typeface="Times New Roman" panose="02020603050405020304" charset="0"/>
                        </a:rPr>
                        <a:t>Value</a:t>
                      </a:r>
                      <a:endParaRPr lang="en-US" altLang="zh-CN" sz="1800" b="1">
                        <a:latin typeface="Times New Roman" panose="02020603050405020304" charset="0"/>
                        <a:cs typeface="Times New Roman" panose="02020603050405020304" charset="0"/>
                      </a:endParaRPr>
                    </a:p>
                  </a:txBody>
                  <a:tcPr marL="152717" marR="152717" marT="95567" marB="95567" anchor="ctr" anchorCtr="0"/>
                </a:tc>
              </a:tr>
              <a:tr h="636905">
                <a:tc>
                  <a:txBody>
                    <a:bodyPr/>
                    <a:p>
                      <a:pPr algn="ctr">
                        <a:lnSpc>
                          <a:spcPts val="1875"/>
                        </a:lnSpc>
                      </a:pPr>
                      <a:r>
                        <a:rPr lang="en-US" altLang="zh-CN" sz="1600">
                          <a:latin typeface="Times New Roman" panose="02020603050405020304" charset="0"/>
                          <a:cs typeface="Times New Roman" panose="02020603050405020304" charset="0"/>
                        </a:rPr>
                        <a:t>Spin period P</a:t>
                      </a:r>
                      <a:endParaRPr lang="en-US" altLang="zh-CN" sz="1600">
                        <a:latin typeface="Times New Roman" panose="02020603050405020304" charset="0"/>
                        <a:cs typeface="Times New Roman" panose="02020603050405020304" charset="0"/>
                      </a:endParaRPr>
                    </a:p>
                  </a:txBody>
                  <a:tcPr marL="0" marR="152717" marT="95567" marB="95567" anchor="ctr" anchorCtr="0"/>
                </a:tc>
                <a:tc>
                  <a:txBody>
                    <a:bodyPr/>
                    <a:p>
                      <a:pPr algn="ctr">
                        <a:lnSpc>
                          <a:spcPts val="1875"/>
                        </a:lnSpc>
                      </a:pPr>
                      <a:r>
                        <a:rPr lang="en-US" altLang="zh-CN" sz="1600">
                          <a:latin typeface="Times New Roman" panose="02020603050405020304" charset="0"/>
                          <a:cs typeface="Times New Roman" panose="02020603050405020304" charset="0"/>
                        </a:rPr>
                        <a:t>2.76 ms</a:t>
                      </a:r>
                      <a:endParaRPr lang="en-US" altLang="zh-CN" sz="1600">
                        <a:latin typeface="Times New Roman" panose="02020603050405020304" charset="0"/>
                        <a:cs typeface="Times New Roman" panose="02020603050405020304" charset="0"/>
                      </a:endParaRPr>
                    </a:p>
                  </a:txBody>
                  <a:tcPr marL="152717" marR="0" marT="95567" marB="95567" anchor="ctr" anchorCtr="0"/>
                </a:tc>
              </a:tr>
              <a:tr h="636905">
                <a:tc>
                  <a:txBody>
                    <a:bodyPr/>
                    <a:p>
                      <a:pPr algn="ctr">
                        <a:lnSpc>
                          <a:spcPts val="1875"/>
                        </a:lnSpc>
                      </a:pPr>
                      <a:r>
                        <a:rPr lang="en-US" altLang="zh-CN" sz="1600">
                          <a:latin typeface="Times New Roman" panose="02020603050405020304" charset="0"/>
                          <a:cs typeface="Times New Roman" panose="02020603050405020304" charset="0"/>
                        </a:rPr>
                        <a:t>DM</a:t>
                      </a:r>
                      <a:endParaRPr lang="en-US" altLang="zh-CN" sz="1600">
                        <a:latin typeface="Times New Roman" panose="02020603050405020304" charset="0"/>
                        <a:cs typeface="Times New Roman" panose="02020603050405020304" charset="0"/>
                      </a:endParaRPr>
                    </a:p>
                  </a:txBody>
                  <a:tcPr marL="0" marR="152717" marT="95567" marB="95567" anchor="ctr" anchorCtr="0"/>
                </a:tc>
                <a:tc>
                  <a:txBody>
                    <a:bodyPr/>
                    <a:p>
                      <a:pPr algn="ctr">
                        <a:lnSpc>
                          <a:spcPts val="1875"/>
                        </a:lnSpc>
                      </a:pPr>
                      <a:r>
                        <a:rPr lang="en-US" altLang="zh-CN" sz="1600">
                          <a:latin typeface="Times New Roman" panose="02020603050405020304" charset="0"/>
                          <a:cs typeface="Times New Roman" panose="02020603050405020304" charset="0"/>
                        </a:rPr>
                        <a:t>42.70 ± 0.05 pc⁻³ cm</a:t>
                      </a:r>
                      <a:endParaRPr lang="en-US" altLang="zh-CN" sz="1600">
                        <a:latin typeface="Times New Roman" panose="02020603050405020304" charset="0"/>
                        <a:cs typeface="Times New Roman" panose="02020603050405020304" charset="0"/>
                      </a:endParaRPr>
                    </a:p>
                  </a:txBody>
                  <a:tcPr marL="152717" marR="0" marT="95567" marB="95567" anchor="ctr" anchorCtr="0"/>
                </a:tc>
              </a:tr>
              <a:tr h="636905">
                <a:tc>
                  <a:txBody>
                    <a:bodyPr/>
                    <a:p>
                      <a:pPr algn="ctr">
                        <a:lnSpc>
                          <a:spcPts val="1875"/>
                        </a:lnSpc>
                      </a:pPr>
                      <a:r>
                        <a:rPr lang="en-US" altLang="zh-CN" sz="1600">
                          <a:latin typeface="Times New Roman" panose="02020603050405020304" charset="0"/>
                          <a:cs typeface="Times New Roman" panose="02020603050405020304" charset="0"/>
                        </a:rPr>
                        <a:t>Pulse profile</a:t>
                      </a:r>
                      <a:endParaRPr lang="en-US" altLang="zh-CN" sz="1600">
                        <a:latin typeface="Times New Roman" panose="02020603050405020304" charset="0"/>
                        <a:cs typeface="Times New Roman" panose="02020603050405020304" charset="0"/>
                      </a:endParaRPr>
                    </a:p>
                  </a:txBody>
                  <a:tcPr marL="0" marR="152717" marT="95567" marB="95567" anchor="ctr" anchorCtr="0"/>
                </a:tc>
                <a:tc>
                  <a:txBody>
                    <a:bodyPr/>
                    <a:p>
                      <a:pPr algn="ctr">
                        <a:lnSpc>
                          <a:spcPts val="1875"/>
                        </a:lnSpc>
                      </a:pPr>
                      <a:r>
                        <a:rPr lang="en-US" altLang="zh-CN" sz="1600">
                          <a:latin typeface="Times New Roman" panose="02020603050405020304" charset="0"/>
                          <a:cs typeface="Times New Roman" panose="02020603050405020304" charset="0"/>
                        </a:rPr>
                        <a:t>Three narrow peaks</a:t>
                      </a:r>
                      <a:endParaRPr lang="en-US" altLang="zh-CN" sz="1600">
                        <a:latin typeface="Times New Roman" panose="02020603050405020304" charset="0"/>
                        <a:cs typeface="Times New Roman" panose="02020603050405020304" charset="0"/>
                      </a:endParaRPr>
                    </a:p>
                  </a:txBody>
                  <a:tcPr marL="152717" marR="0" marT="95567" marB="95567" anchor="ctr" anchorCtr="0"/>
                </a:tc>
              </a:tr>
              <a:tr h="636905">
                <a:tc>
                  <a:txBody>
                    <a:bodyPr/>
                    <a:p>
                      <a:pPr algn="ctr">
                        <a:lnSpc>
                          <a:spcPts val="1875"/>
                        </a:lnSpc>
                      </a:pPr>
                      <a:r>
                        <a:rPr lang="en-US" altLang="zh-CN" sz="1600">
                          <a:latin typeface="Times New Roman" panose="02020603050405020304" charset="0"/>
                          <a:cs typeface="Times New Roman" panose="02020603050405020304" charset="0"/>
                        </a:rPr>
                        <a:t>Scintillation</a:t>
                      </a:r>
                      <a:endParaRPr lang="en-US" altLang="zh-CN" sz="1600">
                        <a:latin typeface="Times New Roman" panose="02020603050405020304" charset="0"/>
                        <a:cs typeface="Times New Roman" panose="02020603050405020304" charset="0"/>
                      </a:endParaRPr>
                    </a:p>
                  </a:txBody>
                  <a:tcPr marL="0" marR="152717" marT="95567" marB="95567" anchor="ctr" anchorCtr="0"/>
                </a:tc>
                <a:tc>
                  <a:txBody>
                    <a:bodyPr/>
                    <a:p>
                      <a:pPr algn="ctr">
                        <a:lnSpc>
                          <a:spcPts val="1875"/>
                        </a:lnSpc>
                      </a:pPr>
                      <a:r>
                        <a:rPr lang="en-US" altLang="zh-CN" sz="1600">
                          <a:latin typeface="Times New Roman" panose="02020603050405020304" charset="0"/>
                          <a:cs typeface="Times New Roman" panose="02020603050405020304" charset="0"/>
                        </a:rPr>
                        <a:t>Significant</a:t>
                      </a:r>
                      <a:endParaRPr lang="en-US" altLang="zh-CN" sz="1600">
                        <a:latin typeface="Times New Roman" panose="02020603050405020304" charset="0"/>
                        <a:cs typeface="Times New Roman" panose="02020603050405020304" charset="0"/>
                      </a:endParaRPr>
                    </a:p>
                  </a:txBody>
                  <a:tcPr marL="152717" marR="0" marT="95567" marB="95567" anchor="ctr" anchorCtr="0"/>
                </a:tc>
              </a:tr>
            </a:tbl>
          </a:graphicData>
        </a:graphic>
      </p:graphicFrame>
      <p:pic>
        <p:nvPicPr>
          <p:cNvPr id="8" name="图片 7"/>
          <p:cNvPicPr>
            <a:picLocks noChangeAspect="1"/>
          </p:cNvPicPr>
          <p:nvPr/>
        </p:nvPicPr>
        <p:blipFill>
          <a:blip r:embed="rId3"/>
          <a:srcRect b="15891"/>
          <a:stretch>
            <a:fillRect/>
          </a:stretch>
        </p:blipFill>
        <p:spPr>
          <a:xfrm>
            <a:off x="4854575" y="1859280"/>
            <a:ext cx="6664325" cy="4404995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  <p:bldLst>
      <p:bldP spid="5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" name="直接连接符 3"/>
          <p:cNvCxnSpPr/>
          <p:nvPr/>
        </p:nvCxnSpPr>
        <p:spPr>
          <a:xfrm>
            <a:off x="576469" y="1197782"/>
            <a:ext cx="7215809" cy="0"/>
          </a:xfrm>
          <a:prstGeom prst="line">
            <a:avLst/>
          </a:prstGeom>
          <a:ln w="76200">
            <a:solidFill>
              <a:srgbClr val="CB3737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文本框 4"/>
          <p:cNvSpPr txBox="1"/>
          <p:nvPr/>
        </p:nvSpPr>
        <p:spPr>
          <a:xfrm>
            <a:off x="576580" y="539750"/>
            <a:ext cx="6424295" cy="4603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altLang="zh-CN" sz="2400" b="1" i="0" u="none" strike="noStrike" kern="1200" cap="none" spc="0" normalizeH="0" baseline="0" noProof="0" dirty="0">
                <a:ln>
                  <a:noFill/>
                </a:ln>
                <a:solidFill>
                  <a:srgbClr val="9B0000"/>
                </a:solidFill>
                <a:effectLst/>
                <a:uLnTx/>
                <a:uFillTx/>
                <a:latin typeface="Times New Roman" panose="02020603050405020304" charset="0"/>
                <a:ea typeface="等线" panose="02010600030101010101" charset="-122"/>
                <a:cs typeface="Times New Roman" panose="02020603050405020304" charset="0"/>
              </a:rPr>
              <a:t> Discussion – Physical Basis for Thresholds</a:t>
            </a:r>
            <a:endParaRPr kumimoji="0" lang="en-US" altLang="zh-CN" sz="2400" b="1" i="0" u="none" strike="noStrike" kern="1200" cap="none" spc="0" normalizeH="0" baseline="0" noProof="0" dirty="0">
              <a:ln>
                <a:noFill/>
              </a:ln>
              <a:solidFill>
                <a:srgbClr val="9B0000"/>
              </a:solidFill>
              <a:effectLst/>
              <a:uLnTx/>
              <a:uFillTx/>
              <a:latin typeface="Times New Roman" panose="02020603050405020304" charset="0"/>
              <a:ea typeface="等线" panose="02010600030101010101" charset="-122"/>
              <a:cs typeface="Times New Roman" panose="02020603050405020304" charset="0"/>
            </a:endParaRPr>
          </a:p>
        </p:txBody>
      </p:sp>
      <p:grpSp>
        <p:nvGrpSpPr>
          <p:cNvPr id="2" name="组合 1"/>
          <p:cNvGrpSpPr/>
          <p:nvPr/>
        </p:nvGrpSpPr>
        <p:grpSpPr>
          <a:xfrm>
            <a:off x="3963035" y="1795780"/>
            <a:ext cx="6784340" cy="4255770"/>
            <a:chOff x="3520265" y="2055086"/>
            <a:chExt cx="7215808" cy="3738637"/>
          </a:xfrm>
        </p:grpSpPr>
        <p:sp>
          <p:nvSpPr>
            <p:cNvPr id="7" name="矩形 6"/>
            <p:cNvSpPr/>
            <p:nvPr/>
          </p:nvSpPr>
          <p:spPr>
            <a:xfrm>
              <a:off x="3520265" y="2055086"/>
              <a:ext cx="7215808" cy="3738637"/>
            </a:xfrm>
            <a:prstGeom prst="rect">
              <a:avLst/>
            </a:prstGeom>
            <a:noFill/>
            <a:ln w="76200">
              <a:solidFill>
                <a:srgbClr val="CB3737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Times New Roman" panose="02020603050405020304" charset="0"/>
                <a:ea typeface="等线" panose="02010600030101010101" charset="-122"/>
                <a:cs typeface="Times New Roman" panose="02020603050405020304" charset="0"/>
              </a:endParaRPr>
            </a:p>
          </p:txBody>
        </p:sp>
        <p:sp>
          <p:nvSpPr>
            <p:cNvPr id="9" name="文本框 8"/>
            <p:cNvSpPr txBox="1"/>
            <p:nvPr/>
          </p:nvSpPr>
          <p:spPr>
            <a:xfrm>
              <a:off x="5653227" y="2285616"/>
              <a:ext cx="5081899" cy="3347469"/>
            </a:xfrm>
            <a:prstGeom prst="rect">
              <a:avLst/>
            </a:prstGeom>
            <a:noFill/>
            <a:ln>
              <a:solidFill>
                <a:srgbClr val="CB3737"/>
              </a:solidFill>
            </a:ln>
          </p:spPr>
          <p:txBody>
            <a:bodyPr wrap="square" rtlCol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5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en-US" altLang="zh-CN" sz="24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Times New Roman" panose="02020603050405020304" charset="0"/>
                  <a:ea typeface="等线" panose="02010600030101010101" charset="-122"/>
                  <a:cs typeface="Times New Roman" panose="02020603050405020304" charset="0"/>
                </a:rPr>
                <a:t>Why ΔP/P ≤ 1%?</a:t>
              </a:r>
              <a:endParaRPr kumimoji="0" lang="en-US" altLang="zh-CN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charset="0"/>
                <a:ea typeface="等线" panose="02010600030101010101" charset="-122"/>
                <a:cs typeface="Times New Roman" panose="02020603050405020304" charset="0"/>
              </a:endParaRPr>
            </a:p>
            <a:p>
              <a:pPr marL="0" marR="0" lvl="0" indent="0" algn="l" defTabSz="914400" rtl="0" eaLnBrk="1" fontAlgn="auto" latinLnBrk="0" hangingPunct="1">
                <a:lnSpc>
                  <a:spcPct val="15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en-US" altLang="zh-CN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Times New Roman" panose="02020603050405020304" charset="0"/>
                  <a:ea typeface="等线" panose="02010600030101010101" charset="-122"/>
                  <a:cs typeface="Times New Roman" panose="02020603050405020304" charset="0"/>
                </a:rPr>
                <a:t>Main source: binary orbital motion</a:t>
              </a:r>
              <a:endParaRPr kumimoji="0" lang="en-US" altLang="zh-CN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charset="0"/>
                <a:ea typeface="等线" panose="02010600030101010101" charset="-122"/>
                <a:cs typeface="Times New Roman" panose="02020603050405020304" charset="0"/>
              </a:endParaRPr>
            </a:p>
            <a:p>
              <a:pPr marL="0" marR="0" lvl="0" indent="0" algn="l" defTabSz="914400" rtl="0" eaLnBrk="1" fontAlgn="auto" latinLnBrk="0" hangingPunct="1">
                <a:lnSpc>
                  <a:spcPct val="15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en-US" altLang="zh-CN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Times New Roman" panose="02020603050405020304" charset="0"/>
                  <a:ea typeface="等线" panose="02010600030101010101" charset="-122"/>
                  <a:cs typeface="Times New Roman" panose="02020603050405020304" charset="0"/>
                </a:rPr>
                <a:t>We analyzed 438 binary pulsars from PSRCAT</a:t>
              </a:r>
              <a:endParaRPr kumimoji="0" lang="en-US" altLang="zh-CN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charset="0"/>
                <a:ea typeface="等线" panose="02010600030101010101" charset="-122"/>
                <a:cs typeface="Times New Roman" panose="02020603050405020304" charset="0"/>
              </a:endParaRPr>
            </a:p>
            <a:p>
              <a:pPr marL="0" marR="0" lvl="0" indent="0" algn="l" defTabSz="914400" rtl="0" eaLnBrk="1" fontAlgn="auto" latinLnBrk="0" hangingPunct="1">
                <a:lnSpc>
                  <a:spcPct val="15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en-US" altLang="zh-CN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Times New Roman" panose="02020603050405020304" charset="0"/>
                  <a:ea typeface="等线" panose="02010600030101010101" charset="-122"/>
                  <a:cs typeface="Times New Roman" panose="02020603050405020304" charset="0"/>
                </a:rPr>
                <a:t>all systems have ΔP/P &lt; 1% due to orbital motion</a:t>
              </a:r>
              <a:endParaRPr kumimoji="0" lang="en-US" altLang="zh-CN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charset="0"/>
                <a:ea typeface="等线" panose="02010600030101010101" charset="-122"/>
                <a:cs typeface="Times New Roman" panose="02020603050405020304" charset="0"/>
              </a:endParaRPr>
            </a:p>
            <a:p>
              <a:pPr marL="0" marR="0" lvl="0" indent="0" algn="l" defTabSz="914400" rtl="0" eaLnBrk="1" fontAlgn="auto" latinLnBrk="0" hangingPunct="1">
                <a:lnSpc>
                  <a:spcPct val="15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en-US" altLang="zh-CN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Times New Roman" panose="02020603050405020304" charset="0"/>
                  <a:ea typeface="等线" panose="02010600030101010101" charset="-122"/>
                  <a:cs typeface="Times New Roman" panose="02020603050405020304" charset="0"/>
                </a:rPr>
                <a:t>Wider thresholds (1.5%, 2%) introduce more RFI</a:t>
              </a:r>
              <a:endParaRPr kumimoji="0" lang="en-US" altLang="zh-CN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charset="0"/>
                <a:ea typeface="等线" panose="02010600030101010101" charset="-122"/>
                <a:cs typeface="Times New Roman" panose="02020603050405020304" charset="0"/>
              </a:endParaRPr>
            </a:p>
            <a:p>
              <a:pPr marL="0" marR="0" lvl="0" indent="0" algn="l" defTabSz="914400" rtl="0" eaLnBrk="1" fontAlgn="auto" latinLnBrk="0" hangingPunct="1">
                <a:lnSpc>
                  <a:spcPct val="15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en-US" altLang="zh-CN" sz="24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Times New Roman" panose="02020603050405020304" charset="0"/>
                  <a:ea typeface="等线" panose="02010600030101010101" charset="-122"/>
                  <a:cs typeface="Times New Roman" panose="02020603050405020304" charset="0"/>
                </a:rPr>
                <a:t>➡ 1%  is physically  justified</a:t>
              </a:r>
              <a:endParaRPr kumimoji="0" lang="en-US" altLang="zh-CN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charset="0"/>
                <a:ea typeface="等线" panose="02010600030101010101" charset="-122"/>
                <a:cs typeface="Times New Roman" panose="02020603050405020304" charset="0"/>
              </a:endParaRPr>
            </a:p>
          </p:txBody>
        </p:sp>
      </p:grpSp>
      <p:pic>
        <p:nvPicPr>
          <p:cNvPr id="3" name="图片 2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276715" y="86995"/>
            <a:ext cx="2817495" cy="1175385"/>
          </a:xfrm>
          <a:prstGeom prst="rect">
            <a:avLst/>
          </a:prstGeom>
        </p:spPr>
      </p:pic>
      <p:pic>
        <p:nvPicPr>
          <p:cNvPr id="6" name="图片 5"/>
          <p:cNvPicPr>
            <a:picLocks noChangeAspect="1"/>
          </p:cNvPicPr>
          <p:nvPr/>
        </p:nvPicPr>
        <p:blipFill>
          <a:blip r:embed="rId2"/>
          <a:srcRect r="5252"/>
          <a:stretch>
            <a:fillRect/>
          </a:stretch>
        </p:blipFill>
        <p:spPr>
          <a:xfrm>
            <a:off x="449580" y="1496695"/>
            <a:ext cx="5349875" cy="4165600"/>
          </a:xfrm>
          <a:prstGeom prst="rect">
            <a:avLst/>
          </a:prstGeom>
        </p:spPr>
      </p:pic>
      <p:sp>
        <p:nvSpPr>
          <p:cNvPr id="8" name="矩形 7"/>
          <p:cNvSpPr/>
          <p:nvPr/>
        </p:nvSpPr>
        <p:spPr>
          <a:xfrm>
            <a:off x="10039985" y="6095365"/>
            <a:ext cx="2000250" cy="63627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>
              <a:latin typeface="Times New Roman" panose="02020603050405020304" charset="0"/>
              <a:cs typeface="Times New Roman" panose="02020603050405020304" charset="0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  <p:bldLst>
      <p:bldP spid="5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" name="直接连接符 3"/>
          <p:cNvCxnSpPr/>
          <p:nvPr/>
        </p:nvCxnSpPr>
        <p:spPr>
          <a:xfrm>
            <a:off x="576469" y="1197782"/>
            <a:ext cx="7215809" cy="0"/>
          </a:xfrm>
          <a:prstGeom prst="line">
            <a:avLst/>
          </a:prstGeom>
          <a:ln w="76200">
            <a:solidFill>
              <a:srgbClr val="CB3737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文本框 4"/>
          <p:cNvSpPr txBox="1"/>
          <p:nvPr/>
        </p:nvSpPr>
        <p:spPr>
          <a:xfrm>
            <a:off x="576580" y="539750"/>
            <a:ext cx="6424295" cy="4603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altLang="zh-CN" sz="2400" b="1" i="0" u="none" strike="noStrike" kern="1200" cap="none" spc="0" normalizeH="0" baseline="0" noProof="0" dirty="0">
                <a:ln>
                  <a:noFill/>
                </a:ln>
                <a:solidFill>
                  <a:srgbClr val="9B0000"/>
                </a:solidFill>
                <a:effectLst/>
                <a:uLnTx/>
                <a:uFillTx/>
                <a:latin typeface="等线" panose="02010600030101010101" charset="-122"/>
                <a:ea typeface="等线" panose="02010600030101010101" charset="-122"/>
                <a:cs typeface="+mn-cs"/>
              </a:rPr>
              <a:t>Conclusions</a:t>
            </a:r>
            <a:endParaRPr kumimoji="0" lang="en-US" altLang="zh-CN" sz="2400" b="1" i="0" u="none" strike="noStrike" kern="1200" cap="none" spc="0" normalizeH="0" baseline="0" noProof="0" dirty="0">
              <a:ln>
                <a:noFill/>
              </a:ln>
              <a:solidFill>
                <a:srgbClr val="9B0000"/>
              </a:solidFill>
              <a:effectLst/>
              <a:uLnTx/>
              <a:uFillTx/>
              <a:latin typeface="等线" panose="02010600030101010101" charset="-122"/>
              <a:ea typeface="等线" panose="02010600030101010101" charset="-122"/>
              <a:cs typeface="+mn-cs"/>
            </a:endParaRPr>
          </a:p>
        </p:txBody>
      </p:sp>
      <p:pic>
        <p:nvPicPr>
          <p:cNvPr id="3" name="图片 2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276715" y="86995"/>
            <a:ext cx="2817495" cy="1175385"/>
          </a:xfrm>
          <a:prstGeom prst="rect">
            <a:avLst/>
          </a:prstGeom>
        </p:spPr>
      </p:pic>
      <p:sp>
        <p:nvSpPr>
          <p:cNvPr id="8" name="文本框 7"/>
          <p:cNvSpPr txBox="1"/>
          <p:nvPr/>
        </p:nvSpPr>
        <p:spPr>
          <a:xfrm>
            <a:off x="660400" y="1800225"/>
            <a:ext cx="9867265" cy="3830955"/>
          </a:xfrm>
          <a:prstGeom prst="rect">
            <a:avLst/>
          </a:prstGeom>
        </p:spPr>
        <p:txBody>
          <a:bodyPr wrap="square">
            <a:spAutoFit/>
          </a:bodyPr>
          <a:p>
            <a:pPr marL="0" indent="0" fontAlgn="auto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AutoNum type="arabicPeriod"/>
            </a:pPr>
            <a:r>
              <a:rPr lang="en-US" altLang="zh-CN" b="1" i="0">
                <a:solidFill>
                  <a:srgbClr val="0F1115"/>
                </a:solidFill>
                <a:latin typeface="Times New Roman" panose="02020603050405020304" charset="0"/>
                <a:ea typeface="quote-cjk-patch"/>
                <a:cs typeface="Times New Roman" panose="02020603050405020304" charset="0"/>
              </a:rPr>
              <a:t>CMA can effectively sift faint/scintillating pulsar candidates from multi-epoch observations</a:t>
            </a:r>
            <a:endParaRPr lang="en-US" altLang="zh-CN" b="1" i="0">
              <a:solidFill>
                <a:srgbClr val="0F1115"/>
              </a:solidFill>
              <a:latin typeface="Times New Roman" panose="02020603050405020304" charset="0"/>
              <a:ea typeface="quote-cjk-patch"/>
              <a:cs typeface="Times New Roman" panose="02020603050405020304" charset="0"/>
            </a:endParaRPr>
          </a:p>
          <a:p>
            <a:pPr marL="0" lvl="1" indent="0" fontAlgn="auto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Font typeface="Arial" panose="020B0604020202020204"/>
              <a:buNone/>
            </a:pPr>
            <a:r>
              <a:rPr lang="en-US" altLang="zh-CN" b="0" i="0">
                <a:solidFill>
                  <a:srgbClr val="0F1115"/>
                </a:solidFill>
                <a:latin typeface="Times New Roman" panose="02020603050405020304" charset="0"/>
                <a:ea typeface="quote-cjk-patch"/>
                <a:cs typeface="Times New Roman" panose="02020603050405020304" charset="0"/>
              </a:rPr>
              <a:t>Recommended thresholds: ΔP/P ≤ 1%, ΔDM/DM ≤ 10%</a:t>
            </a:r>
            <a:endParaRPr lang="en-US" altLang="zh-CN" b="0" i="0">
              <a:solidFill>
                <a:srgbClr val="0F1115"/>
              </a:solidFill>
              <a:latin typeface="Times New Roman" panose="02020603050405020304" charset="0"/>
              <a:ea typeface="quote-cjk-patch"/>
              <a:cs typeface="Times New Roman" panose="02020603050405020304" charset="0"/>
            </a:endParaRPr>
          </a:p>
          <a:p>
            <a:pPr marL="0" indent="0" fontAlgn="auto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AutoNum type="arabicPeriod"/>
            </a:pPr>
            <a:r>
              <a:rPr lang="en-US" altLang="zh-CN" b="1" i="0">
                <a:solidFill>
                  <a:srgbClr val="0F1115"/>
                </a:solidFill>
                <a:latin typeface="Times New Roman" panose="02020603050405020304" charset="0"/>
                <a:ea typeface="quote-cjk-patch"/>
                <a:cs typeface="Times New Roman" panose="02020603050405020304" charset="0"/>
              </a:rPr>
              <a:t>A new pulsar M12B (PSR J1647‑0156B) was discovered</a:t>
            </a:r>
            <a:endParaRPr lang="en-US" altLang="zh-CN" b="1" i="0">
              <a:solidFill>
                <a:srgbClr val="0F1115"/>
              </a:solidFill>
              <a:latin typeface="Times New Roman" panose="02020603050405020304" charset="0"/>
              <a:ea typeface="quote-cjk-patch"/>
              <a:cs typeface="Times New Roman" panose="02020603050405020304" charset="0"/>
            </a:endParaRPr>
          </a:p>
          <a:p>
            <a:pPr marL="0" lvl="1" indent="0" fontAlgn="auto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Font typeface="Arial" panose="020B0604020202020204"/>
              <a:buNone/>
            </a:pPr>
            <a:r>
              <a:rPr lang="en-US" altLang="zh-CN" b="0" i="0">
                <a:solidFill>
                  <a:srgbClr val="0F1115"/>
                </a:solidFill>
                <a:latin typeface="Times New Roman" panose="02020603050405020304" charset="0"/>
                <a:ea typeface="quote-cjk-patch"/>
                <a:cs typeface="Times New Roman" panose="02020603050405020304" charset="0"/>
              </a:rPr>
              <a:t>P = 2.76 ms, DM = 42.70 ± 0.05 pc⁻³ cm</a:t>
            </a:r>
            <a:endParaRPr lang="en-US" altLang="zh-CN" b="0" i="0">
              <a:solidFill>
                <a:srgbClr val="0F1115"/>
              </a:solidFill>
              <a:latin typeface="Times New Roman" panose="02020603050405020304" charset="0"/>
              <a:ea typeface="quote-cjk-patch"/>
              <a:cs typeface="Times New Roman" panose="02020603050405020304" charset="0"/>
            </a:endParaRPr>
          </a:p>
          <a:p>
            <a:pPr marL="0" lvl="1" indent="0" fontAlgn="auto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Font typeface="Arial" panose="020B0604020202020204"/>
              <a:buNone/>
            </a:pPr>
            <a:r>
              <a:rPr lang="en-US" altLang="zh-CN" b="0" i="0">
                <a:solidFill>
                  <a:srgbClr val="0F1115"/>
                </a:solidFill>
                <a:latin typeface="Times New Roman" panose="02020603050405020304" charset="0"/>
                <a:ea typeface="quote-cjk-patch"/>
                <a:cs typeface="Times New Roman" panose="02020603050405020304" charset="0"/>
              </a:rPr>
              <a:t>Three-peak profile with scintillation</a:t>
            </a:r>
            <a:endParaRPr lang="en-US" altLang="zh-CN" b="0" i="0">
              <a:solidFill>
                <a:srgbClr val="0F1115"/>
              </a:solidFill>
              <a:latin typeface="Times New Roman" panose="02020603050405020304" charset="0"/>
              <a:ea typeface="quote-cjk-patch"/>
              <a:cs typeface="Times New Roman" panose="02020603050405020304" charset="0"/>
            </a:endParaRPr>
          </a:p>
          <a:p>
            <a:pPr marL="0" lvl="1" indent="0" fontAlgn="auto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Font typeface="Arial" panose="020B0604020202020204"/>
              <a:buNone/>
            </a:pPr>
            <a:r>
              <a:rPr lang="en-US" altLang="zh-CN" b="0" i="0">
                <a:solidFill>
                  <a:srgbClr val="0F1115"/>
                </a:solidFill>
                <a:latin typeface="Times New Roman" panose="02020603050405020304" charset="0"/>
                <a:ea typeface="quote-cjk-patch"/>
                <a:cs typeface="Times New Roman" panose="02020603050405020304" charset="0"/>
              </a:rPr>
              <a:t>Binary system with P</a:t>
            </a:r>
            <a:r>
              <a:rPr lang="en-US" altLang="zh-CN" b="0" i="0" baseline="-25000">
                <a:solidFill>
                  <a:srgbClr val="0F1115"/>
                </a:solidFill>
                <a:latin typeface="Times New Roman" panose="02020603050405020304" charset="0"/>
                <a:ea typeface="quote-cjk-patch"/>
                <a:cs typeface="Times New Roman" panose="02020603050405020304" charset="0"/>
              </a:rPr>
              <a:t>b </a:t>
            </a:r>
            <a:r>
              <a:rPr lang="en-US" altLang="zh-CN" b="0" i="0">
                <a:solidFill>
                  <a:srgbClr val="0F1115"/>
                </a:solidFill>
                <a:latin typeface="Times New Roman" panose="02020603050405020304" charset="0"/>
                <a:ea typeface="quote-cjk-patch"/>
                <a:cs typeface="Times New Roman" panose="02020603050405020304" charset="0"/>
              </a:rPr>
              <a:t>≈ 0.53 days</a:t>
            </a:r>
            <a:endParaRPr lang="en-US" altLang="zh-CN" b="0" i="0">
              <a:solidFill>
                <a:srgbClr val="0F1115"/>
              </a:solidFill>
              <a:latin typeface="Times New Roman" panose="02020603050405020304" charset="0"/>
              <a:ea typeface="quote-cjk-patch"/>
              <a:cs typeface="Times New Roman" panose="02020603050405020304" charset="0"/>
            </a:endParaRPr>
          </a:p>
          <a:p>
            <a:pPr marL="0" indent="0" fontAlgn="auto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altLang="zh-CN" b="1" i="0">
                <a:solidFill>
                  <a:srgbClr val="0F1115"/>
                </a:solidFill>
                <a:latin typeface="Times New Roman" panose="02020603050405020304" charset="0"/>
                <a:ea typeface="quote-cjk-patch"/>
                <a:cs typeface="Times New Roman" panose="02020603050405020304" charset="0"/>
              </a:rPr>
              <a:t>Future Prospects:</a:t>
            </a:r>
            <a:endParaRPr lang="en-US" altLang="zh-CN" b="1" i="0">
              <a:solidFill>
                <a:srgbClr val="0F1115"/>
              </a:solidFill>
              <a:latin typeface="Times New Roman" panose="02020603050405020304" charset="0"/>
              <a:ea typeface="quote-cjk-patch"/>
              <a:cs typeface="Times New Roman" panose="02020603050405020304" charset="0"/>
            </a:endParaRPr>
          </a:p>
          <a:p>
            <a:pPr marL="0" indent="0" fontAlgn="auto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altLang="zh-CN" b="0" i="0">
                <a:solidFill>
                  <a:srgbClr val="0F1115"/>
                </a:solidFill>
                <a:latin typeface="Times New Roman" panose="02020603050405020304" charset="0"/>
                <a:ea typeface="quote-cjk-patch"/>
                <a:cs typeface="Times New Roman" panose="02020603050405020304" charset="0"/>
              </a:rPr>
              <a:t>CMA can be applied to archival repeated observations of other globular clusters, supernova remnants, and high-energy sources → recover more missed faint pulsars</a:t>
            </a:r>
            <a:endParaRPr lang="en-US" altLang="zh-CN" b="0" i="0">
              <a:solidFill>
                <a:srgbClr val="0F1115"/>
              </a:solidFill>
              <a:latin typeface="Times New Roman" panose="02020603050405020304" charset="0"/>
              <a:ea typeface="quote-cjk-patch"/>
              <a:cs typeface="Times New Roman" panose="02020603050405020304" charset="0"/>
            </a:endParaRPr>
          </a:p>
        </p:txBody>
      </p:sp>
      <p:sp>
        <p:nvSpPr>
          <p:cNvPr id="7" name="矩形 6"/>
          <p:cNvSpPr/>
          <p:nvPr/>
        </p:nvSpPr>
        <p:spPr>
          <a:xfrm>
            <a:off x="10039985" y="6095365"/>
            <a:ext cx="2000250" cy="63627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  <p:bldLst>
      <p:bldP spid="5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矩形 3"/>
          <p:cNvSpPr/>
          <p:nvPr/>
        </p:nvSpPr>
        <p:spPr>
          <a:xfrm>
            <a:off x="0" y="2301875"/>
            <a:ext cx="12192000" cy="4555490"/>
          </a:xfrm>
          <a:prstGeom prst="rect">
            <a:avLst/>
          </a:prstGeom>
          <a:solidFill>
            <a:srgbClr val="CB373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" name="文本框 4"/>
          <p:cNvSpPr txBox="1"/>
          <p:nvPr/>
        </p:nvSpPr>
        <p:spPr>
          <a:xfrm>
            <a:off x="3001010" y="3209925"/>
            <a:ext cx="7592060" cy="7683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lang="zh-CN" altLang="en-US" sz="44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敬请各位老师批评指导！</a:t>
            </a:r>
            <a:endParaRPr lang="zh-CN" altLang="en-US" sz="4400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8" name="文本框 7"/>
          <p:cNvSpPr txBox="1"/>
          <p:nvPr/>
        </p:nvSpPr>
        <p:spPr>
          <a:xfrm>
            <a:off x="5458460" y="4113530"/>
            <a:ext cx="1838960" cy="3683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汇报人：余秋雨</a:t>
            </a:r>
            <a:endParaRPr lang="en-US" altLang="zh-CN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pic>
        <p:nvPicPr>
          <p:cNvPr id="15" name="图片 14" descr="贵大纹样白"/>
          <p:cNvPicPr>
            <a:picLocks noChangeAspect="1"/>
          </p:cNvPicPr>
          <p:nvPr/>
        </p:nvPicPr>
        <p:blipFill>
          <a:blip r:embed="rId1"/>
          <a:srcRect t="58880" r="-2052"/>
          <a:stretch>
            <a:fillRect/>
          </a:stretch>
        </p:blipFill>
        <p:spPr>
          <a:xfrm>
            <a:off x="0" y="4421505"/>
            <a:ext cx="12442825" cy="2820035"/>
          </a:xfrm>
          <a:prstGeom prst="rect">
            <a:avLst/>
          </a:prstGeom>
        </p:spPr>
      </p:pic>
      <p:pic>
        <p:nvPicPr>
          <p:cNvPr id="18" name="图片 17"/>
          <p:cNvPicPr>
            <a:picLocks noChangeAspect="1"/>
          </p:cNvPicPr>
          <p:nvPr/>
        </p:nvPicPr>
        <p:blipFill>
          <a:blip r:embed="rId2" cstate="hqprint"/>
          <a:stretch>
            <a:fillRect/>
          </a:stretch>
        </p:blipFill>
        <p:spPr>
          <a:xfrm>
            <a:off x="2496185" y="0"/>
            <a:ext cx="7200265" cy="3003550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250"/>
    </mc:Choice>
    <mc:Fallback>
      <p:transition spd="slow"/>
    </mc:Fallback>
  </mc:AlternateContent>
</p:sld>
</file>

<file path=ppt/tags/tag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a*1"/>
  <p:tag name="KSO_WM_UNIT_LAYERLEVEL" val="1"/>
  <p:tag name="KSO_WM_TAG_VERSION" val="3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20"/>
  <p:tag name="KSO_WM_UNIT_TYPE" val="a"/>
  <p:tag name="KSO_WM_UNIT_INDEX" val="1"/>
</p:tagLst>
</file>

<file path=ppt/tags/tag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3.0"/>
  <p:tag name="KSO_WM_BEAUTIFY_FLAG" val="#wm#"/>
</p:tagLst>
</file>

<file path=ppt/tags/tag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3.0"/>
  <p:tag name="KSO_WM_BEAUTIFY_FLAG" val="#wm#"/>
</p:tagLst>
</file>

<file path=ppt/tags/tag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3.0"/>
  <p:tag name="KSO_WM_BEAUTIFY_FLAG" val="#wm#"/>
</p:tagLst>
</file>

<file path=ppt/tags/tag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TYPE" val="a"/>
  <p:tag name="KSO_WM_UNIT_INDEX" val="1"/>
  <p:tag name="KSO_WM_TEMPLATE_CATEGORY" val="diagram"/>
  <p:tag name="KSO_WM_TEMPLATE_INDEX" val="20236929"/>
</p:tagLst>
</file>

<file path=ppt/tags/tag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f*1"/>
  <p:tag name="KSO_WM_UNIT_LAYERLEVEL" val="1"/>
  <p:tag name="KSO_WM_TAG_VERSION" val="1.0"/>
  <p:tag name="KSO_WM_BEAUTIFY_FLAG" val="#wm#"/>
  <p:tag name="KSO_WM_UNIT_SUBTYPE" val="a"/>
  <p:tag name="KSO_WM_UNIT_PRESET_TEXT" val="单击此处编辑母版文本样式&#10;第二级&#10;第三级&#10;第四级&#10;第五级"/>
  <p:tag name="KSO_WM_UNIT_NOCLEAR" val="0"/>
  <p:tag name="KSO_WM_UNIT_TYPE" val="f"/>
  <p:tag name="KSO_WM_UNIT_INDEX" val="1"/>
  <p:tag name="KSO_WM_TEMPLATE_CATEGORY" val="diagram"/>
  <p:tag name="KSO_WM_TEMPLATE_INDEX" val="20236929"/>
</p:tagLst>
</file>

<file path=ppt/tags/tag1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3.0"/>
  <p:tag name="KSO_WM_BEAUTIFY_FLAG" val="#wm#"/>
</p:tagLst>
</file>

<file path=ppt/tags/tag1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3.0"/>
  <p:tag name="KSO_WM_BEAUTIFY_FLAG" val="#wm#"/>
</p:tagLst>
</file>

<file path=ppt/tags/tag1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3.0"/>
  <p:tag name="KSO_WM_BEAUTIFY_FLAG" val="#wm#"/>
</p:tagLst>
</file>

<file path=ppt/tags/tag13.xml><?xml version="1.0" encoding="utf-8"?>
<p:tagLst xmlns:p="http://schemas.openxmlformats.org/presentationml/2006/main">
  <p:tag name="KSO_WM_TEMPLATE_SUBCATEGORY" val="0"/>
  <p:tag name="KSO_WM_TEMPLATE_MASTER_TYPE" val="0"/>
  <p:tag name="KSO_WM_TEMPLATE_COLOR_TYPE" val="0"/>
  <p:tag name="KSO_WM_TAG_VERSION" val="3.0"/>
  <p:tag name="KSO_WM_BEAUTIFY_FLAG" val="#wm#"/>
  <p:tag name="KSO_WM_TEMPLATE_CATEGORY" val="diagram"/>
  <p:tag name="KSO_WM_TEMPLATE_INDEX" val="20236929"/>
  <p:tag name="KSO_WM_SPECIAL_SOURCE" val="bdnull"/>
</p:tagLst>
</file>

<file path=ppt/tags/tag1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i*1"/>
  <p:tag name="KSO_WM_UNIT_LAYERLEVEL" val="1"/>
  <p:tag name="KSO_WM_TAG_VERSION" val="3.0"/>
  <p:tag name="KSO_WM_BEAUTIFY_FLAG" val="#wm#"/>
  <p:tag name="KSO_WM_UNIT_TYPE" val="i"/>
  <p:tag name="KSO_WM_UNIT_INDEX" val="1"/>
  <p:tag name="KSO_WM_CHIP_GROUPID" val="629425eedb924c3ee3991e4a"/>
  <p:tag name="KSO_WM_CHIP_XID" val="629d66167459d9b06302c11c"/>
  <p:tag name="KSO_WM_UNIT_DEC_AREA_ID" val="88e1e43502c94c699f12a58b27ba7229"/>
  <p:tag name="KSO_WM_CHIP_FILLAREA_FILL_RULE" val="{&quot;fill_align&quot;:&quot;rm&quot;,&quot;fill_effect&quot;:[],&quot;fill_mode&quot;:&quot;adaptive&quot;,&quot;sacle_strategy&quot;:&quot;stretch&quot;}"/>
  <p:tag name="KSO_WM_UNIT_DEC_SUPPORTCHANGEPIC" val="0"/>
  <p:tag name="KSO_WM_UNIT_DEC_CHANGEPICRESERVED" val="1"/>
  <p:tag name="KSO_WM_ASSEMBLE_CHIP_INDEX" val="0330600b1e6f4b85aa2fb567ab3facba"/>
</p:tagLst>
</file>

<file path=ppt/tags/tag1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2"/>
  <p:tag name="KSO_WM_UNIT_ID" val="_3*i*2"/>
  <p:tag name="KSO_WM_UNIT_LAYERLEVEL" val="1"/>
  <p:tag name="KSO_WM_TAG_VERSION" val="3.0"/>
  <p:tag name="KSO_WM_BEAUTIFY_FLAG" val="#wm#"/>
</p:tagLst>
</file>

<file path=ppt/tags/tag1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a*1"/>
  <p:tag name="KSO_WM_UNIT_LAYERLEVEL" val="1"/>
  <p:tag name="KSO_WM_TAG_VERSION" val="3.0"/>
  <p:tag name="KSO_WM_BEAUTIFY_FLAG" val="#wm#"/>
  <p:tag name="KSO_WM_UNIT_ISCONTENTSTITLE" val="1"/>
  <p:tag name="KSO_WM_UNIT_ISNUMDGMTITLE" val="0"/>
  <p:tag name="KSO_WM_UNIT_PRESET_TEXT" val="标题"/>
  <p:tag name="KSO_WM_UNIT_NOCLEAR" val="0"/>
  <p:tag name="KSO_WM_UNIT_VALUE" val="3"/>
  <p:tag name="KSO_WM_UNIT_TYPE" val="a"/>
  <p:tag name="KSO_WM_UNIT_INDEX" val="1"/>
</p:tagLst>
</file>

<file path=ppt/tags/tag1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3.0"/>
  <p:tag name="KSO_WM_BEAUTIFY_FLAG" val="#wm#"/>
</p:tagLst>
</file>

<file path=ppt/tags/tag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3.0"/>
  <p:tag name="KSO_WM_BEAUTIFY_FLAG" val="#wm#"/>
</p:tagLst>
</file>

<file path=ppt/tags/tag1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3.0"/>
  <p:tag name="KSO_WM_BEAUTIFY_FLAG" val="#wm#"/>
</p:tagLst>
</file>

<file path=ppt/tags/tag2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3"/>
  <p:tag name="KSO_WM_UNIT_ID" val="_3*i*3"/>
  <p:tag name="KSO_WM_UNIT_LAYERLEVEL" val="1"/>
  <p:tag name="KSO_WM_TAG_VERSION" val="3.0"/>
  <p:tag name="KSO_WM_BEAUTIFY_FLAG" val="#wm#"/>
</p:tagLst>
</file>

<file path=ppt/tags/tag2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1"/>
  <p:tag name="KSO_WM_UNIT_ID" val="_4*i*1"/>
  <p:tag name="KSO_WM_UNIT_LAYERLEVEL" val="1"/>
  <p:tag name="KSO_WM_TAG_VERSION" val="3.0"/>
  <p:tag name="KSO_WM_BEAUTIFY_FLAG" val="#wm#"/>
</p:tagLst>
</file>

<file path=ppt/tags/tag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a*1"/>
  <p:tag name="KSO_WM_UNIT_LAYERLEVEL" val="1"/>
  <p:tag name="KSO_WM_TAG_VERSION" val="3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14"/>
  <p:tag name="KSO_WM_UNIT_TYPE" val="a"/>
  <p:tag name="KSO_WM_UNIT_INDEX" val="1"/>
</p:tagLst>
</file>

<file path=ppt/tags/tag2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b*1"/>
  <p:tag name="KSO_WM_UNIT_LAYERLEVEL" val="1"/>
  <p:tag name="KSO_WM_TAG_VERSION" val="3.0"/>
  <p:tag name="KSO_WM_BEAUTIFY_FLAG" val="#wm#"/>
  <p:tag name="KSO_WM_UNIT_PRESET_TEXT" val="单击此处编辑副标题"/>
  <p:tag name="KSO_WM_UNIT_NOCLEAR" val="0"/>
  <p:tag name="KSO_WM_UNIT_TYPE" val="b"/>
  <p:tag name="KSO_WM_UNIT_INDEX" val="1"/>
  <p:tag name="KSO_WM_UNIT_ISCONTENTSTITLE" val="0"/>
  <p:tag name="KSO_WM_UNIT_ISNUMDGMTITLE" val="0"/>
  <p:tag name="KSO_WM_UNIT_VALUE" val="75"/>
</p:tagLst>
</file>

<file path=ppt/tags/tag24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_4*e*1"/>
  <p:tag name="KSO_WM_UNIT_LAYERLEVEL" val="1"/>
  <p:tag name="KSO_WM_TAG_VERSION" val="3.0"/>
  <p:tag name="KSO_WM_BEAUTIFY_FLAG" val="#wm#"/>
  <p:tag name="KSO_WM_UNIT_PRESET_TEXT" val="节编号"/>
  <p:tag name="KSO_WM_UNIT_NOCLEAR" val="0"/>
  <p:tag name="KSO_WM_UNIT_VALUE" val="13"/>
  <p:tag name="KSO_WM_UNIT_TYPE" val="e"/>
  <p:tag name="KSO_WM_UNIT_INDEX" val="1"/>
</p:tagLst>
</file>

<file path=ppt/tags/tag2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3.0"/>
  <p:tag name="KSO_WM_BEAUTIFY_FLAG" val="#wm#"/>
</p:tagLst>
</file>

<file path=ppt/tags/tag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3.0"/>
  <p:tag name="KSO_WM_BEAUTIFY_FLAG" val="#wm#"/>
</p:tagLst>
</file>

<file path=ppt/tags/tag2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3.0"/>
  <p:tag name="KSO_WM_BEAUTIFY_FLAG" val="#wm#"/>
</p:tagLst>
</file>

<file path=ppt/tags/tag28.xml><?xml version="1.0" encoding="utf-8"?>
<p:tagLst xmlns:p="http://schemas.openxmlformats.org/presentationml/2006/main">
  <p:tag name="KSO_WM_UNIT_TYPE" val="i"/>
  <p:tag name="KSO_WM_UNIT_INDEX" val="2"/>
  <p:tag name="KSO_WM_UNIT_ID" val="_4*i*2"/>
  <p:tag name="KSO_WM_BEAUTIFY_FLAG" val="#wm#"/>
  <p:tag name="KSO_WM_TAG_VERSION" val="3.0"/>
  <p:tag name="KSO_WM_CHIP_GROUPID" val="629425eedb924c3ee3991e4a"/>
  <p:tag name="KSO_WM_CHIP_XID" val="629d66167459d9b06302c34d"/>
  <p:tag name="KSO_WM_UNIT_DEC_AREA_ID" val="556abc1500e14952adae91ff4858c4f5"/>
  <p:tag name="KSO_WM_CHIP_FILLAREA_FILL_RULE" val="{&quot;fill_align&quot;:&quot;lm&quot;,&quot;fill_effect&quot;:[],&quot;fill_mode&quot;:&quot;adaptive&quot;,&quot;sacle_strategy&quot;:&quot;stretch&quot;}"/>
  <p:tag name="KSO_WM_UNIT_DEC_SUPPORTCHANGEPIC" val="0"/>
  <p:tag name="KSO_WM_UNIT_DEC_CHANGEPICRESERVED" val="1"/>
  <p:tag name="KSO_WM_ASSEMBLE_CHIP_INDEX" val="a718caee4cdb458181e4164d62f83875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2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i*3"/>
  <p:tag name="KSO_WM_UNIT_LAYERLEVEL" val="1"/>
  <p:tag name="KSO_WM_TAG_VERSION" val="3.0"/>
  <p:tag name="KSO_WM_BEAUTIFY_FLAG" val="#wm#"/>
  <p:tag name="KSO_WM_UNIT_TYPE" val="i"/>
  <p:tag name="KSO_WM_UNIT_INDEX" val="3"/>
</p:tagLst>
</file>

<file path=ppt/tags/tag3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i*1"/>
  <p:tag name="KSO_WM_UNIT_LAYERLEVEL" val="1"/>
  <p:tag name="KSO_WM_TAG_VERSION" val="3.0"/>
  <p:tag name="KSO_WM_BEAUTIFY_FLAG" val="#wm#"/>
  <p:tag name="KSO_WM_UNIT_TYPE" val="i"/>
  <p:tag name="KSO_WM_UNIT_INDEX" val="1"/>
</p:tagLst>
</file>

<file path=ppt/tags/tag3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TYPE" val="a"/>
  <p:tag name="KSO_WM_UNIT_INDEX" val="1"/>
  <p:tag name="KSO_WM_TEMPLATE_CATEGORY" val="custom"/>
  <p:tag name="KSO_WM_TEMPLATE_INDEX" val="20231587"/>
</p:tagLst>
</file>

<file path=ppt/tags/tag3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f*1"/>
  <p:tag name="KSO_WM_UNIT_LAYERLEVEL" val="1"/>
  <p:tag name="KSO_WM_TAG_VERSION" val="1.0"/>
  <p:tag name="KSO_WM_BEAUTIFY_FLAG" val="#wm#"/>
  <p:tag name="KSO_WM_UNIT_SUBTYPE" val="a"/>
  <p:tag name="KSO_WM_UNIT_PRESET_TEXT" val="单击此处编辑母版文本样式&#10;第二级&#10;第三级&#10;第四级&#10;第五级"/>
  <p:tag name="KSO_WM_UNIT_NOCLEAR" val="0"/>
  <p:tag name="KSO_WM_UNIT_TYPE" val="f"/>
  <p:tag name="KSO_WM_UNIT_INDEX" val="1"/>
  <p:tag name="KSO_WM_TEMPLATE_CATEGORY" val="custom"/>
  <p:tag name="KSO_WM_TEMPLATE_INDEX" val="20231587"/>
</p:tagLst>
</file>

<file path=ppt/tags/tag3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3.0"/>
  <p:tag name="KSO_WM_BEAUTIFY_FLAG" val="#wm#"/>
</p:tagLst>
</file>

<file path=ppt/tags/tag3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3.0"/>
  <p:tag name="KSO_WM_BEAUTIFY_FLAG" val="#wm#"/>
</p:tagLst>
</file>

<file path=ppt/tags/tag3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3.0"/>
  <p:tag name="KSO_WM_BEAUTIFY_FLAG" val="#wm#"/>
</p:tagLst>
</file>

<file path=ppt/tags/tag3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i*2"/>
  <p:tag name="KSO_WM_UNIT_LAYERLEVEL" val="1"/>
  <p:tag name="KSO_WM_TAG_VERSION" val="3.0"/>
  <p:tag name="KSO_WM_BEAUTIFY_FLAG" val="#wm#"/>
  <p:tag name="KSO_WM_UNIT_TYPE" val="i"/>
  <p:tag name="KSO_WM_UNIT_INDEX" val="2"/>
</p:tagLst>
</file>

<file path=ppt/tags/tag3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i*3"/>
  <p:tag name="KSO_WM_UNIT_LAYERLEVEL" val="1"/>
  <p:tag name="KSO_WM_TAG_VERSION" val="3.0"/>
  <p:tag name="KSO_WM_BEAUTIFY_FLAG" val="#wm#"/>
  <p:tag name="KSO_WM_UNIT_TYPE" val="i"/>
  <p:tag name="KSO_WM_UNIT_INDEX" val="3"/>
</p:tagLst>
</file>

<file path=ppt/tags/tag3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i*4"/>
  <p:tag name="KSO_WM_UNIT_LAYERLEVEL" val="1"/>
  <p:tag name="KSO_WM_TAG_VERSION" val="3.0"/>
  <p:tag name="KSO_WM_BEAUTIFY_FLAG" val="#wm#"/>
  <p:tag name="KSO_WM_UNIT_TYPE" val="i"/>
  <p:tag name="KSO_WM_UNIT_INDEX" val="4"/>
</p:tagLst>
</file>

<file path=ppt/tags/tag3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i*5"/>
  <p:tag name="KSO_WM_UNIT_LAYERLEVEL" val="1"/>
  <p:tag name="KSO_WM_TAG_VERSION" val="3.0"/>
  <p:tag name="KSO_WM_BEAUTIFY_FLAG" val="#wm#"/>
  <p:tag name="KSO_WM_UNIT_TYPE" val="i"/>
  <p:tag name="KSO_WM_UNIT_INDEX" val="5"/>
</p:tagLst>
</file>

<file path=ppt/tags/tag40.xml><?xml version="1.0" encoding="utf-8"?>
<p:tagLst xmlns:p="http://schemas.openxmlformats.org/presentationml/2006/main">
  <p:tag name="KSO_WM_TEMPLATE_SUBCATEGORY" val="29"/>
  <p:tag name="KSO_WM_TEMPLATE_MASTER_TYPE" val="0"/>
  <p:tag name="KSO_WM_TEMPLATE_COLOR_TYPE" val="0"/>
  <p:tag name="KSO_WM_TAG_VERSION" val="3.0"/>
  <p:tag name="KSO_WM_BEAUTIFY_FLAG" val="#wm#"/>
  <p:tag name="KSO_WM_TEMPLATE_CATEGORY" val="custom"/>
  <p:tag name="KSO_WM_TEMPLATE_INDEX" val="20231587"/>
  <p:tag name="KSO_WM_TEMPLATE_THUMBS_INDEX" val="1、9"/>
</p:tagLst>
</file>

<file path=ppt/tags/tag4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1587_4*a*1"/>
  <p:tag name="KSO_WM_TEMPLATE_CATEGORY" val="custom"/>
  <p:tag name="KSO_WM_TEMPLATE_INDEX" val="20231587"/>
  <p:tag name="KSO_WM_UNIT_LAYERLEVEL" val="1"/>
  <p:tag name="KSO_WM_TAG_VERSION" val="3.0"/>
  <p:tag name="KSO_WM_BEAUTIFY_FLAG" val="#wm#"/>
  <p:tag name="KSO_WM_UNIT_ISCONTENTSTITLE" val="1"/>
  <p:tag name="KSO_WM_UNIT_ISNUMDGMTITLE" val="0"/>
  <p:tag name="KSO_WM_UNIT_NOCLEAR" val="0"/>
  <p:tag name="KSO_WM_UNIT_VALUE" val="3"/>
  <p:tag name="KSO_WM_UNIT_TYPE" val="a"/>
  <p:tag name="KSO_WM_UNIT_INDEX" val="1"/>
  <p:tag name="KSO_WM_DIAGRAM_GROUP_CODE" val="l1-1"/>
</p:tagLst>
</file>

<file path=ppt/tags/tag4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1_1"/>
  <p:tag name="KSO_WM_UNIT_ID" val="custom20231587_4*l_h_i*1_1_1"/>
  <p:tag name="KSO_WM_TEMPLATE_CATEGORY" val="custom"/>
  <p:tag name="KSO_WM_TEMPLATE_INDEX" val="20231587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DIAGRAM_MAX_ITEMCNT" val="6"/>
  <p:tag name="KSO_WM_DIAGRAM_MIN_ITEMCNT" val="2"/>
  <p:tag name="KSO_WM_DIAGRAM_VIRTUALLY_FRAME" val="{&quot;height&quot;:214.2863006591797,&quot;left&quot;:15.321420331339231,&quot;top&quot;:221.77271581214245,&quot;width&quot;:511.47857666015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2_1"/>
  <p:tag name="KSO_WM_UNIT_ID" val="custom20231587_4*l_h_i*1_2_1"/>
  <p:tag name="KSO_WM_TEMPLATE_CATEGORY" val="custom"/>
  <p:tag name="KSO_WM_TEMPLATE_INDEX" val="20231587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DIAGRAM_MAX_ITEMCNT" val="6"/>
  <p:tag name="KSO_WM_DIAGRAM_MIN_ITEMCNT" val="2"/>
  <p:tag name="KSO_WM_DIAGRAM_VIRTUALLY_FRAME" val="{&quot;height&quot;:214.2863006591797,&quot;left&quot;:15.321420331339231,&quot;top&quot;:221.77271581214245,&quot;width&quot;:511.47857666015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4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2_1"/>
  <p:tag name="KSO_WM_UNIT_ID" val="custom20231587_4*l_h_a*1_2_1"/>
  <p:tag name="KSO_WM_TEMPLATE_CATEGORY" val="custom"/>
  <p:tag name="KSO_WM_TEMPLATE_INDEX" val="20231587"/>
  <p:tag name="KSO_WM_UNIT_LAYERLEVEL" val="1_1_1"/>
  <p:tag name="KSO_WM_TAG_VERSION" val="3.0"/>
  <p:tag name="KSO_WM_DIAGRAM_VERSION" val="3"/>
  <p:tag name="KSO_WM_DIAGRAM_COLOR_TRICK" val="1"/>
  <p:tag name="KSO_WM_DIAGRAM_COLOR_TEXT_CAN_REMOVE" val="n"/>
  <p:tag name="KSO_WM_DIAGRAM_GROUP_CODE" val="l1-1"/>
  <p:tag name="KSO_WM_DIAGRAM_MAX_ITEMCNT" val="6"/>
  <p:tag name="KSO_WM_DIAGRAM_MIN_ITEMCNT" val="2"/>
  <p:tag name="KSO_WM_DIAGRAM_VIRTUALLY_FRAME" val="{&quot;height&quot;:214.2863006591797,&quot;left&quot;:23.42142033133923,&quot;top&quot;:222.57271581214246,&quot;width&quot;:511.47857666015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PRESET_TEXT" val="添加标题"/>
  <p:tag name="KSO_WM_UNIT_TEXT_TYPE" val="1"/>
</p:tagLst>
</file>

<file path=ppt/tags/tag4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3_1"/>
  <p:tag name="KSO_WM_UNIT_ID" val="custom20231587_4*l_h_i*1_3_1"/>
  <p:tag name="KSO_WM_TEMPLATE_CATEGORY" val="custom"/>
  <p:tag name="KSO_WM_TEMPLATE_INDEX" val="20231587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DIAGRAM_MAX_ITEMCNT" val="6"/>
  <p:tag name="KSO_WM_DIAGRAM_MIN_ITEMCNT" val="2"/>
  <p:tag name="KSO_WM_DIAGRAM_VIRTUALLY_FRAME" val="{&quot;height&quot;:214.2863006591797,&quot;left&quot;:15.321420331339231,&quot;top&quot;:221.77271581214245,&quot;width&quot;:511.47857666015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6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3_1"/>
  <p:tag name="KSO_WM_UNIT_ID" val="custom20231587_4*l_h_a*1_3_1"/>
  <p:tag name="KSO_WM_TEMPLATE_CATEGORY" val="custom"/>
  <p:tag name="KSO_WM_TEMPLATE_INDEX" val="20231587"/>
  <p:tag name="KSO_WM_UNIT_LAYERLEVEL" val="1_1_1"/>
  <p:tag name="KSO_WM_TAG_VERSION" val="3.0"/>
  <p:tag name="KSO_WM_DIAGRAM_VERSION" val="3"/>
  <p:tag name="KSO_WM_DIAGRAM_COLOR_TRICK" val="1"/>
  <p:tag name="KSO_WM_DIAGRAM_COLOR_TEXT_CAN_REMOVE" val="n"/>
  <p:tag name="KSO_WM_DIAGRAM_GROUP_CODE" val="l1-1"/>
  <p:tag name="KSO_WM_DIAGRAM_MAX_ITEMCNT" val="6"/>
  <p:tag name="KSO_WM_DIAGRAM_MIN_ITEMCNT" val="2"/>
  <p:tag name="KSO_WM_DIAGRAM_VIRTUALLY_FRAME" val="{&quot;height&quot;:214.2863006591797,&quot;left&quot;:23.42142033133923,&quot;top&quot;:222.57271581214246,&quot;width&quot;:511.47857666015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PRESET_TEXT" val="添加标题"/>
  <p:tag name="KSO_WM_UNIT_TEXT_TYPE" val="1"/>
</p:tagLst>
</file>

<file path=ppt/tags/tag4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4_1"/>
  <p:tag name="KSO_WM_UNIT_ID" val="custom20231587_4*l_h_i*1_4_1"/>
  <p:tag name="KSO_WM_TEMPLATE_CATEGORY" val="custom"/>
  <p:tag name="KSO_WM_TEMPLATE_INDEX" val="20231587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DIAGRAM_MAX_ITEMCNT" val="6"/>
  <p:tag name="KSO_WM_DIAGRAM_MIN_ITEMCNT" val="2"/>
  <p:tag name="KSO_WM_DIAGRAM_VIRTUALLY_FRAME" val="{&quot;height&quot;:214.2863006591797,&quot;left&quot;:15.321420331339231,&quot;top&quot;:221.77271581214245,&quot;width&quot;:511.47857666015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48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4_1"/>
  <p:tag name="KSO_WM_UNIT_ID" val="custom20231587_4*l_h_a*1_4_1"/>
  <p:tag name="KSO_WM_TEMPLATE_CATEGORY" val="custom"/>
  <p:tag name="KSO_WM_TEMPLATE_INDEX" val="20231587"/>
  <p:tag name="KSO_WM_UNIT_LAYERLEVEL" val="1_1_1"/>
  <p:tag name="KSO_WM_TAG_VERSION" val="3.0"/>
  <p:tag name="KSO_WM_DIAGRAM_VERSION" val="3"/>
  <p:tag name="KSO_WM_DIAGRAM_COLOR_TRICK" val="1"/>
  <p:tag name="KSO_WM_DIAGRAM_COLOR_TEXT_CAN_REMOVE" val="n"/>
  <p:tag name="KSO_WM_DIAGRAM_GROUP_CODE" val="l1-1"/>
  <p:tag name="KSO_WM_DIAGRAM_MAX_ITEMCNT" val="6"/>
  <p:tag name="KSO_WM_DIAGRAM_MIN_ITEMCNT" val="2"/>
  <p:tag name="KSO_WM_DIAGRAM_VIRTUALLY_FRAME" val="{&quot;height&quot;:214.2863006591797,&quot;left&quot;:23.42142033133923,&quot;top&quot;:222.57271581214246,&quot;width&quot;:511.47857666015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PRESET_TEXT" val="添加标题"/>
  <p:tag name="KSO_WM_UNIT_TEXT_TYPE" val="1"/>
</p:tagLst>
</file>

<file path=ppt/tags/tag49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2_1"/>
  <p:tag name="KSO_WM_UNIT_ID" val="custom20231587_4*l_h_a*1_2_1"/>
  <p:tag name="KSO_WM_TEMPLATE_CATEGORY" val="custom"/>
  <p:tag name="KSO_WM_TEMPLATE_INDEX" val="20231587"/>
  <p:tag name="KSO_WM_UNIT_LAYERLEVEL" val="1_1_1"/>
  <p:tag name="KSO_WM_TAG_VERSION" val="3.0"/>
  <p:tag name="KSO_WM_DIAGRAM_VERSION" val="3"/>
  <p:tag name="KSO_WM_DIAGRAM_COLOR_TRICK" val="1"/>
  <p:tag name="KSO_WM_DIAGRAM_COLOR_TEXT_CAN_REMOVE" val="n"/>
  <p:tag name="KSO_WM_DIAGRAM_GROUP_CODE" val="l1-1"/>
  <p:tag name="KSO_WM_DIAGRAM_MAX_ITEMCNT" val="6"/>
  <p:tag name="KSO_WM_DIAGRAM_MIN_ITEMCNT" val="2"/>
  <p:tag name="KSO_WM_DIAGRAM_VIRTUALLY_FRAME" val="{&quot;height&quot;:214.2863006591797,&quot;left&quot;:23.42142033133923,&quot;top&quot;:222.57271581214246,&quot;width&quot;:511.47857666015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PRESET_TEXT" val="添加标题"/>
  <p:tag name="KSO_WM_UNIT_TEXT_TYPE" val="1"/>
</p:tagLst>
</file>

<file path=ppt/tags/tag50.xml><?xml version="1.0" encoding="utf-8"?>
<p:tagLst xmlns:p="http://schemas.openxmlformats.org/presentationml/2006/main">
  <p:tag name="KSO_WM_SLIDE_ID" val="custom20231587_4"/>
  <p:tag name="KSO_WM_TEMPLATE_SUBCATEGORY" val="29"/>
  <p:tag name="KSO_WM_TEMPLATE_MASTER_TYPE" val="0"/>
  <p:tag name="KSO_WM_TEMPLATE_COLOR_TYPE" val="0"/>
  <p:tag name="KSO_WM_SLIDE_ITEM_CNT" val="4"/>
  <p:tag name="KSO_WM_SLIDE_INDEX" val="4"/>
  <p:tag name="KSO_WM_TAG_VERSION" val="3.0"/>
  <p:tag name="KSO_WM_BEAUTIFY_FLAG" val="#wm#"/>
  <p:tag name="KSO_WM_TEMPLATE_CATEGORY" val="custom"/>
  <p:tag name="KSO_WM_TEMPLATE_INDEX" val="20231587"/>
  <p:tag name="KSO_WM_SLIDE_LAYOUT" val="a_l"/>
  <p:tag name="KSO_WM_SLIDE_LAYOUT_CNT" val="1_1"/>
  <p:tag name="KSO_WM_SLIDE_TYPE" val="contents"/>
  <p:tag name="KSO_WM_SLIDE_SUBTYPE" val="diag"/>
  <p:tag name="KSO_WM_DIAGRAM_GROUP_CODE" val="l1-1"/>
  <p:tag name="KSO_WM_SLIDE_DIAGTYPE" val="l"/>
</p:tagLst>
</file>

<file path=ppt/tags/tag51.xml><?xml version="1.0" encoding="utf-8"?>
<p:tagLst xmlns:p="http://schemas.openxmlformats.org/presentationml/2006/main">
  <p:tag name="KSO_WM_DIAGRAM_VIRTUALLY_FRAME" val="{&quot;height&quot;:324.1562204724411,&quot;left&quot;:17.21952755905513,&quot;top&quot;:124.6606299212597,&quot;width&quot;:903.4304724409449}"/>
</p:tagLst>
</file>

<file path=ppt/tags/tag52.xml><?xml version="1.0" encoding="utf-8"?>
<p:tagLst xmlns:p="http://schemas.openxmlformats.org/presentationml/2006/main">
  <p:tag name="KSO_WM_DIAGRAM_VIRTUALLY_FRAME" val="{&quot;height&quot;:324.1562204724411,&quot;left&quot;:17.21952755905513,&quot;top&quot;:124.6606299212597,&quot;width&quot;:903.4304724409449}"/>
</p:tagLst>
</file>

<file path=ppt/tags/tag53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TYPE" val="m_h_a"/>
  <p:tag name="KSO_WM_UNIT_INDEX" val="1_5_1"/>
  <p:tag name="KSO_WM_UNIT_ID" val="diagram20231064_5*m_h_a*1_5_1"/>
  <p:tag name="KSO_WM_TEMPLATE_CATEGORY" val="diagram"/>
  <p:tag name="KSO_WM_TEMPLATE_INDEX" val="20231064"/>
  <p:tag name="KSO_WM_UNIT_LAYERLEVEL" val="1_1_1"/>
  <p:tag name="KSO_WM_TAG_VERSION" val="3.0"/>
  <p:tag name="KSO_WM_DIAGRAM_GROUP_CODE" val="m1-1"/>
  <p:tag name="KSO_WM_UNIT_VALUE" val="14"/>
  <p:tag name="KSO_WM_DIAGRAM_MAX_ITEMCNT" val="6"/>
  <p:tag name="KSO_WM_DIAGRAM_MIN_ITEMCNT" val="2"/>
  <p:tag name="KSO_WM_DIAGRAM_VIRTUALLY_FRAME" val="{&quot;height&quot;:383.45001220703125,&quot;left&quot;:103.35,&quot;top&quot;:136.92499389648438,&quot;width&quot;:753.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VERSION" val="3"/>
  <p:tag name="KSO_WM_DIAGRAM_COLOR_TRICK" val="1"/>
  <p:tag name="KSO_WM_DIAGRAM_COLOR_TEXT_CAN_REMOVE" val="n"/>
  <p:tag name="KSO_WM_UNIT_TEXT_TYPE" val="1"/>
  <p:tag name="KSO_WM_BEAUTIFY_FLAG" val="#wm#"/>
  <p:tag name="KSO_WM_UNIT_PRESET_TEXT" val="添加项标题"/>
  <p:tag name="KSO_WM_UNIT_TEXT_FILL_FORE_SCHEMECOLOR_INDEX" val="1"/>
  <p:tag name="KSO_WM_UNIT_TEXT_FILL_TYPE" val="1"/>
  <p:tag name="KSO_WM_DIAGRAM_USE_COLOR_VALUE" val="{&quot;color_scheme&quot;:1,&quot;color_type&quot;:1,&quot;theme_color_indexes&quot;:[5,6,5,6,5,6]}"/>
</p:tagLst>
</file>

<file path=ppt/tags/tag54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TYPE" val="m_h_a"/>
  <p:tag name="KSO_WM_UNIT_INDEX" val="1_3_1"/>
  <p:tag name="KSO_WM_UNIT_ID" val="diagram20231064_5*m_h_a*1_3_1"/>
  <p:tag name="KSO_WM_TEMPLATE_CATEGORY" val="diagram"/>
  <p:tag name="KSO_WM_TEMPLATE_INDEX" val="20231064"/>
  <p:tag name="KSO_WM_UNIT_LAYERLEVEL" val="1_1_1"/>
  <p:tag name="KSO_WM_TAG_VERSION" val="3.0"/>
  <p:tag name="KSO_WM_DIAGRAM_GROUP_CODE" val="m1-1"/>
  <p:tag name="KSO_WM_UNIT_VALUE" val="14"/>
  <p:tag name="KSO_WM_DIAGRAM_MAX_ITEMCNT" val="6"/>
  <p:tag name="KSO_WM_DIAGRAM_MIN_ITEMCNT" val="2"/>
  <p:tag name="KSO_WM_DIAGRAM_VIRTUALLY_FRAME" val="{&quot;height&quot;:383.45001220703125,&quot;left&quot;:103.35,&quot;top&quot;:136.92499389648438,&quot;width&quot;:753.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VERSION" val="3"/>
  <p:tag name="KSO_WM_DIAGRAM_COLOR_TRICK" val="1"/>
  <p:tag name="KSO_WM_DIAGRAM_COLOR_TEXT_CAN_REMOVE" val="n"/>
  <p:tag name="KSO_WM_UNIT_TEXT_TYPE" val="1"/>
  <p:tag name="KSO_WM_BEAUTIFY_FLAG" val="#wm#"/>
  <p:tag name="KSO_WM_UNIT_PRESET_TEXT" val="添加项标题"/>
  <p:tag name="KSO_WM_UNIT_TEXT_FILL_FORE_SCHEMECOLOR_INDEX" val="1"/>
  <p:tag name="KSO_WM_UNIT_TEXT_FILL_TYPE" val="1"/>
  <p:tag name="KSO_WM_DIAGRAM_USE_COLOR_VALUE" val="{&quot;color_scheme&quot;:1,&quot;color_type&quot;:1,&quot;theme_color_indexes&quot;:[5,6,5,6,5,6]}"/>
</p:tagLst>
</file>

<file path=ppt/tags/tag55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TYPE" val="m_h_a"/>
  <p:tag name="KSO_WM_UNIT_INDEX" val="1_4_1"/>
  <p:tag name="KSO_WM_UNIT_ID" val="diagram20231064_5*m_h_a*1_4_1"/>
  <p:tag name="KSO_WM_TEMPLATE_CATEGORY" val="diagram"/>
  <p:tag name="KSO_WM_TEMPLATE_INDEX" val="20231064"/>
  <p:tag name="KSO_WM_UNIT_LAYERLEVEL" val="1_1_1"/>
  <p:tag name="KSO_WM_TAG_VERSION" val="3.0"/>
  <p:tag name="KSO_WM_DIAGRAM_GROUP_CODE" val="m1-1"/>
  <p:tag name="KSO_WM_UNIT_VALUE" val="14"/>
  <p:tag name="KSO_WM_DIAGRAM_MAX_ITEMCNT" val="6"/>
  <p:tag name="KSO_WM_DIAGRAM_MIN_ITEMCNT" val="2"/>
  <p:tag name="KSO_WM_DIAGRAM_VIRTUALLY_FRAME" val="{&quot;height&quot;:383.45001220703125,&quot;left&quot;:103.35,&quot;top&quot;:136.92499389648438,&quot;width&quot;:753.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VERSION" val="3"/>
  <p:tag name="KSO_WM_DIAGRAM_COLOR_TRICK" val="1"/>
  <p:tag name="KSO_WM_DIAGRAM_COLOR_TEXT_CAN_REMOVE" val="n"/>
  <p:tag name="KSO_WM_UNIT_TEXT_TYPE" val="1"/>
  <p:tag name="KSO_WM_BEAUTIFY_FLAG" val="#wm#"/>
  <p:tag name="KSO_WM_UNIT_PRESET_TEXT" val="添加项标题"/>
  <p:tag name="KSO_WM_UNIT_TEXT_FILL_FORE_SCHEMECOLOR_INDEX" val="1"/>
  <p:tag name="KSO_WM_UNIT_TEXT_FILL_TYPE" val="1"/>
  <p:tag name="KSO_WM_DIAGRAM_USE_COLOR_VALUE" val="{&quot;color_scheme&quot;:1,&quot;color_type&quot;:1,&quot;theme_color_indexes&quot;:[5,6,5,6,5,6]}"/>
</p:tagLst>
</file>

<file path=ppt/tags/tag56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TYPE" val="m_h_a"/>
  <p:tag name="KSO_WM_UNIT_INDEX" val="1_6_1"/>
  <p:tag name="KSO_WM_UNIT_ID" val="diagram20231064_5*m_h_a*1_6_1"/>
  <p:tag name="KSO_WM_TEMPLATE_CATEGORY" val="diagram"/>
  <p:tag name="KSO_WM_TEMPLATE_INDEX" val="20231064"/>
  <p:tag name="KSO_WM_UNIT_LAYERLEVEL" val="1_1_1"/>
  <p:tag name="KSO_WM_TAG_VERSION" val="3.0"/>
  <p:tag name="KSO_WM_DIAGRAM_GROUP_CODE" val="m1-1"/>
  <p:tag name="KSO_WM_UNIT_VALUE" val="14"/>
  <p:tag name="KSO_WM_DIAGRAM_MAX_ITEMCNT" val="6"/>
  <p:tag name="KSO_WM_DIAGRAM_MIN_ITEMCNT" val="2"/>
  <p:tag name="KSO_WM_DIAGRAM_VIRTUALLY_FRAME" val="{&quot;height&quot;:383.45001220703125,&quot;left&quot;:103.35,&quot;top&quot;:136.92499389648438,&quot;width&quot;:753.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VERSION" val="3"/>
  <p:tag name="KSO_WM_DIAGRAM_COLOR_TRICK" val="1"/>
  <p:tag name="KSO_WM_DIAGRAM_COLOR_TEXT_CAN_REMOVE" val="n"/>
  <p:tag name="KSO_WM_UNIT_TEXT_TYPE" val="1"/>
  <p:tag name="KSO_WM_BEAUTIFY_FLAG" val="#wm#"/>
  <p:tag name="KSO_WM_UNIT_PRESET_TEXT" val="添加项标题"/>
  <p:tag name="KSO_WM_UNIT_TEXT_FILL_FORE_SCHEMECOLOR_INDEX" val="1"/>
  <p:tag name="KSO_WM_UNIT_TEXT_FILL_TYPE" val="1"/>
  <p:tag name="KSO_WM_DIAGRAM_USE_COLOR_VALUE" val="{&quot;color_scheme&quot;:1,&quot;color_type&quot;:1,&quot;theme_color_indexes&quot;:[5,6,5,6,5,6]}"/>
</p:tagLst>
</file>

<file path=ppt/tags/tag57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TYPE" val="m_h_a"/>
  <p:tag name="KSO_WM_UNIT_INDEX" val="1_2_1"/>
  <p:tag name="KSO_WM_UNIT_ID" val="diagram20231064_5*m_h_a*1_2_1"/>
  <p:tag name="KSO_WM_TEMPLATE_CATEGORY" val="diagram"/>
  <p:tag name="KSO_WM_TEMPLATE_INDEX" val="20231064"/>
  <p:tag name="KSO_WM_UNIT_LAYERLEVEL" val="1_1_1"/>
  <p:tag name="KSO_WM_TAG_VERSION" val="3.0"/>
  <p:tag name="KSO_WM_DIAGRAM_GROUP_CODE" val="m1-1"/>
  <p:tag name="KSO_WM_UNIT_VALUE" val="14"/>
  <p:tag name="KSO_WM_DIAGRAM_MAX_ITEMCNT" val="6"/>
  <p:tag name="KSO_WM_DIAGRAM_MIN_ITEMCNT" val="2"/>
  <p:tag name="KSO_WM_DIAGRAM_VIRTUALLY_FRAME" val="{&quot;height&quot;:383.45001220703125,&quot;left&quot;:103.35,&quot;top&quot;:136.92499389648438,&quot;width&quot;:753.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VERSION" val="3"/>
  <p:tag name="KSO_WM_DIAGRAM_COLOR_TRICK" val="1"/>
  <p:tag name="KSO_WM_DIAGRAM_COLOR_TEXT_CAN_REMOVE" val="n"/>
  <p:tag name="KSO_WM_UNIT_TEXT_TYPE" val="1"/>
  <p:tag name="KSO_WM_BEAUTIFY_FLAG" val="#wm#"/>
  <p:tag name="KSO_WM_UNIT_PRESET_TEXT" val="添加项标题"/>
  <p:tag name="KSO_WM_UNIT_TEXT_FILL_FORE_SCHEMECOLOR_INDEX" val="1"/>
  <p:tag name="KSO_WM_UNIT_TEXT_FILL_TYPE" val="1"/>
  <p:tag name="KSO_WM_DIAGRAM_USE_COLOR_VALUE" val="{&quot;color_scheme&quot;:1,&quot;color_type&quot;:1,&quot;theme_color_indexes&quot;:[5,6,5,6,5,6]}"/>
</p:tagLst>
</file>

<file path=ppt/tags/tag58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TYPE" val="m_h_a"/>
  <p:tag name="KSO_WM_UNIT_INDEX" val="1_1_1"/>
  <p:tag name="KSO_WM_UNIT_ID" val="diagram20231064_5*m_h_a*1_1_1"/>
  <p:tag name="KSO_WM_TEMPLATE_CATEGORY" val="diagram"/>
  <p:tag name="KSO_WM_TEMPLATE_INDEX" val="20231064"/>
  <p:tag name="KSO_WM_UNIT_LAYERLEVEL" val="1_1_1"/>
  <p:tag name="KSO_WM_TAG_VERSION" val="3.0"/>
  <p:tag name="KSO_WM_DIAGRAM_GROUP_CODE" val="m1-1"/>
  <p:tag name="KSO_WM_UNIT_VALUE" val="14"/>
  <p:tag name="KSO_WM_DIAGRAM_MAX_ITEMCNT" val="6"/>
  <p:tag name="KSO_WM_DIAGRAM_MIN_ITEMCNT" val="2"/>
  <p:tag name="KSO_WM_DIAGRAM_VIRTUALLY_FRAME" val="{&quot;height&quot;:383.45001220703125,&quot;left&quot;:103.35,&quot;top&quot;:136.92499389648438,&quot;width&quot;:753.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VERSION" val="3"/>
  <p:tag name="KSO_WM_DIAGRAM_COLOR_TRICK" val="1"/>
  <p:tag name="KSO_WM_DIAGRAM_COLOR_TEXT_CAN_REMOVE" val="n"/>
  <p:tag name="KSO_WM_UNIT_TEXT_TYPE" val="1"/>
  <p:tag name="KSO_WM_BEAUTIFY_FLAG" val="#wm#"/>
  <p:tag name="KSO_WM_UNIT_PRESET_TEXT" val="添加项标题"/>
  <p:tag name="KSO_WM_UNIT_TEXT_FILL_FORE_SCHEMECOLOR_INDEX" val="1"/>
  <p:tag name="KSO_WM_UNIT_TEXT_FILL_TYPE" val="1"/>
  <p:tag name="KSO_WM_DIAGRAM_USE_COLOR_VALUE" val="{&quot;color_scheme&quot;:1,&quot;color_type&quot;:1,&quot;theme_color_indexes&quot;:[5,6,5,6,5,6]}"/>
</p:tagLst>
</file>

<file path=ppt/tags/tag5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64_5*m_h_i*1_1_2"/>
  <p:tag name="KSO_WM_TEMPLATE_CATEGORY" val="diagram"/>
  <p:tag name="KSO_WM_TEMPLATE_INDEX" val="20231064"/>
  <p:tag name="KSO_WM_UNIT_LAYERLEVEL" val="1_1_1"/>
  <p:tag name="KSO_WM_TAG_VERSION" val="3.0"/>
  <p:tag name="KSO_WM_DIAGRAM_GROUP_CODE" val="m1-1"/>
  <p:tag name="KSO_WM_UNIT_TYPE" val="m_h_i"/>
  <p:tag name="KSO_WM_UNIT_INDEX" val="1_1_2"/>
  <p:tag name="KSO_WM_DIAGRAM_MAX_ITEMCNT" val="6"/>
  <p:tag name="KSO_WM_DIAGRAM_MIN_ITEMCNT" val="2"/>
  <p:tag name="KSO_WM_DIAGRAM_VIRTUALLY_FRAME" val="{&quot;height&quot;:383.45001220703125,&quot;left&quot;:103.35,&quot;top&quot;:136.92499389648438,&quot;width&quot;:753.3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  <p:tag name="KSO_WM_DIAGRAM_VERSION" val="3"/>
  <p:tag name="KSO_WM_DIAGRAM_COLOR_TRICK" val="1"/>
  <p:tag name="KSO_WM_DIAGRAM_COLOR_TEXT_CAN_REMOVE" val="n"/>
  <p:tag name="KSO_WM_BEAUTIFY_FLAG" val="#wm#"/>
  <p:tag name="KSO_WM_UNIT_LINE_FORE_SCHEMECOLOR_INDEX" val="5"/>
  <p:tag name="KSO_WM_DIAGRAM_USE_COLOR_VALUE" val="{&quot;color_scheme&quot;:1,&quot;color_type&quot;:1,&quot;theme_color_indexes&quot;:[5,6,5,6,5,6]}"/>
</p:tagLst>
</file>

<file path=ppt/tags/tag6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64_5*m_h_i*1_3_2"/>
  <p:tag name="KSO_WM_TEMPLATE_CATEGORY" val="diagram"/>
  <p:tag name="KSO_WM_TEMPLATE_INDEX" val="20231064"/>
  <p:tag name="KSO_WM_UNIT_LAYERLEVEL" val="1_1_1"/>
  <p:tag name="KSO_WM_TAG_VERSION" val="3.0"/>
  <p:tag name="KSO_WM_DIAGRAM_GROUP_CODE" val="m1-1"/>
  <p:tag name="KSO_WM_UNIT_TYPE" val="m_h_i"/>
  <p:tag name="KSO_WM_UNIT_INDEX" val="1_3_2"/>
  <p:tag name="KSO_WM_DIAGRAM_MAX_ITEMCNT" val="6"/>
  <p:tag name="KSO_WM_DIAGRAM_MIN_ITEMCNT" val="2"/>
  <p:tag name="KSO_WM_DIAGRAM_VIRTUALLY_FRAME" val="{&quot;height&quot;:383.45001220703125,&quot;left&quot;:103.35,&quot;top&quot;:136.92499389648438,&quot;width&quot;:753.3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  <p:tag name="KSO_WM_DIAGRAM_VERSION" val="3"/>
  <p:tag name="KSO_WM_DIAGRAM_COLOR_TRICK" val="1"/>
  <p:tag name="KSO_WM_DIAGRAM_COLOR_TEXT_CAN_REMOVE" val="n"/>
  <p:tag name="KSO_WM_BEAUTIFY_FLAG" val="#wm#"/>
  <p:tag name="KSO_WM_UNIT_LINE_FORE_SCHEMECOLOR_INDEX" val="5"/>
  <p:tag name="KSO_WM_DIAGRAM_USE_COLOR_VALUE" val="{&quot;color_scheme&quot;:1,&quot;color_type&quot;:1,&quot;theme_color_indexes&quot;:[5,6,5,6,5,6]}"/>
</p:tagLst>
</file>

<file path=ppt/tags/tag6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64_5*m_h_i*1_5_2"/>
  <p:tag name="KSO_WM_TEMPLATE_CATEGORY" val="diagram"/>
  <p:tag name="KSO_WM_TEMPLATE_INDEX" val="20231064"/>
  <p:tag name="KSO_WM_UNIT_LAYERLEVEL" val="1_1_1"/>
  <p:tag name="KSO_WM_TAG_VERSION" val="3.0"/>
  <p:tag name="KSO_WM_DIAGRAM_GROUP_CODE" val="m1-1"/>
  <p:tag name="KSO_WM_UNIT_TYPE" val="m_h_i"/>
  <p:tag name="KSO_WM_UNIT_INDEX" val="1_5_2"/>
  <p:tag name="KSO_WM_DIAGRAM_MAX_ITEMCNT" val="6"/>
  <p:tag name="KSO_WM_DIAGRAM_MIN_ITEMCNT" val="2"/>
  <p:tag name="KSO_WM_DIAGRAM_VIRTUALLY_FRAME" val="{&quot;height&quot;:383.45001220703125,&quot;left&quot;:103.35,&quot;top&quot;:136.92499389648438,&quot;width&quot;:753.3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  <p:tag name="KSO_WM_DIAGRAM_VERSION" val="3"/>
  <p:tag name="KSO_WM_DIAGRAM_COLOR_TRICK" val="1"/>
  <p:tag name="KSO_WM_DIAGRAM_COLOR_TEXT_CAN_REMOVE" val="n"/>
  <p:tag name="KSO_WM_BEAUTIFY_FLAG" val="#wm#"/>
  <p:tag name="KSO_WM_UNIT_LINE_FORE_SCHEMECOLOR_INDEX" val="5"/>
  <p:tag name="KSO_WM_DIAGRAM_USE_COLOR_VALUE" val="{&quot;color_scheme&quot;:1,&quot;color_type&quot;:1,&quot;theme_color_indexes&quot;:[5,6,5,6,5,6]}"/>
</p:tagLst>
</file>

<file path=ppt/tags/tag6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64_5*m_h_i*1_6_2"/>
  <p:tag name="KSO_WM_TEMPLATE_CATEGORY" val="diagram"/>
  <p:tag name="KSO_WM_TEMPLATE_INDEX" val="20231064"/>
  <p:tag name="KSO_WM_UNIT_LAYERLEVEL" val="1_1_1"/>
  <p:tag name="KSO_WM_TAG_VERSION" val="3.0"/>
  <p:tag name="KSO_WM_DIAGRAM_GROUP_CODE" val="m1-1"/>
  <p:tag name="KSO_WM_UNIT_TYPE" val="m_h_i"/>
  <p:tag name="KSO_WM_UNIT_INDEX" val="1_6_2"/>
  <p:tag name="KSO_WM_DIAGRAM_MAX_ITEMCNT" val="6"/>
  <p:tag name="KSO_WM_DIAGRAM_MIN_ITEMCNT" val="2"/>
  <p:tag name="KSO_WM_DIAGRAM_VIRTUALLY_FRAME" val="{&quot;height&quot;:383.45001220703125,&quot;left&quot;:103.35,&quot;top&quot;:136.92499389648438,&quot;width&quot;:753.3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  <p:tag name="KSO_WM_DIAGRAM_VERSION" val="3"/>
  <p:tag name="KSO_WM_DIAGRAM_COLOR_TRICK" val="1"/>
  <p:tag name="KSO_WM_DIAGRAM_COLOR_TEXT_CAN_REMOVE" val="n"/>
  <p:tag name="KSO_WM_BEAUTIFY_FLAG" val="#wm#"/>
  <p:tag name="KSO_WM_UNIT_LINE_FORE_SCHEMECOLOR_INDEX" val="5"/>
  <p:tag name="KSO_WM_DIAGRAM_USE_COLOR_VALUE" val="{&quot;color_scheme&quot;:1,&quot;color_type&quot;:1,&quot;theme_color_indexes&quot;:[5,6,5,6,5,6]}"/>
</p:tagLst>
</file>

<file path=ppt/tags/tag6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64_5*m_h_i*1_4_2"/>
  <p:tag name="KSO_WM_TEMPLATE_CATEGORY" val="diagram"/>
  <p:tag name="KSO_WM_TEMPLATE_INDEX" val="20231064"/>
  <p:tag name="KSO_WM_UNIT_LAYERLEVEL" val="1_1_1"/>
  <p:tag name="KSO_WM_TAG_VERSION" val="3.0"/>
  <p:tag name="KSO_WM_DIAGRAM_GROUP_CODE" val="m1-1"/>
  <p:tag name="KSO_WM_UNIT_TYPE" val="m_h_i"/>
  <p:tag name="KSO_WM_UNIT_INDEX" val="1_4_2"/>
  <p:tag name="KSO_WM_DIAGRAM_MAX_ITEMCNT" val="6"/>
  <p:tag name="KSO_WM_DIAGRAM_MIN_ITEMCNT" val="2"/>
  <p:tag name="KSO_WM_DIAGRAM_VIRTUALLY_FRAME" val="{&quot;height&quot;:383.45001220703125,&quot;left&quot;:103.35,&quot;top&quot;:136.92499389648438,&quot;width&quot;:753.3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  <p:tag name="KSO_WM_DIAGRAM_VERSION" val="3"/>
  <p:tag name="KSO_WM_DIAGRAM_COLOR_TRICK" val="1"/>
  <p:tag name="KSO_WM_DIAGRAM_COLOR_TEXT_CAN_REMOVE" val="n"/>
  <p:tag name="KSO_WM_BEAUTIFY_FLAG" val="#wm#"/>
  <p:tag name="KSO_WM_UNIT_LINE_FORE_SCHEMECOLOR_INDEX" val="5"/>
  <p:tag name="KSO_WM_DIAGRAM_USE_COLOR_VALUE" val="{&quot;color_scheme&quot;:1,&quot;color_type&quot;:1,&quot;theme_color_indexes&quot;:[5,6,5,6,5,6]}"/>
</p:tagLst>
</file>

<file path=ppt/tags/tag6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64_5*m_h_i*1_2_2"/>
  <p:tag name="KSO_WM_TEMPLATE_CATEGORY" val="diagram"/>
  <p:tag name="KSO_WM_TEMPLATE_INDEX" val="20231064"/>
  <p:tag name="KSO_WM_UNIT_LAYERLEVEL" val="1_1_1"/>
  <p:tag name="KSO_WM_TAG_VERSION" val="3.0"/>
  <p:tag name="KSO_WM_DIAGRAM_GROUP_CODE" val="m1-1"/>
  <p:tag name="KSO_WM_UNIT_TYPE" val="m_h_i"/>
  <p:tag name="KSO_WM_UNIT_INDEX" val="1_2_2"/>
  <p:tag name="KSO_WM_DIAGRAM_MAX_ITEMCNT" val="6"/>
  <p:tag name="KSO_WM_DIAGRAM_MIN_ITEMCNT" val="2"/>
  <p:tag name="KSO_WM_DIAGRAM_VIRTUALLY_FRAME" val="{&quot;height&quot;:383.45001220703125,&quot;left&quot;:103.35,&quot;top&quot;:136.92499389648438,&quot;width&quot;:753.3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  <p:tag name="KSO_WM_DIAGRAM_VERSION" val="3"/>
  <p:tag name="KSO_WM_DIAGRAM_COLOR_TRICK" val="1"/>
  <p:tag name="KSO_WM_DIAGRAM_COLOR_TEXT_CAN_REMOVE" val="n"/>
  <p:tag name="KSO_WM_BEAUTIFY_FLAG" val="#wm#"/>
  <p:tag name="KSO_WM_UNIT_LINE_FORE_SCHEMECOLOR_INDEX" val="5"/>
  <p:tag name="KSO_WM_DIAGRAM_USE_COLOR_VALUE" val="{&quot;color_scheme&quot;:1,&quot;color_type&quot;:1,&quot;theme_color_indexes&quot;:[5,6,5,6,5,6]}"/>
</p:tagLst>
</file>

<file path=ppt/tags/tag6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64_5*m_h_i*1_1_1"/>
  <p:tag name="KSO_WM_TEMPLATE_CATEGORY" val="diagram"/>
  <p:tag name="KSO_WM_TEMPLATE_INDEX" val="20231064"/>
  <p:tag name="KSO_WM_UNIT_LAYERLEVEL" val="1_1_1"/>
  <p:tag name="KSO_WM_TAG_VERSION" val="3.0"/>
  <p:tag name="KSO_WM_DIAGRAM_GROUP_CODE" val="m1-1"/>
  <p:tag name="KSO_WM_UNIT_TYPE" val="m_h_i"/>
  <p:tag name="KSO_WM_UNIT_INDEX" val="1_1_1"/>
  <p:tag name="KSO_WM_UNIT_SUBTYPE" val="d"/>
  <p:tag name="KSO_WM_DIAGRAM_MAX_ITEMCNT" val="6"/>
  <p:tag name="KSO_WM_DIAGRAM_MIN_ITEMCNT" val="2"/>
  <p:tag name="KSO_WM_DIAGRAM_VIRTUALLY_FRAME" val="{&quot;height&quot;:383.45001220703125,&quot;left&quot;:103.35,&quot;top&quot;:136.92499389648438,&quot;width&quot;:753.3}"/>
  <p:tag name="KSO_WM_DIAGRAM_COLOR_MATCH_VALUE" val="{&quot;shape&quot;:{&quot;fill&quot;:{&quot;gradient&quot;:[{&quot;brightness&quot;:0.10000000149011612,&quot;colorType&quot;:1,&quot;foreColorIndex&quot;:5,&quot;pos&quot;:0,&quot;transparency&quot;:0},{&quot;brightness&quot;:0.30000001192092896,&quot;colorType&quot;:1,&quot;foreColorIndex&quot;:5,&quot;pos&quot;:0.69999998807907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brightness&quot;:0,&quot;colorType&quot;:1,&quot;foreColorIndex&quot;:5,&quot;transparency&quot;:0.5},&quot;threeD&quot;:{&quot;curvedSurface&quot;:{&quot;brightness&quot;:0,&quot;colorType&quot;:2,&quot;rgb&quot;:&quot;#000000&quot;},&quot;depth&quot;:{&quot;colorType&quot;:0}}}}"/>
  <p:tag name="KSO_WM_DIAGRAM_VERSION" val="3"/>
  <p:tag name="KSO_WM_DIAGRAM_COLOR_TRICK" val="1"/>
  <p:tag name="KSO_WM_DIAGRAM_COLOR_TEXT_CAN_REMOVE" val="n"/>
  <p:tag name="KSO_WM_UNIT_TEXT_FILL_TYPE" val="3"/>
  <p:tag name="KSO_WM_BEAUTIFY_FLAG" val="#wm#"/>
  <p:tag name="KSO_WM_UNIT_FILL_TYPE" val="3"/>
  <p:tag name="KSO_WM_DIAGRAM_USE_COLOR_VALUE" val="{&quot;color_scheme&quot;:1,&quot;color_type&quot;:1,&quot;theme_color_indexes&quot;:[5,6,5,6,5,6]}"/>
</p:tagLst>
</file>

<file path=ppt/tags/tag6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64_5*m_h_i*1_2_1"/>
  <p:tag name="KSO_WM_TEMPLATE_CATEGORY" val="diagram"/>
  <p:tag name="KSO_WM_TEMPLATE_INDEX" val="20231064"/>
  <p:tag name="KSO_WM_UNIT_LAYERLEVEL" val="1_1_1"/>
  <p:tag name="KSO_WM_TAG_VERSION" val="3.0"/>
  <p:tag name="KSO_WM_DIAGRAM_GROUP_CODE" val="m1-1"/>
  <p:tag name="KSO_WM_UNIT_TYPE" val="m_h_i"/>
  <p:tag name="KSO_WM_UNIT_INDEX" val="1_2_1"/>
  <p:tag name="KSO_WM_UNIT_SUBTYPE" val="d"/>
  <p:tag name="KSO_WM_DIAGRAM_MAX_ITEMCNT" val="6"/>
  <p:tag name="KSO_WM_DIAGRAM_MIN_ITEMCNT" val="2"/>
  <p:tag name="KSO_WM_DIAGRAM_VIRTUALLY_FRAME" val="{&quot;height&quot;:383.45001220703125,&quot;left&quot;:103.35,&quot;top&quot;:136.92499389648438,&quot;width&quot;:753.3}"/>
  <p:tag name="KSO_WM_DIAGRAM_COLOR_MATCH_VALUE" val="{&quot;shape&quot;:{&quot;fill&quot;:{&quot;gradient&quot;:[{&quot;brightness&quot;:0.10000000149011612,&quot;colorType&quot;:1,&quot;foreColorIndex&quot;:5,&quot;pos&quot;:0,&quot;transparency&quot;:0},{&quot;brightness&quot;:0.30000001192092896,&quot;colorType&quot;:1,&quot;foreColorIndex&quot;:5,&quot;pos&quot;:0.69999998807907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brightness&quot;:0,&quot;colorType&quot;:1,&quot;foreColorIndex&quot;:5,&quot;transparency&quot;:0.5},&quot;threeD&quot;:{&quot;curvedSurface&quot;:{&quot;brightness&quot;:0,&quot;colorType&quot;:2,&quot;rgb&quot;:&quot;#000000&quot;},&quot;depth&quot;:{&quot;colorType&quot;:0}}}}"/>
  <p:tag name="KSO_WM_DIAGRAM_VERSION" val="3"/>
  <p:tag name="KSO_WM_DIAGRAM_COLOR_TRICK" val="1"/>
  <p:tag name="KSO_WM_DIAGRAM_COLOR_TEXT_CAN_REMOVE" val="n"/>
  <p:tag name="KSO_WM_UNIT_TEXT_FILL_TYPE" val="3"/>
  <p:tag name="KSO_WM_BEAUTIFY_FLAG" val="#wm#"/>
  <p:tag name="KSO_WM_UNIT_FILL_TYPE" val="3"/>
  <p:tag name="KSO_WM_DIAGRAM_USE_COLOR_VALUE" val="{&quot;color_scheme&quot;:1,&quot;color_type&quot;:1,&quot;theme_color_indexes&quot;:[5,6,5,6,5,6]}"/>
</p:tagLst>
</file>

<file path=ppt/tags/tag6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64_5*m_h_i*1_3_1"/>
  <p:tag name="KSO_WM_TEMPLATE_CATEGORY" val="diagram"/>
  <p:tag name="KSO_WM_TEMPLATE_INDEX" val="20231064"/>
  <p:tag name="KSO_WM_UNIT_LAYERLEVEL" val="1_1_1"/>
  <p:tag name="KSO_WM_TAG_VERSION" val="3.0"/>
  <p:tag name="KSO_WM_DIAGRAM_GROUP_CODE" val="m1-1"/>
  <p:tag name="KSO_WM_UNIT_TYPE" val="m_h_i"/>
  <p:tag name="KSO_WM_UNIT_INDEX" val="1_3_1"/>
  <p:tag name="KSO_WM_UNIT_SUBTYPE" val="d"/>
  <p:tag name="KSO_WM_DIAGRAM_MAX_ITEMCNT" val="6"/>
  <p:tag name="KSO_WM_DIAGRAM_MIN_ITEMCNT" val="2"/>
  <p:tag name="KSO_WM_DIAGRAM_VIRTUALLY_FRAME" val="{&quot;height&quot;:383.45001220703125,&quot;left&quot;:103.35,&quot;top&quot;:136.92499389648438,&quot;width&quot;:753.3}"/>
  <p:tag name="KSO_WM_DIAGRAM_COLOR_MATCH_VALUE" val="{&quot;shape&quot;:{&quot;fill&quot;:{&quot;gradient&quot;:[{&quot;brightness&quot;:0.10000000149011612,&quot;colorType&quot;:1,&quot;foreColorIndex&quot;:5,&quot;pos&quot;:0,&quot;transparency&quot;:0},{&quot;brightness&quot;:0.30000001192092896,&quot;colorType&quot;:1,&quot;foreColorIndex&quot;:5,&quot;pos&quot;:0.69999998807907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brightness&quot;:0,&quot;colorType&quot;:1,&quot;foreColorIndex&quot;:5,&quot;transparency&quot;:0.5},&quot;threeD&quot;:{&quot;curvedSurface&quot;:{&quot;brightness&quot;:0,&quot;colorType&quot;:2,&quot;rgb&quot;:&quot;#000000&quot;},&quot;depth&quot;:{&quot;colorType&quot;:0}}}}"/>
  <p:tag name="KSO_WM_DIAGRAM_VERSION" val="3"/>
  <p:tag name="KSO_WM_DIAGRAM_COLOR_TRICK" val="1"/>
  <p:tag name="KSO_WM_DIAGRAM_COLOR_TEXT_CAN_REMOVE" val="n"/>
  <p:tag name="KSO_WM_UNIT_TEXT_FILL_TYPE" val="3"/>
  <p:tag name="KSO_WM_BEAUTIFY_FLAG" val="#wm#"/>
  <p:tag name="KSO_WM_UNIT_FILL_TYPE" val="3"/>
  <p:tag name="KSO_WM_DIAGRAM_USE_COLOR_VALUE" val="{&quot;color_scheme&quot;:1,&quot;color_type&quot;:1,&quot;theme_color_indexes&quot;:[5,6,5,6,5,6]}"/>
</p:tagLst>
</file>

<file path=ppt/tags/tag6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64_5*m_h_i*1_4_1"/>
  <p:tag name="KSO_WM_TEMPLATE_CATEGORY" val="diagram"/>
  <p:tag name="KSO_WM_TEMPLATE_INDEX" val="20231064"/>
  <p:tag name="KSO_WM_UNIT_LAYERLEVEL" val="1_1_1"/>
  <p:tag name="KSO_WM_TAG_VERSION" val="3.0"/>
  <p:tag name="KSO_WM_DIAGRAM_GROUP_CODE" val="m1-1"/>
  <p:tag name="KSO_WM_UNIT_TYPE" val="m_h_i"/>
  <p:tag name="KSO_WM_UNIT_INDEX" val="1_4_1"/>
  <p:tag name="KSO_WM_UNIT_SUBTYPE" val="d"/>
  <p:tag name="KSO_WM_DIAGRAM_MAX_ITEMCNT" val="6"/>
  <p:tag name="KSO_WM_DIAGRAM_MIN_ITEMCNT" val="2"/>
  <p:tag name="KSO_WM_DIAGRAM_VIRTUALLY_FRAME" val="{&quot;height&quot;:383.45001220703125,&quot;left&quot;:103.35,&quot;top&quot;:136.92499389648438,&quot;width&quot;:753.3}"/>
  <p:tag name="KSO_WM_DIAGRAM_COLOR_MATCH_VALUE" val="{&quot;shape&quot;:{&quot;fill&quot;:{&quot;gradient&quot;:[{&quot;brightness&quot;:0.10000000149011612,&quot;colorType&quot;:1,&quot;foreColorIndex&quot;:5,&quot;pos&quot;:0,&quot;transparency&quot;:0},{&quot;brightness&quot;:0.30000001192092896,&quot;colorType&quot;:1,&quot;foreColorIndex&quot;:5,&quot;pos&quot;:0.69999998807907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brightness&quot;:0,&quot;colorType&quot;:1,&quot;foreColorIndex&quot;:5,&quot;transparency&quot;:0.5},&quot;threeD&quot;:{&quot;curvedSurface&quot;:{&quot;brightness&quot;:0,&quot;colorType&quot;:2,&quot;rgb&quot;:&quot;#000000&quot;},&quot;depth&quot;:{&quot;colorType&quot;:0}}}}"/>
  <p:tag name="KSO_WM_DIAGRAM_VERSION" val="3"/>
  <p:tag name="KSO_WM_DIAGRAM_COLOR_TRICK" val="1"/>
  <p:tag name="KSO_WM_DIAGRAM_COLOR_TEXT_CAN_REMOVE" val="n"/>
  <p:tag name="KSO_WM_UNIT_TEXT_FILL_TYPE" val="3"/>
  <p:tag name="KSO_WM_BEAUTIFY_FLAG" val="#wm#"/>
  <p:tag name="KSO_WM_UNIT_FILL_TYPE" val="3"/>
  <p:tag name="KSO_WM_DIAGRAM_USE_COLOR_VALUE" val="{&quot;color_scheme&quot;:1,&quot;color_type&quot;:1,&quot;theme_color_indexes&quot;:[5,6,5,6,5,6]}"/>
</p:tagLst>
</file>

<file path=ppt/tags/tag6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64_5*m_h_i*1_5_1"/>
  <p:tag name="KSO_WM_TEMPLATE_CATEGORY" val="diagram"/>
  <p:tag name="KSO_WM_TEMPLATE_INDEX" val="20231064"/>
  <p:tag name="KSO_WM_UNIT_LAYERLEVEL" val="1_1_1"/>
  <p:tag name="KSO_WM_TAG_VERSION" val="3.0"/>
  <p:tag name="KSO_WM_DIAGRAM_GROUP_CODE" val="m1-1"/>
  <p:tag name="KSO_WM_UNIT_TYPE" val="m_h_i"/>
  <p:tag name="KSO_WM_UNIT_INDEX" val="1_5_1"/>
  <p:tag name="KSO_WM_UNIT_SUBTYPE" val="d"/>
  <p:tag name="KSO_WM_DIAGRAM_MAX_ITEMCNT" val="6"/>
  <p:tag name="KSO_WM_DIAGRAM_MIN_ITEMCNT" val="2"/>
  <p:tag name="KSO_WM_DIAGRAM_VIRTUALLY_FRAME" val="{&quot;height&quot;:383.45001220703125,&quot;left&quot;:103.35,&quot;top&quot;:136.92499389648438,&quot;width&quot;:753.3}"/>
  <p:tag name="KSO_WM_DIAGRAM_COLOR_MATCH_VALUE" val="{&quot;shape&quot;:{&quot;fill&quot;:{&quot;gradient&quot;:[{&quot;brightness&quot;:0.10000000149011612,&quot;colorType&quot;:1,&quot;foreColorIndex&quot;:5,&quot;pos&quot;:0,&quot;transparency&quot;:0},{&quot;brightness&quot;:0.30000001192092896,&quot;colorType&quot;:1,&quot;foreColorIndex&quot;:5,&quot;pos&quot;:0.69999998807907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brightness&quot;:0,&quot;colorType&quot;:1,&quot;foreColorIndex&quot;:5,&quot;transparency&quot;:0.5},&quot;threeD&quot;:{&quot;curvedSurface&quot;:{&quot;brightness&quot;:0,&quot;colorType&quot;:2,&quot;rgb&quot;:&quot;#000000&quot;},&quot;depth&quot;:{&quot;colorType&quot;:0}}}}"/>
  <p:tag name="KSO_WM_DIAGRAM_VERSION" val="3"/>
  <p:tag name="KSO_WM_DIAGRAM_COLOR_TRICK" val="1"/>
  <p:tag name="KSO_WM_DIAGRAM_COLOR_TEXT_CAN_REMOVE" val="n"/>
  <p:tag name="KSO_WM_UNIT_TEXT_FILL_TYPE" val="3"/>
  <p:tag name="KSO_WM_BEAUTIFY_FLAG" val="#wm#"/>
  <p:tag name="KSO_WM_UNIT_FILL_TYPE" val="3"/>
  <p:tag name="KSO_WM_DIAGRAM_USE_COLOR_VALUE" val="{&quot;color_scheme&quot;:1,&quot;color_type&quot;:1,&quot;theme_color_indexes&quot;:[5,6,5,6,5,6]}"/>
</p:tagLst>
</file>

<file path=ppt/tags/tag7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64_5*m_h_i*1_6_1"/>
  <p:tag name="KSO_WM_TEMPLATE_CATEGORY" val="diagram"/>
  <p:tag name="KSO_WM_TEMPLATE_INDEX" val="20231064"/>
  <p:tag name="KSO_WM_UNIT_LAYERLEVEL" val="1_1_1"/>
  <p:tag name="KSO_WM_TAG_VERSION" val="3.0"/>
  <p:tag name="KSO_WM_DIAGRAM_GROUP_CODE" val="m1-1"/>
  <p:tag name="KSO_WM_UNIT_TYPE" val="m_h_i"/>
  <p:tag name="KSO_WM_UNIT_INDEX" val="1_6_1"/>
  <p:tag name="KSO_WM_UNIT_SUBTYPE" val="d"/>
  <p:tag name="KSO_WM_DIAGRAM_MAX_ITEMCNT" val="6"/>
  <p:tag name="KSO_WM_DIAGRAM_MIN_ITEMCNT" val="2"/>
  <p:tag name="KSO_WM_DIAGRAM_VIRTUALLY_FRAME" val="{&quot;height&quot;:383.45001220703125,&quot;left&quot;:103.35,&quot;top&quot;:136.92499389648438,&quot;width&quot;:753.3}"/>
  <p:tag name="KSO_WM_DIAGRAM_COLOR_MATCH_VALUE" val="{&quot;shape&quot;:{&quot;fill&quot;:{&quot;gradient&quot;:[{&quot;brightness&quot;:0.10000000149011612,&quot;colorType&quot;:1,&quot;foreColorIndex&quot;:5,&quot;pos&quot;:0,&quot;transparency&quot;:0},{&quot;brightness&quot;:0.30000001192092896,&quot;colorType&quot;:1,&quot;foreColorIndex&quot;:5,&quot;pos&quot;:0.69999998807907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brightness&quot;:0,&quot;colorType&quot;:1,&quot;foreColorIndex&quot;:5,&quot;transparency&quot;:0.5},&quot;threeD&quot;:{&quot;curvedSurface&quot;:{&quot;brightness&quot;:0,&quot;colorType&quot;:2,&quot;rgb&quot;:&quot;#000000&quot;},&quot;depth&quot;:{&quot;colorType&quot;:0}}}}"/>
  <p:tag name="KSO_WM_DIAGRAM_VERSION" val="3"/>
  <p:tag name="KSO_WM_DIAGRAM_COLOR_TRICK" val="1"/>
  <p:tag name="KSO_WM_DIAGRAM_COLOR_TEXT_CAN_REMOVE" val="n"/>
  <p:tag name="KSO_WM_UNIT_TEXT_FILL_TYPE" val="3"/>
  <p:tag name="KSO_WM_BEAUTIFY_FLAG" val="#wm#"/>
  <p:tag name="KSO_WM_UNIT_FILL_TYPE" val="3"/>
  <p:tag name="KSO_WM_DIAGRAM_USE_COLOR_VALUE" val="{&quot;color_scheme&quot;:1,&quot;color_type&quot;:1,&quot;theme_color_indexes&quot;:[5,6,5,6,5,6]}"/>
</p:tagLst>
</file>

<file path=ppt/tags/tag71.xml><?xml version="1.0" encoding="utf-8"?>
<p:tagLst xmlns:p="http://schemas.openxmlformats.org/presentationml/2006/main">
  <p:tag name="TABLE_ENDDRAG_ORIGIN_RECT" val="533*384"/>
  <p:tag name="TABLE_ENDDRAG_RECT" val="45*116*533*384"/>
</p:tagLst>
</file>

<file path=ppt/tags/tag72.xml><?xml version="1.0" encoding="utf-8"?>
<p:tagLst xmlns:p="http://schemas.openxmlformats.org/presentationml/2006/main">
  <p:tag name="KSO_DOCER_RESOURCE_TRACE_INFO" val="{&quot;id&quot;:&quot;50073211&quot;,&quot;origin&quot;:0,&quot;type&quot;:&quot;textbox&quot;,&quot;user&quot;:&quot;440086677&quot;}"/>
</p:tagLst>
</file>

<file path=ppt/tags/tag73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3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diagram20236929_10*a*1"/>
  <p:tag name="KSO_WM_TEMPLATE_CATEGORY" val="diagram"/>
  <p:tag name="KSO_WM_TEMPLATE_INDEX" val="20236929"/>
  <p:tag name="KSO_WM_UNIT_LAYERLEVEL" val="1"/>
  <p:tag name="KSO_WM_TAG_VERSION" val="3.0"/>
  <p:tag name="KSO_WM_BEAUTIFY_FLAG" val="#wm#"/>
  <p:tag name="KSO_WM_DIAGRAM_GROUP_CODE" val="m1-1"/>
  <p:tag name="KSO_WM_UNIT_PRESET_TEXT" val="单击此处添加标题"/>
  <p:tag name="KSO_WM_UNIT_TEXT_TYPE" val="1"/>
</p:tagLst>
</file>

<file path=ppt/tags/tag74.xml><?xml version="1.0" encoding="utf-8"?>
<p:tagLst xmlns:p="http://schemas.openxmlformats.org/presentationml/2006/main">
  <p:tag name="KSO_WM_SLIDE_ID" val="diagram20236929_10"/>
  <p:tag name="KSO_WM_TEMPLATE_SUBCATEGORY" val="0"/>
  <p:tag name="KSO_WM_TEMPLATE_MASTER_TYPE" val="0"/>
  <p:tag name="KSO_WM_TEMPLATE_COLOR_TYPE" val="0"/>
  <p:tag name="KSO_WM_SLIDE_ITEM_CNT" val="12"/>
  <p:tag name="KSO_WM_SLIDE_INDEX" val="10"/>
  <p:tag name="KSO_WM_TAG_VERSION" val="3.0"/>
  <p:tag name="KSO_WM_BEAUTIFY_FLAG" val="#wm#"/>
  <p:tag name="KSO_WM_TEMPLATE_CATEGORY" val="diagram"/>
  <p:tag name="KSO_WM_TEMPLATE_INDEX" val="20236929"/>
  <p:tag name="KSO_WM_SLIDE_TYPE" val="text"/>
  <p:tag name="KSO_WM_SLIDE_SUBTYPE" val="diag"/>
  <p:tag name="KSO_WM_SLIDE_SIZE" val="803.911*348.931"/>
  <p:tag name="KSO_WM_SLIDE_POSITION" val="77.1213*137.047"/>
  <p:tag name="KSO_WM_SLIDE_LAYOUT" val="a_m"/>
  <p:tag name="KSO_WM_SLIDE_LAYOUT_CNT" val="1_1"/>
  <p:tag name="KSO_WM_SPECIAL_SOURCE" val="bdnull"/>
  <p:tag name="KSO_WM_DIAGRAM_GROUP_CODE" val="m1-1"/>
  <p:tag name="KSO_WM_SLIDE_DIAGTYPE" val="m"/>
</p:tagLst>
</file>

<file path=ppt/tags/tag75.xml><?xml version="1.0" encoding="utf-8"?>
<p:tagLst xmlns:p="http://schemas.openxmlformats.org/presentationml/2006/main">
  <p:tag name="TABLE_ENDDRAG_ORIGIN_RECT" val="300*250"/>
  <p:tag name="TABLE_ENDDRAG_RECT" val="39*150*300*250"/>
</p:tagLst>
</file>

<file path=ppt/tags/tag76.xml><?xml version="1.0" encoding="utf-8"?>
<p:tagLst xmlns:p="http://schemas.openxmlformats.org/presentationml/2006/main">
  <p:tag name="resource_record_key" val="{&quot;19&quot;:[50073211],&quot;29&quot;:[50049416,50000268,50000047],&quot;65&quot;:[20231587],&quot;70&quot;:[3314117]}"/>
</p:tagLst>
</file>

<file path=ppt/theme/theme1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等线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1_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等线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5_Office 主题​​">
  <a:themeElements>
    <a:clrScheme name="">
      <a:dk1>
        <a:srgbClr val="000000"/>
      </a:dk1>
      <a:lt1>
        <a:srgbClr val="FFFFFF"/>
      </a:lt1>
      <a:dk2>
        <a:srgbClr val="000000"/>
      </a:dk2>
      <a:lt2>
        <a:srgbClr val="FEFFFF"/>
      </a:lt2>
      <a:accent1>
        <a:srgbClr val="F84949"/>
      </a:accent1>
      <a:accent2>
        <a:srgbClr val="FF7429"/>
      </a:accent2>
      <a:accent3>
        <a:srgbClr val="8830FE"/>
      </a:accent3>
      <a:accent4>
        <a:srgbClr val="17D594"/>
      </a:accent4>
      <a:accent5>
        <a:srgbClr val="376FFF"/>
      </a:accent5>
      <a:accent6>
        <a:srgbClr val="FFC000"/>
      </a:accent6>
      <a:hlink>
        <a:srgbClr val="304FFE"/>
      </a:hlink>
      <a:folHlink>
        <a:srgbClr val="492067"/>
      </a:folHlink>
    </a:clrScheme>
    <a:fontScheme name="主题字体">
      <a:majorFont>
        <a:latin typeface="Arial"/>
        <a:ea typeface="微软雅黑"/>
        <a:cs typeface=""/>
      </a:majorFont>
      <a:minorFont>
        <a:latin typeface="Arial"/>
        <a:ea typeface="微软雅黑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6_Office 主题​​">
  <a:themeElements>
    <a:clrScheme name="自定义 31">
      <a:dk1>
        <a:srgbClr val="000000"/>
      </a:dk1>
      <a:lt1>
        <a:srgbClr val="FFFFFF"/>
      </a:lt1>
      <a:dk2>
        <a:srgbClr val="00071A"/>
      </a:dk2>
      <a:lt2>
        <a:srgbClr val="FFFFFF"/>
      </a:lt2>
      <a:accent1>
        <a:srgbClr val="BC5858"/>
      </a:accent1>
      <a:accent2>
        <a:srgbClr val="B83A3A"/>
      </a:accent2>
      <a:accent3>
        <a:srgbClr val="BA8080"/>
      </a:accent3>
      <a:accent4>
        <a:srgbClr val="C51919"/>
      </a:accent4>
      <a:accent5>
        <a:srgbClr val="7C5050"/>
      </a:accent5>
      <a:accent6>
        <a:srgbClr val="8B5B5B"/>
      </a:accent6>
      <a:hlink>
        <a:srgbClr val="304FFE"/>
      </a:hlink>
      <a:folHlink>
        <a:srgbClr val="492067"/>
      </a:folHlink>
    </a:clrScheme>
    <a:fontScheme name="自定义 129">
      <a:majorFont>
        <a:latin typeface="微软雅黑"/>
        <a:ea typeface="微软雅黑"/>
        <a:cs typeface=""/>
      </a:majorFont>
      <a:minorFont>
        <a:latin typeface="微软雅黑"/>
        <a:ea typeface="微软雅黑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/>
      <a:bodyPr rtlCol="0" anchor="ctr"/>
      <a:lstStyle>
        <a:defPPr algn="ctr">
          <a:defRPr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1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tx1"/>
        </a:fontRef>
      </a:style>
    </a:lnDef>
    <a:txDef>
      <a:spPr>
        <a:noFill/>
      </a:spPr>
      <a:bodyPr wrap="square" rtlCol="0">
        <a:spAutoFit/>
      </a:bodyPr>
      <a:lstStyle>
        <a:defPPr algn="l">
          <a:defRPr dirty="0"/>
        </a:defPPr>
      </a:lstStyle>
    </a:txDef>
  </a:objectDefaul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5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等线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2555</Words>
  <Application>WPS 演示</Application>
  <PresentationFormat>宽屏</PresentationFormat>
  <Paragraphs>162</Paragraphs>
  <Slides>12</Slides>
  <Notes>14</Notes>
  <HiddenSlides>0</HiddenSlides>
  <MMClips>0</MMClips>
  <ScaleCrop>false</ScaleCrop>
  <HeadingPairs>
    <vt:vector size="6" baseType="variant">
      <vt:variant>
        <vt:lpstr>已用的字体</vt:lpstr>
      </vt:variant>
      <vt:variant>
        <vt:i4>18</vt:i4>
      </vt:variant>
      <vt:variant>
        <vt:lpstr>主题</vt:lpstr>
      </vt:variant>
      <vt:variant>
        <vt:i4>4</vt:i4>
      </vt:variant>
      <vt:variant>
        <vt:lpstr>幻灯片标题</vt:lpstr>
      </vt:variant>
      <vt:variant>
        <vt:i4>12</vt:i4>
      </vt:variant>
    </vt:vector>
  </HeadingPairs>
  <TitlesOfParts>
    <vt:vector size="34" baseType="lpstr">
      <vt:lpstr>Arial</vt:lpstr>
      <vt:lpstr>宋体</vt:lpstr>
      <vt:lpstr>Wingdings</vt:lpstr>
      <vt:lpstr>汉仪雅酷黑简</vt:lpstr>
      <vt:lpstr>微软雅黑</vt:lpstr>
      <vt:lpstr>Times New Roman</vt:lpstr>
      <vt:lpstr>汉仪粗简黑简</vt:lpstr>
      <vt:lpstr>黑体</vt:lpstr>
      <vt:lpstr>Agency FB</vt:lpstr>
      <vt:lpstr>Trebuchet MS</vt:lpstr>
      <vt:lpstr>Wingdings</vt:lpstr>
      <vt:lpstr>等线</vt:lpstr>
      <vt:lpstr>quote-cjk-patch</vt:lpstr>
      <vt:lpstr>AMGDT</vt:lpstr>
      <vt:lpstr>Arial</vt:lpstr>
      <vt:lpstr>Arial Unicode MS</vt:lpstr>
      <vt:lpstr>等线 Light</vt:lpstr>
      <vt:lpstr>Calibri</vt:lpstr>
      <vt:lpstr>Office 主题​​</vt:lpstr>
      <vt:lpstr>1_Office 主题​​</vt:lpstr>
      <vt:lpstr>5_Office 主题​​</vt:lpstr>
      <vt:lpstr>6_Office 主题​​</vt:lpstr>
      <vt:lpstr>PowerPoint 演示文稿</vt:lpstr>
      <vt:lpstr>CONTENTS</vt:lpstr>
      <vt:lpstr>PowerPoint 演示文稿</vt:lpstr>
      <vt:lpstr>PowerPoint 演示文稿</vt:lpstr>
      <vt:lpstr>PowerPoint 演示文稿</vt:lpstr>
      <vt:lpstr>PowerPoint 演示文稿</vt:lpstr>
      <vt:lpstr>Method –  CMA Diagnostic Plot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演示文稿</dc:title>
  <dc:creator>cby</dc:creator>
  <cp:lastModifiedBy>追旅思</cp:lastModifiedBy>
  <cp:revision>10</cp:revision>
  <dcterms:created xsi:type="dcterms:W3CDTF">2026-07-01T08:15:00Z</dcterms:created>
  <dcterms:modified xsi:type="dcterms:W3CDTF">2026-07-04T05:36:50Z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2052-12.1.0.26895</vt:lpwstr>
  </property>
  <property fmtid="{D5CDD505-2E9C-101B-9397-08002B2CF9AE}" pid="3" name="KSOTemplateUUID">
    <vt:lpwstr>v1.0_mb_ZIyl5ofQ+mzzh+YDhgPKLw==</vt:lpwstr>
  </property>
  <property fmtid="{D5CDD505-2E9C-101B-9397-08002B2CF9AE}" pid="4" name="ICV">
    <vt:lpwstr>0AB741C441354E76842AD844B3B3C0F6_13</vt:lpwstr>
  </property>
</Properties>
</file>