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69" r:id="rId3"/>
    <p:sldId id="270" r:id="rId4"/>
    <p:sldId id="276" r:id="rId5"/>
    <p:sldId id="257" r:id="rId6"/>
    <p:sldId id="260" r:id="rId7"/>
    <p:sldId id="277" r:id="rId8"/>
    <p:sldId id="261" r:id="rId9"/>
    <p:sldId id="299" r:id="rId10"/>
    <p:sldId id="300" r:id="rId11"/>
    <p:sldId id="301" r:id="rId12"/>
    <p:sldId id="302" r:id="rId13"/>
    <p:sldId id="304" r:id="rId14"/>
    <p:sldId id="282" r:id="rId15"/>
    <p:sldId id="308" r:id="rId16"/>
    <p:sldId id="286" r:id="rId17"/>
    <p:sldId id="283" r:id="rId18"/>
    <p:sldId id="262" r:id="rId19"/>
    <p:sldId id="303" r:id="rId20"/>
    <p:sldId id="264" r:id="rId21"/>
    <p:sldId id="309" r:id="rId22"/>
    <p:sldId id="310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8DBEF8-60E5-41C4-B29B-1786705C035B}" v="167" dt="2026-07-05T00:21:38.9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中度样式 3 - 强调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451" y="5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世军 党" userId="0e125313a52b199e" providerId="LiveId" clId="{4F4C3695-24ED-434C-8B74-8AF916D322BA}"/>
    <pc:docChg chg="undo custSel addSld delSld modSld sldOrd">
      <pc:chgData name="世军 党" userId="0e125313a52b199e" providerId="LiveId" clId="{4F4C3695-24ED-434C-8B74-8AF916D322BA}" dt="2026-07-05T00:23:05.685" v="1315" actId="403"/>
      <pc:docMkLst>
        <pc:docMk/>
      </pc:docMkLst>
      <pc:sldChg chg="modSp new mod">
        <pc:chgData name="世军 党" userId="0e125313a52b199e" providerId="LiveId" clId="{4F4C3695-24ED-434C-8B74-8AF916D322BA}" dt="2026-07-04T10:45:12.887" v="469" actId="27636"/>
        <pc:sldMkLst>
          <pc:docMk/>
          <pc:sldMk cId="1773442072" sldId="256"/>
        </pc:sldMkLst>
        <pc:spChg chg="mod">
          <ac:chgData name="世军 党" userId="0e125313a52b199e" providerId="LiveId" clId="{4F4C3695-24ED-434C-8B74-8AF916D322BA}" dt="2026-07-04T10:45:03.312" v="463" actId="2711"/>
          <ac:spMkLst>
            <pc:docMk/>
            <pc:sldMk cId="1773442072" sldId="256"/>
            <ac:spMk id="2" creationId="{CFB609CC-AC18-C17C-3BBE-F3492DEE7C8D}"/>
          </ac:spMkLst>
        </pc:spChg>
        <pc:spChg chg="mod">
          <ac:chgData name="世军 党" userId="0e125313a52b199e" providerId="LiveId" clId="{4F4C3695-24ED-434C-8B74-8AF916D322BA}" dt="2026-07-04T10:45:12.887" v="469" actId="27636"/>
          <ac:spMkLst>
            <pc:docMk/>
            <pc:sldMk cId="1773442072" sldId="256"/>
            <ac:spMk id="3" creationId="{C9B36DA3-3865-F51E-DAD2-ECCA5040EAAA}"/>
          </ac:spMkLst>
        </pc:spChg>
      </pc:sldChg>
      <pc:sldChg chg="addSp delSp modSp new mod">
        <pc:chgData name="世军 党" userId="0e125313a52b199e" providerId="LiveId" clId="{4F4C3695-24ED-434C-8B74-8AF916D322BA}" dt="2026-07-05T00:18:34.101" v="1272" actId="1076"/>
        <pc:sldMkLst>
          <pc:docMk/>
          <pc:sldMk cId="1863503600" sldId="257"/>
        </pc:sldMkLst>
        <pc:spChg chg="add mod">
          <ac:chgData name="世军 党" userId="0e125313a52b199e" providerId="LiveId" clId="{4F4C3695-24ED-434C-8B74-8AF916D322BA}" dt="2026-07-05T00:18:34.101" v="1272" actId="1076"/>
          <ac:spMkLst>
            <pc:docMk/>
            <pc:sldMk cId="1863503600" sldId="257"/>
            <ac:spMk id="3" creationId="{DD74F73C-3EE5-2D8C-4A68-EDFD5F81C881}"/>
          </ac:spMkLst>
        </pc:spChg>
        <pc:spChg chg="add mod">
          <ac:chgData name="世军 党" userId="0e125313a52b199e" providerId="LiveId" clId="{4F4C3695-24ED-434C-8B74-8AF916D322BA}" dt="2026-07-05T00:18:18.907" v="1270" actId="403"/>
          <ac:spMkLst>
            <pc:docMk/>
            <pc:sldMk cId="1863503600" sldId="257"/>
            <ac:spMk id="4" creationId="{2B3EEA3E-2FDA-AC85-49B5-A726AD9F9024}"/>
          </ac:spMkLst>
        </pc:spChg>
        <pc:graphicFrameChg chg="add mod modGraphic">
          <ac:chgData name="世军 党" userId="0e125313a52b199e" providerId="LiveId" clId="{4F4C3695-24ED-434C-8B74-8AF916D322BA}" dt="2026-07-05T00:17:43.925" v="1255" actId="14100"/>
          <ac:graphicFrameMkLst>
            <pc:docMk/>
            <pc:sldMk cId="1863503600" sldId="257"/>
            <ac:graphicFrameMk id="2" creationId="{32AA3F23-9B11-5C1F-A355-FDEBAFDEF5A5}"/>
          </ac:graphicFrameMkLst>
        </pc:graphicFrameChg>
        <pc:graphicFrameChg chg="add del mod modGraphic">
          <ac:chgData name="世军 党" userId="0e125313a52b199e" providerId="LiveId" clId="{4F4C3695-24ED-434C-8B74-8AF916D322BA}" dt="2026-07-04T09:43:46.131" v="166" actId="478"/>
          <ac:graphicFrameMkLst>
            <pc:docMk/>
            <pc:sldMk cId="1863503600" sldId="257"/>
            <ac:graphicFrameMk id="6" creationId="{1F5D402E-5860-E848-1B2A-5A2881DC8707}"/>
          </ac:graphicFrameMkLst>
        </pc:graphicFrameChg>
      </pc:sldChg>
      <pc:sldChg chg="addSp modSp add del mod ord">
        <pc:chgData name="世军 党" userId="0e125313a52b199e" providerId="LiveId" clId="{4F4C3695-24ED-434C-8B74-8AF916D322BA}" dt="2026-07-04T22:46:10.744" v="804" actId="2696"/>
        <pc:sldMkLst>
          <pc:docMk/>
          <pc:sldMk cId="1300554403" sldId="258"/>
        </pc:sldMkLst>
      </pc:sldChg>
      <pc:sldChg chg="addSp delSp modSp add del mod">
        <pc:chgData name="世军 党" userId="0e125313a52b199e" providerId="LiveId" clId="{4F4C3695-24ED-434C-8B74-8AF916D322BA}" dt="2026-07-04T14:39:27.557" v="615" actId="2696"/>
        <pc:sldMkLst>
          <pc:docMk/>
          <pc:sldMk cId="954584395" sldId="259"/>
        </pc:sldMkLst>
      </pc:sldChg>
      <pc:sldChg chg="addSp delSp modSp add mod ord">
        <pc:chgData name="世军 党" userId="0e125313a52b199e" providerId="LiveId" clId="{4F4C3695-24ED-434C-8B74-8AF916D322BA}" dt="2026-07-05T00:18:54.742" v="1275" actId="14100"/>
        <pc:sldMkLst>
          <pc:docMk/>
          <pc:sldMk cId="1941551169" sldId="260"/>
        </pc:sldMkLst>
        <pc:spChg chg="add del">
          <ac:chgData name="世军 党" userId="0e125313a52b199e" providerId="LiveId" clId="{4F4C3695-24ED-434C-8B74-8AF916D322BA}" dt="2026-07-04T10:36:07.276" v="219" actId="478"/>
          <ac:spMkLst>
            <pc:docMk/>
            <pc:sldMk cId="1941551169" sldId="260"/>
            <ac:spMk id="3" creationId="{E0342242-0396-CD95-1156-BD67C28BAB69}"/>
          </ac:spMkLst>
        </pc:spChg>
        <pc:spChg chg="add mod">
          <ac:chgData name="世军 党" userId="0e125313a52b199e" providerId="LiveId" clId="{4F4C3695-24ED-434C-8B74-8AF916D322BA}" dt="2026-07-05T00:18:54.742" v="1275" actId="14100"/>
          <ac:spMkLst>
            <pc:docMk/>
            <pc:sldMk cId="1941551169" sldId="260"/>
            <ac:spMk id="28" creationId="{2E874A62-BC90-DE97-79DC-CFC9B38F2F07}"/>
          </ac:spMkLst>
        </pc:spChg>
        <pc:picChg chg="add mod">
          <ac:chgData name="世军 党" userId="0e125313a52b199e" providerId="LiveId" clId="{4F4C3695-24ED-434C-8B74-8AF916D322BA}" dt="2026-07-04T10:42:01.555" v="351" actId="1076"/>
          <ac:picMkLst>
            <pc:docMk/>
            <pc:sldMk cId="1941551169" sldId="260"/>
            <ac:picMk id="5" creationId="{EE68CFF4-5FB8-C7C0-F77C-2751124F7452}"/>
          </ac:picMkLst>
        </pc:picChg>
        <pc:picChg chg="add mod">
          <ac:chgData name="世军 党" userId="0e125313a52b199e" providerId="LiveId" clId="{4F4C3695-24ED-434C-8B74-8AF916D322BA}" dt="2026-07-04T10:42:11.830" v="388" actId="1035"/>
          <ac:picMkLst>
            <pc:docMk/>
            <pc:sldMk cId="1941551169" sldId="260"/>
            <ac:picMk id="7" creationId="{9D7D850D-B25A-ECE8-89A2-E63D46BB8F1F}"/>
          </ac:picMkLst>
        </pc:picChg>
        <pc:picChg chg="add mod">
          <ac:chgData name="世军 党" userId="0e125313a52b199e" providerId="LiveId" clId="{4F4C3695-24ED-434C-8B74-8AF916D322BA}" dt="2026-07-04T10:42:11.830" v="388" actId="1035"/>
          <ac:picMkLst>
            <pc:docMk/>
            <pc:sldMk cId="1941551169" sldId="260"/>
            <ac:picMk id="9" creationId="{2FC14FEA-E2AD-0636-FE31-027FF357D96D}"/>
          </ac:picMkLst>
        </pc:picChg>
        <pc:picChg chg="add mod">
          <ac:chgData name="世军 党" userId="0e125313a52b199e" providerId="LiveId" clId="{4F4C3695-24ED-434C-8B74-8AF916D322BA}" dt="2026-07-04T10:42:11.830" v="388" actId="1035"/>
          <ac:picMkLst>
            <pc:docMk/>
            <pc:sldMk cId="1941551169" sldId="260"/>
            <ac:picMk id="11" creationId="{ADD34739-6A6B-854C-C007-1D471A541DEF}"/>
          </ac:picMkLst>
        </pc:picChg>
        <pc:picChg chg="add mod">
          <ac:chgData name="世军 党" userId="0e125313a52b199e" providerId="LiveId" clId="{4F4C3695-24ED-434C-8B74-8AF916D322BA}" dt="2026-07-04T10:42:11.830" v="388" actId="1035"/>
          <ac:picMkLst>
            <pc:docMk/>
            <pc:sldMk cId="1941551169" sldId="260"/>
            <ac:picMk id="13" creationId="{9DA1D9C0-EC22-3D1C-4C5C-1A972F6A1C53}"/>
          </ac:picMkLst>
        </pc:picChg>
        <pc:picChg chg="add mod">
          <ac:chgData name="世军 党" userId="0e125313a52b199e" providerId="LiveId" clId="{4F4C3695-24ED-434C-8B74-8AF916D322BA}" dt="2026-07-04T10:42:11.830" v="388" actId="1035"/>
          <ac:picMkLst>
            <pc:docMk/>
            <pc:sldMk cId="1941551169" sldId="260"/>
            <ac:picMk id="15" creationId="{A1E74333-D0A6-6FB3-8F46-CA7254F3F833}"/>
          </ac:picMkLst>
        </pc:picChg>
        <pc:picChg chg="add mod">
          <ac:chgData name="世军 党" userId="0e125313a52b199e" providerId="LiveId" clId="{4F4C3695-24ED-434C-8B74-8AF916D322BA}" dt="2026-07-04T10:42:11.830" v="388" actId="1035"/>
          <ac:picMkLst>
            <pc:docMk/>
            <pc:sldMk cId="1941551169" sldId="260"/>
            <ac:picMk id="17" creationId="{DDA55914-14B9-F633-38EC-96FB06755C80}"/>
          </ac:picMkLst>
        </pc:picChg>
        <pc:picChg chg="add mod">
          <ac:chgData name="世军 党" userId="0e125313a52b199e" providerId="LiveId" clId="{4F4C3695-24ED-434C-8B74-8AF916D322BA}" dt="2026-07-04T10:41:52.530" v="349" actId="1076"/>
          <ac:picMkLst>
            <pc:docMk/>
            <pc:sldMk cId="1941551169" sldId="260"/>
            <ac:picMk id="19" creationId="{5778FCE9-D0C9-5913-7C91-2BBD5E7C957C}"/>
          </ac:picMkLst>
        </pc:picChg>
        <pc:picChg chg="add mod">
          <ac:chgData name="世军 党" userId="0e125313a52b199e" providerId="LiveId" clId="{4F4C3695-24ED-434C-8B74-8AF916D322BA}" dt="2026-07-04T10:41:26.815" v="333" actId="1076"/>
          <ac:picMkLst>
            <pc:docMk/>
            <pc:sldMk cId="1941551169" sldId="260"/>
            <ac:picMk id="21" creationId="{32D122AD-80F1-AEB1-B203-3EC92E42A6A4}"/>
          </ac:picMkLst>
        </pc:picChg>
        <pc:picChg chg="add mod">
          <ac:chgData name="世军 党" userId="0e125313a52b199e" providerId="LiveId" clId="{4F4C3695-24ED-434C-8B74-8AF916D322BA}" dt="2026-07-04T10:41:34.117" v="337" actId="14100"/>
          <ac:picMkLst>
            <pc:docMk/>
            <pc:sldMk cId="1941551169" sldId="260"/>
            <ac:picMk id="23" creationId="{7DBBB456-ADDD-794B-6D4C-8D07FF9B204C}"/>
          </ac:picMkLst>
        </pc:picChg>
        <pc:picChg chg="add mod">
          <ac:chgData name="世军 党" userId="0e125313a52b199e" providerId="LiveId" clId="{4F4C3695-24ED-434C-8B74-8AF916D322BA}" dt="2026-07-04T10:41:41.940" v="342" actId="1076"/>
          <ac:picMkLst>
            <pc:docMk/>
            <pc:sldMk cId="1941551169" sldId="260"/>
            <ac:picMk id="25" creationId="{EC525435-FB22-C220-D138-7197360DA494}"/>
          </ac:picMkLst>
        </pc:picChg>
        <pc:picChg chg="add mod">
          <ac:chgData name="世军 党" userId="0e125313a52b199e" providerId="LiveId" clId="{4F4C3695-24ED-434C-8B74-8AF916D322BA}" dt="2026-07-04T10:41:50.119" v="348" actId="1076"/>
          <ac:picMkLst>
            <pc:docMk/>
            <pc:sldMk cId="1941551169" sldId="260"/>
            <ac:picMk id="27" creationId="{57F4472E-25B3-2322-C636-A087615D9665}"/>
          </ac:picMkLst>
        </pc:picChg>
      </pc:sldChg>
      <pc:sldChg chg="addSp delSp modSp add mod">
        <pc:chgData name="世军 党" userId="0e125313a52b199e" providerId="LiveId" clId="{4F4C3695-24ED-434C-8B74-8AF916D322BA}" dt="2026-07-04T15:53:19.788" v="803" actId="14100"/>
        <pc:sldMkLst>
          <pc:docMk/>
          <pc:sldMk cId="2525503396" sldId="261"/>
        </pc:sldMkLst>
        <pc:spChg chg="add del">
          <ac:chgData name="世军 党" userId="0e125313a52b199e" providerId="LiveId" clId="{4F4C3695-24ED-434C-8B74-8AF916D322BA}" dt="2026-07-04T15:08:50.688" v="624" actId="22"/>
          <ac:spMkLst>
            <pc:docMk/>
            <pc:sldMk cId="2525503396" sldId="261"/>
            <ac:spMk id="5" creationId="{96ED42B0-108C-DEFF-741B-DC4232462DAB}"/>
          </ac:spMkLst>
        </pc:spChg>
        <pc:spChg chg="add mod">
          <ac:chgData name="世军 党" userId="0e125313a52b199e" providerId="LiveId" clId="{4F4C3695-24ED-434C-8B74-8AF916D322BA}" dt="2026-07-04T15:53:19.788" v="803" actId="14100"/>
          <ac:spMkLst>
            <pc:docMk/>
            <pc:sldMk cId="2525503396" sldId="261"/>
            <ac:spMk id="32" creationId="{746C2141-0EA9-89D6-9F8A-0CFE3ED448C6}"/>
          </ac:spMkLst>
        </pc:spChg>
        <pc:picChg chg="add del mod">
          <ac:chgData name="世军 党" userId="0e125313a52b199e" providerId="LiveId" clId="{4F4C3695-24ED-434C-8B74-8AF916D322BA}" dt="2026-07-04T15:18:27.898" v="644" actId="478"/>
          <ac:picMkLst>
            <pc:docMk/>
            <pc:sldMk cId="2525503396" sldId="261"/>
            <ac:picMk id="3" creationId="{EA3CDC34-2423-4BCD-3F94-F584C25D3D8A}"/>
          </ac:picMkLst>
        </pc:picChg>
        <pc:picChg chg="add del mod">
          <ac:chgData name="世军 党" userId="0e125313a52b199e" providerId="LiveId" clId="{4F4C3695-24ED-434C-8B74-8AF916D322BA}" dt="2026-07-04T15:14:39.733" v="641" actId="478"/>
          <ac:picMkLst>
            <pc:docMk/>
            <pc:sldMk cId="2525503396" sldId="261"/>
            <ac:picMk id="7" creationId="{9120E36A-DFC7-8451-3E9B-E8B2A3625C46}"/>
          </ac:picMkLst>
        </pc:picChg>
        <pc:picChg chg="add del mod">
          <ac:chgData name="世军 党" userId="0e125313a52b199e" providerId="LiveId" clId="{4F4C3695-24ED-434C-8B74-8AF916D322BA}" dt="2026-07-04T15:20:16.707" v="668" actId="478"/>
          <ac:picMkLst>
            <pc:docMk/>
            <pc:sldMk cId="2525503396" sldId="261"/>
            <ac:picMk id="9" creationId="{6EA16A6B-FC8B-40CE-483C-21C8FF525E4C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11" creationId="{CEAF0C09-39D9-F09E-A8E2-1A5619CD73EA}"/>
          </ac:picMkLst>
        </pc:picChg>
        <pc:picChg chg="add mod">
          <ac:chgData name="世军 党" userId="0e125313a52b199e" providerId="LiveId" clId="{4F4C3695-24ED-434C-8B74-8AF916D322BA}" dt="2026-07-04T15:24:15.645" v="680" actId="1076"/>
          <ac:picMkLst>
            <pc:docMk/>
            <pc:sldMk cId="2525503396" sldId="261"/>
            <ac:picMk id="13" creationId="{F5E982F8-756B-0D19-2033-BC8D96501ADE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15" creationId="{61E9F570-E96D-4099-D8BC-10F9670EB39C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17" creationId="{D58DFB82-9161-4172-4E34-62CCA0AA2E4D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19" creationId="{727B9694-FD0D-C854-030D-B857526BA96B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21" creationId="{B9572D41-AC7D-795B-5CE9-631E09D5A016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23" creationId="{0F5709F9-AAAA-5E62-C003-90BB716AFB79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25" creationId="{98FE7575-8F2C-F536-A823-27F0BDD240E3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27" creationId="{A8DB10C0-22D2-2300-60AF-95A270E1D06D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29" creationId="{E9FFC597-6F8B-2BF7-0CF5-DCD5EBEE69E8}"/>
          </ac:picMkLst>
        </pc:picChg>
        <pc:picChg chg="add mod">
          <ac:chgData name="世军 党" userId="0e125313a52b199e" providerId="LiveId" clId="{4F4C3695-24ED-434C-8B74-8AF916D322BA}" dt="2026-07-04T15:52:54.405" v="782" actId="1036"/>
          <ac:picMkLst>
            <pc:docMk/>
            <pc:sldMk cId="2525503396" sldId="261"/>
            <ac:picMk id="31" creationId="{5663D059-C7D5-C52A-692A-45169EA655E9}"/>
          </ac:picMkLst>
        </pc:picChg>
      </pc:sldChg>
      <pc:sldChg chg="addSp modSp add mod">
        <pc:chgData name="世军 党" userId="0e125313a52b199e" providerId="LiveId" clId="{4F4C3695-24ED-434C-8B74-8AF916D322BA}" dt="2026-07-04T23:31:44.602" v="905" actId="20577"/>
        <pc:sldMkLst>
          <pc:docMk/>
          <pc:sldMk cId="275803009" sldId="262"/>
        </pc:sldMkLst>
        <pc:spChg chg="add mod">
          <ac:chgData name="世军 党" userId="0e125313a52b199e" providerId="LiveId" clId="{4F4C3695-24ED-434C-8B74-8AF916D322BA}" dt="2026-07-04T23:31:44.602" v="905" actId="20577"/>
          <ac:spMkLst>
            <pc:docMk/>
            <pc:sldMk cId="275803009" sldId="262"/>
            <ac:spMk id="5" creationId="{6B4081CD-2738-4F77-1F09-46725FBFDCDA}"/>
          </ac:spMkLst>
        </pc:spChg>
        <pc:picChg chg="add mod modCrop">
          <ac:chgData name="世军 党" userId="0e125313a52b199e" providerId="LiveId" clId="{4F4C3695-24ED-434C-8B74-8AF916D322BA}" dt="2026-07-04T23:12:10.300" v="817" actId="1076"/>
          <ac:picMkLst>
            <pc:docMk/>
            <pc:sldMk cId="275803009" sldId="262"/>
            <ac:picMk id="3" creationId="{8D75E776-CAD0-E894-E8AF-53B352786DE2}"/>
          </ac:picMkLst>
        </pc:picChg>
        <pc:picChg chg="add mod">
          <ac:chgData name="世军 党" userId="0e125313a52b199e" providerId="LiveId" clId="{4F4C3695-24ED-434C-8B74-8AF916D322BA}" dt="2026-07-04T23:21:23.312" v="828" actId="1076"/>
          <ac:picMkLst>
            <pc:docMk/>
            <pc:sldMk cId="275803009" sldId="262"/>
            <ac:picMk id="4" creationId="{3261027A-E501-550C-09E8-E2DE7DB703BC}"/>
          </ac:picMkLst>
        </pc:picChg>
      </pc:sldChg>
      <pc:sldChg chg="add del">
        <pc:chgData name="世军 党" userId="0e125313a52b199e" providerId="LiveId" clId="{4F4C3695-24ED-434C-8B74-8AF916D322BA}" dt="2026-07-04T23:52:47.296" v="1081" actId="2696"/>
        <pc:sldMkLst>
          <pc:docMk/>
          <pc:sldMk cId="642078520" sldId="263"/>
        </pc:sldMkLst>
      </pc:sldChg>
      <pc:sldChg chg="addSp delSp modSp add mod ord">
        <pc:chgData name="世军 党" userId="0e125313a52b199e" providerId="LiveId" clId="{4F4C3695-24ED-434C-8B74-8AF916D322BA}" dt="2026-07-05T00:22:47.691" v="1312" actId="403"/>
        <pc:sldMkLst>
          <pc:docMk/>
          <pc:sldMk cId="5425415" sldId="264"/>
        </pc:sldMkLst>
        <pc:spChg chg="add del mod">
          <ac:chgData name="世军 党" userId="0e125313a52b199e" providerId="LiveId" clId="{4F4C3695-24ED-434C-8B74-8AF916D322BA}" dt="2026-07-04T23:42:09.958" v="927" actId="478"/>
          <ac:spMkLst>
            <pc:docMk/>
            <pc:sldMk cId="5425415" sldId="264"/>
            <ac:spMk id="3" creationId="{9C77F6F6-FC00-1C07-6A8C-61A64DD1745D}"/>
          </ac:spMkLst>
        </pc:spChg>
        <pc:spChg chg="add del">
          <ac:chgData name="世军 党" userId="0e125313a52b199e" providerId="LiveId" clId="{4F4C3695-24ED-434C-8B74-8AF916D322BA}" dt="2026-07-04T23:42:26.796" v="929" actId="478"/>
          <ac:spMkLst>
            <pc:docMk/>
            <pc:sldMk cId="5425415" sldId="264"/>
            <ac:spMk id="5" creationId="{D901C73D-2A6C-4C51-E016-AAA7BE4C999D}"/>
          </ac:spMkLst>
        </pc:spChg>
        <pc:spChg chg="add mod">
          <ac:chgData name="世军 党" userId="0e125313a52b199e" providerId="LiveId" clId="{4F4C3695-24ED-434C-8B74-8AF916D322BA}" dt="2026-07-05T00:22:47.691" v="1312" actId="403"/>
          <ac:spMkLst>
            <pc:docMk/>
            <pc:sldMk cId="5425415" sldId="264"/>
            <ac:spMk id="7" creationId="{2DF72B8B-01F4-CD2D-93AF-2D26357907C5}"/>
          </ac:spMkLst>
        </pc:spChg>
        <pc:graphicFrameChg chg="add mod modGraphic">
          <ac:chgData name="世军 党" userId="0e125313a52b199e" providerId="LiveId" clId="{4F4C3695-24ED-434C-8B74-8AF916D322BA}" dt="2026-07-04T23:52:04.808" v="1078"/>
          <ac:graphicFrameMkLst>
            <pc:docMk/>
            <pc:sldMk cId="5425415" sldId="264"/>
            <ac:graphicFrameMk id="6" creationId="{91EC4C7D-4236-AA66-34C9-DD6396DE4478}"/>
          </ac:graphicFrameMkLst>
        </pc:graphicFrameChg>
      </pc:sldChg>
      <pc:sldChg chg="add del">
        <pc:chgData name="世军 党" userId="0e125313a52b199e" providerId="LiveId" clId="{4F4C3695-24ED-434C-8B74-8AF916D322BA}" dt="2026-07-04T23:52:47.296" v="1081" actId="2696"/>
        <pc:sldMkLst>
          <pc:docMk/>
          <pc:sldMk cId="4165282964" sldId="265"/>
        </pc:sldMkLst>
      </pc:sldChg>
      <pc:sldChg chg="add del">
        <pc:chgData name="世军 党" userId="0e125313a52b199e" providerId="LiveId" clId="{4F4C3695-24ED-434C-8B74-8AF916D322BA}" dt="2026-07-04T23:52:47.296" v="1081" actId="2696"/>
        <pc:sldMkLst>
          <pc:docMk/>
          <pc:sldMk cId="3281013715" sldId="266"/>
        </pc:sldMkLst>
      </pc:sldChg>
      <pc:sldChg chg="add del">
        <pc:chgData name="世军 党" userId="0e125313a52b199e" providerId="LiveId" clId="{4F4C3695-24ED-434C-8B74-8AF916D322BA}" dt="2026-07-04T23:52:47.296" v="1081" actId="2696"/>
        <pc:sldMkLst>
          <pc:docMk/>
          <pc:sldMk cId="3383182238" sldId="267"/>
        </pc:sldMkLst>
      </pc:sldChg>
      <pc:sldChg chg="add del">
        <pc:chgData name="世军 党" userId="0e125313a52b199e" providerId="LiveId" clId="{4F4C3695-24ED-434C-8B74-8AF916D322BA}" dt="2026-07-05T00:09:39.813" v="1233" actId="2696"/>
        <pc:sldMkLst>
          <pc:docMk/>
          <pc:sldMk cId="3177235817" sldId="268"/>
        </pc:sldMkLst>
      </pc:sldChg>
      <pc:sldChg chg="modSp add mod ord">
        <pc:chgData name="世军 党" userId="0e125313a52b199e" providerId="LiveId" clId="{4F4C3695-24ED-434C-8B74-8AF916D322BA}" dt="2026-07-05T00:12:51.506" v="1237" actId="20577"/>
        <pc:sldMkLst>
          <pc:docMk/>
          <pc:sldMk cId="3565554650" sldId="269"/>
        </pc:sldMkLst>
        <pc:spChg chg="mod">
          <ac:chgData name="世军 党" userId="0e125313a52b199e" providerId="LiveId" clId="{4F4C3695-24ED-434C-8B74-8AF916D322BA}" dt="2026-07-05T00:12:51.506" v="1237" actId="20577"/>
          <ac:spMkLst>
            <pc:docMk/>
            <pc:sldMk cId="3565554650" sldId="269"/>
            <ac:spMk id="7" creationId="{1829E972-B7F7-082D-E7E2-15F0C575093C}"/>
          </ac:spMkLst>
        </pc:spChg>
      </pc:sldChg>
      <pc:sldChg chg="modSp add mod ord">
        <pc:chgData name="世军 党" userId="0e125313a52b199e" providerId="LiveId" clId="{4F4C3695-24ED-434C-8B74-8AF916D322BA}" dt="2026-07-05T00:13:24.113" v="1245" actId="20577"/>
        <pc:sldMkLst>
          <pc:docMk/>
          <pc:sldMk cId="856143877" sldId="270"/>
        </pc:sldMkLst>
        <pc:spChg chg="mod">
          <ac:chgData name="世军 党" userId="0e125313a52b199e" providerId="LiveId" clId="{4F4C3695-24ED-434C-8B74-8AF916D322BA}" dt="2026-07-05T00:13:20.216" v="1241" actId="20577"/>
          <ac:spMkLst>
            <pc:docMk/>
            <pc:sldMk cId="856143877" sldId="270"/>
            <ac:spMk id="8" creationId="{F662EB16-3B78-8401-1BDA-D173A89E566D}"/>
          </ac:spMkLst>
        </pc:spChg>
        <pc:spChg chg="mod">
          <ac:chgData name="世军 党" userId="0e125313a52b199e" providerId="LiveId" clId="{4F4C3695-24ED-434C-8B74-8AF916D322BA}" dt="2026-07-05T00:13:24.113" v="1245" actId="20577"/>
          <ac:spMkLst>
            <pc:docMk/>
            <pc:sldMk cId="856143877" sldId="270"/>
            <ac:spMk id="12" creationId="{B65B8254-7FD3-0C1F-C1A3-D37016A47C30}"/>
          </ac:spMkLst>
        </pc:spChg>
      </pc:sldChg>
      <pc:sldChg chg="add ord">
        <pc:chgData name="世军 党" userId="0e125313a52b199e" providerId="LiveId" clId="{4F4C3695-24ED-434C-8B74-8AF916D322BA}" dt="2026-07-03T01:25:33.020" v="124"/>
        <pc:sldMkLst>
          <pc:docMk/>
          <pc:sldMk cId="3547897544" sldId="276"/>
        </pc:sldMkLst>
      </pc:sldChg>
      <pc:sldChg chg="addSp delSp modSp new mod">
        <pc:chgData name="世军 党" userId="0e125313a52b199e" providerId="LiveId" clId="{4F4C3695-24ED-434C-8B74-8AF916D322BA}" dt="2026-07-05T00:19:07.978" v="1278" actId="14100"/>
        <pc:sldMkLst>
          <pc:docMk/>
          <pc:sldMk cId="3802430647" sldId="277"/>
        </pc:sldMkLst>
        <pc:spChg chg="del">
          <ac:chgData name="世军 党" userId="0e125313a52b199e" providerId="LiveId" clId="{4F4C3695-24ED-434C-8B74-8AF916D322BA}" dt="2026-07-04T12:51:32.668" v="472" actId="478"/>
          <ac:spMkLst>
            <pc:docMk/>
            <pc:sldMk cId="3802430647" sldId="277"/>
            <ac:spMk id="2" creationId="{5DF242E8-73CA-0565-33FF-82961CCB1ACA}"/>
          </ac:spMkLst>
        </pc:spChg>
        <pc:spChg chg="del">
          <ac:chgData name="世军 党" userId="0e125313a52b199e" providerId="LiveId" clId="{4F4C3695-24ED-434C-8B74-8AF916D322BA}" dt="2026-07-04T12:51:30.091" v="471" actId="478"/>
          <ac:spMkLst>
            <pc:docMk/>
            <pc:sldMk cId="3802430647" sldId="277"/>
            <ac:spMk id="3" creationId="{BCD4E0FC-91E8-E2FD-B8C2-F6FDD15DE6DC}"/>
          </ac:spMkLst>
        </pc:spChg>
        <pc:spChg chg="add mod">
          <ac:chgData name="世军 党" userId="0e125313a52b199e" providerId="LiveId" clId="{4F4C3695-24ED-434C-8B74-8AF916D322BA}" dt="2026-07-05T00:19:07.978" v="1278" actId="14100"/>
          <ac:spMkLst>
            <pc:docMk/>
            <pc:sldMk cId="3802430647" sldId="277"/>
            <ac:spMk id="29" creationId="{6CA83BBC-315F-ACE1-88E6-A0189C39EC69}"/>
          </ac:spMkLst>
        </pc:spChg>
        <pc:grpChg chg="mod">
          <ac:chgData name="世军 党" userId="0e125313a52b199e" providerId="LiveId" clId="{4F4C3695-24ED-434C-8B74-8AF916D322BA}" dt="2026-07-04T14:29:54.398" v="600" actId="1076"/>
          <ac:grpSpMkLst>
            <pc:docMk/>
            <pc:sldMk cId="3802430647" sldId="277"/>
            <ac:grpSpMk id="28" creationId="{85120701-7D93-85E8-3672-8FC70DB06A46}"/>
          </ac:grpSpMkLst>
        </pc:grp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5" creationId="{146EA2AA-D5FD-A341-B662-A2C1B99BA516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7" creationId="{56644F00-FCCB-DCDC-CF30-217FF28D86E6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9" creationId="{19E0F772-7778-5447-EE0F-5D3AB44A55F0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11" creationId="{8C3EECF2-B065-9DE9-2A12-DBF92F8C902B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13" creationId="{ACF54994-C4A0-552C-4415-CAA0702E9A73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15" creationId="{E4296E94-CDEC-3547-D11E-D61692FB9F2F}"/>
          </ac:picMkLst>
        </pc:picChg>
        <pc:picChg chg="add mod">
          <ac:chgData name="世军 党" userId="0e125313a52b199e" providerId="LiveId" clId="{4F4C3695-24ED-434C-8B74-8AF916D322BA}" dt="2026-07-04T13:33:45.825" v="533" actId="1076"/>
          <ac:picMkLst>
            <pc:docMk/>
            <pc:sldMk cId="3802430647" sldId="277"/>
            <ac:picMk id="17" creationId="{78D1D671-410D-83DB-CADF-4E465AEF2AE9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19" creationId="{238DAA68-21FC-DF47-41E3-2DA13AFCB2C9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21" creationId="{B249F7E5-A1B0-2FFD-0289-AD3991BC7DE3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23" creationId="{2A40B204-396F-067C-049B-E3E85E66191F}"/>
          </ac:picMkLst>
        </pc:picChg>
        <pc:picChg chg="add mod">
          <ac:chgData name="世军 党" userId="0e125313a52b199e" providerId="LiveId" clId="{4F4C3695-24ED-434C-8B74-8AF916D322BA}" dt="2026-07-04T14:29:45.735" v="598" actId="164"/>
          <ac:picMkLst>
            <pc:docMk/>
            <pc:sldMk cId="3802430647" sldId="277"/>
            <ac:picMk id="25" creationId="{5E885FAB-EE7C-FCCC-DDA7-046D2877E2AE}"/>
          </ac:picMkLst>
        </pc:picChg>
        <pc:picChg chg="add mod">
          <ac:chgData name="世军 党" userId="0e125313a52b199e" providerId="LiveId" clId="{4F4C3695-24ED-434C-8B74-8AF916D322BA}" dt="2026-07-04T14:29:10.420" v="589" actId="1076"/>
          <ac:picMkLst>
            <pc:docMk/>
            <pc:sldMk cId="3802430647" sldId="277"/>
            <ac:picMk id="27" creationId="{921266EA-B1C8-C890-07C7-09A926C386DC}"/>
          </ac:picMkLst>
        </pc:picChg>
      </pc:sldChg>
      <pc:sldChg chg="add">
        <pc:chgData name="世军 党" userId="0e125313a52b199e" providerId="LiveId" clId="{4F4C3695-24ED-434C-8B74-8AF916D322BA}" dt="2026-07-04T23:24:47.257" v="829"/>
        <pc:sldMkLst>
          <pc:docMk/>
          <pc:sldMk cId="368598986" sldId="282"/>
        </pc:sldMkLst>
      </pc:sldChg>
      <pc:sldChg chg="delSp modSp add mod">
        <pc:chgData name="世军 党" userId="0e125313a52b199e" providerId="LiveId" clId="{4F4C3695-24ED-434C-8B74-8AF916D322BA}" dt="2026-07-04T23:27:33.473" v="877" actId="1076"/>
        <pc:sldMkLst>
          <pc:docMk/>
          <pc:sldMk cId="2396630380" sldId="283"/>
        </pc:sldMkLst>
        <pc:spChg chg="mod">
          <ac:chgData name="世军 党" userId="0e125313a52b199e" providerId="LiveId" clId="{4F4C3695-24ED-434C-8B74-8AF916D322BA}" dt="2026-07-04T23:27:09.678" v="867" actId="1076"/>
          <ac:spMkLst>
            <pc:docMk/>
            <pc:sldMk cId="2396630380" sldId="283"/>
            <ac:spMk id="9" creationId="{4F87B5F0-5883-96A9-F70F-93D6DFE5978C}"/>
          </ac:spMkLst>
        </pc:spChg>
        <pc:spChg chg="mod">
          <ac:chgData name="世军 党" userId="0e125313a52b199e" providerId="LiveId" clId="{4F4C3695-24ED-434C-8B74-8AF916D322BA}" dt="2026-07-04T23:27:29.870" v="875" actId="1076"/>
          <ac:spMkLst>
            <pc:docMk/>
            <pc:sldMk cId="2396630380" sldId="283"/>
            <ac:spMk id="19" creationId="{DD9E48D5-8CAC-4973-E124-047B64593CE7}"/>
          </ac:spMkLst>
        </pc:spChg>
        <pc:spChg chg="mod">
          <ac:chgData name="世军 党" userId="0e125313a52b199e" providerId="LiveId" clId="{4F4C3695-24ED-434C-8B74-8AF916D322BA}" dt="2026-07-04T23:27:26.986" v="874" actId="1076"/>
          <ac:spMkLst>
            <pc:docMk/>
            <pc:sldMk cId="2396630380" sldId="283"/>
            <ac:spMk id="21" creationId="{C8827F5E-ABE9-CD85-2E3E-4D686CE5783A}"/>
          </ac:spMkLst>
        </pc:spChg>
        <pc:spChg chg="del">
          <ac:chgData name="世军 党" userId="0e125313a52b199e" providerId="LiveId" clId="{4F4C3695-24ED-434C-8B74-8AF916D322BA}" dt="2026-07-04T23:25:41.461" v="830" actId="478"/>
          <ac:spMkLst>
            <pc:docMk/>
            <pc:sldMk cId="2396630380" sldId="283"/>
            <ac:spMk id="22" creationId="{62069942-55AC-E144-33B3-CB7FCA812C84}"/>
          </ac:spMkLst>
        </pc:spChg>
        <pc:spChg chg="del">
          <ac:chgData name="世军 党" userId="0e125313a52b199e" providerId="LiveId" clId="{4F4C3695-24ED-434C-8B74-8AF916D322BA}" dt="2026-07-04T23:25:41.461" v="830" actId="478"/>
          <ac:spMkLst>
            <pc:docMk/>
            <pc:sldMk cId="2396630380" sldId="283"/>
            <ac:spMk id="24" creationId="{5EE7778C-FDD7-24EE-071A-400493060549}"/>
          </ac:spMkLst>
        </pc:spChg>
        <pc:picChg chg="mod">
          <ac:chgData name="世军 党" userId="0e125313a52b199e" providerId="LiveId" clId="{4F4C3695-24ED-434C-8B74-8AF916D322BA}" dt="2026-07-04T23:27:19.981" v="871" actId="1076"/>
          <ac:picMkLst>
            <pc:docMk/>
            <pc:sldMk cId="2396630380" sldId="283"/>
            <ac:picMk id="3" creationId="{EDC67548-B816-BABE-7444-32A184AFAAAB}"/>
          </ac:picMkLst>
        </pc:picChg>
        <pc:picChg chg="del">
          <ac:chgData name="世军 党" userId="0e125313a52b199e" providerId="LiveId" clId="{4F4C3695-24ED-434C-8B74-8AF916D322BA}" dt="2026-07-04T23:25:41.461" v="830" actId="478"/>
          <ac:picMkLst>
            <pc:docMk/>
            <pc:sldMk cId="2396630380" sldId="283"/>
            <ac:picMk id="6" creationId="{706524A0-A8AD-1C3C-E50B-62E90BBF8CDF}"/>
          </ac:picMkLst>
        </pc:picChg>
        <pc:picChg chg="mod">
          <ac:chgData name="世军 党" userId="0e125313a52b199e" providerId="LiveId" clId="{4F4C3695-24ED-434C-8B74-8AF916D322BA}" dt="2026-07-04T23:27:33.473" v="877" actId="1076"/>
          <ac:picMkLst>
            <pc:docMk/>
            <pc:sldMk cId="2396630380" sldId="283"/>
            <ac:picMk id="10" creationId="{16EC67C4-DDB7-14F0-E1D6-E8D61689A61E}"/>
          </ac:picMkLst>
        </pc:picChg>
      </pc:sldChg>
      <pc:sldChg chg="delSp modSp add mod">
        <pc:chgData name="世军 党" userId="0e125313a52b199e" providerId="LiveId" clId="{4F4C3695-24ED-434C-8B74-8AF916D322BA}" dt="2026-07-05T00:21:15.828" v="1301"/>
        <pc:sldMkLst>
          <pc:docMk/>
          <pc:sldMk cId="1140781459" sldId="286"/>
        </pc:sldMkLst>
        <pc:spChg chg="mod">
          <ac:chgData name="世军 党" userId="0e125313a52b199e" providerId="LiveId" clId="{4F4C3695-24ED-434C-8B74-8AF916D322BA}" dt="2026-07-05T00:21:15.828" v="1301"/>
          <ac:spMkLst>
            <pc:docMk/>
            <pc:sldMk cId="1140781459" sldId="286"/>
            <ac:spMk id="3" creationId="{FB149613-4489-C387-5B0C-5C9F94F3C3C8}"/>
          </ac:spMkLst>
        </pc:spChg>
        <pc:spChg chg="del">
          <ac:chgData name="世军 党" userId="0e125313a52b199e" providerId="LiveId" clId="{4F4C3695-24ED-434C-8B74-8AF916D322BA}" dt="2026-07-04T23:35:41.297" v="907" actId="478"/>
          <ac:spMkLst>
            <pc:docMk/>
            <pc:sldMk cId="1140781459" sldId="286"/>
            <ac:spMk id="8" creationId="{8275CB6E-E6A1-923A-E5BD-A6E6E48241D3}"/>
          </ac:spMkLst>
        </pc:spChg>
      </pc:sldChg>
      <pc:sldChg chg="add">
        <pc:chgData name="世军 党" userId="0e125313a52b199e" providerId="LiveId" clId="{4F4C3695-24ED-434C-8B74-8AF916D322BA}" dt="2026-07-04T23:24:47.257" v="829"/>
        <pc:sldMkLst>
          <pc:docMk/>
          <pc:sldMk cId="3342341487" sldId="299"/>
        </pc:sldMkLst>
      </pc:sldChg>
      <pc:sldChg chg="modSp add mod">
        <pc:chgData name="世军 党" userId="0e125313a52b199e" providerId="LiveId" clId="{4F4C3695-24ED-434C-8B74-8AF916D322BA}" dt="2026-07-04T23:32:12.389" v="906" actId="1076"/>
        <pc:sldMkLst>
          <pc:docMk/>
          <pc:sldMk cId="3829138451" sldId="300"/>
        </pc:sldMkLst>
        <pc:spChg chg="mod">
          <ac:chgData name="世军 党" userId="0e125313a52b199e" providerId="LiveId" clId="{4F4C3695-24ED-434C-8B74-8AF916D322BA}" dt="2026-07-04T23:32:12.389" v="906" actId="1076"/>
          <ac:spMkLst>
            <pc:docMk/>
            <pc:sldMk cId="3829138451" sldId="300"/>
            <ac:spMk id="8" creationId="{82E97381-A30C-615B-471A-CEAFDED6D49A}"/>
          </ac:spMkLst>
        </pc:spChg>
      </pc:sldChg>
      <pc:sldChg chg="add">
        <pc:chgData name="世军 党" userId="0e125313a52b199e" providerId="LiveId" clId="{4F4C3695-24ED-434C-8B74-8AF916D322BA}" dt="2026-07-04T23:24:47.257" v="829"/>
        <pc:sldMkLst>
          <pc:docMk/>
          <pc:sldMk cId="55594472" sldId="301"/>
        </pc:sldMkLst>
      </pc:sldChg>
      <pc:sldChg chg="add">
        <pc:chgData name="世军 党" userId="0e125313a52b199e" providerId="LiveId" clId="{4F4C3695-24ED-434C-8B74-8AF916D322BA}" dt="2026-07-04T23:24:47.257" v="829"/>
        <pc:sldMkLst>
          <pc:docMk/>
          <pc:sldMk cId="3665666807" sldId="302"/>
        </pc:sldMkLst>
      </pc:sldChg>
      <pc:sldChg chg="modSp add mod">
        <pc:chgData name="世军 党" userId="0e125313a52b199e" providerId="LiveId" clId="{4F4C3695-24ED-434C-8B74-8AF916D322BA}" dt="2026-07-05T00:08:54.373" v="1231" actId="14100"/>
        <pc:sldMkLst>
          <pc:docMk/>
          <pc:sldMk cId="1751913363" sldId="303"/>
        </pc:sldMkLst>
        <pc:spChg chg="mod">
          <ac:chgData name="世军 党" userId="0e125313a52b199e" providerId="LiveId" clId="{4F4C3695-24ED-434C-8B74-8AF916D322BA}" dt="2026-07-05T00:08:54.373" v="1231" actId="14100"/>
          <ac:spMkLst>
            <pc:docMk/>
            <pc:sldMk cId="1751913363" sldId="303"/>
            <ac:spMk id="3" creationId="{A84D63EC-545E-C6C1-1613-66DF423B5FCF}"/>
          </ac:spMkLst>
        </pc:spChg>
        <pc:spChg chg="mod">
          <ac:chgData name="世军 党" userId="0e125313a52b199e" providerId="LiveId" clId="{4F4C3695-24ED-434C-8B74-8AF916D322BA}" dt="2026-07-04T23:55:23.598" v="1086"/>
          <ac:spMkLst>
            <pc:docMk/>
            <pc:sldMk cId="1751913363" sldId="303"/>
            <ac:spMk id="4" creationId="{321F4C6E-E7F8-F302-07C9-ABC2B1F31E43}"/>
          </ac:spMkLst>
        </pc:spChg>
        <pc:spChg chg="mod">
          <ac:chgData name="世军 党" userId="0e125313a52b199e" providerId="LiveId" clId="{4F4C3695-24ED-434C-8B74-8AF916D322BA}" dt="2026-07-04T23:55:46.667" v="1092" actId="1076"/>
          <ac:spMkLst>
            <pc:docMk/>
            <pc:sldMk cId="1751913363" sldId="303"/>
            <ac:spMk id="14" creationId="{C5B59209-F05D-571C-CCC3-8D147AA1A4E6}"/>
          </ac:spMkLst>
        </pc:spChg>
        <pc:spChg chg="mod">
          <ac:chgData name="世军 党" userId="0e125313a52b199e" providerId="LiveId" clId="{4F4C3695-24ED-434C-8B74-8AF916D322BA}" dt="2026-07-04T23:55:47.057" v="1093" actId="1076"/>
          <ac:spMkLst>
            <pc:docMk/>
            <pc:sldMk cId="1751913363" sldId="303"/>
            <ac:spMk id="17" creationId="{3C476D9D-43EF-0BE9-5221-E8DF23B8B9A9}"/>
          </ac:spMkLst>
        </pc:spChg>
        <pc:picChg chg="mod">
          <ac:chgData name="世军 党" userId="0e125313a52b199e" providerId="LiveId" clId="{4F4C3695-24ED-434C-8B74-8AF916D322BA}" dt="2026-07-04T23:55:47.678" v="1094" actId="1076"/>
          <ac:picMkLst>
            <pc:docMk/>
            <pc:sldMk cId="1751913363" sldId="303"/>
            <ac:picMk id="16" creationId="{F50EF7F5-B17E-AF0E-E0C9-07C70F1D6654}"/>
          </ac:picMkLst>
        </pc:picChg>
      </pc:sldChg>
      <pc:sldChg chg="add">
        <pc:chgData name="世军 党" userId="0e125313a52b199e" providerId="LiveId" clId="{4F4C3695-24ED-434C-8B74-8AF916D322BA}" dt="2026-07-04T23:24:47.257" v="829"/>
        <pc:sldMkLst>
          <pc:docMk/>
          <pc:sldMk cId="1858723229" sldId="304"/>
        </pc:sldMkLst>
      </pc:sldChg>
      <pc:sldChg chg="addSp delSp modSp add mod">
        <pc:chgData name="世军 党" userId="0e125313a52b199e" providerId="LiveId" clId="{4F4C3695-24ED-434C-8B74-8AF916D322BA}" dt="2026-07-05T00:21:57.214" v="1309" actId="478"/>
        <pc:sldMkLst>
          <pc:docMk/>
          <pc:sldMk cId="2844174834" sldId="308"/>
        </pc:sldMkLst>
        <pc:spChg chg="add mod">
          <ac:chgData name="世军 党" userId="0e125313a52b199e" providerId="LiveId" clId="{4F4C3695-24ED-434C-8B74-8AF916D322BA}" dt="2026-07-04T23:25:54.340" v="831" actId="571"/>
          <ac:spMkLst>
            <pc:docMk/>
            <pc:sldMk cId="2844174834" sldId="308"/>
            <ac:spMk id="2" creationId="{6485FC65-842A-DB02-9471-5E168299CF50}"/>
          </ac:spMkLst>
        </pc:spChg>
        <pc:spChg chg="add del mod">
          <ac:chgData name="世军 党" userId="0e125313a52b199e" providerId="LiveId" clId="{4F4C3695-24ED-434C-8B74-8AF916D322BA}" dt="2026-07-05T00:21:57.214" v="1309" actId="478"/>
          <ac:spMkLst>
            <pc:docMk/>
            <pc:sldMk cId="2844174834" sldId="308"/>
            <ac:spMk id="4" creationId="{D3279853-7B2B-9FDD-58AB-9074E72E253E}"/>
          </ac:spMkLst>
        </pc:spChg>
        <pc:spChg chg="del">
          <ac:chgData name="世军 党" userId="0e125313a52b199e" providerId="LiveId" clId="{4F4C3695-24ED-434C-8B74-8AF916D322BA}" dt="2026-07-04T23:25:57.242" v="832" actId="478"/>
          <ac:spMkLst>
            <pc:docMk/>
            <pc:sldMk cId="2844174834" sldId="308"/>
            <ac:spMk id="20" creationId="{96A42193-8B2E-3713-7CCD-F99529B99CF6}"/>
          </ac:spMkLst>
        </pc:spChg>
        <pc:picChg chg="mod">
          <ac:chgData name="世军 党" userId="0e125313a52b199e" providerId="LiveId" clId="{4F4C3695-24ED-434C-8B74-8AF916D322BA}" dt="2026-07-04T23:25:59.793" v="833" actId="1076"/>
          <ac:picMkLst>
            <pc:docMk/>
            <pc:sldMk cId="2844174834" sldId="308"/>
            <ac:picMk id="18" creationId="{B2FE3C60-D5A8-04D5-4B65-ABAD3F28CCA6}"/>
          </ac:picMkLst>
        </pc:picChg>
      </pc:sldChg>
      <pc:sldChg chg="addSp delSp modSp add mod">
        <pc:chgData name="世军 党" userId="0e125313a52b199e" providerId="LiveId" clId="{4F4C3695-24ED-434C-8B74-8AF916D322BA}" dt="2026-07-05T00:23:05.685" v="1315" actId="403"/>
        <pc:sldMkLst>
          <pc:docMk/>
          <pc:sldMk cId="2666085783" sldId="309"/>
        </pc:sldMkLst>
        <pc:spChg chg="mod">
          <ac:chgData name="世军 党" userId="0e125313a52b199e" providerId="LiveId" clId="{4F4C3695-24ED-434C-8B74-8AF916D322BA}" dt="2026-07-05T00:06:43.818" v="1207" actId="2711"/>
          <ac:spMkLst>
            <pc:docMk/>
            <pc:sldMk cId="2666085783" sldId="309"/>
            <ac:spMk id="2" creationId="{00000000-0000-0000-0000-000000000000}"/>
          </ac:spMkLst>
        </pc:spChg>
        <pc:spChg chg="del mod">
          <ac:chgData name="世军 党" userId="0e125313a52b199e" providerId="LiveId" clId="{4F4C3695-24ED-434C-8B74-8AF916D322BA}" dt="2026-07-05T00:06:36.776" v="1205" actId="478"/>
          <ac:spMkLst>
            <pc:docMk/>
            <pc:sldMk cId="2666085783" sldId="309"/>
            <ac:spMk id="3" creationId="{00000000-0000-0000-0000-000000000000}"/>
          </ac:spMkLst>
        </pc:spChg>
        <pc:spChg chg="del">
          <ac:chgData name="世军 党" userId="0e125313a52b199e" providerId="LiveId" clId="{4F4C3695-24ED-434C-8B74-8AF916D322BA}" dt="2026-07-05T00:00:04.896" v="1122" actId="478"/>
          <ac:spMkLst>
            <pc:docMk/>
            <pc:sldMk cId="2666085783" sldId="309"/>
            <ac:spMk id="4" creationId="{00000000-0000-0000-0000-000000000000}"/>
          </ac:spMkLst>
        </pc:spChg>
        <pc:spChg chg="add del">
          <ac:chgData name="世军 党" userId="0e125313a52b199e" providerId="LiveId" clId="{4F4C3695-24ED-434C-8B74-8AF916D322BA}" dt="2026-07-05T00:01:42.192" v="1139" actId="478"/>
          <ac:spMkLst>
            <pc:docMk/>
            <pc:sldMk cId="2666085783" sldId="309"/>
            <ac:spMk id="5" creationId="{00000000-0000-0000-0000-000000000000}"/>
          </ac:spMkLst>
        </pc:spChg>
        <pc:spChg chg="del mod">
          <ac:chgData name="世军 党" userId="0e125313a52b199e" providerId="LiveId" clId="{4F4C3695-24ED-434C-8B74-8AF916D322BA}" dt="2026-07-05T00:05:12.876" v="1192" actId="478"/>
          <ac:spMkLst>
            <pc:docMk/>
            <pc:sldMk cId="2666085783" sldId="309"/>
            <ac:spMk id="6" creationId="{00000000-0000-0000-0000-000000000000}"/>
          </ac:spMkLst>
        </pc:spChg>
        <pc:spChg chg="mod">
          <ac:chgData name="世军 党" userId="0e125313a52b199e" providerId="LiveId" clId="{4F4C3695-24ED-434C-8B74-8AF916D322BA}" dt="2026-07-05T00:23:05.685" v="1315" actId="403"/>
          <ac:spMkLst>
            <pc:docMk/>
            <pc:sldMk cId="2666085783" sldId="309"/>
            <ac:spMk id="7" creationId="{00000000-0000-0000-0000-000000000000}"/>
          </ac:spMkLst>
        </pc:spChg>
        <pc:spChg chg="del mod">
          <ac:chgData name="世军 党" userId="0e125313a52b199e" providerId="LiveId" clId="{4F4C3695-24ED-434C-8B74-8AF916D322BA}" dt="2026-07-05T00:06:58.992" v="1213" actId="478"/>
          <ac:spMkLst>
            <pc:docMk/>
            <pc:sldMk cId="2666085783" sldId="309"/>
            <ac:spMk id="8" creationId="{00000000-0000-0000-0000-000000000000}"/>
          </ac:spMkLst>
        </pc:spChg>
        <pc:spChg chg="del mod">
          <ac:chgData name="世军 党" userId="0e125313a52b199e" providerId="LiveId" clId="{4F4C3695-24ED-434C-8B74-8AF916D322BA}" dt="2026-07-05T00:02:36.851" v="1147" actId="478"/>
          <ac:spMkLst>
            <pc:docMk/>
            <pc:sldMk cId="2666085783" sldId="309"/>
            <ac:spMk id="9" creationId="{00000000-0000-0000-0000-000000000000}"/>
          </ac:spMkLst>
        </pc:spChg>
        <pc:spChg chg="del">
          <ac:chgData name="世军 党" userId="0e125313a52b199e" providerId="LiveId" clId="{4F4C3695-24ED-434C-8B74-8AF916D322BA}" dt="2026-07-05T00:02:24.441" v="1146" actId="478"/>
          <ac:spMkLst>
            <pc:docMk/>
            <pc:sldMk cId="2666085783" sldId="309"/>
            <ac:spMk id="10" creationId="{00000000-0000-0000-0000-000000000000}"/>
          </ac:spMkLst>
        </pc:spChg>
      </pc:sldChg>
      <pc:sldChg chg="add">
        <pc:chgData name="世军 党" userId="0e125313a52b199e" providerId="LiveId" clId="{4F4C3695-24ED-434C-8B74-8AF916D322BA}" dt="2026-07-05T00:09:34.877" v="1232"/>
        <pc:sldMkLst>
          <pc:docMk/>
          <pc:sldMk cId="2337575231" sldId="31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CD7FB-C6DC-4AB0-BF1D-FDBBFE00C23D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93EA6-7795-4141-907B-BB8EF93451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910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29E8E-8E28-495F-9D97-0F8708AC161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956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93EA6-7795-4141-907B-BB8EF93451D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587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93EA6-7795-4141-907B-BB8EF93451D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526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E93EA6-7795-4141-907B-BB8EF93451D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657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B9C56-FBD2-40D1-8692-490D1888549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6605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B9C56-FBD2-40D1-8692-490D1888549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125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B9C56-FBD2-40D1-8692-490D1888549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8566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429E8E-8E28-495F-9D97-0F8708AC161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12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4B9C56-FBD2-40D1-8692-490D1888549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351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1ECC7-177B-0494-EA56-BBA9DBA34A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81AFEEF-B71D-DBA4-B37B-5ACE803B2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03C4E60-F346-BD08-8173-EAC2210D10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577124-D36E-8198-BD12-3080CA77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D04E04-6199-59B5-A396-3DC8B3CF9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4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0E3916-EF77-39FE-7C3B-F68C68C1D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E187A0-D6A2-597D-1C20-EA96ED0E97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A433BA-A2AE-F76B-5455-2BBA10C31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BD244A-490D-437D-B290-FBC108365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C3DD3A-93FC-4839-1FD4-F5D74CD9B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441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5A7251-D9F2-0A95-D487-2A3BCE8A5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D0472C2-180F-AD7A-2100-EF40AA0917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6CFE8D-9693-4A52-D1B3-EEF442950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D037FC5-1EA7-9728-9F5F-2A361F180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75D9909-E909-283D-BD3D-AE5F4AE18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48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E5BE56-1F18-0725-52AA-7FDB107EA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68E2713-4EC4-D215-F62C-CCEC521305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C01608-4602-93C6-B3B8-A7012C270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E6CF284-F120-50E0-B4A4-C15CF2E0A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CF2F87B-D280-6A73-C041-C726617B3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D043BE-5016-B5A1-3D78-C496A5400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69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9592AA-57F5-E5CA-15A7-F750CFC67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ED60F9E-1317-6C04-0F91-5961303B5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597158C-B822-81BD-69E1-5A72ACE06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01AF243-0ED1-4DB9-B827-025CF112E2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FBA5277-057D-DD9C-F265-68657A44BC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1597F34-F6E2-6A94-85AF-3C561E45C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8DF2DBD-4861-BF4F-C99B-BDE9B8345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5744897-8B42-FA7D-293B-DA776EC6A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87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03A611-5D56-CD15-B6EE-A2988962C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A3CF496-D59C-2C8A-87FD-6166F0792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6AF0BB3-49D6-0929-C9A1-B4B0DD50B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E7854A5-98F3-66E6-3CF4-408FBC818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958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F51D1B2-1705-2965-C3D2-63D029CA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57F1D94-1E07-90F4-6D2D-A518D1647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ACD97C7-C24C-DB7C-E2C0-690C82DB5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240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F9D246-5E4F-FA23-CB0E-8B0351AEC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F0BB60-9FB5-DE8C-E03B-C8A64C512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4583650-4C53-6BF5-856F-A3FA2D988D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C8643AF-B49C-0766-2A88-BA0782EE9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25B5FF-36F1-7D99-132A-C8AE88DCC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69197B3-3102-A616-532D-4464A0F11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09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13055A-24CD-AF0F-E9B3-B9D661173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D248808-61E5-CC25-CD47-AE1E1ACDF1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994E9AB-6872-979C-D22A-581F0B60B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1A62FE9-E9A4-68B6-6507-CC4C5DC0E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FBDDC69-905A-CC99-77B0-E9506DE45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FE3DC1-62B8-70A2-A65B-FA449459A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1375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6F22E4-75E8-1E08-A3E3-7682E3AA6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E11C10C-4C0F-5591-1F58-525B1E223D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4CA8DAC-9F70-EB95-1055-B76828774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F6A43D-8F45-BBC0-8BBA-54D3B7EBB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1A4B6A-FC9A-0AF4-C0B8-F71C0500A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09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DE9C352-A9AA-193A-7EF9-142727A407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546E30A-E01A-21DF-2FD7-C62EE29DC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11A5744-BAD5-A16D-B0B5-18C1114FA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49E2ED-C37B-ACB9-B6B7-C4AE26A9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5BE3F3A-8422-0F7B-23CE-2C0D4C31E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306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2124836-BC56-1637-747C-BC405779D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F774F2C-070E-C5B7-89C4-07A4B62D5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21D1F2-3E75-2E30-0E23-733E4F660E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870F37-62DE-4183-94AC-2E95499441E8}" type="datetimeFigureOut">
              <a:rPr lang="zh-CN" altLang="en-US" smtClean="0"/>
              <a:t>2026/7/5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30332C-3402-1BF2-22E8-27767976E6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E97940-47C8-1313-3C7D-D3A6759B17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86339-8116-4C5A-AACA-3F5A0592FC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8668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ratalog.github.io/rratalo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bsa-analytics.prao.ru/en/transients/rrat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180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1.png"/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350.png"/><Relationship Id="rId4" Type="http://schemas.openxmlformats.org/officeDocument/2006/relationships/image" Target="../media/image5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png"/><Relationship Id="rId3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5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11" Type="http://schemas.openxmlformats.org/officeDocument/2006/relationships/image" Target="../media/image70.png"/><Relationship Id="rId5" Type="http://schemas.openxmlformats.org/officeDocument/2006/relationships/image" Target="../media/image68.png"/><Relationship Id="rId15" Type="http://schemas.openxmlformats.org/officeDocument/2006/relationships/image" Target="../media/image74.png"/><Relationship Id="rId10" Type="http://schemas.openxmlformats.org/officeDocument/2006/relationships/image" Target="../media/image380.png"/><Relationship Id="rId4" Type="http://schemas.openxmlformats.org/officeDocument/2006/relationships/image" Target="../media/image67.png"/><Relationship Id="rId1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0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B609CC-AC18-C17C-3BBE-F3492DEE7C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3934" y="648230"/>
            <a:ext cx="9144000" cy="2387600"/>
          </a:xfrm>
        </p:spPr>
        <p:txBody>
          <a:bodyPr/>
          <a:lstStyle/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基于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FAST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的旋转射电暂现源观测研究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9B36DA3-3865-F51E-DAD2-ECCA5040E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56867" y="4177772"/>
            <a:ext cx="4301067" cy="1071562"/>
          </a:xfrm>
        </p:spPr>
        <p:txBody>
          <a:bodyPr>
            <a:normAutofit/>
          </a:bodyPr>
          <a:lstStyle/>
          <a:p>
            <a:r>
              <a:rPr lang="zh-CN" altLang="en-US"/>
              <a:t>           </a:t>
            </a:r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单  位：贵州师范大学</a:t>
            </a:r>
            <a:endParaRPr lang="en-US" altLang="zh-CN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>
                <a:latin typeface="宋体" panose="02010600030101010101" pitchFamily="2" charset="-122"/>
                <a:ea typeface="宋体" panose="02010600030101010101" pitchFamily="2" charset="-122"/>
              </a:rPr>
              <a:t>报告人：党世军</a:t>
            </a:r>
          </a:p>
        </p:txBody>
      </p:sp>
    </p:spTree>
    <p:extLst>
      <p:ext uri="{BB962C8B-B14F-4D97-AF65-F5344CB8AC3E}">
        <p14:creationId xmlns:p14="http://schemas.microsoft.com/office/powerpoint/2010/main" val="1773442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DC3D3443-6388-041B-2DF8-832811C99954}"/>
              </a:ext>
            </a:extLst>
          </p:cNvPr>
          <p:cNvSpPr txBox="1"/>
          <p:nvPr/>
        </p:nvSpPr>
        <p:spPr>
          <a:xfrm>
            <a:off x="394705" y="276296"/>
            <a:ext cx="7795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课题研究背景</a:t>
            </a:r>
            <a:endParaRPr lang="zh-CN" altLang="en-US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29E972-B7F7-082D-E7E2-15F0C575093C}"/>
              </a:ext>
            </a:extLst>
          </p:cNvPr>
          <p:cNvSpPr txBox="1"/>
          <p:nvPr/>
        </p:nvSpPr>
        <p:spPr>
          <a:xfrm>
            <a:off x="353348" y="1159786"/>
            <a:ext cx="6633861" cy="4136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1.1 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旋转射电暂现源（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RRAT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44" indent="-285744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RRAT 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发现于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2006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年 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(McLaughlin et al. 2006). </a:t>
            </a:r>
          </a:p>
          <a:p>
            <a:pPr marL="285744" indent="-285744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零星的单脉冲爆发导致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RRAT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只能通过单脉冲搜寻发现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44" indent="-285744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长期的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Timing 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观测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发现其具有自转周期（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约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1-10s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285744" indent="-285744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</a:rPr>
              <a:t>目前已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发现约</a:t>
            </a:r>
            <a:r>
              <a:rPr lang="en-US" altLang="zh-CN" sz="2000">
                <a:latin typeface="宋体" panose="02010600030101010101" pitchFamily="2" charset="-122"/>
                <a:ea typeface="宋体" panose="02010600030101010101" pitchFamily="2" charset="-122"/>
              </a:rPr>
              <a:t>200</a:t>
            </a:r>
            <a:r>
              <a:rPr lang="zh-CN" altLang="en-US" sz="2000">
                <a:latin typeface="宋体" panose="02010600030101010101" pitchFamily="2" charset="-122"/>
                <a:ea typeface="宋体" panose="02010600030101010101" pitchFamily="2" charset="-122"/>
              </a:rPr>
              <a:t>颗</a:t>
            </a: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</a:rPr>
              <a:t>RRAT.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hlinkClick r:id="rId3"/>
              </a:rPr>
              <a:t>https://rratalog.github.io/rratalog/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宋体" panose="02010600030101010101" pitchFamily="2" charset="-122"/>
                <a:ea typeface="宋体" panose="02010600030101010101" pitchFamily="2" charset="-122"/>
                <a:hlinkClick r:id="rId4"/>
              </a:rPr>
              <a:t>https://bsa-analytics.prao.ru/en/transients/rrat/</a:t>
            </a:r>
            <a:endParaRPr lang="en-US" altLang="zh-CN" sz="20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B79162F-5CD9-FFBB-1435-7047905ADC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7209" y="709230"/>
            <a:ext cx="4509187" cy="431163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FF2EBB3-DE68-FA0E-F36B-746301894C2A}"/>
              </a:ext>
            </a:extLst>
          </p:cNvPr>
          <p:cNvSpPr txBox="1"/>
          <p:nvPr/>
        </p:nvSpPr>
        <p:spPr>
          <a:xfrm>
            <a:off x="7615163" y="5296496"/>
            <a:ext cx="4133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三颗</a:t>
            </a:r>
            <a:r>
              <a:rPr lang="en-US" altLang="zh-CN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 J1317–5759, J1443–60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J1826–14</a:t>
            </a:r>
            <a:r>
              <a:rPr lang="zh-CN" altLang="en-US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的信号（</a:t>
            </a:r>
            <a:r>
              <a:rPr lang="en-US" altLang="zh-CN" sz="14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McLaughlin et al.(2006)).</a:t>
            </a:r>
            <a:endParaRPr lang="zh-CN" altLang="en-US" sz="14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554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2" descr="Figure 2023-12-19 142333 (14)">
            <a:extLst>
              <a:ext uri="{FF2B5EF4-FFF2-40B4-BE49-F238E27FC236}">
                <a16:creationId xmlns:a16="http://schemas.microsoft.com/office/drawing/2014/main" id="{308487B0-15C4-B5C9-F336-D0CDA7DF0F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168"/>
          <a:stretch>
            <a:fillRect/>
          </a:stretch>
        </p:blipFill>
        <p:spPr>
          <a:xfrm>
            <a:off x="604715" y="3314317"/>
            <a:ext cx="3634325" cy="2990759"/>
          </a:xfrm>
          <a:prstGeom prst="rect">
            <a:avLst/>
          </a:prstGeom>
          <a:ln>
            <a:noFill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2DF9EB1-1140-9CF3-C06C-5E53806FE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929" y="183595"/>
            <a:ext cx="4052267" cy="25937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4102B3F-9A30-6E44-8949-01BA8CDF8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706" y="251878"/>
            <a:ext cx="6136341" cy="5552575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F662EB16-3B78-8401-1BDA-D173A89E566D}"/>
              </a:ext>
            </a:extLst>
          </p:cNvPr>
          <p:cNvSpPr txBox="1"/>
          <p:nvPr/>
        </p:nvSpPr>
        <p:spPr>
          <a:xfrm>
            <a:off x="261318" y="2877127"/>
            <a:ext cx="41715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6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RRAT</a:t>
            </a:r>
            <a:r>
              <a:rPr lang="en-US" altLang="zh-CN" sz="16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的各物理参</a:t>
            </a:r>
            <a:r>
              <a:rPr lang="zh-CN" altLang="en-US" sz="16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获得情况</a:t>
            </a:r>
            <a:r>
              <a:rPr lang="en-US" altLang="zh-CN" sz="1600" b="1" kern="1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统计图</a:t>
            </a:r>
            <a:endParaRPr lang="en-US" altLang="zh-CN" sz="1600" b="1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2635D6E-0D5B-334B-EA3B-D11E24A1F9A5}"/>
              </a:ext>
            </a:extLst>
          </p:cNvPr>
          <p:cNvSpPr txBox="1"/>
          <p:nvPr/>
        </p:nvSpPr>
        <p:spPr>
          <a:xfrm>
            <a:off x="7010133" y="5892918"/>
            <a:ext cx="33984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6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55颗RRAT</a:t>
            </a:r>
            <a:r>
              <a:rPr lang="zh-CN" altLang="en-US" sz="16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在</a:t>
            </a:r>
            <a:r>
              <a:rPr lang="en-US" altLang="zh-CN" sz="16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P-</a:t>
            </a:r>
            <a:r>
              <a:rPr lang="en-US" altLang="zh-CN" sz="1600" b="1" kern="1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Pdot</a:t>
            </a:r>
            <a:r>
              <a:rPr lang="zh-CN" altLang="en-US" sz="16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图上的分布</a:t>
            </a:r>
            <a:endParaRPr lang="en-US" altLang="zh-CN" sz="1600" b="1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65B8254-7FD3-0C1F-C1A3-D37016A47C30}"/>
              </a:ext>
            </a:extLst>
          </p:cNvPr>
          <p:cNvSpPr txBox="1"/>
          <p:nvPr/>
        </p:nvSpPr>
        <p:spPr>
          <a:xfrm>
            <a:off x="378929" y="6305073"/>
            <a:ext cx="60951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sz="1600" b="1" kern="10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RRAT</a:t>
            </a:r>
            <a:r>
              <a:rPr lang="en-US" altLang="zh-CN" sz="16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的各物理参数</a:t>
            </a:r>
            <a:r>
              <a:rPr lang="zh-CN" altLang="en-US" sz="1600" b="1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获得情况</a:t>
            </a:r>
            <a:r>
              <a:rPr lang="en-US" altLang="zh-CN" sz="1600" b="1" kern="1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统计图</a:t>
            </a:r>
            <a:endParaRPr lang="en-US" altLang="zh-CN" sz="1600" b="1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856143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F4AC724-1BF2-97FB-A9CE-142F8922B8FF}"/>
              </a:ext>
            </a:extLst>
          </p:cNvPr>
          <p:cNvSpPr txBox="1"/>
          <p:nvPr/>
        </p:nvSpPr>
        <p:spPr>
          <a:xfrm>
            <a:off x="270935" y="220917"/>
            <a:ext cx="3028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RRAT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可能的物理机制：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23CA7D1-CB45-EA45-D62E-03A160DEA019}"/>
              </a:ext>
            </a:extLst>
          </p:cNvPr>
          <p:cNvSpPr txBox="1"/>
          <p:nvPr/>
        </p:nvSpPr>
        <p:spPr>
          <a:xfrm>
            <a:off x="270935" y="733851"/>
            <a:ext cx="10977637" cy="5585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目前主要有两大类模型用于解释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RRATs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的间歇性辐射行为，即：</a:t>
            </a:r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）射电脉冲星模型：</a:t>
            </a:r>
            <a:endParaRPr lang="en-US" altLang="zh-CN" sz="1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① </a:t>
            </a:r>
            <a:r>
              <a:rPr lang="en-US" altLang="zh-CN" sz="16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Weltevrede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et al. (2006)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认为 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RRATs 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可能是单个脉冲流量受到强烈调制的脉冲星，若距离足够远， 观测上将探测不到弱的周期性脉冲辐射，只能探测到那些零星的强脉冲， 而被观测为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 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② 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Zhang et al. (2007)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认为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RRATs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与脉冲星具有相同的辐射机制，并在消零状态下完全停止辐射；</a:t>
            </a:r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③中子星磁层与周围碎片盘之间的相互作用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(Li 2006);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④脉冲星的辐射带可能因等离子体不稳定性或星震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振荡而被破坏，导致粒子沉降和射电爆发辐射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(Luo &amp; Melrose 2007)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⑤由超新星回落物质形成的小行星迁移到脉冲星的光速圆柱区域，干扰了辐射过程导致类似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的辐射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(Cordes &amp; Shannon 2008)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Lu</a:t>
            </a:r>
            <a:r>
              <a:rPr lang="zh-CN" altLang="en-US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et al.(2019);</a:t>
            </a:r>
            <a:r>
              <a:rPr lang="zh-CN" altLang="en-US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Zhou et al. (2023)</a:t>
            </a:r>
            <a:r>
              <a:rPr lang="zh-CN" altLang="en-US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利用</a:t>
            </a:r>
            <a:r>
              <a:rPr lang="en-US" altLang="zh-CN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FAST </a:t>
            </a:r>
            <a:r>
              <a:rPr lang="zh-CN" altLang="en-US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观测，发现大多数</a:t>
            </a:r>
            <a:r>
              <a:rPr lang="en-US" altLang="zh-CN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RRATs</a:t>
            </a:r>
            <a:r>
              <a:rPr lang="zh-CN" altLang="en-US" sz="1600" b="1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实际上是弱脉冲星，具有稀疏的强脉冲或极端消零的脉冲星，支持了脉冲星模型；</a:t>
            </a:r>
            <a:endParaRPr lang="en-US" altLang="zh-CN" sz="1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1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）磁星模型：</a:t>
            </a:r>
            <a:endParaRPr lang="en-US" altLang="zh-CN" sz="1600" b="1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的射电辐射可能由处于静止状态的磁星的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射线爆发触发（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Camilo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等人，</a:t>
            </a:r>
            <a:r>
              <a:rPr lang="en-US" altLang="zh-CN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2007b</a:t>
            </a:r>
            <a:r>
              <a:rPr lang="zh-CN" altLang="en-US" sz="16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RRAT J1819</a:t>
            </a:r>
            <a:r>
              <a:rPr lang="zh-CN" altLang="en-US" sz="160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周期跃变后自转减慢率的变化行为和</a:t>
            </a:r>
            <a:r>
              <a:rPr lang="zh-CN" altLang="en-US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磁星之间相似的特性支持了磁星假说</a:t>
            </a:r>
            <a:r>
              <a:rPr lang="en-US" altLang="zh-CN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1600" dirty="0" err="1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Esamdin</a:t>
            </a:r>
            <a:r>
              <a:rPr lang="zh-CN" altLang="en-US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et al. 2008; McLaughlin</a:t>
            </a:r>
            <a:r>
              <a:rPr lang="zh-CN" altLang="en-US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et</a:t>
            </a:r>
            <a:r>
              <a:rPr lang="zh-CN" altLang="en-US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al. 2009; Lyne</a:t>
            </a:r>
            <a:r>
              <a:rPr lang="zh-CN" altLang="en-US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et</a:t>
            </a:r>
            <a:r>
              <a:rPr lang="zh-CN" altLang="en-US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al. 2009)</a:t>
            </a:r>
            <a:r>
              <a:rPr lang="zh-CN" altLang="en-US" sz="1600" dirty="0">
                <a:solidFill>
                  <a:srgbClr val="F93507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16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7897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32AA3F23-9B11-5C1F-A355-FDEBAFDEF5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462997"/>
              </p:ext>
            </p:extLst>
          </p:nvPr>
        </p:nvGraphicFramePr>
        <p:xfrm>
          <a:off x="1088020" y="1217876"/>
          <a:ext cx="8843064" cy="5528184"/>
        </p:xfrm>
        <a:graphic>
          <a:graphicData uri="http://schemas.openxmlformats.org/drawingml/2006/table">
            <a:tbl>
              <a:tblPr/>
              <a:tblGrid>
                <a:gridCol w="1473844">
                  <a:extLst>
                    <a:ext uri="{9D8B030D-6E8A-4147-A177-3AD203B41FA5}">
                      <a16:colId xmlns:a16="http://schemas.microsoft.com/office/drawing/2014/main" val="1423411871"/>
                    </a:ext>
                  </a:extLst>
                </a:gridCol>
                <a:gridCol w="1473844">
                  <a:extLst>
                    <a:ext uri="{9D8B030D-6E8A-4147-A177-3AD203B41FA5}">
                      <a16:colId xmlns:a16="http://schemas.microsoft.com/office/drawing/2014/main" val="2561124716"/>
                    </a:ext>
                  </a:extLst>
                </a:gridCol>
                <a:gridCol w="1473844">
                  <a:extLst>
                    <a:ext uri="{9D8B030D-6E8A-4147-A177-3AD203B41FA5}">
                      <a16:colId xmlns:a16="http://schemas.microsoft.com/office/drawing/2014/main" val="3661065252"/>
                    </a:ext>
                  </a:extLst>
                </a:gridCol>
                <a:gridCol w="1473844">
                  <a:extLst>
                    <a:ext uri="{9D8B030D-6E8A-4147-A177-3AD203B41FA5}">
                      <a16:colId xmlns:a16="http://schemas.microsoft.com/office/drawing/2014/main" val="3856764092"/>
                    </a:ext>
                  </a:extLst>
                </a:gridCol>
                <a:gridCol w="1473844">
                  <a:extLst>
                    <a:ext uri="{9D8B030D-6E8A-4147-A177-3AD203B41FA5}">
                      <a16:colId xmlns:a16="http://schemas.microsoft.com/office/drawing/2014/main" val="997463630"/>
                    </a:ext>
                  </a:extLst>
                </a:gridCol>
                <a:gridCol w="1473844">
                  <a:extLst>
                    <a:ext uri="{9D8B030D-6E8A-4147-A177-3AD203B41FA5}">
                      <a16:colId xmlns:a16="http://schemas.microsoft.com/office/drawing/2014/main" val="538980874"/>
                    </a:ext>
                  </a:extLst>
                </a:gridCol>
              </a:tblGrid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ame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RAJ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DECJ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DM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P0 / s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P1 / 10⁻¹⁵ s s⁻¹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3486185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J0012+5431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00:12:23.3(1)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+54:31:40(9)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131.3(7)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3.0253007099(2)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591953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J0156+04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01:56:01(01:54)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+04:02(8)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1.359077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94755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J0318+1341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03:17:54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+13:29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11–13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1.974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265822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J0440+35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04:40:00(90)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+35:22(15)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3(1)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2.23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538994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J0534+34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05:34:30(20)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+34:07(15)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370053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J0550+09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05:50:28(01:54)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+09:51(8)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86.6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1.745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1042582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J0609+1635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06:09:13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+16:34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82–88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2237629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J0625+1254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06:25:26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+12:54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102(6)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9183907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J0625+17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06:25:20(90)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+17:30(25)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58(4)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2.51841(2)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7183046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J0627+16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06:27:13(7)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+16:12(2)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113.0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2.180066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679409"/>
                  </a:ext>
                </a:extLst>
              </a:tr>
              <a:tr h="2270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J0628+0909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06:28:36.183(5)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+09:09:13.9(3)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88.3(2)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1.241421391299(3)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0.5479(2)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9107304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J0630+1933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06:30:04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+19:33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47.2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1.248661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3173793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J0640+07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06:40:40(40)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+07:44(25)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52(3)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8021706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J1105+02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11:05:32.0(2)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+02:28:50(30)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16.5(4)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6.4030553720(4)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1629295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J1130+0921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11:30:55.0(5)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+09:21:010(10)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21.0(9)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4.796636974(6)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2.9(5)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2840245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J1132+2515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11:32:50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+25:15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20–26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1.002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7414064"/>
                  </a:ext>
                </a:extLst>
              </a:tr>
              <a:tr h="2270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J1336+3414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13:36:33.953(18)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+34:14:37.8(2)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8.469(1)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1.50660326853(3)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0.111(3)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6833267"/>
                  </a:ext>
                </a:extLst>
              </a:tr>
              <a:tr h="2270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J1354+2453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13:54:13.383(3)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+24:53:46.16(6)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20.0(2)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0.851063907874(6)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0.14007(7)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8413452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J1404+1210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14:04:36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+11:59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16–18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2.6505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0880755"/>
                  </a:ext>
                </a:extLst>
              </a:tr>
              <a:tr h="2270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J1538+2345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15:38:06.07(2)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+23:45:04.0(2)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14.909(1)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3.44938495332(9)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6.89(1)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687212"/>
                  </a:ext>
                </a:extLst>
              </a:tr>
              <a:tr h="2270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J1541+4703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15:41:05.54(2)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+47:03:03.7(3)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19.4(7)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0.2777006928933(3)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0.2102(9)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0607672"/>
                  </a:ext>
                </a:extLst>
              </a:tr>
              <a:tr h="2270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J1623-0841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16:23:42.6827(97)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-08:41:36.6(5)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59.79(2)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0.50301500560(1)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1.9556(7)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8401277"/>
                  </a:ext>
                </a:extLst>
              </a:tr>
              <a:tr h="21162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J1720+00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17:20:32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+00:40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46.0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3.356875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--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320929"/>
                  </a:ext>
                </a:extLst>
              </a:tr>
              <a:tr h="2270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J2105+6223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21:05:12.93(2)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+62:23:05.5(1)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50.75(8)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2.30487883766(4)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sz="12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5.219(6)</a:t>
                      </a:r>
                    </a:p>
                  </a:txBody>
                  <a:tcPr marL="35961" marR="35961" marT="17981" marB="179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451746"/>
                  </a:ext>
                </a:extLst>
              </a:tr>
            </a:tbl>
          </a:graphicData>
        </a:graphic>
      </p:graphicFrame>
      <p:sp>
        <p:nvSpPr>
          <p:cNvPr id="3" name="文本框 2">
            <a:extLst>
              <a:ext uri="{FF2B5EF4-FFF2-40B4-BE49-F238E27FC236}">
                <a16:creationId xmlns:a16="http://schemas.microsoft.com/office/drawing/2014/main" id="{DD74F73C-3EE5-2D8C-4A68-EDFD5F81C881}"/>
              </a:ext>
            </a:extLst>
          </p:cNvPr>
          <p:cNvSpPr txBox="1"/>
          <p:nvPr/>
        </p:nvSpPr>
        <p:spPr>
          <a:xfrm>
            <a:off x="986688" y="647183"/>
            <a:ext cx="4887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</a:rPr>
              <a:t>FAST 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观测的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</a:rPr>
              <a:t>24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颗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</a:rPr>
              <a:t>RRAT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的基本参数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B3EEA3E-2FDA-AC85-49B5-A726AD9F9024}"/>
              </a:ext>
            </a:extLst>
          </p:cNvPr>
          <p:cNvSpPr txBox="1"/>
          <p:nvPr/>
        </p:nvSpPr>
        <p:spPr>
          <a:xfrm>
            <a:off x="483188" y="123963"/>
            <a:ext cx="5211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研究内容与结果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1863503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42BAA-A60A-3056-6C4D-9F266E4D3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E68CFF4-5FB8-C7C0-F77C-2751124F74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2300" y="3636190"/>
            <a:ext cx="1630102" cy="231372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D7D850D-B25A-ECE8-89A2-E63D46BB8F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49" y="1021831"/>
            <a:ext cx="1669933" cy="237025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FC14FEA-E2AD-0636-FE31-027FF357D9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02" y="1021831"/>
            <a:ext cx="1751227" cy="24324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DD34739-6A6B-854C-C007-1D471A541D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492" y="1021831"/>
            <a:ext cx="1708477" cy="2402768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DA1D9C0-EC22-3D1C-4C5C-1A972F6A1C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9796" y="1051548"/>
            <a:ext cx="1729833" cy="240276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1E74333-D0A6-6FB3-8F46-CA7254F3F8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737" y="1051548"/>
            <a:ext cx="1725861" cy="246211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DA55914-14B9-F633-38EC-96FB06755C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1094" y="1051548"/>
            <a:ext cx="1621842" cy="231372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5778FCE9-D0C9-5913-7C91-2BBD5E7C95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32" y="3555376"/>
            <a:ext cx="1772566" cy="247535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2D122AD-80F1-AEB1-B203-3EC92E42A6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267" y="3555376"/>
            <a:ext cx="1721362" cy="244325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7DBBB456-ADDD-794B-6D4C-8D07FF9B204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690" y="3555376"/>
            <a:ext cx="1763543" cy="244959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EC525435-FB22-C220-D138-7197360DA4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200" y="3569722"/>
            <a:ext cx="1721363" cy="242891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57F4472E-25B3-2322-C636-A087615D966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588" y="3569722"/>
            <a:ext cx="1721362" cy="2386864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2E874A62-BC90-DE97-79DC-CFC9B38F2F07}"/>
              </a:ext>
            </a:extLst>
          </p:cNvPr>
          <p:cNvSpPr txBox="1"/>
          <p:nvPr/>
        </p:nvSpPr>
        <p:spPr>
          <a:xfrm>
            <a:off x="381766" y="402445"/>
            <a:ext cx="78648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FAST </a:t>
            </a:r>
            <a:r>
              <a:rPr lang="zh-CN" altLang="en-US" sz="2400" b="1"/>
              <a:t>观测的</a:t>
            </a:r>
            <a:r>
              <a:rPr lang="en-US" altLang="zh-CN" sz="2400" b="1"/>
              <a:t>12</a:t>
            </a:r>
            <a:r>
              <a:rPr lang="zh-CN" altLang="en-US" sz="2400" b="1"/>
              <a:t>颗</a:t>
            </a:r>
            <a:r>
              <a:rPr lang="en-US" altLang="zh-CN" sz="2400" b="1"/>
              <a:t>RRAT</a:t>
            </a:r>
            <a:r>
              <a:rPr lang="zh-CN" altLang="en-US" sz="2400" b="1"/>
              <a:t>的单脉冲序列及积分轮廓</a:t>
            </a:r>
          </a:p>
        </p:txBody>
      </p:sp>
    </p:spTree>
    <p:extLst>
      <p:ext uri="{BB962C8B-B14F-4D97-AF65-F5344CB8AC3E}">
        <p14:creationId xmlns:p14="http://schemas.microsoft.com/office/powerpoint/2010/main" val="1941551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85120701-7D93-85E8-3672-8FC70DB06A46}"/>
              </a:ext>
            </a:extLst>
          </p:cNvPr>
          <p:cNvGrpSpPr/>
          <p:nvPr/>
        </p:nvGrpSpPr>
        <p:grpSpPr>
          <a:xfrm>
            <a:off x="738842" y="721360"/>
            <a:ext cx="10714316" cy="6000532"/>
            <a:chOff x="751785" y="416317"/>
            <a:chExt cx="10917571" cy="6310655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46EA2AA-D5FD-A341-B662-A2C1B99BA5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20386" y="480921"/>
              <a:ext cx="2575614" cy="188608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56644F00-FCCB-DCDC-CF30-217FF28D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024150" y="416317"/>
              <a:ext cx="2612934" cy="192794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19E0F772-7778-5447-EE0F-5D3AB44A5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3099" y="2643733"/>
              <a:ext cx="2599339" cy="190916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C3EECF2-B065-9DE9-2A12-DBF92F8C9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528269" y="2643733"/>
              <a:ext cx="2686884" cy="195071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CF54994-C4A0-552C-4415-CAA0702E9A7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160277" y="4692111"/>
              <a:ext cx="2509079" cy="1824197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E4296E94-CDEC-3547-D11E-D61692FB9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1785" y="480921"/>
              <a:ext cx="2702888" cy="1959124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8D1D671-410D-83DB-CADF-4E465AEF2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340984" y="416317"/>
              <a:ext cx="2617590" cy="1900411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38DAA68-21FC-DF47-41E3-2DA13AFCB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27390" y="2613377"/>
              <a:ext cx="2612933" cy="1877624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B249F7E5-A1B0-2FFD-0289-AD3991BC7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02899" y="2579375"/>
              <a:ext cx="2566457" cy="1877624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2A40B204-396F-067C-049B-E3E85E661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78139" y="4756590"/>
              <a:ext cx="2449260" cy="1778201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5E885FAB-EE7C-FCCC-DDA7-046D2877E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6427373" y="4756590"/>
              <a:ext cx="2619060" cy="1901078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921266EA-B1C8-C890-07C7-09A926C386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520386" y="4756590"/>
              <a:ext cx="2686884" cy="1970382"/>
            </a:xfrm>
            <a:prstGeom prst="rect">
              <a:avLst/>
            </a:prstGeom>
          </p:spPr>
        </p:pic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6CA83BBC-315F-ACE1-88E6-A0189C39EC69}"/>
              </a:ext>
            </a:extLst>
          </p:cNvPr>
          <p:cNvSpPr txBox="1"/>
          <p:nvPr/>
        </p:nvSpPr>
        <p:spPr>
          <a:xfrm>
            <a:off x="544326" y="259287"/>
            <a:ext cx="6064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FAST 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观测得到的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颗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RRAT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的偏振轮廓</a:t>
            </a:r>
          </a:p>
        </p:txBody>
      </p:sp>
    </p:spTree>
    <p:extLst>
      <p:ext uri="{BB962C8B-B14F-4D97-AF65-F5344CB8AC3E}">
        <p14:creationId xmlns:p14="http://schemas.microsoft.com/office/powerpoint/2010/main" val="3802430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16198-EEEC-CE61-639B-BE085A96D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EAF0C09-39D9-F09E-A8E2-1A5619CD7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381" y="753429"/>
            <a:ext cx="2588518" cy="180930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5E982F8-756B-0D19-2033-BC8D96501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456" y="753430"/>
            <a:ext cx="2346894" cy="163680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1E9F570-E96D-4099-D8BC-10F9670EB3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8722" y="769037"/>
            <a:ext cx="2419686" cy="169378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58DFB82-9161-4172-4E34-62CCA0AA2E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170" y="2763346"/>
            <a:ext cx="2357288" cy="166996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727B9694-FD0D-C854-030D-B857526BA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4463" y="2709454"/>
            <a:ext cx="2443670" cy="174010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9572D41-AC7D-795B-5CE9-631E09D5A0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83295" y="2618249"/>
            <a:ext cx="2650604" cy="1869777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0F5709F9-AAAA-5E62-C003-90BB716AFB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8722" y="2709454"/>
            <a:ext cx="2506860" cy="1726664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98FE7575-8F2C-F536-A823-27F0BDD240E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86350" y="4550378"/>
            <a:ext cx="2650602" cy="1894682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A8DB10C0-22D2-2300-60AF-95A270E1D0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330" y="4550378"/>
            <a:ext cx="2650603" cy="1859349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E9FFC597-6F8B-2BF7-0CF5-DCD5EBEE69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02140" y="4609644"/>
            <a:ext cx="2506860" cy="176401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663D059-C7D5-C52A-692A-45169EA655E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64463" y="759778"/>
            <a:ext cx="2379478" cy="1669961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746C2141-0EA9-89D6-9F8A-0CFE3ED448C6}"/>
              </a:ext>
            </a:extLst>
          </p:cNvPr>
          <p:cNvSpPr txBox="1"/>
          <p:nvPr/>
        </p:nvSpPr>
        <p:spPr>
          <a:xfrm>
            <a:off x="493527" y="316618"/>
            <a:ext cx="4582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FAST </a:t>
            </a:r>
            <a:r>
              <a:rPr lang="zh-CN" altLang="en-US"/>
              <a:t>观测的</a:t>
            </a:r>
            <a:r>
              <a:rPr lang="en-US" altLang="zh-CN"/>
              <a:t>11</a:t>
            </a:r>
            <a:r>
              <a:rPr lang="zh-CN" altLang="en-US"/>
              <a:t>颗</a:t>
            </a:r>
            <a:r>
              <a:rPr lang="en-US" altLang="zh-CN"/>
              <a:t>RRAT</a:t>
            </a:r>
            <a:r>
              <a:rPr lang="zh-CN" altLang="en-US"/>
              <a:t>的单脉冲能量分布</a:t>
            </a:r>
          </a:p>
        </p:txBody>
      </p:sp>
    </p:spTree>
    <p:extLst>
      <p:ext uri="{BB962C8B-B14F-4D97-AF65-F5344CB8AC3E}">
        <p14:creationId xmlns:p14="http://schemas.microsoft.com/office/powerpoint/2010/main" val="2525503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83EC3841-3FE8-E1F0-1154-6B49E4897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999" y="1164312"/>
            <a:ext cx="3144565" cy="26975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5BC43C4-19F9-A623-022D-8366F3BEF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1150" y="1109445"/>
            <a:ext cx="2976970" cy="273388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BFCDAF6-A185-1B4C-F2D0-6C2F69315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776" y="1368920"/>
            <a:ext cx="3987800" cy="455101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0C441EB-CC9D-7411-CF02-DB9A0B8F3649}"/>
              </a:ext>
            </a:extLst>
          </p:cNvPr>
          <p:cNvSpPr txBox="1"/>
          <p:nvPr/>
        </p:nvSpPr>
        <p:spPr>
          <a:xfrm>
            <a:off x="350519" y="199891"/>
            <a:ext cx="6849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RRAT J0139+3336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 et al., 2024,MNRAS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7C1CCB3-71CE-888A-0918-D1CBBB66297D}"/>
              </a:ext>
            </a:extLst>
          </p:cNvPr>
          <p:cNvSpPr txBox="1"/>
          <p:nvPr/>
        </p:nvSpPr>
        <p:spPr>
          <a:xfrm>
            <a:off x="350518" y="683574"/>
            <a:ext cx="85139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利用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小时的观测中总共探测到了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98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个单脉冲爆发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9F284BD-B473-5E38-0F37-2B97D5917E4A}"/>
              </a:ext>
            </a:extLst>
          </p:cNvPr>
          <p:cNvSpPr txBox="1"/>
          <p:nvPr/>
        </p:nvSpPr>
        <p:spPr>
          <a:xfrm>
            <a:off x="481602" y="6093071"/>
            <a:ext cx="2517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800"/>
              <a:t>单脉冲高度变化</a:t>
            </a:r>
            <a:r>
              <a:rPr lang="en-US" altLang="zh-CN" sz="1800"/>
              <a:t>.</a:t>
            </a:r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EB9E7B0-C9B1-7181-9B28-5CDFAFD15D01}"/>
              </a:ext>
            </a:extLst>
          </p:cNvPr>
          <p:cNvSpPr txBox="1"/>
          <p:nvPr/>
        </p:nvSpPr>
        <p:spPr>
          <a:xfrm>
            <a:off x="4875925" y="4105537"/>
            <a:ext cx="57702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RRAT J0139+3336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的偏振位置角符合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RVM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曲线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87B5D4F5-3045-975A-F5BE-DFA4BB723D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5698" y="4627155"/>
            <a:ext cx="897912" cy="27333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856FEC3-57B0-058D-83A3-3C40C158D6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8718" y="4981083"/>
            <a:ext cx="897912" cy="216449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059C0DF5-1EA5-DB6B-F74F-A2CDC1A984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8578" y="5264180"/>
            <a:ext cx="1303941" cy="22189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CA9E742-7BFD-C17B-AEC3-F773E8D2CC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5485" y="5620276"/>
            <a:ext cx="1303941" cy="1782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15EB938-8A0E-AE45-8E2F-18BE64E82F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40727" y="5102437"/>
            <a:ext cx="618497" cy="223064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CA7F0FB8-3302-C625-47F8-FF18163284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6760" y="5957040"/>
            <a:ext cx="1458925" cy="230067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0ED850F1-BCD4-BCE5-8501-82717DA0C5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21321" y="5526291"/>
            <a:ext cx="724403" cy="187969"/>
          </a:xfrm>
          <a:prstGeom prst="rect">
            <a:avLst/>
          </a:prstGeom>
        </p:spPr>
      </p:pic>
      <p:sp>
        <p:nvSpPr>
          <p:cNvPr id="30" name="箭头: 右 29">
            <a:extLst>
              <a:ext uri="{FF2B5EF4-FFF2-40B4-BE49-F238E27FC236}">
                <a16:creationId xmlns:a16="http://schemas.microsoft.com/office/drawing/2014/main" id="{BD93D699-629A-7DB5-8F8E-3AF5ED94E45D}"/>
              </a:ext>
            </a:extLst>
          </p:cNvPr>
          <p:cNvSpPr/>
          <p:nvPr/>
        </p:nvSpPr>
        <p:spPr>
          <a:xfrm>
            <a:off x="6296271" y="5007667"/>
            <a:ext cx="480030" cy="10731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DEE62C7B-8F9C-D638-14D6-3F0A305D087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4997" y="4748025"/>
            <a:ext cx="1259075" cy="22129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A781B8E8-E398-EBF9-E37B-4AD63C886EE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5687" y="5043049"/>
            <a:ext cx="1018020" cy="4586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5E0C74B-D86D-C38C-A565-345C3CA85A74}"/>
                  </a:ext>
                </a:extLst>
              </p:cNvPr>
              <p:cNvSpPr txBox="1"/>
              <p:nvPr/>
            </p:nvSpPr>
            <p:spPr>
              <a:xfrm>
                <a:off x="8729743" y="4858671"/>
                <a:ext cx="125907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4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𝑒𝑚</m:t>
                        </m:r>
                      </m:sub>
                    </m:sSub>
                  </m:oMath>
                </a14:m>
                <a:r>
                  <a:rPr lang="en-US" altLang="zh-CN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123 km</a:t>
                </a:r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55E0C74B-D86D-C38C-A565-345C3CA85A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9743" y="4858671"/>
                <a:ext cx="1259075" cy="307777"/>
              </a:xfrm>
              <a:prstGeom prst="rect">
                <a:avLst/>
              </a:prstGeom>
              <a:blipFill>
                <a:blip r:embed="rId15"/>
                <a:stretch>
                  <a:fillRect t="-3922" b="-196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箭头: 右 35">
            <a:extLst>
              <a:ext uri="{FF2B5EF4-FFF2-40B4-BE49-F238E27FC236}">
                <a16:creationId xmlns:a16="http://schemas.microsoft.com/office/drawing/2014/main" id="{07121A68-EA95-F79A-2D35-3ADDAE758C9F}"/>
              </a:ext>
            </a:extLst>
          </p:cNvPr>
          <p:cNvSpPr/>
          <p:nvPr/>
        </p:nvSpPr>
        <p:spPr>
          <a:xfrm>
            <a:off x="8020925" y="4960987"/>
            <a:ext cx="701839" cy="15399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id="{E7CDDBC7-1D73-6959-6D70-E172493C79C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768364" y="5220892"/>
            <a:ext cx="1030327" cy="471676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249FC276-136C-5070-3BF0-4EBC4845675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59757" y="5798477"/>
            <a:ext cx="3322787" cy="589189"/>
          </a:xfrm>
          <a:prstGeom prst="rect">
            <a:avLst/>
          </a:prstGeom>
        </p:spPr>
      </p:pic>
      <p:sp>
        <p:nvSpPr>
          <p:cNvPr id="41" name="箭头: 右 40">
            <a:extLst>
              <a:ext uri="{FF2B5EF4-FFF2-40B4-BE49-F238E27FC236}">
                <a16:creationId xmlns:a16="http://schemas.microsoft.com/office/drawing/2014/main" id="{AED584D4-219F-B6F7-6C2E-DCDD67379D2E}"/>
              </a:ext>
            </a:extLst>
          </p:cNvPr>
          <p:cNvSpPr/>
          <p:nvPr/>
        </p:nvSpPr>
        <p:spPr>
          <a:xfrm>
            <a:off x="10326176" y="5325501"/>
            <a:ext cx="319957" cy="13122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341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F4B7FE85-639F-88EE-3ADB-650A3B411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0002" y="978364"/>
            <a:ext cx="3475932" cy="31247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6F1CBC2-1B30-7829-E4BB-A3C0730A3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072" y="924587"/>
            <a:ext cx="4114458" cy="318049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C7CF5EC-BABF-7208-BD5C-0EF840C3A00A}"/>
              </a:ext>
            </a:extLst>
          </p:cNvPr>
          <p:cNvSpPr txBox="1"/>
          <p:nvPr/>
        </p:nvSpPr>
        <p:spPr>
          <a:xfrm flipH="1">
            <a:off x="75157" y="177980"/>
            <a:ext cx="5390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RRAT J0139+3336</a:t>
            </a:r>
            <a:r>
              <a:rPr lang="zh-CN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的微结构</a:t>
            </a:r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2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D3E51D1-9DF6-D328-8647-847B234C7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0341" y="4875117"/>
            <a:ext cx="2796712" cy="75904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F63C3E13-8F9E-2964-1872-971D77201D86}"/>
              </a:ext>
            </a:extLst>
          </p:cNvPr>
          <p:cNvSpPr txBox="1"/>
          <p:nvPr/>
        </p:nvSpPr>
        <p:spPr>
          <a:xfrm>
            <a:off x="4689790" y="5107492"/>
            <a:ext cx="19334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Lange et al. 1998</a:t>
            </a:r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B7455D7-A1E6-EFCA-7F12-9D0CEDF26529}"/>
              </a:ext>
            </a:extLst>
          </p:cNvPr>
          <p:cNvSpPr/>
          <p:nvPr/>
        </p:nvSpPr>
        <p:spPr>
          <a:xfrm>
            <a:off x="1527675" y="4911679"/>
            <a:ext cx="4568325" cy="62241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78F5D83-3829-EB9F-1541-DDFDC42D2955}"/>
                  </a:ext>
                </a:extLst>
              </p:cNvPr>
              <p:cNvSpPr txBox="1"/>
              <p:nvPr/>
            </p:nvSpPr>
            <p:spPr>
              <a:xfrm>
                <a:off x="6917549" y="5581765"/>
                <a:ext cx="35757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对于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RRAT J0139+3336, </a:t>
                </a:r>
                <a14:m>
                  <m:oMath xmlns:m="http://schemas.openxmlformats.org/officeDocument/2006/math">
                    <m:r>
                      <a:rPr lang="zh-CN" altLang="en-US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𝛾</m:t>
                    </m:r>
                    <m:r>
                      <a:rPr lang="en-US" altLang="zh-CN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altLang="zh-CN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435.2</m:t>
                    </m:r>
                  </m:oMath>
                </a14:m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78F5D83-3829-EB9F-1541-DDFDC42D29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7549" y="5581765"/>
                <a:ext cx="3575714" cy="369332"/>
              </a:xfrm>
              <a:prstGeom prst="rect">
                <a:avLst/>
              </a:prstGeom>
              <a:blipFill>
                <a:blip r:embed="rId5"/>
                <a:stretch>
                  <a:fillRect l="-1536" t="-11667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图片 22">
            <a:extLst>
              <a:ext uri="{FF2B5EF4-FFF2-40B4-BE49-F238E27FC236}">
                <a16:creationId xmlns:a16="http://schemas.microsoft.com/office/drawing/2014/main" id="{C0FC8A44-7F4F-88D0-8A61-DB16CC693C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2864" y="5982831"/>
            <a:ext cx="3933136" cy="256509"/>
          </a:xfrm>
          <a:prstGeom prst="rect">
            <a:avLst/>
          </a:prstGeom>
        </p:spPr>
      </p:pic>
      <p:sp>
        <p:nvSpPr>
          <p:cNvPr id="24" name="箭头: 右 23">
            <a:extLst>
              <a:ext uri="{FF2B5EF4-FFF2-40B4-BE49-F238E27FC236}">
                <a16:creationId xmlns:a16="http://schemas.microsoft.com/office/drawing/2014/main" id="{0F5934D5-D01E-31D1-025F-0EAEF6AC0E18}"/>
              </a:ext>
            </a:extLst>
          </p:cNvPr>
          <p:cNvSpPr/>
          <p:nvPr/>
        </p:nvSpPr>
        <p:spPr>
          <a:xfrm>
            <a:off x="6331509" y="5712773"/>
            <a:ext cx="480030" cy="107317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7EC2F87-ABBA-522C-04A5-3E1D6D5F5D05}"/>
              </a:ext>
            </a:extLst>
          </p:cNvPr>
          <p:cNvSpPr txBox="1"/>
          <p:nvPr/>
        </p:nvSpPr>
        <p:spPr>
          <a:xfrm>
            <a:off x="463399" y="4289423"/>
            <a:ext cx="7627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RRAT J0139+3336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总共探测到了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个准周期的微结构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A87F56E-57B0-1A8E-BE9A-24E8673D54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5406" y="921266"/>
            <a:ext cx="3206695" cy="31804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CFD4375-217D-FAE9-DABF-5FEF0162A073}"/>
                  </a:ext>
                </a:extLst>
              </p:cNvPr>
              <p:cNvSpPr txBox="1"/>
              <p:nvPr/>
            </p:nvSpPr>
            <p:spPr>
              <a:xfrm>
                <a:off x="8639124" y="4307007"/>
                <a:ext cx="3456091" cy="391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l"/>
                </a:pP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微结构周期服从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a:rPr lang="zh-CN" alt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𝜇</m:t>
                        </m:r>
                      </m:sub>
                    </m:sSub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关系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 </a:t>
                </a:r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7CFD4375-217D-FAE9-DABF-5FEF0162A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9124" y="4307007"/>
                <a:ext cx="3456091" cy="391646"/>
              </a:xfrm>
              <a:prstGeom prst="rect">
                <a:avLst/>
              </a:prstGeom>
              <a:blipFill>
                <a:blip r:embed="rId8"/>
                <a:stretch>
                  <a:fillRect l="-1058" t="-9375" b="-203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82E97381-A30C-615B-471A-CEAFDED6D49A}"/>
              </a:ext>
            </a:extLst>
          </p:cNvPr>
          <p:cNvSpPr txBox="1"/>
          <p:nvPr/>
        </p:nvSpPr>
        <p:spPr>
          <a:xfrm>
            <a:off x="7901223" y="6054674"/>
            <a:ext cx="3232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 et al., 2024,MNRAS</a:t>
            </a:r>
            <a:r>
              <a:rPr lang="en-US" altLang="zh-CN" sz="18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138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3BACB62-218F-F834-4A04-ED3E0AC78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782" y="1240355"/>
            <a:ext cx="2929949" cy="421137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7051802-7A4A-7937-FD6B-9D1BB6DDDE1B}"/>
              </a:ext>
            </a:extLst>
          </p:cNvPr>
          <p:cNvSpPr txBox="1"/>
          <p:nvPr/>
        </p:nvSpPr>
        <p:spPr>
          <a:xfrm>
            <a:off x="413238" y="246185"/>
            <a:ext cx="6429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RRAT J2325-0350 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 et al., 2025,ApJ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C6D1003-1B91-A9DE-30DD-B4B9A60B4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238" y="1491578"/>
            <a:ext cx="4202724" cy="3645329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E2AE35A0-1C88-478B-9D7A-B8A4F3AAB8C9}"/>
              </a:ext>
            </a:extLst>
          </p:cNvPr>
          <p:cNvSpPr txBox="1"/>
          <p:nvPr/>
        </p:nvSpPr>
        <p:spPr>
          <a:xfrm>
            <a:off x="509822" y="5356035"/>
            <a:ext cx="64662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单脉冲偏振高度变化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存在低于探测阈值的弱辐射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等待时间服从指数分布，表明爆发具有随机性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探测到了连续的单脉冲辐射，持续时间约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2-6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个自转周期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67500403-FA10-BAB4-4F2C-6DE70064AB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2285" y="1299734"/>
            <a:ext cx="2830807" cy="226970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0F886A8-98D5-8D40-DD84-7D292722B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0294" y="3829050"/>
            <a:ext cx="2742798" cy="2243916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1C2C977-90A5-3A62-A871-FD5FD46D4A17}"/>
              </a:ext>
            </a:extLst>
          </p:cNvPr>
          <p:cNvSpPr txBox="1"/>
          <p:nvPr/>
        </p:nvSpPr>
        <p:spPr>
          <a:xfrm>
            <a:off x="413238" y="828016"/>
            <a:ext cx="9544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利用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在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小时的观测中总共探测到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168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个单脉冲爆发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594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2E221A7-6461-3400-0A34-1B26E3914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550" y="932506"/>
            <a:ext cx="4357129" cy="32391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52B7416-6299-94EB-259A-9679B29B8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795" y="932506"/>
            <a:ext cx="4113920" cy="3096441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AC52FBD-E9D9-839B-8D14-1C0E00A24093}"/>
              </a:ext>
            </a:extLst>
          </p:cNvPr>
          <p:cNvSpPr txBox="1"/>
          <p:nvPr/>
        </p:nvSpPr>
        <p:spPr>
          <a:xfrm>
            <a:off x="6300795" y="4309983"/>
            <a:ext cx="414887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Fluence </a:t>
            </a:r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服从指数分布，谱指数</a:t>
            </a:r>
            <a:r>
              <a:rPr lang="el-GR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α=−1.24±0.08</a:t>
            </a:r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，类似于巨脉冲。</a:t>
            </a:r>
            <a:endParaRPr lang="en-US" altLang="zh-CN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6B295BF-6E01-EBA4-BE30-F4B65D3DD1F9}"/>
              </a:ext>
            </a:extLst>
          </p:cNvPr>
          <p:cNvSpPr txBox="1"/>
          <p:nvPr/>
        </p:nvSpPr>
        <p:spPr>
          <a:xfrm>
            <a:off x="381015" y="4388195"/>
            <a:ext cx="528998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对于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Fluence F/F_AV&lt;30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的脉冲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其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F/F_AV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W_eq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具有较强的正相关性，相关系数为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0.69.</a:t>
            </a: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对于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Fluence F/F_AV &gt; 30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的脉冲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其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F/F_AV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W_eq 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具有负相关性，相关系数为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−0.38.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8EFB427-F64E-0D4C-8837-2319397A5B87}"/>
              </a:ext>
            </a:extLst>
          </p:cNvPr>
          <p:cNvSpPr txBox="1"/>
          <p:nvPr/>
        </p:nvSpPr>
        <p:spPr>
          <a:xfrm>
            <a:off x="4889679" y="5681922"/>
            <a:ext cx="24661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 et al., 2025,ApJ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5666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2CF7A1F6-837B-E7E6-A17B-C8775E612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3955" y="123907"/>
            <a:ext cx="2442518" cy="302120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A288BA7-8672-7DFA-EA68-AB2F2C57D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1098" y="175362"/>
            <a:ext cx="2308964" cy="289761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078D11F-EBE7-41E1-C7A4-C99B8173FD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3955" y="3559213"/>
            <a:ext cx="2653418" cy="2468520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F22C6137-D558-546A-FCBF-34FE6AC908E6}"/>
              </a:ext>
            </a:extLst>
          </p:cNvPr>
          <p:cNvSpPr txBox="1"/>
          <p:nvPr/>
        </p:nvSpPr>
        <p:spPr>
          <a:xfrm>
            <a:off x="7255196" y="3184682"/>
            <a:ext cx="4363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观测到的</a:t>
            </a:r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RRAT J2325−0530</a:t>
            </a:r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的爆发脉冲的动态谱。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62D2A3D-79D3-8218-8F24-9E52DB60DC8C}"/>
              </a:ext>
            </a:extLst>
          </p:cNvPr>
          <p:cNvSpPr txBox="1"/>
          <p:nvPr/>
        </p:nvSpPr>
        <p:spPr>
          <a:xfrm>
            <a:off x="6513725" y="6134054"/>
            <a:ext cx="55714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FAST</a:t>
            </a:r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观测到的</a:t>
            </a:r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RRAT J2325−0530</a:t>
            </a:r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的爆发脉冲的</a:t>
            </a:r>
            <a:r>
              <a:rPr lang="en-US" altLang="zh-CN" sz="1400">
                <a:latin typeface="Times New Roman" panose="02020603050405020304" pitchFamily="18" charset="0"/>
                <a:cs typeface="Times New Roman" panose="02020603050405020304" pitchFamily="18" charset="0"/>
              </a:rPr>
              <a:t>2D-</a:t>
            </a:r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自相关谱和</a:t>
            </a:r>
            <a:r>
              <a:rPr lang="zh-CN" altLang="en-US" sz="14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二次谱 </a:t>
            </a:r>
            <a:r>
              <a:rPr lang="zh-CN" alt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729C89D-1F1D-0F9D-37A9-9ED73DD2F7E8}"/>
              </a:ext>
            </a:extLst>
          </p:cNvPr>
          <p:cNvSpPr txBox="1"/>
          <p:nvPr/>
        </p:nvSpPr>
        <p:spPr>
          <a:xfrm>
            <a:off x="200642" y="296733"/>
            <a:ext cx="3833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RRAT J2325-0350 </a:t>
            </a:r>
            <a:r>
              <a:rPr lang="zh-CN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的星际闪烁</a:t>
            </a:r>
            <a:r>
              <a:rPr lang="zh-CN" altLang="en-US" b="1"/>
              <a:t>：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0F7413A-FFA8-7854-7FB2-21049407E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7931" y="3603579"/>
            <a:ext cx="2953703" cy="2307645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700B5C39-A075-0DAB-C0D5-FB8E7E6A8C79}"/>
              </a:ext>
            </a:extLst>
          </p:cNvPr>
          <p:cNvGrpSpPr/>
          <p:nvPr/>
        </p:nvGrpSpPr>
        <p:grpSpPr>
          <a:xfrm>
            <a:off x="229910" y="4091993"/>
            <a:ext cx="6370421" cy="1521754"/>
            <a:chOff x="369046" y="3858329"/>
            <a:chExt cx="6370421" cy="152175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4479098-550F-E3F8-EFEA-BD2898A6A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6786" y="3858329"/>
              <a:ext cx="4968726" cy="124475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D098E084-901D-1DED-039A-283AC1DB2798}"/>
                    </a:ext>
                  </a:extLst>
                </p:cNvPr>
                <p:cNvSpPr txBox="1"/>
                <p:nvPr/>
              </p:nvSpPr>
              <p:spPr>
                <a:xfrm>
                  <a:off x="369046" y="5103083"/>
                  <a:ext cx="617219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2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1250         </a:t>
                  </a:r>
                  <a:r>
                    <a:rPr lang="en-US" altLang="zh-CN" sz="1200" kern="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  <a:cs typeface="Times New Roman" panose="02020603050405020304" pitchFamily="18" charset="0"/>
                    </a:rPr>
                    <a:t>3.45 ± 0.07    1000.20 ±21            62±8                          </a:t>
                  </a:r>
                  <a14:m>
                    <m:oMath xmlns:m="http://schemas.openxmlformats.org/officeDocument/2006/math">
                      <m:r>
                        <a:rPr lang="en-US" altLang="zh-CN" sz="1200" i="1" ker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≤</m:t>
                      </m:r>
                    </m:oMath>
                  </a14:m>
                  <a:r>
                    <a:rPr lang="en-US" altLang="zh-CN" sz="12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0.39              This work</a:t>
                  </a:r>
                  <a:endParaRPr lang="zh-CN" altLang="en-US" sz="12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73F78338-037E-3179-E5A1-6C1601F70E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9046" y="5103083"/>
                  <a:ext cx="6172198" cy="276999"/>
                </a:xfrm>
                <a:prstGeom prst="rect">
                  <a:avLst/>
                </a:prstGeom>
                <a:blipFill>
                  <a:blip r:embed="rId10"/>
                  <a:stretch>
                    <a:fillRect t="-2174" b="-1521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59FD78B-6702-3107-632E-28441953B79E}"/>
                </a:ext>
              </a:extLst>
            </p:cNvPr>
            <p:cNvSpPr txBox="1"/>
            <p:nvPr/>
          </p:nvSpPr>
          <p:spPr>
            <a:xfrm>
              <a:off x="5392058" y="4672050"/>
              <a:ext cx="13474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Meyers et al.,2019</a:t>
              </a:r>
              <a:endParaRPr lang="zh-CN" alt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E640E1D9-FAA6-7575-9967-1C490AA03032}"/>
              </a:ext>
            </a:extLst>
          </p:cNvPr>
          <p:cNvSpPr txBox="1"/>
          <p:nvPr/>
        </p:nvSpPr>
        <p:spPr>
          <a:xfrm>
            <a:off x="3634239" y="2239345"/>
            <a:ext cx="10077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Gaussian</a:t>
            </a:r>
          </a:p>
          <a:p>
            <a:r>
              <a:rPr lang="en-US" altLang="zh-CN" sz="1100" dirty="0"/>
              <a:t>   fit</a:t>
            </a:r>
            <a:endParaRPr lang="zh-CN" altLang="en-US" sz="1100" dirty="0"/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84FFA04C-42DE-1C6F-B71A-89C22E3B32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62983" y="2728067"/>
            <a:ext cx="2632003" cy="238709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8AB80D10-7CB2-14C2-9B59-048A35E8E925}"/>
              </a:ext>
            </a:extLst>
          </p:cNvPr>
          <p:cNvSpPr txBox="1"/>
          <p:nvPr/>
        </p:nvSpPr>
        <p:spPr>
          <a:xfrm>
            <a:off x="4134435" y="2634492"/>
            <a:ext cx="7267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Gaussian</a:t>
            </a:r>
          </a:p>
          <a:p>
            <a:r>
              <a:rPr lang="en-US" altLang="zh-CN" sz="1100" dirty="0"/>
              <a:t>   fit</a:t>
            </a:r>
            <a:endParaRPr lang="zh-CN" altLang="en-US" sz="1100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D873CF55-8E46-746F-5D40-DBFDD79F536E}"/>
              </a:ext>
            </a:extLst>
          </p:cNvPr>
          <p:cNvGrpSpPr/>
          <p:nvPr/>
        </p:nvGrpSpPr>
        <p:grpSpPr>
          <a:xfrm>
            <a:off x="190807" y="1012765"/>
            <a:ext cx="5746180" cy="2809744"/>
            <a:chOff x="190807" y="1012765"/>
            <a:chExt cx="5746180" cy="2809744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2C1A2C4E-E83A-45D0-2C60-D352F17EC92A}"/>
                </a:ext>
              </a:extLst>
            </p:cNvPr>
            <p:cNvSpPr txBox="1"/>
            <p:nvPr/>
          </p:nvSpPr>
          <p:spPr>
            <a:xfrm>
              <a:off x="190807" y="1012765"/>
              <a:ext cx="5746180" cy="2809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RRAT</a:t>
              </a:r>
              <a:r>
                <a:rPr lang="zh-CN" altLang="en-US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的随机爆发特征导致使用传统的分析方法很难得到精确的闪烁参数，我们使用</a:t>
              </a:r>
              <a:r>
                <a:rPr lang="en-US" altLang="zh-CN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FRB</a:t>
              </a:r>
              <a:r>
                <a:rPr lang="zh-CN" altLang="en-US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的闪烁分析方法</a:t>
              </a:r>
              <a:r>
                <a:rPr lang="en-US" altLang="zh-CN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(Wu et al.,2024)</a:t>
              </a:r>
              <a:r>
                <a:rPr lang="zh-CN" altLang="en-US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，获得其闪烁参数：</a:t>
              </a:r>
              <a:endPara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endPara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285744" indent="-285744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闪烁时标：</a:t>
              </a:r>
              <a:endPara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285744" indent="-285744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zh-CN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闪烁带宽</a:t>
              </a:r>
              <a:r>
                <a:rPr lang="zh-CN" altLang="en-US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：</a:t>
              </a:r>
              <a:endPara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285744" indent="-285744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zh-CN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闪烁速度</a:t>
              </a:r>
              <a:r>
                <a:rPr lang="zh-CN" altLang="en-US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kern="0" dirty="0">
                  <a:ea typeface="宋体" panose="02010600030101010101" pitchFamily="2" charset="-122"/>
                  <a:cs typeface="Times New Roman" panose="02020603050405020304" pitchFamily="18" charset="0"/>
                </a:rPr>
                <a:t>                      </a:t>
              </a:r>
              <a:r>
                <a:rPr lang="zh-CN" altLang="en-US" kern="0" dirty="0">
                  <a:ea typeface="宋体" panose="02010600030101010101" pitchFamily="2" charset="-122"/>
                  <a:cs typeface="Times New Roman" panose="02020603050405020304" pitchFamily="18" charset="0"/>
                </a:rPr>
                <a:t>（</a:t>
              </a:r>
              <a:r>
                <a:rPr lang="zh-CN" altLang="en-US" sz="1400" kern="0" dirty="0">
                  <a:ea typeface="宋体" panose="02010600030101010101" pitchFamily="2" charset="-122"/>
                  <a:cs typeface="Times New Roman" panose="02020603050405020304" pitchFamily="18" charset="0"/>
                </a:rPr>
                <a:t>假设闪烁屏在地球与</a:t>
              </a:r>
              <a:r>
                <a:rPr lang="en-US" altLang="zh-CN" sz="1400" kern="0" dirty="0">
                  <a:ea typeface="宋体" panose="02010600030101010101" pitchFamily="2" charset="-122"/>
                  <a:cs typeface="Times New Roman" panose="02020603050405020304" pitchFamily="18" charset="0"/>
                </a:rPr>
                <a:t>RRAT</a:t>
              </a:r>
              <a:r>
                <a:rPr lang="zh-CN" altLang="en-US" sz="1400" kern="0" dirty="0">
                  <a:ea typeface="宋体" panose="02010600030101010101" pitchFamily="2" charset="-122"/>
                  <a:cs typeface="Times New Roman" panose="02020603050405020304" pitchFamily="18" charset="0"/>
                </a:rPr>
                <a:t>中间）</a:t>
              </a:r>
              <a:endParaRPr lang="en-US" altLang="zh-CN" sz="1400" kern="0" dirty="0"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 marL="285744" indent="-285744">
                <a:lnSpc>
                  <a:spcPct val="150000"/>
                </a:lnSpc>
                <a:buFont typeface="Wingdings" panose="05000000000000000000" pitchFamily="2" charset="2"/>
                <a:buChar char="u"/>
              </a:pPr>
              <a:r>
                <a:rPr lang="zh-CN" altLang="en-US" kern="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视线方向介质湍动尺度：</a:t>
              </a:r>
              <a:endParaRPr lang="en-US" altLang="zh-CN" kern="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8AFA3624-9F97-FE0F-1F7C-22550E948E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r="7110" b="5589"/>
            <a:stretch/>
          </p:blipFill>
          <p:spPr>
            <a:xfrm>
              <a:off x="2963084" y="3476171"/>
              <a:ext cx="2182477" cy="309775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8D9C4129-35F8-20DC-4E19-1FE515DE4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11737" y="2293341"/>
              <a:ext cx="2000859" cy="251417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890155E6-8709-3AF5-F1BD-4FFA99982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424310" y="2333408"/>
              <a:ext cx="1316607" cy="206417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438D6A0E-D7B1-A238-2672-34F8C9D42D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/>
            <a:srcRect l="3352" t="-2569"/>
            <a:stretch/>
          </p:blipFill>
          <p:spPr>
            <a:xfrm>
              <a:off x="4982694" y="2698438"/>
              <a:ext cx="846071" cy="228999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1E701A25-4B36-BEDC-24C9-2F7850F4DC8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663879" y="3005514"/>
              <a:ext cx="1356996" cy="470295"/>
            </a:xfrm>
            <a:prstGeom prst="rect">
              <a:avLst/>
            </a:prstGeom>
          </p:spPr>
        </p:pic>
        <p:cxnSp>
          <p:nvCxnSpPr>
            <p:cNvPr id="36" name="直接箭头连接符 35">
              <a:extLst>
                <a:ext uri="{FF2B5EF4-FFF2-40B4-BE49-F238E27FC236}">
                  <a16:creationId xmlns:a16="http://schemas.microsoft.com/office/drawing/2014/main" id="{CDAD4DFB-A34D-FC33-11DA-0E8E56DCD2D8}"/>
                </a:ext>
              </a:extLst>
            </p:cNvPr>
            <p:cNvCxnSpPr>
              <a:cxnSpLocks/>
            </p:cNvCxnSpPr>
            <p:nvPr/>
          </p:nvCxnSpPr>
          <p:spPr>
            <a:xfrm>
              <a:off x="4194986" y="2855443"/>
              <a:ext cx="78107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箭头连接符 36">
              <a:extLst>
                <a:ext uri="{FF2B5EF4-FFF2-40B4-BE49-F238E27FC236}">
                  <a16:creationId xmlns:a16="http://schemas.microsoft.com/office/drawing/2014/main" id="{1EBB723E-FC72-C93D-1B48-30C9AD863EFE}"/>
                </a:ext>
              </a:extLst>
            </p:cNvPr>
            <p:cNvCxnSpPr>
              <a:cxnSpLocks/>
            </p:cNvCxnSpPr>
            <p:nvPr/>
          </p:nvCxnSpPr>
          <p:spPr>
            <a:xfrm>
              <a:off x="3643239" y="2462638"/>
              <a:ext cx="78107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58723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C3CB3FEB-3225-5AAB-F6E4-8861B44CB01F}"/>
              </a:ext>
            </a:extLst>
          </p:cNvPr>
          <p:cNvSpPr txBox="1"/>
          <p:nvPr/>
        </p:nvSpPr>
        <p:spPr>
          <a:xfrm flipH="1">
            <a:off x="409941" y="296732"/>
            <a:ext cx="5390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RRAT J2325-0350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的微结构</a:t>
            </a:r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0D13BEF-5CD9-E45A-035B-873E3F5570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97" y="1000377"/>
            <a:ext cx="5730334" cy="363350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F1A6A23-A22C-AFA1-DD06-05D452CF7878}"/>
              </a:ext>
            </a:extLst>
          </p:cNvPr>
          <p:cNvSpPr txBox="1"/>
          <p:nvPr/>
        </p:nvSpPr>
        <p:spPr>
          <a:xfrm>
            <a:off x="647601" y="5098177"/>
            <a:ext cx="45662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RRAT J2325-0350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共探测到了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个具有准周期微结构的单脉冲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8A37C75-18DE-7ECC-189F-07EFB2EAE8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354" y="1033095"/>
            <a:ext cx="4903153" cy="233606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847DB91-C107-9A17-B6EF-3C3A90E30A01}"/>
              </a:ext>
            </a:extLst>
          </p:cNvPr>
          <p:cNvSpPr txBox="1"/>
          <p:nvPr/>
        </p:nvSpPr>
        <p:spPr>
          <a:xfrm>
            <a:off x="6812594" y="3756715"/>
            <a:ext cx="483281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Stokes I, L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和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的微结构周期不相同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.</a:t>
            </a:r>
          </a:p>
          <a:p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微结构周期的均值符合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P-P_mu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关系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altLang="zh-CN"/>
          </a:p>
          <a:p>
            <a:r>
              <a:rPr lang="zh-CN" altLang="en-US"/>
              <a:t>上述表明</a:t>
            </a:r>
            <a:r>
              <a:rPr lang="zh-CN" altLang="en-US">
                <a:solidFill>
                  <a:srgbClr val="FF0000"/>
                </a:solidFill>
              </a:rPr>
              <a:t>准周期微结构可能源于几何机制与内在机制之间的复杂相互作用</a:t>
            </a:r>
            <a:r>
              <a:rPr lang="zh-CN" altLang="en-US"/>
              <a:t>。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D99D18F-D00E-D770-1F50-55D091490A44}"/>
              </a:ext>
            </a:extLst>
          </p:cNvPr>
          <p:cNvSpPr txBox="1"/>
          <p:nvPr/>
        </p:nvSpPr>
        <p:spPr>
          <a:xfrm>
            <a:off x="3503677" y="5972706"/>
            <a:ext cx="25095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 et al., 2025,ApJ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98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C9635FDA-958B-7551-1EDE-D1696041CC37}"/>
              </a:ext>
            </a:extLst>
          </p:cNvPr>
          <p:cNvSpPr txBox="1"/>
          <p:nvPr/>
        </p:nvSpPr>
        <p:spPr>
          <a:xfrm>
            <a:off x="8223404" y="4325416"/>
            <a:ext cx="3645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探测到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232 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单脉冲的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E/&lt;E&gt; &gt; 10, Fluence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服从幂率分布，谱指数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α= 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3.113 ± 0.195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，和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Crab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巨脉冲的接近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Giant pulse?</a:t>
            </a:r>
            <a:endParaRPr lang="en-US" altLang="zh-CN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F24A0E-2AD6-6EAA-E058-42FA95C5DA0B}"/>
              </a:ext>
            </a:extLst>
          </p:cNvPr>
          <p:cNvSpPr txBox="1"/>
          <p:nvPr/>
        </p:nvSpPr>
        <p:spPr>
          <a:xfrm>
            <a:off x="403859" y="206549"/>
            <a:ext cx="2984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RRAT J1623-0841</a:t>
            </a:r>
            <a:r>
              <a:rPr lang="zh-CN" alt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C36A430-051F-D17D-2395-52F345312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484" y="985519"/>
            <a:ext cx="3699577" cy="442170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B2FE3C60-D5A8-04D5-4B65-ABAD3F28C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4708" y="345274"/>
            <a:ext cx="3831647" cy="2851097"/>
          </a:xfrm>
          <a:prstGeom prst="rect">
            <a:avLst/>
          </a:prstGeom>
        </p:spPr>
      </p:pic>
      <p:sp>
        <p:nvSpPr>
          <p:cNvPr id="21" name="箭头: 右 20">
            <a:extLst>
              <a:ext uri="{FF2B5EF4-FFF2-40B4-BE49-F238E27FC236}">
                <a16:creationId xmlns:a16="http://schemas.microsoft.com/office/drawing/2014/main" id="{106EF8A3-5918-CA6C-71F5-C78333E3FD9D}"/>
              </a:ext>
            </a:extLst>
          </p:cNvPr>
          <p:cNvSpPr/>
          <p:nvPr/>
        </p:nvSpPr>
        <p:spPr>
          <a:xfrm flipH="1" flipV="1">
            <a:off x="7724708" y="4656022"/>
            <a:ext cx="449527" cy="228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5E20365-E990-DFFD-CAD2-726B6B5F8E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8569" y="3139265"/>
            <a:ext cx="3132524" cy="237230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673F484-2748-4702-EB50-D9126F1030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9738" y="298963"/>
            <a:ext cx="3132523" cy="267944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6485FC65-842A-DB02-9471-5E168299CF50}"/>
              </a:ext>
            </a:extLst>
          </p:cNvPr>
          <p:cNvSpPr txBox="1"/>
          <p:nvPr/>
        </p:nvSpPr>
        <p:spPr>
          <a:xfrm>
            <a:off x="8174235" y="3679756"/>
            <a:ext cx="3604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比较强的脉冲宽度较窄</a:t>
            </a:r>
          </a:p>
        </p:txBody>
      </p:sp>
    </p:spTree>
    <p:extLst>
      <p:ext uri="{BB962C8B-B14F-4D97-AF65-F5344CB8AC3E}">
        <p14:creationId xmlns:p14="http://schemas.microsoft.com/office/powerpoint/2010/main" val="2844174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AB1C10A-1B2C-20F3-E723-0F7D9E10F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32" y="818687"/>
            <a:ext cx="5588000" cy="4809796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1A3517A-EC03-C763-4A86-7F90AB2DFB97}"/>
              </a:ext>
            </a:extLst>
          </p:cNvPr>
          <p:cNvSpPr txBox="1"/>
          <p:nvPr/>
        </p:nvSpPr>
        <p:spPr>
          <a:xfrm>
            <a:off x="693127" y="5744510"/>
            <a:ext cx="54028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RRAT J1623-0841</a:t>
            </a:r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的单脉冲能量序列。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F3BACE7-0058-3886-BC1E-1FC9FE729518}"/>
              </a:ext>
            </a:extLst>
          </p:cNvPr>
          <p:cNvSpPr txBox="1"/>
          <p:nvPr/>
        </p:nvSpPr>
        <p:spPr>
          <a:xfrm>
            <a:off x="431800" y="264160"/>
            <a:ext cx="53898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Times New Roman" panose="02020603050405020304" pitchFamily="18" charset="0"/>
                <a:cs typeface="Times New Roman" panose="02020603050405020304" pitchFamily="18" charset="0"/>
              </a:rPr>
              <a:t>单脉冲序列的能量具有指数衰减过程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E7E4DAA-C416-7B2D-DFC4-ADF44BFD7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110" y="1632803"/>
            <a:ext cx="2110410" cy="59558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6C2B663-2B78-A449-58B0-5C9E0806CD1F}"/>
              </a:ext>
            </a:extLst>
          </p:cNvPr>
          <p:cNvSpPr txBox="1"/>
          <p:nvPr/>
        </p:nvSpPr>
        <p:spPr>
          <a:xfrm>
            <a:off x="6650149" y="917907"/>
            <a:ext cx="4937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单脉冲能量衰减可用指数函数描述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(Vishal Gajjar et al. 2014):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2153814-25FF-6613-4480-168231CAC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6383" y="3254365"/>
            <a:ext cx="4445182" cy="2108784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7E920BC-7503-DBDC-0516-FAFC2AB9485F}"/>
              </a:ext>
            </a:extLst>
          </p:cNvPr>
          <p:cNvSpPr txBox="1"/>
          <p:nvPr/>
        </p:nvSpPr>
        <p:spPr>
          <a:xfrm>
            <a:off x="6650149" y="2296957"/>
            <a:ext cx="4983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/>
              <a:t>给定指数衰减的长度</a:t>
            </a:r>
            <a:r>
              <a:rPr lang="en-US" altLang="zh-CN"/>
              <a:t>L</a:t>
            </a:r>
            <a:r>
              <a:rPr lang="zh-CN" altLang="en-US"/>
              <a:t>与 </a:t>
            </a:r>
            <a:r>
              <a:rPr lang="en-US" altLang="zh-CN"/>
              <a:t>τ </a:t>
            </a:r>
            <a:r>
              <a:rPr lang="zh-CN" altLang="en-US"/>
              <a:t>的关系为 </a:t>
            </a:r>
            <a:r>
              <a:rPr lang="en-US" altLang="zh-CN"/>
              <a:t>L ≈ 4.9 × τ</a:t>
            </a:r>
            <a:r>
              <a:rPr lang="zh-CN" altLang="en-US"/>
              <a:t>。</a:t>
            </a:r>
            <a:endParaRPr lang="en-US" altLang="zh-CN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5505D21-A7EA-691F-452D-E8B4BAB09512}"/>
              </a:ext>
            </a:extLst>
          </p:cNvPr>
          <p:cNvSpPr txBox="1"/>
          <p:nvPr/>
        </p:nvSpPr>
        <p:spPr>
          <a:xfrm>
            <a:off x="6977301" y="5405956"/>
            <a:ext cx="35950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latin typeface="Times New Roman" panose="02020603050405020304" pitchFamily="18" charset="0"/>
                <a:cs typeface="Times New Roman" panose="02020603050405020304" pitchFamily="18" charset="0"/>
              </a:rPr>
              <a:t>对于</a:t>
            </a:r>
            <a:r>
              <a:rPr lang="en-US" altLang="zh-CN" sz="1600">
                <a:latin typeface="Times New Roman" panose="02020603050405020304" pitchFamily="18" charset="0"/>
                <a:cs typeface="Times New Roman" panose="02020603050405020304" pitchFamily="18" charset="0"/>
              </a:rPr>
              <a:t>RRAT J1623-0841,  L=25. </a:t>
            </a:r>
            <a:endParaRPr lang="zh-CN" altLang="en-US" sz="1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B149613-4489-C387-5B0C-5C9F94F3C3C8}"/>
              </a:ext>
            </a:extLst>
          </p:cNvPr>
          <p:cNvSpPr txBox="1"/>
          <p:nvPr/>
        </p:nvSpPr>
        <p:spPr>
          <a:xfrm>
            <a:off x="6966755" y="5790676"/>
            <a:ext cx="45321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RRAT J1623-0841</a:t>
            </a:r>
            <a:r>
              <a:rPr lang="zh-CN" altLang="en-US" sz="16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可能是脉冲星辐射区存在能量存储释放机制导致？</a:t>
            </a:r>
          </a:p>
        </p:txBody>
      </p:sp>
    </p:spTree>
    <p:extLst>
      <p:ext uri="{BB962C8B-B14F-4D97-AF65-F5344CB8AC3E}">
        <p14:creationId xmlns:p14="http://schemas.microsoft.com/office/powerpoint/2010/main" val="11407814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>
            <a:extLst>
              <a:ext uri="{FF2B5EF4-FFF2-40B4-BE49-F238E27FC236}">
                <a16:creationId xmlns:a16="http://schemas.microsoft.com/office/drawing/2014/main" id="{4F87B5F0-5883-96A9-F70F-93D6DFE5978C}"/>
              </a:ext>
            </a:extLst>
          </p:cNvPr>
          <p:cNvSpPr txBox="1"/>
          <p:nvPr/>
        </p:nvSpPr>
        <p:spPr>
          <a:xfrm>
            <a:off x="5597623" y="935195"/>
            <a:ext cx="50820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RRAT J1623−0841 的偏振位置角服从</a:t>
            </a:r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RVM</a:t>
            </a:r>
            <a:r>
              <a:rPr lang="zh-CN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DD9E48D5-8CAC-4973-E124-047B64593CE7}"/>
              </a:ext>
            </a:extLst>
          </p:cNvPr>
          <p:cNvSpPr/>
          <p:nvPr/>
        </p:nvSpPr>
        <p:spPr>
          <a:xfrm>
            <a:off x="6171369" y="3947692"/>
            <a:ext cx="399057" cy="181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8827F5E-ABE9-CD85-2E3E-4D686CE5783A}"/>
                  </a:ext>
                </a:extLst>
              </p:cNvPr>
              <p:cNvSpPr txBox="1"/>
              <p:nvPr/>
            </p:nvSpPr>
            <p:spPr>
              <a:xfrm>
                <a:off x="6644825" y="3853881"/>
                <a:ext cx="258671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1800" b="0" i="1" smtClean="0">
                            <a:latin typeface="Cambria Math" panose="02040503050406030204" pitchFamily="18" charset="0"/>
                          </a:rPr>
                          <m:t>𝑒𝑚</m:t>
                        </m:r>
                      </m:sub>
                    </m:sSub>
                  </m:oMath>
                </a14:m>
                <a:r>
                  <a:rPr lang="en-US" altLang="zh-CN">
                    <a:latin typeface="Cambria Math" panose="02040503050406030204" pitchFamily="18" charset="0"/>
                  </a:rPr>
                  <a:t>= 361</a:t>
                </a:r>
                <a:r>
                  <a:rPr lang="zh-CN" altLang="en-US">
                    <a:latin typeface="Cambria Math" panose="02040503050406030204" pitchFamily="18" charset="0"/>
                  </a:rPr>
                  <a:t> ± </a:t>
                </a:r>
                <a:r>
                  <a:rPr lang="en-US" altLang="zh-CN">
                    <a:latin typeface="Cambria Math" panose="02040503050406030204" pitchFamily="18" charset="0"/>
                  </a:rPr>
                  <a:t>4</a:t>
                </a:r>
                <a:r>
                  <a:rPr lang="zh-CN" altLang="en-US">
                    <a:latin typeface="Cambria Math" panose="02040503050406030204" pitchFamily="18" charset="0"/>
                  </a:rPr>
                  <a:t>km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8827F5E-ABE9-CD85-2E3E-4D686CE578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4825" y="3853881"/>
                <a:ext cx="2586712" cy="369332"/>
              </a:xfrm>
              <a:prstGeom prst="rect">
                <a:avLst/>
              </a:prstGeom>
              <a:blipFill>
                <a:blip r:embed="rId2"/>
                <a:stretch>
                  <a:fillRect t="-11475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EDC67548-B816-BABE-7444-32A184AFA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228" y="508880"/>
            <a:ext cx="4377011" cy="475172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6EC67C4-DDB7-14F0-E1D6-E8D61689A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6111" y="1817078"/>
            <a:ext cx="2261237" cy="175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630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561BB-01EA-3D5A-E56A-C5DE1FA6E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D75E776-CAD0-E894-E8AF-53B352786D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54" r="1057"/>
          <a:stretch>
            <a:fillRect/>
          </a:stretch>
        </p:blipFill>
        <p:spPr>
          <a:xfrm>
            <a:off x="5190066" y="1472221"/>
            <a:ext cx="4686300" cy="391355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261027A-E501-550C-09E8-E2DE7DB70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700" y="1100666"/>
            <a:ext cx="3083590" cy="435106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B4081CD-2738-4F77-1F09-46725FBFDCDA}"/>
              </a:ext>
            </a:extLst>
          </p:cNvPr>
          <p:cNvSpPr txBox="1"/>
          <p:nvPr/>
        </p:nvSpPr>
        <p:spPr>
          <a:xfrm>
            <a:off x="338666" y="397933"/>
            <a:ext cx="3615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latin typeface="Times New Roman" panose="02020603050405020304" pitchFamily="18" charset="0"/>
                <a:cs typeface="Times New Roman" panose="02020603050405020304" pitchFamily="18" charset="0"/>
              </a:rPr>
              <a:t>J1404+1210</a:t>
            </a:r>
            <a:endParaRPr lang="zh-CN" altLang="en-U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8030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321F4C6E-E7F8-F302-07C9-ABC2B1F31E43}"/>
              </a:ext>
            </a:extLst>
          </p:cNvPr>
          <p:cNvSpPr txBox="1"/>
          <p:nvPr/>
        </p:nvSpPr>
        <p:spPr>
          <a:xfrm>
            <a:off x="250582" y="129631"/>
            <a:ext cx="10990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RRAT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与脉冲星巨脉冲的比较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576A0EC-0E9A-EF45-92F5-3BC086CE4E54}"/>
                  </a:ext>
                </a:extLst>
              </p:cNvPr>
              <p:cNvSpPr txBox="1"/>
              <p:nvPr/>
            </p:nvSpPr>
            <p:spPr>
              <a:xfrm>
                <a:off x="5745773" y="1034430"/>
                <a:ext cx="5928437" cy="156966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RRAT J0139+3336</a:t>
                </a:r>
                <a:r>
                  <a:rPr lang="zh-CN" altLang="en-US" sz="16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16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J2325-0530</a:t>
                </a:r>
                <a:r>
                  <a:rPr lang="zh-CN" altLang="en-US" sz="16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和</a:t>
                </a:r>
                <a:r>
                  <a:rPr lang="en-US" altLang="zh-CN" sz="1600" b="1" ker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J1623</a:t>
                </a:r>
                <a14:m>
                  <m:oMath xmlns:m="http://schemas.openxmlformats.org/officeDocument/2006/math">
                    <m:r>
                      <a:rPr lang="en-US" altLang="zh-CN" sz="1600" b="1" i="1" kern="0"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US" altLang="zh-CN" sz="1600" b="1" ker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0841</a:t>
                </a:r>
                <a:r>
                  <a:rPr lang="zh-CN" altLang="en-US" sz="16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都具有类似巨脉冲的辐射特征</a:t>
                </a:r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endPara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Fluences  </a:t>
                </a:r>
                <a:r>
                  <a:rPr lang="zh-CN" alt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服从幂律分布</a:t>
                </a:r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342900" indent="-342900">
                  <a:buFont typeface="Wingdings" panose="05000000000000000000" pitchFamily="2" charset="2"/>
                  <a:buChar char="l"/>
                </a:pPr>
                <a:endParaRPr lang="en-US" altLang="zh-CN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l"/>
                </a:pPr>
                <a:r>
                  <a:rPr lang="zh-CN" alt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可能属于低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16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𝐿𝐶</m:t>
                        </m:r>
                      </m:sub>
                    </m:sSub>
                  </m:oMath>
                </a14:m>
                <a:r>
                  <a:rPr lang="zh-CN" altLang="en-US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的巨脉冲，也被称作</a:t>
                </a:r>
                <a:r>
                  <a:rPr lang="en-US" altLang="zh-CN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strong pulse.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576A0EC-0E9A-EF45-92F5-3BC086CE4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5773" y="1034430"/>
                <a:ext cx="5928437" cy="1569660"/>
              </a:xfrm>
              <a:prstGeom prst="rect">
                <a:avLst/>
              </a:prstGeom>
              <a:blipFill>
                <a:blip r:embed="rId3"/>
                <a:stretch>
                  <a:fillRect l="-513" t="-1158" b="-3861"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5B59209-F05D-571C-CCC3-8D147AA1A4E6}"/>
                  </a:ext>
                </a:extLst>
              </p:cNvPr>
              <p:cNvSpPr txBox="1"/>
              <p:nvPr/>
            </p:nvSpPr>
            <p:spPr>
              <a:xfrm>
                <a:off x="250582" y="936304"/>
                <a:ext cx="407672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根据光速圆柱磁场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𝐿𝐶</m:t>
                        </m:r>
                      </m:sub>
                    </m:sSub>
                  </m:oMath>
                </a14:m>
                <a:r>
                  <a:rPr lang="zh-CN" altLang="en-US" sz="1800">
                    <a:solidFill>
                      <a:schemeClr val="tx1"/>
                    </a:solidFill>
                  </a:rPr>
                  <a:t> 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的值，巨脉冲可分为</a:t>
                </a:r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类，即：高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𝐿𝐶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和低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𝐿𝐶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</p:txBody>
          </p:sp>
        </mc:Choice>
        <mc:Fallback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C5B59209-F05D-571C-CCC3-8D147AA1A4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582" y="936304"/>
                <a:ext cx="4076720" cy="646331"/>
              </a:xfrm>
              <a:prstGeom prst="rect">
                <a:avLst/>
              </a:prstGeom>
              <a:blipFill>
                <a:blip r:embed="rId4"/>
                <a:stretch>
                  <a:fillRect l="-1196" t="-6604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F50EF7F5-B17E-AF0E-E0C9-07C70F1D66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03" y="2039892"/>
            <a:ext cx="4303558" cy="388180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C476D9D-43EF-0BE9-5221-E8DF23B8B9A9}"/>
              </a:ext>
            </a:extLst>
          </p:cNvPr>
          <p:cNvSpPr/>
          <p:nvPr/>
        </p:nvSpPr>
        <p:spPr>
          <a:xfrm>
            <a:off x="3209192" y="2039892"/>
            <a:ext cx="756139" cy="38818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表格 1">
                <a:extLst>
                  <a:ext uri="{FF2B5EF4-FFF2-40B4-BE49-F238E27FC236}">
                    <a16:creationId xmlns:a16="http://schemas.microsoft.com/office/drawing/2014/main" id="{8DC6C973-CD71-A7D2-5BBC-8639502CC46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745773" y="2745090"/>
              <a:ext cx="5972712" cy="3078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7886">
                      <a:extLst>
                        <a:ext uri="{9D8B030D-6E8A-4147-A177-3AD203B41FA5}">
                          <a16:colId xmlns:a16="http://schemas.microsoft.com/office/drawing/2014/main" val="1579068160"/>
                        </a:ext>
                      </a:extLst>
                    </a:gridCol>
                    <a:gridCol w="1406372">
                      <a:extLst>
                        <a:ext uri="{9D8B030D-6E8A-4147-A177-3AD203B41FA5}">
                          <a16:colId xmlns:a16="http://schemas.microsoft.com/office/drawing/2014/main" val="988082793"/>
                        </a:ext>
                      </a:extLst>
                    </a:gridCol>
                    <a:gridCol w="1944751">
                      <a:extLst>
                        <a:ext uri="{9D8B030D-6E8A-4147-A177-3AD203B41FA5}">
                          <a16:colId xmlns:a16="http://schemas.microsoft.com/office/drawing/2014/main" val="1275616579"/>
                        </a:ext>
                      </a:extLst>
                    </a:gridCol>
                    <a:gridCol w="1343703">
                      <a:extLst>
                        <a:ext uri="{9D8B030D-6E8A-4147-A177-3AD203B41FA5}">
                          <a16:colId xmlns:a16="http://schemas.microsoft.com/office/drawing/2014/main" val="281041729"/>
                        </a:ext>
                      </a:extLst>
                    </a:gridCol>
                  </a:tblGrid>
                  <a:tr h="207512">
                    <a:tc>
                      <a:txBody>
                        <a:bodyPr/>
                        <a:lstStyle/>
                        <a:p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J0139+3330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J2325-0350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J1623-0841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73816164"/>
                      </a:ext>
                    </a:extLst>
                  </a:tr>
                  <a:tr h="207512">
                    <a:tc>
                      <a:txBody>
                        <a:bodyPr/>
                        <a:lstStyle/>
                        <a:p>
                          <a:r>
                            <a:rPr lang="en-US" altLang="zh-CN" sz="1400"/>
                            <a:t>Period (s)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1.247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0.868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0.503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3684641"/>
                      </a:ext>
                    </a:extLst>
                  </a:tr>
                  <a:tr h="20751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DM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sz="1400" b="0" i="0" smtClean="0">
                                  <a:latin typeface="Cambria Math" panose="02040503050406030204" pitchFamily="18" charset="0"/>
                                </a:rPr>
                                <m:t>pc</m:t>
                              </m:r>
                              <m:r>
                                <a:rPr lang="en-US" altLang="zh-CN" sz="14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cm</m:t>
                                  </m:r>
                                </m:e>
                                <m:sup>
                                  <m:r>
                                    <a:rPr lang="en-US" altLang="zh-CN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21.23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14.966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59.79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3538702"/>
                      </a:ext>
                    </a:extLst>
                  </a:tr>
                  <a:tr h="20751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altLang="zh-CN" sz="1400" i="1" smtClean="0">
                                      <a:latin typeface="Cambria Math" panose="02040503050406030204" pitchFamily="18" charset="0"/>
                                    </a:rPr>
                                    <m:t>surf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1400"/>
                            <a:t> </a:t>
                          </a:r>
                          <a:r>
                            <a:rPr lang="en-US" altLang="zh-CN" sz="1400"/>
                            <a:t>(G)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altLang="zh-CN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1.6</m:t>
                                    </m:r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altLang="zh-CN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9.57</m:t>
                                    </m:r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US" altLang="zh-CN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zh-CN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zh-CN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1400"/>
                            <a:t> 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7021454"/>
                      </a:ext>
                    </a:extLst>
                  </a:tr>
                  <a:tr h="20751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altLang="zh-CN" sz="1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𝐿𝐶</m:t>
                                  </m:r>
                                </m:sub>
                              </m:sSub>
                            </m:oMath>
                          </a14:m>
                          <a:r>
                            <a:rPr lang="zh-CN" altLang="en-US" sz="1400">
                              <a:solidFill>
                                <a:srgbClr val="FF0000"/>
                              </a:solidFill>
                            </a:rPr>
                            <a:t> </a:t>
                          </a:r>
                          <a:r>
                            <a:rPr lang="en-US" altLang="zh-CN" sz="1400">
                              <a:solidFill>
                                <a:srgbClr val="FF0000"/>
                              </a:solidFill>
                            </a:rPr>
                            <a:t>(G)</a:t>
                          </a:r>
                          <a:endParaRPr lang="zh-CN" altLang="en-US" sz="1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>
                              <a:solidFill>
                                <a:srgbClr val="FF0000"/>
                              </a:solidFill>
                            </a:rPr>
                            <a:t>7.83</a:t>
                          </a:r>
                          <a:endParaRPr lang="zh-CN" altLang="en-US" sz="1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>
                              <a:solidFill>
                                <a:srgbClr val="FF0000"/>
                              </a:solidFill>
                            </a:rPr>
                            <a:t>13.7</a:t>
                          </a:r>
                          <a:endParaRPr lang="zh-CN" altLang="en-US" sz="1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>
                              <a:solidFill>
                                <a:srgbClr val="FF0000"/>
                              </a:solidFill>
                            </a:rPr>
                            <a:t>73.9</a:t>
                          </a:r>
                          <a:endParaRPr lang="zh-CN" altLang="en-US" sz="1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0353917"/>
                      </a:ext>
                    </a:extLst>
                  </a:tr>
                  <a:tr h="207512">
                    <a:tc>
                      <a:txBody>
                        <a:bodyPr/>
                        <a:lstStyle/>
                        <a:p>
                          <a:r>
                            <a:rPr lang="en-US" altLang="zh-CN" sz="1400"/>
                            <a:t>Age (yr)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lang="en-US" altLang="zh-CN" sz="1400" smtClean="0"/>
                                    <m:t>9.58</m:t>
                                  </m:r>
                                  <m:r>
                                    <a:rPr lang="en-US" altLang="zh-CN" sz="1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altLang="zh-CN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</m:oMath>
                          </a14:m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altLang="zh-CN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altLang="zh-CN" sz="1400" smtClean="0"/>
                                      <m:t>.</m:t>
                                    </m:r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</a:rPr>
                                      <m:t>34</m:t>
                                    </m:r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7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nor/>
                                      </m:rPr>
                                      <a:rPr lang="en-US" altLang="zh-CN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altLang="zh-CN" sz="1400" smtClean="0"/>
                                      <m:t>.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altLang="zh-CN" sz="1400" b="0" i="0" smtClean="0"/>
                                      <m:t>0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n-US" altLang="zh-CN" sz="1400" smtClean="0"/>
                                      <m:t>8</m:t>
                                    </m:r>
                                    <m:r>
                                      <a:rPr lang="en-US" altLang="zh-CN" sz="140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×</m:t>
                                    </m:r>
                                    <m:r>
                                      <a:rPr lang="en-US" altLang="zh-CN" sz="1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sz="1400" b="0" i="0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49844138"/>
                      </a:ext>
                    </a:extLst>
                  </a:tr>
                  <a:tr h="207512">
                    <a:tc>
                      <a:txBody>
                        <a:bodyPr/>
                        <a:lstStyle/>
                        <a:p>
                          <a:r>
                            <a:rPr lang="en-US" altLang="zh-CN" sz="1400"/>
                            <a:t>Burst Rate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a:rPr lang="en-US" altLang="zh-CN" sz="14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altLang="zh-CN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-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73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-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1710353"/>
                      </a:ext>
                    </a:extLst>
                  </a:tr>
                  <a:tr h="352770">
                    <a:tc>
                      <a:txBody>
                        <a:bodyPr/>
                        <a:lstStyle/>
                        <a:p>
                          <a:r>
                            <a:rPr lang="en-US" altLang="zh-CN" sz="1400"/>
                            <a:t>Reference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Michilli et al. (2020)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Karako-Argaman  et al. (2015)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i="0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Boyles et al. (2013)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44074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表格 1">
                <a:extLst>
                  <a:ext uri="{FF2B5EF4-FFF2-40B4-BE49-F238E27FC236}">
                    <a16:creationId xmlns:a16="http://schemas.microsoft.com/office/drawing/2014/main" id="{8DC6C973-CD71-A7D2-5BBC-8639502CC46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88975714"/>
                  </p:ext>
                </p:extLst>
              </p:nvPr>
            </p:nvGraphicFramePr>
            <p:xfrm>
              <a:off x="5745773" y="2745090"/>
              <a:ext cx="5972712" cy="3078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277886">
                      <a:extLst>
                        <a:ext uri="{9D8B030D-6E8A-4147-A177-3AD203B41FA5}">
                          <a16:colId xmlns:a16="http://schemas.microsoft.com/office/drawing/2014/main" val="1579068160"/>
                        </a:ext>
                      </a:extLst>
                    </a:gridCol>
                    <a:gridCol w="1406372">
                      <a:extLst>
                        <a:ext uri="{9D8B030D-6E8A-4147-A177-3AD203B41FA5}">
                          <a16:colId xmlns:a16="http://schemas.microsoft.com/office/drawing/2014/main" val="988082793"/>
                        </a:ext>
                      </a:extLst>
                    </a:gridCol>
                    <a:gridCol w="1944751">
                      <a:extLst>
                        <a:ext uri="{9D8B030D-6E8A-4147-A177-3AD203B41FA5}">
                          <a16:colId xmlns:a16="http://schemas.microsoft.com/office/drawing/2014/main" val="1275616579"/>
                        </a:ext>
                      </a:extLst>
                    </a:gridCol>
                    <a:gridCol w="1343703">
                      <a:extLst>
                        <a:ext uri="{9D8B030D-6E8A-4147-A177-3AD203B41FA5}">
                          <a16:colId xmlns:a16="http://schemas.microsoft.com/office/drawing/2014/main" val="281041729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J0139+3330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J2325-0350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J1623-0841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7381616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altLang="zh-CN" sz="1400"/>
                            <a:t>Period (s)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1.247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0.868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0.503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5368464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476" t="-118824" r="-369048" b="-3894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21.23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14.966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59.79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43538702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476" t="-372000" r="-369048" b="-56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91342" t="-372000" r="-235498" b="-56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138558" t="-372000" r="-70533" b="-56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344344" t="-372000" r="-1810" b="-56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7021454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476" t="-462745" r="-369048" b="-45098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>
                              <a:solidFill>
                                <a:srgbClr val="FF0000"/>
                              </a:solidFill>
                            </a:rPr>
                            <a:t>7.83</a:t>
                          </a:r>
                          <a:endParaRPr lang="zh-CN" altLang="en-US" sz="1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>
                              <a:solidFill>
                                <a:srgbClr val="FF0000"/>
                              </a:solidFill>
                            </a:rPr>
                            <a:t>13.7</a:t>
                          </a:r>
                          <a:endParaRPr lang="zh-CN" altLang="en-US" sz="1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>
                              <a:solidFill>
                                <a:srgbClr val="FF0000"/>
                              </a:solidFill>
                            </a:rPr>
                            <a:t>73.9</a:t>
                          </a:r>
                          <a:endParaRPr lang="zh-CN" altLang="en-US" sz="140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035391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r>
                            <a:rPr lang="en-US" altLang="zh-CN" sz="1400"/>
                            <a:t>Age (yr)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91342" t="-574000" r="-235498" b="-3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138558" t="-574000" r="-70533" b="-36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344344" t="-574000" r="-1810" b="-36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9844138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6"/>
                          <a:stretch>
                            <a:fillRect l="-476" t="-396471" r="-369048" b="-1117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-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400"/>
                            <a:t>73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-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91710353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r>
                            <a:rPr lang="en-US" altLang="zh-CN" sz="1400"/>
                            <a:t>Reference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Michilli et al. (2020)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/>
                            <a:t>Karako-Argaman  et al. (2015)</a:t>
                          </a:r>
                          <a:endParaRPr lang="zh-CN" altLang="en-US" sz="14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400" b="0" i="0" kern="120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Boyles et al. (2013)</a:t>
                          </a:r>
                          <a:endParaRPr lang="zh-CN" altLang="en-US" sz="14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3440749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A84D63EC-545E-C6C1-1613-66DF423B5FCF}"/>
              </a:ext>
            </a:extLst>
          </p:cNvPr>
          <p:cNvSpPr txBox="1"/>
          <p:nvPr/>
        </p:nvSpPr>
        <p:spPr>
          <a:xfrm>
            <a:off x="2897258" y="6149561"/>
            <a:ext cx="8776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后续将引入更多观测样本进行统计分析，为揭示</a:t>
            </a:r>
            <a:r>
              <a:rPr lang="en-US" altLang="zh-CN"/>
              <a:t>RRAT</a:t>
            </a:r>
            <a:r>
              <a:rPr lang="zh-CN" altLang="en-US"/>
              <a:t>现象的物理机制提供观测证据</a:t>
            </a:r>
          </a:p>
        </p:txBody>
      </p:sp>
    </p:spTree>
    <p:extLst>
      <p:ext uri="{BB962C8B-B14F-4D97-AF65-F5344CB8AC3E}">
        <p14:creationId xmlns:p14="http://schemas.microsoft.com/office/powerpoint/2010/main" val="1751913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D7FC6-C305-E0A3-98B2-9707163E2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91EC4C7D-4236-AA66-34C9-DD6396DE44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457227"/>
              </p:ext>
            </p:extLst>
          </p:nvPr>
        </p:nvGraphicFramePr>
        <p:xfrm>
          <a:off x="1206500" y="939800"/>
          <a:ext cx="6123093" cy="3901913"/>
        </p:xfrm>
        <a:graphic>
          <a:graphicData uri="http://schemas.openxmlformats.org/drawingml/2006/table">
            <a:tbl>
              <a:tblPr/>
              <a:tblGrid>
                <a:gridCol w="2162815">
                  <a:extLst>
                    <a:ext uri="{9D8B030D-6E8A-4147-A177-3AD203B41FA5}">
                      <a16:colId xmlns:a16="http://schemas.microsoft.com/office/drawing/2014/main" val="3722179253"/>
                    </a:ext>
                  </a:extLst>
                </a:gridCol>
                <a:gridCol w="1980139">
                  <a:extLst>
                    <a:ext uri="{9D8B030D-6E8A-4147-A177-3AD203B41FA5}">
                      <a16:colId xmlns:a16="http://schemas.microsoft.com/office/drawing/2014/main" val="3516094022"/>
                    </a:ext>
                  </a:extLst>
                </a:gridCol>
                <a:gridCol w="1980139">
                  <a:extLst>
                    <a:ext uri="{9D8B030D-6E8A-4147-A177-3AD203B41FA5}">
                      <a16:colId xmlns:a16="http://schemas.microsoft.com/office/drawing/2014/main" val="463547738"/>
                    </a:ext>
                  </a:extLst>
                </a:gridCol>
              </a:tblGrid>
              <a:tr h="7022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altLang="en-US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脉冲星名称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观测次数</a:t>
                      </a: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积分时长</a:t>
                      </a:r>
                      <a:endParaRPr lang="en-US" alt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altLang="en-US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（秒）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8883050"/>
                  </a:ext>
                </a:extLst>
              </a:tr>
              <a:tr h="3999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J0103+54</a:t>
                      </a: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407632"/>
                  </a:ext>
                </a:extLst>
              </a:tr>
              <a:tr h="3999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J1132+2515</a:t>
                      </a: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600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36329"/>
                  </a:ext>
                </a:extLst>
              </a:tr>
              <a:tr h="3999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J1336+3346</a:t>
                      </a: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454237"/>
                  </a:ext>
                </a:extLst>
              </a:tr>
              <a:tr h="3999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J1404+1210</a:t>
                      </a: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 600</a:t>
                      </a:r>
                    </a:p>
                  </a:txBody>
                  <a:tcPr marL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93740"/>
                  </a:ext>
                </a:extLst>
              </a:tr>
              <a:tr h="3999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J1516+27</a:t>
                      </a: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183342"/>
                  </a:ext>
                </a:extLst>
              </a:tr>
              <a:tr h="3999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J1541+4703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3600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7276579"/>
                  </a:ext>
                </a:extLst>
              </a:tr>
              <a:tr h="3999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J1720+00</a:t>
                      </a: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1200</a:t>
                      </a:r>
                    </a:p>
                  </a:txBody>
                  <a:tcPr marL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753872"/>
                  </a:ext>
                </a:extLst>
              </a:tr>
              <a:tr h="399957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zh-CN" altLang="zh-CN" sz="1800" b="0" i="0" kern="120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J2237+2828</a:t>
                      </a:r>
                      <a:endParaRPr lang="zh-CN" altLang="en-US" sz="1800" b="0" i="0" kern="120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R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en-US" altLang="zh-CN" sz="1800" b="0" i="0">
                          <a:solidFill>
                            <a:srgbClr val="0F1115"/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3600</a:t>
                      </a:r>
                      <a:endParaRPr lang="zh-CN" sz="1800" b="0" i="0">
                        <a:solidFill>
                          <a:srgbClr val="0F1115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096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422354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2DF72B8B-01F4-CD2D-93AF-2D26357907C5}"/>
              </a:ext>
            </a:extLst>
          </p:cNvPr>
          <p:cNvSpPr txBox="1"/>
          <p:nvPr/>
        </p:nvSpPr>
        <p:spPr>
          <a:xfrm>
            <a:off x="800100" y="334433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宋体" panose="02010600030101010101" pitchFamily="2" charset="-122"/>
                <a:ea typeface="宋体" panose="02010600030101010101" pitchFamily="2" charset="-122"/>
              </a:rPr>
              <a:t>RRAT </a:t>
            </a:r>
            <a:r>
              <a:rPr lang="zh-CN" altLang="en-US" sz="2400" b="1">
                <a:latin typeface="宋体" panose="02010600030101010101" pitchFamily="2" charset="-122"/>
                <a:ea typeface="宋体" panose="02010600030101010101" pitchFamily="2" charset="-122"/>
              </a:rPr>
              <a:t>计时分析：正在进行中</a:t>
            </a:r>
          </a:p>
        </p:txBody>
      </p:sp>
    </p:spTree>
    <p:extLst>
      <p:ext uri="{BB962C8B-B14F-4D97-AF65-F5344CB8AC3E}">
        <p14:creationId xmlns:p14="http://schemas.microsoft.com/office/powerpoint/2010/main" val="5425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64A11-FFEE-4E85-D787-5FDB6E2CA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031" y="1032054"/>
            <a:ext cx="211628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0000"/>
                </a:solidFill>
                <a:latin typeface="Noto Sans CJK SC"/>
              </a:defRPr>
            </a:pPr>
            <a:r>
              <a:rPr>
                <a:latin typeface="宋体" panose="02010600030101010101" pitchFamily="2" charset="-122"/>
                <a:ea typeface="宋体" panose="02010600030101010101" pitchFamily="2" charset="-122"/>
              </a:rPr>
              <a:t>总结与展望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8031" y="1749518"/>
            <a:ext cx="11303773" cy="3037242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lnSpc>
                <a:spcPct val="112000"/>
              </a:lnSpc>
              <a:defRPr sz="1700">
                <a:solidFill>
                  <a:srgbClr val="000000"/>
                </a:solidFill>
                <a:latin typeface="Noto Sans CJK SC"/>
              </a:defRPr>
            </a:pPr>
            <a:r>
              <a:t>• </a:t>
            </a:r>
            <a:r>
              <a:rPr>
                <a:latin typeface="宋体" panose="02010600030101010101" pitchFamily="2" charset="-122"/>
                <a:ea typeface="宋体" panose="02010600030101010101" pitchFamily="2" charset="-122"/>
              </a:rPr>
              <a:t>FAST 已获得多颗 RRAT 的单脉冲序列、偏振轮廓、能量分布和基本参数。</a:t>
            </a:r>
          </a:p>
          <a:p>
            <a:pPr>
              <a:lnSpc>
                <a:spcPct val="112000"/>
              </a:lnSpc>
              <a:spcBef>
                <a:spcPts val="900"/>
              </a:spcBef>
              <a:defRPr sz="1700">
                <a:solidFill>
                  <a:srgbClr val="000000"/>
                </a:solidFill>
                <a:latin typeface="Noto Sans CJK SC"/>
              </a:defRPr>
            </a:pPr>
            <a:r>
              <a:rPr>
                <a:latin typeface="宋体" panose="02010600030101010101" pitchFamily="2" charset="-122"/>
                <a:ea typeface="宋体" panose="02010600030101010101" pitchFamily="2" charset="-122"/>
              </a:rPr>
              <a:t>• J0139+3336、J2325-0350、J1623-0841 等源展示出微结构、随机爆发、强脉冲和能量衰减等现象。</a:t>
            </a:r>
          </a:p>
          <a:p>
            <a:pPr>
              <a:lnSpc>
                <a:spcPct val="112000"/>
              </a:lnSpc>
              <a:spcBef>
                <a:spcPts val="900"/>
              </a:spcBef>
              <a:defRPr sz="1700">
                <a:solidFill>
                  <a:srgbClr val="000000"/>
                </a:solidFill>
                <a:latin typeface="Noto Sans CJK SC"/>
              </a:defRPr>
            </a:pPr>
            <a:r>
              <a:rPr>
                <a:latin typeface="宋体" panose="02010600030101010101" pitchFamily="2" charset="-122"/>
                <a:ea typeface="宋体" panose="02010600030101010101" pitchFamily="2" charset="-122"/>
              </a:rPr>
              <a:t>• 观测结果支持许多 RRAT 是弱脉冲星或极端消零脉冲星，但部分源还体现更复杂的磁层过程。</a:t>
            </a:r>
            <a:endParaRPr lang="en-US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12000"/>
              </a:lnSpc>
              <a:spcBef>
                <a:spcPts val="900"/>
              </a:spcBef>
              <a:defRPr sz="1700">
                <a:solidFill>
                  <a:srgbClr val="000000"/>
                </a:solidFill>
                <a:latin typeface="Noto Sans CJK SC"/>
              </a:defRPr>
            </a:pPr>
            <a:endParaRPr lang="en-US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12000"/>
              </a:lnSpc>
              <a:defRPr sz="1700">
                <a:solidFill>
                  <a:srgbClr val="000000"/>
                </a:solidFill>
                <a:latin typeface="Noto Sans CJK SC"/>
              </a:defRPr>
            </a:pP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• </a:t>
            </a:r>
            <a:r>
              <a:rPr lang="zh-CN" altLang="en-US">
                <a:ea typeface="宋体" panose="02010600030101010101" pitchFamily="2" charset="-122"/>
              </a:rPr>
              <a:t>继续开展 </a:t>
            </a:r>
            <a:r>
              <a:rPr lang="en-US" altLang="zh-CN">
                <a:ea typeface="宋体" panose="02010600030101010101" pitchFamily="2" charset="-122"/>
              </a:rPr>
              <a:t>FAST </a:t>
            </a:r>
            <a:r>
              <a:rPr lang="zh-CN" altLang="en-US">
                <a:ea typeface="宋体" panose="02010600030101010101" pitchFamily="2" charset="-122"/>
              </a:rPr>
              <a:t>计时观测，获得相干 计时解并完善 </a:t>
            </a:r>
            <a:r>
              <a:rPr lang="en-US" altLang="zh-CN">
                <a:ea typeface="宋体" panose="02010600030101010101" pitchFamily="2" charset="-122"/>
              </a:rPr>
              <a:t>P-Pdot </a:t>
            </a:r>
            <a:r>
              <a:rPr lang="zh-CN" altLang="en-US">
                <a:ea typeface="宋体" panose="02010600030101010101" pitchFamily="2" charset="-122"/>
              </a:rPr>
              <a:t>图上的物理位置。</a:t>
            </a:r>
          </a:p>
          <a:p>
            <a:pPr>
              <a:lnSpc>
                <a:spcPct val="112000"/>
              </a:lnSpc>
              <a:spcBef>
                <a:spcPts val="900"/>
              </a:spcBef>
              <a:defRPr sz="1700">
                <a:solidFill>
                  <a:srgbClr val="000000"/>
                </a:solidFill>
                <a:latin typeface="Noto Sans CJK SC"/>
              </a:defRPr>
            </a:pPr>
            <a:r>
              <a:rPr lang="en-US" altLang="zh-CN">
                <a:ea typeface="宋体" panose="02010600030101010101" pitchFamily="2" charset="-122"/>
              </a:rPr>
              <a:t>•</a:t>
            </a:r>
            <a:r>
              <a:rPr lang="zh-CN" altLang="en-US">
                <a:ea typeface="宋体" panose="02010600030101010101" pitchFamily="2" charset="-122"/>
              </a:rPr>
              <a:t> 扩大样本，统一比较能量分布、等待时间、偏振性质、微结构周期和闪烁参数。</a:t>
            </a:r>
          </a:p>
          <a:p>
            <a:pPr>
              <a:lnSpc>
                <a:spcPct val="112000"/>
              </a:lnSpc>
              <a:spcBef>
                <a:spcPts val="900"/>
              </a:spcBef>
              <a:defRPr sz="1700">
                <a:solidFill>
                  <a:srgbClr val="000000"/>
                </a:solidFill>
                <a:latin typeface="Noto Sans CJK SC"/>
              </a:defRPr>
            </a:pPr>
            <a:r>
              <a:rPr lang="en-US" altLang="zh-CN">
                <a:ea typeface="宋体" panose="02010600030101010101" pitchFamily="2" charset="-122"/>
              </a:rPr>
              <a:t>• </a:t>
            </a:r>
            <a:r>
              <a:rPr lang="zh-CN" altLang="en-US">
                <a:ea typeface="宋体" panose="02010600030101010101" pitchFamily="2" charset="-122"/>
              </a:rPr>
              <a:t>结合多频与偏振观测，</a:t>
            </a:r>
            <a:r>
              <a:rPr lang="zh-CN" altLang="en-US">
                <a:solidFill>
                  <a:srgbClr val="000000"/>
                </a:solidFill>
                <a:ea typeface="宋体" panose="02010600030101010101" pitchFamily="2" charset="-122"/>
              </a:rPr>
              <a:t>为揭示</a:t>
            </a:r>
            <a:r>
              <a:rPr lang="en-US" altLang="zh-CN">
                <a:solidFill>
                  <a:srgbClr val="000000"/>
                </a:solidFill>
                <a:ea typeface="宋体" panose="02010600030101010101" pitchFamily="2" charset="-122"/>
              </a:rPr>
              <a:t>RRAT</a:t>
            </a:r>
            <a:r>
              <a:rPr lang="zh-CN" altLang="en-US">
                <a:solidFill>
                  <a:srgbClr val="000000"/>
                </a:solidFill>
                <a:ea typeface="宋体" panose="02010600030101010101" pitchFamily="2" charset="-122"/>
              </a:rPr>
              <a:t>现象的物理本质提供更多观测证据。</a:t>
            </a:r>
          </a:p>
          <a:p>
            <a:pPr>
              <a:lnSpc>
                <a:spcPct val="112000"/>
              </a:lnSpc>
              <a:spcBef>
                <a:spcPts val="900"/>
              </a:spcBef>
              <a:defRPr sz="1700">
                <a:solidFill>
                  <a:srgbClr val="000000"/>
                </a:solidFill>
                <a:latin typeface="Noto Sans CJK SC"/>
              </a:defRPr>
            </a:pPr>
            <a:endParaRPr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6085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335757-48AC-FB3E-E228-190C4B7B1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3988" y="320041"/>
            <a:ext cx="6707084" cy="38926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sz="9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THANKS</a:t>
            </a:r>
          </a:p>
        </p:txBody>
      </p:sp>
      <p:pic>
        <p:nvPicPr>
          <p:cNvPr id="6" name="Graphic 5" descr="Smiling Face with No Fill">
            <a:extLst>
              <a:ext uri="{FF2B5EF4-FFF2-40B4-BE49-F238E27FC236}">
                <a16:creationId xmlns:a16="http://schemas.microsoft.com/office/drawing/2014/main" id="{415B5412-15EF-C3C7-0970-ACA6691319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0040" y="1226248"/>
            <a:ext cx="4087368" cy="408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752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2135</Words>
  <Application>Microsoft Office PowerPoint</Application>
  <PresentationFormat>宽屏</PresentationFormat>
  <Paragraphs>328</Paragraphs>
  <Slides>22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等线</vt:lpstr>
      <vt:lpstr>等线 Light</vt:lpstr>
      <vt:lpstr>宋体</vt:lpstr>
      <vt:lpstr>Arial</vt:lpstr>
      <vt:lpstr>Cambria Math</vt:lpstr>
      <vt:lpstr>Times New Roman</vt:lpstr>
      <vt:lpstr>Wingdings</vt:lpstr>
      <vt:lpstr>Office 主题​​</vt:lpstr>
      <vt:lpstr>基于FAST的旋转射电暂现源观测研究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世军 党</dc:creator>
  <cp:lastModifiedBy>世军 党</cp:lastModifiedBy>
  <cp:revision>1</cp:revision>
  <dcterms:created xsi:type="dcterms:W3CDTF">2026-07-03T01:14:14Z</dcterms:created>
  <dcterms:modified xsi:type="dcterms:W3CDTF">2026-07-05T00:23:10Z</dcterms:modified>
</cp:coreProperties>
</file>