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42" r:id="rId2"/>
    <p:sldId id="349" r:id="rId3"/>
    <p:sldId id="350" r:id="rId4"/>
    <p:sldId id="358" r:id="rId5"/>
    <p:sldId id="287" r:id="rId6"/>
    <p:sldId id="357" r:id="rId7"/>
    <p:sldId id="351" r:id="rId8"/>
    <p:sldId id="353" r:id="rId9"/>
    <p:sldId id="352" r:id="rId10"/>
    <p:sldId id="359" r:id="rId11"/>
    <p:sldId id="365" r:id="rId12"/>
    <p:sldId id="360" r:id="rId13"/>
    <p:sldId id="361" r:id="rId14"/>
    <p:sldId id="356" r:id="rId15"/>
    <p:sldId id="366" r:id="rId16"/>
    <p:sldId id="367" r:id="rId17"/>
    <p:sldId id="3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526"/>
    <a:srgbClr val="237AB6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A433E7-D2C6-EA4B-AE02-C01698CA816D}" v="95" dt="2026-07-04T05:29:40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8"/>
    <p:restoredTop sz="94668"/>
  </p:normalViewPr>
  <p:slideViewPr>
    <p:cSldViewPr snapToGrid="0">
      <p:cViewPr>
        <p:scale>
          <a:sx n="111" d="100"/>
          <a:sy n="111" d="100"/>
        </p:scale>
        <p:origin x="124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231 3213" userId="ca9dc2e32dd357c1" providerId="LiveId" clId="{F1F4C5AE-8D45-586B-B75F-DEB67508EE68}"/>
    <pc:docChg chg="undo redo custSel addSld delSld modSld">
      <pc:chgData name="231 3213" userId="ca9dc2e32dd357c1" providerId="LiveId" clId="{F1F4C5AE-8D45-586B-B75F-DEB67508EE68}" dt="2026-07-04T06:07:02.960" v="866" actId="14100"/>
      <pc:docMkLst>
        <pc:docMk/>
      </pc:docMkLst>
      <pc:sldChg chg="addSp modSp mod">
        <pc:chgData name="231 3213" userId="ca9dc2e32dd357c1" providerId="LiveId" clId="{F1F4C5AE-8D45-586B-B75F-DEB67508EE68}" dt="2026-07-04T05:28:29.790" v="707"/>
        <pc:sldMkLst>
          <pc:docMk/>
          <pc:sldMk cId="703693143" sldId="287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703693143" sldId="287"/>
            <ac:spMk id="2" creationId="{1C66CF7D-F1DD-556A-6901-FCBCE523098C}"/>
          </ac:spMkLst>
        </pc:spChg>
        <pc:spChg chg="mod">
          <ac:chgData name="231 3213" userId="ca9dc2e32dd357c1" providerId="LiveId" clId="{F1F4C5AE-8D45-586B-B75F-DEB67508EE68}" dt="2026-07-03T16:19:05.999" v="635"/>
          <ac:spMkLst>
            <pc:docMk/>
            <pc:sldMk cId="703693143" sldId="287"/>
            <ac:spMk id="47" creationId="{7BEB2221-F741-3AC6-615E-73DF725AC7EC}"/>
          </ac:spMkLst>
        </pc:spChg>
      </pc:sldChg>
      <pc:sldChg chg="addSp delSp modSp mod">
        <pc:chgData name="231 3213" userId="ca9dc2e32dd357c1" providerId="LiveId" clId="{F1F4C5AE-8D45-586B-B75F-DEB67508EE68}" dt="2026-07-04T05:28:29.790" v="707"/>
        <pc:sldMkLst>
          <pc:docMk/>
          <pc:sldMk cId="3946309925" sldId="342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3946309925" sldId="342"/>
            <ac:spMk id="3" creationId="{977093C1-DC16-ADAA-FC0B-643D864F1BC3}"/>
          </ac:spMkLst>
        </pc:spChg>
        <pc:spChg chg="mod">
          <ac:chgData name="231 3213" userId="ca9dc2e32dd357c1" providerId="LiveId" clId="{F1F4C5AE-8D45-586B-B75F-DEB67508EE68}" dt="2026-07-04T05:27:13.446" v="706" actId="1076"/>
          <ac:spMkLst>
            <pc:docMk/>
            <pc:sldMk cId="3946309925" sldId="342"/>
            <ac:spMk id="8" creationId="{D4F4465C-5B68-BDA0-C058-1E511C53CDF1}"/>
          </ac:spMkLst>
        </pc:spChg>
        <pc:picChg chg="del">
          <ac:chgData name="231 3213" userId="ca9dc2e32dd357c1" providerId="LiveId" clId="{F1F4C5AE-8D45-586B-B75F-DEB67508EE68}" dt="2026-07-03T09:11:56.610" v="44" actId="478"/>
          <ac:picMkLst>
            <pc:docMk/>
            <pc:sldMk cId="3946309925" sldId="342"/>
            <ac:picMk id="14" creationId="{1514E285-367F-8717-0007-17C893DFAB7E}"/>
          </ac:picMkLst>
        </pc:picChg>
        <pc:picChg chg="del">
          <ac:chgData name="231 3213" userId="ca9dc2e32dd357c1" providerId="LiveId" clId="{F1F4C5AE-8D45-586B-B75F-DEB67508EE68}" dt="2026-07-03T09:11:55.091" v="43" actId="478"/>
          <ac:picMkLst>
            <pc:docMk/>
            <pc:sldMk cId="3946309925" sldId="342"/>
            <ac:picMk id="18" creationId="{D9B6873B-3324-413B-7F44-5DBC39E6FCFA}"/>
          </ac:picMkLst>
        </pc:picChg>
      </pc:sldChg>
      <pc:sldChg chg="addSp modSp mod">
        <pc:chgData name="231 3213" userId="ca9dc2e32dd357c1" providerId="LiveId" clId="{F1F4C5AE-8D45-586B-B75F-DEB67508EE68}" dt="2026-07-04T06:07:02.960" v="866" actId="14100"/>
        <pc:sldMkLst>
          <pc:docMk/>
          <pc:sldMk cId="4188376975" sldId="349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4188376975" sldId="349"/>
            <ac:spMk id="3" creationId="{72C60EBF-C7C9-24FC-86E8-797132CD0E41}"/>
          </ac:spMkLst>
        </pc:spChg>
        <pc:spChg chg="mod">
          <ac:chgData name="231 3213" userId="ca9dc2e32dd357c1" providerId="LiveId" clId="{F1F4C5AE-8D45-586B-B75F-DEB67508EE68}" dt="2026-07-04T06:07:02.960" v="866" actId="14100"/>
          <ac:spMkLst>
            <pc:docMk/>
            <pc:sldMk cId="4188376975" sldId="349"/>
            <ac:spMk id="6" creationId="{D352F0B1-F8E2-9DE2-CD68-50CAB1AF25D7}"/>
          </ac:spMkLst>
        </pc:spChg>
      </pc:sldChg>
      <pc:sldChg chg="addSp modSp">
        <pc:chgData name="231 3213" userId="ca9dc2e32dd357c1" providerId="LiveId" clId="{F1F4C5AE-8D45-586B-B75F-DEB67508EE68}" dt="2026-07-04T05:28:29.790" v="707"/>
        <pc:sldMkLst>
          <pc:docMk/>
          <pc:sldMk cId="685706206" sldId="350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685706206" sldId="350"/>
            <ac:spMk id="3" creationId="{B86E4C60-FBD7-3DDD-A045-70BDFDAFA387}"/>
          </ac:spMkLst>
        </pc:spChg>
      </pc:sldChg>
      <pc:sldChg chg="addSp delSp modSp mod modAnim">
        <pc:chgData name="231 3213" userId="ca9dc2e32dd357c1" providerId="LiveId" clId="{F1F4C5AE-8D45-586B-B75F-DEB67508EE68}" dt="2026-07-04T05:28:29.790" v="707"/>
        <pc:sldMkLst>
          <pc:docMk/>
          <pc:sldMk cId="1764108954" sldId="351"/>
        </pc:sldMkLst>
        <pc:spChg chg="add mod">
          <ac:chgData name="231 3213" userId="ca9dc2e32dd357c1" providerId="LiveId" clId="{F1F4C5AE-8D45-586B-B75F-DEB67508EE68}" dt="2026-07-03T12:11:27.143" v="173" actId="1035"/>
          <ac:spMkLst>
            <pc:docMk/>
            <pc:sldMk cId="1764108954" sldId="351"/>
            <ac:spMk id="6" creationId="{F975DDEF-96EF-A5D0-5B7F-4501CE8AEAD4}"/>
          </ac:spMkLst>
        </pc:spChg>
        <pc:spChg chg="mod">
          <ac:chgData name="231 3213" userId="ca9dc2e32dd357c1" providerId="LiveId" clId="{F1F4C5AE-8D45-586B-B75F-DEB67508EE68}" dt="2026-07-03T12:05:04.808" v="63" actId="20577"/>
          <ac:spMkLst>
            <pc:docMk/>
            <pc:sldMk cId="1764108954" sldId="351"/>
            <ac:spMk id="7" creationId="{D4916958-0352-4AAF-4058-F6A133E4B0B1}"/>
          </ac:spMkLst>
        </pc:spChg>
        <pc:spChg chg="add del mod">
          <ac:chgData name="231 3213" userId="ca9dc2e32dd357c1" providerId="LiveId" clId="{F1F4C5AE-8D45-586B-B75F-DEB67508EE68}" dt="2026-07-03T12:07:42.920" v="97" actId="478"/>
          <ac:spMkLst>
            <pc:docMk/>
            <pc:sldMk cId="1764108954" sldId="351"/>
            <ac:spMk id="9" creationId="{8A72ED62-A9B3-923E-85D1-148DD1BC04F1}"/>
          </ac:spMkLst>
        </pc:spChg>
        <pc:spChg chg="add mod">
          <ac:chgData name="231 3213" userId="ca9dc2e32dd357c1" providerId="LiveId" clId="{F1F4C5AE-8D45-586B-B75F-DEB67508EE68}" dt="2026-07-03T12:12:21.873" v="224" actId="1035"/>
          <ac:spMkLst>
            <pc:docMk/>
            <pc:sldMk cId="1764108954" sldId="351"/>
            <ac:spMk id="10" creationId="{E0FD3995-9368-136E-2CB2-1562A5817EC2}"/>
          </ac:spMkLst>
        </pc:spChg>
        <pc:spChg chg="add mod">
          <ac:chgData name="231 3213" userId="ca9dc2e32dd357c1" providerId="LiveId" clId="{F1F4C5AE-8D45-586B-B75F-DEB67508EE68}" dt="2026-07-03T12:13:52.013" v="285" actId="1037"/>
          <ac:spMkLst>
            <pc:docMk/>
            <pc:sldMk cId="1764108954" sldId="351"/>
            <ac:spMk id="12" creationId="{5D2663E0-1EEF-999E-8BFB-609F5416C84A}"/>
          </ac:spMkLst>
        </pc:spChg>
        <pc:spChg chg="del">
          <ac:chgData name="231 3213" userId="ca9dc2e32dd357c1" providerId="LiveId" clId="{F1F4C5AE-8D45-586B-B75F-DEB67508EE68}" dt="2026-07-03T12:09:31.226" v="129" actId="478"/>
          <ac:spMkLst>
            <pc:docMk/>
            <pc:sldMk cId="1764108954" sldId="351"/>
            <ac:spMk id="16" creationId="{4E04704F-0553-957A-BA70-C575C643CCFC}"/>
          </ac:spMkLst>
        </pc:spChg>
        <pc:spChg chg="mod">
          <ac:chgData name="231 3213" userId="ca9dc2e32dd357c1" providerId="LiveId" clId="{F1F4C5AE-8D45-586B-B75F-DEB67508EE68}" dt="2026-07-03T12:13:44.107" v="280" actId="1076"/>
          <ac:spMkLst>
            <pc:docMk/>
            <pc:sldMk cId="1764108954" sldId="351"/>
            <ac:spMk id="17" creationId="{0982BA57-61DD-3130-D501-6D6273529FB7}"/>
          </ac:spMkLst>
        </pc:spChg>
        <pc:spChg chg="del">
          <ac:chgData name="231 3213" userId="ca9dc2e32dd357c1" providerId="LiveId" clId="{F1F4C5AE-8D45-586B-B75F-DEB67508EE68}" dt="2026-07-03T12:04:21.994" v="46" actId="478"/>
          <ac:spMkLst>
            <pc:docMk/>
            <pc:sldMk cId="1764108954" sldId="351"/>
            <ac:spMk id="18" creationId="{B854DE05-5E32-8D7A-951E-F9EA80F28DB0}"/>
          </ac:spMkLst>
        </pc:spChg>
        <pc:spChg chg="del">
          <ac:chgData name="231 3213" userId="ca9dc2e32dd357c1" providerId="LiveId" clId="{F1F4C5AE-8D45-586B-B75F-DEB67508EE68}" dt="2026-07-03T12:05:25.465" v="69" actId="478"/>
          <ac:spMkLst>
            <pc:docMk/>
            <pc:sldMk cId="1764108954" sldId="351"/>
            <ac:spMk id="22" creationId="{E5614F85-8790-138B-0D8F-412F959AADFE}"/>
          </ac:spMkLst>
        </pc:spChg>
        <pc:spChg chg="add mod">
          <ac:chgData name="231 3213" userId="ca9dc2e32dd357c1" providerId="LiveId" clId="{F1F4C5AE-8D45-586B-B75F-DEB67508EE68}" dt="2026-07-03T12:12:57.146" v="255" actId="1038"/>
          <ac:spMkLst>
            <pc:docMk/>
            <pc:sldMk cId="1764108954" sldId="351"/>
            <ac:spMk id="23" creationId="{A1437787-790B-4E00-9C2F-F2C9F0E81C4A}"/>
          </ac:spMkLst>
        </pc:spChg>
        <pc:spChg chg="add mod">
          <ac:chgData name="231 3213" userId="ca9dc2e32dd357c1" providerId="LiveId" clId="{F1F4C5AE-8D45-586B-B75F-DEB67508EE68}" dt="2026-07-03T12:13:40.441" v="279" actId="1076"/>
          <ac:spMkLst>
            <pc:docMk/>
            <pc:sldMk cId="1764108954" sldId="351"/>
            <ac:spMk id="24" creationId="{190C6FE8-ABDB-BE58-149F-06CFEEA40F9F}"/>
          </ac:spMkLst>
        </pc:spChg>
        <pc:spChg chg="add mod">
          <ac:chgData name="231 3213" userId="ca9dc2e32dd357c1" providerId="LiveId" clId="{F1F4C5AE-8D45-586B-B75F-DEB67508EE68}" dt="2026-07-03T12:27:41.323" v="308" actId="20577"/>
          <ac:spMkLst>
            <pc:docMk/>
            <pc:sldMk cId="1764108954" sldId="351"/>
            <ac:spMk id="26" creationId="{B10E70CD-68D6-0A2E-6354-749A30989C12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1764108954" sldId="351"/>
            <ac:spMk id="27" creationId="{88D42704-ACE0-02AC-BA8A-B3F860BA9587}"/>
          </ac:spMkLst>
        </pc:spChg>
        <pc:picChg chg="add mod">
          <ac:chgData name="231 3213" userId="ca9dc2e32dd357c1" providerId="LiveId" clId="{F1F4C5AE-8D45-586B-B75F-DEB67508EE68}" dt="2026-07-03T12:11:22.556" v="156" actId="1035"/>
          <ac:picMkLst>
            <pc:docMk/>
            <pc:sldMk cId="1764108954" sldId="351"/>
            <ac:picMk id="3" creationId="{BC044C52-FD44-BB7C-035F-46B04F8D4E40}"/>
          </ac:picMkLst>
        </pc:picChg>
        <pc:picChg chg="del">
          <ac:chgData name="231 3213" userId="ca9dc2e32dd357c1" providerId="LiveId" clId="{F1F4C5AE-8D45-586B-B75F-DEB67508EE68}" dt="2026-07-03T12:04:19.959" v="45" actId="478"/>
          <ac:picMkLst>
            <pc:docMk/>
            <pc:sldMk cId="1764108954" sldId="351"/>
            <ac:picMk id="8" creationId="{AE413AAC-E7DA-043D-9D3E-E3C8C734777C}"/>
          </ac:picMkLst>
        </pc:picChg>
        <pc:picChg chg="add mod">
          <ac:chgData name="231 3213" userId="ca9dc2e32dd357c1" providerId="LiveId" clId="{F1F4C5AE-8D45-586B-B75F-DEB67508EE68}" dt="2026-07-03T12:11:38.321" v="176" actId="1076"/>
          <ac:picMkLst>
            <pc:docMk/>
            <pc:sldMk cId="1764108954" sldId="351"/>
            <ac:picMk id="11" creationId="{D41406D8-918E-F98C-EE22-F2008B8C1438}"/>
          </ac:picMkLst>
        </pc:picChg>
        <pc:picChg chg="del">
          <ac:chgData name="231 3213" userId="ca9dc2e32dd357c1" providerId="LiveId" clId="{F1F4C5AE-8D45-586B-B75F-DEB67508EE68}" dt="2026-07-03T12:05:22.916" v="68" actId="478"/>
          <ac:picMkLst>
            <pc:docMk/>
            <pc:sldMk cId="1764108954" sldId="351"/>
            <ac:picMk id="13" creationId="{8687AC20-2ECE-3A98-0BDF-57F3CAD657DD}"/>
          </ac:picMkLst>
        </pc:picChg>
        <pc:picChg chg="mod">
          <ac:chgData name="231 3213" userId="ca9dc2e32dd357c1" providerId="LiveId" clId="{F1F4C5AE-8D45-586B-B75F-DEB67508EE68}" dt="2026-07-03T12:26:28.405" v="287" actId="1076"/>
          <ac:picMkLst>
            <pc:docMk/>
            <pc:sldMk cId="1764108954" sldId="351"/>
            <ac:picMk id="14" creationId="{6B6EC6E2-645F-1280-D2DB-7888640AB1E1}"/>
          </ac:picMkLst>
        </pc:picChg>
        <pc:picChg chg="del">
          <ac:chgData name="231 3213" userId="ca9dc2e32dd357c1" providerId="LiveId" clId="{F1F4C5AE-8D45-586B-B75F-DEB67508EE68}" dt="2026-07-03T12:05:09.346" v="65" actId="478"/>
          <ac:picMkLst>
            <pc:docMk/>
            <pc:sldMk cId="1764108954" sldId="351"/>
            <ac:picMk id="15" creationId="{E50DEBBB-B152-93C0-F6C7-D23A5F56D6AB}"/>
          </ac:picMkLst>
        </pc:picChg>
        <pc:picChg chg="del">
          <ac:chgData name="231 3213" userId="ca9dc2e32dd357c1" providerId="LiveId" clId="{F1F4C5AE-8D45-586B-B75F-DEB67508EE68}" dt="2026-07-03T12:05:12.754" v="66" actId="478"/>
          <ac:picMkLst>
            <pc:docMk/>
            <pc:sldMk cId="1764108954" sldId="351"/>
            <ac:picMk id="19" creationId="{105C2ACC-8850-8116-1C5F-05A30542B573}"/>
          </ac:picMkLst>
        </pc:picChg>
        <pc:picChg chg="del">
          <ac:chgData name="231 3213" userId="ca9dc2e32dd357c1" providerId="LiveId" clId="{F1F4C5AE-8D45-586B-B75F-DEB67508EE68}" dt="2026-07-03T12:05:07.759" v="64" actId="478"/>
          <ac:picMkLst>
            <pc:docMk/>
            <pc:sldMk cId="1764108954" sldId="351"/>
            <ac:picMk id="20" creationId="{D762EFD3-C815-0A84-9F21-D47220B223DC}"/>
          </ac:picMkLst>
        </pc:picChg>
        <pc:picChg chg="del">
          <ac:chgData name="231 3213" userId="ca9dc2e32dd357c1" providerId="LiveId" clId="{F1F4C5AE-8D45-586B-B75F-DEB67508EE68}" dt="2026-07-03T12:05:12.754" v="66" actId="478"/>
          <ac:picMkLst>
            <pc:docMk/>
            <pc:sldMk cId="1764108954" sldId="351"/>
            <ac:picMk id="21" creationId="{87162DFD-8B68-D432-0D23-B39933BD11F7}"/>
          </ac:picMkLst>
        </pc:picChg>
        <pc:picChg chg="add mod">
          <ac:chgData name="231 3213" userId="ca9dc2e32dd357c1" providerId="LiveId" clId="{F1F4C5AE-8D45-586B-B75F-DEB67508EE68}" dt="2026-07-03T12:42:06.618" v="416" actId="1035"/>
          <ac:picMkLst>
            <pc:docMk/>
            <pc:sldMk cId="1764108954" sldId="351"/>
            <ac:picMk id="25" creationId="{29004F8F-9541-CD27-05A9-9EAFFC872131}"/>
          </ac:picMkLst>
        </pc:picChg>
      </pc:sldChg>
      <pc:sldChg chg="addSp delSp modSp mod addAnim delAnim">
        <pc:chgData name="231 3213" userId="ca9dc2e32dd357c1" providerId="LiveId" clId="{F1F4C5AE-8D45-586B-B75F-DEB67508EE68}" dt="2026-07-04T05:28:29.790" v="707"/>
        <pc:sldMkLst>
          <pc:docMk/>
          <pc:sldMk cId="270338349" sldId="352"/>
        </pc:sldMkLst>
        <pc:spChg chg="del">
          <ac:chgData name="231 3213" userId="ca9dc2e32dd357c1" providerId="LiveId" clId="{F1F4C5AE-8D45-586B-B75F-DEB67508EE68}" dt="2026-07-03T13:11:55.243" v="442" actId="478"/>
          <ac:spMkLst>
            <pc:docMk/>
            <pc:sldMk cId="270338349" sldId="352"/>
            <ac:spMk id="10" creationId="{06588C04-43FA-C56F-1276-8384B79155B4}"/>
          </ac:spMkLst>
        </pc:spChg>
        <pc:spChg chg="mod">
          <ac:chgData name="231 3213" userId="ca9dc2e32dd357c1" providerId="LiveId" clId="{F1F4C5AE-8D45-586B-B75F-DEB67508EE68}" dt="2026-07-03T13:19:33.653" v="449" actId="1076"/>
          <ac:spMkLst>
            <pc:docMk/>
            <pc:sldMk cId="270338349" sldId="352"/>
            <ac:spMk id="11" creationId="{5194A2CF-F470-33B0-379C-38963045E7CD}"/>
          </ac:spMkLst>
        </pc:spChg>
        <pc:spChg chg="add del mod">
          <ac:chgData name="231 3213" userId="ca9dc2e32dd357c1" providerId="LiveId" clId="{F1F4C5AE-8D45-586B-B75F-DEB67508EE68}" dt="2026-07-03T13:23:37.495" v="485" actId="478"/>
          <ac:spMkLst>
            <pc:docMk/>
            <pc:sldMk cId="270338349" sldId="352"/>
            <ac:spMk id="18" creationId="{879B3588-A346-3AD7-CF0B-9AA53C8EEE5A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270338349" sldId="352"/>
            <ac:spMk id="20" creationId="{2179D841-5BD6-ECB7-E3DE-F4B5E41AB2B9}"/>
          </ac:spMkLst>
        </pc:spChg>
        <pc:picChg chg="del">
          <ac:chgData name="231 3213" userId="ca9dc2e32dd357c1" providerId="LiveId" clId="{F1F4C5AE-8D45-586B-B75F-DEB67508EE68}" dt="2026-07-03T13:11:42.266" v="440" actId="478"/>
          <ac:picMkLst>
            <pc:docMk/>
            <pc:sldMk cId="270338349" sldId="352"/>
            <ac:picMk id="3" creationId="{33FD4062-61F4-89BC-3932-7F6F1B6DA29B}"/>
          </ac:picMkLst>
        </pc:picChg>
        <pc:picChg chg="del">
          <ac:chgData name="231 3213" userId="ca9dc2e32dd357c1" providerId="LiveId" clId="{F1F4C5AE-8D45-586B-B75F-DEB67508EE68}" dt="2026-07-03T13:11:40.499" v="439" actId="478"/>
          <ac:picMkLst>
            <pc:docMk/>
            <pc:sldMk cId="270338349" sldId="352"/>
            <ac:picMk id="6" creationId="{DF43BF45-529D-3661-335A-831438C29B70}"/>
          </ac:picMkLst>
        </pc:picChg>
        <pc:picChg chg="add del">
          <ac:chgData name="231 3213" userId="ca9dc2e32dd357c1" providerId="LiveId" clId="{F1F4C5AE-8D45-586B-B75F-DEB67508EE68}" dt="2026-07-03T13:11:22.219" v="435" actId="478"/>
          <ac:picMkLst>
            <pc:docMk/>
            <pc:sldMk cId="270338349" sldId="352"/>
            <ac:picMk id="8" creationId="{A3666439-1C1C-57F0-4C01-35152297E25F}"/>
          </ac:picMkLst>
        </pc:picChg>
        <pc:picChg chg="del">
          <ac:chgData name="231 3213" userId="ca9dc2e32dd357c1" providerId="LiveId" clId="{F1F4C5AE-8D45-586B-B75F-DEB67508EE68}" dt="2026-07-03T13:11:56.852" v="443" actId="478"/>
          <ac:picMkLst>
            <pc:docMk/>
            <pc:sldMk cId="270338349" sldId="352"/>
            <ac:picMk id="9" creationId="{8666A3C5-7D85-B602-2B82-D8AD5F2764DB}"/>
          </ac:picMkLst>
        </pc:picChg>
        <pc:picChg chg="add mod">
          <ac:chgData name="231 3213" userId="ca9dc2e32dd357c1" providerId="LiveId" clId="{F1F4C5AE-8D45-586B-B75F-DEB67508EE68}" dt="2026-07-03T13:11:19.446" v="433" actId="1076"/>
          <ac:picMkLst>
            <pc:docMk/>
            <pc:sldMk cId="270338349" sldId="352"/>
            <ac:picMk id="13" creationId="{D682BA20-DEA2-5CDF-744F-A5E3300B2C4A}"/>
          </ac:picMkLst>
        </pc:picChg>
        <pc:picChg chg="add mod">
          <ac:chgData name="231 3213" userId="ca9dc2e32dd357c1" providerId="LiveId" clId="{F1F4C5AE-8D45-586B-B75F-DEB67508EE68}" dt="2026-07-03T13:21:38.087" v="463" actId="14100"/>
          <ac:picMkLst>
            <pc:docMk/>
            <pc:sldMk cId="270338349" sldId="352"/>
            <ac:picMk id="14" creationId="{47F82DF6-8B71-8C9C-CA52-920DBA61FBC2}"/>
          </ac:picMkLst>
        </pc:picChg>
        <pc:picChg chg="add mod">
          <ac:chgData name="231 3213" userId="ca9dc2e32dd357c1" providerId="LiveId" clId="{F1F4C5AE-8D45-586B-B75F-DEB67508EE68}" dt="2026-07-03T13:20:04.348" v="453" actId="1076"/>
          <ac:picMkLst>
            <pc:docMk/>
            <pc:sldMk cId="270338349" sldId="352"/>
            <ac:picMk id="15" creationId="{2B282374-11F5-83ED-8909-CA45F23BE21C}"/>
          </ac:picMkLst>
        </pc:picChg>
        <pc:picChg chg="add mod">
          <ac:chgData name="231 3213" userId="ca9dc2e32dd357c1" providerId="LiveId" clId="{F1F4C5AE-8D45-586B-B75F-DEB67508EE68}" dt="2026-07-03T13:23:51.519" v="487" actId="167"/>
          <ac:picMkLst>
            <pc:docMk/>
            <pc:sldMk cId="270338349" sldId="352"/>
            <ac:picMk id="16" creationId="{63ED13BC-26B1-7EDF-3267-EC2CFC51BC04}"/>
          </ac:picMkLst>
        </pc:picChg>
        <pc:picChg chg="add del mod">
          <ac:chgData name="231 3213" userId="ca9dc2e32dd357c1" providerId="LiveId" clId="{F1F4C5AE-8D45-586B-B75F-DEB67508EE68}" dt="2026-07-03T13:23:35.488" v="484" actId="478"/>
          <ac:picMkLst>
            <pc:docMk/>
            <pc:sldMk cId="270338349" sldId="352"/>
            <ac:picMk id="17" creationId="{58ADCCF8-9D5A-76AF-5982-1A13D97DA64A}"/>
          </ac:picMkLst>
        </pc:picChg>
        <pc:picChg chg="add del mod">
          <ac:chgData name="231 3213" userId="ca9dc2e32dd357c1" providerId="LiveId" clId="{F1F4C5AE-8D45-586B-B75F-DEB67508EE68}" dt="2026-07-03T13:23:34.069" v="483" actId="478"/>
          <ac:picMkLst>
            <pc:docMk/>
            <pc:sldMk cId="270338349" sldId="352"/>
            <ac:picMk id="19" creationId="{25192FC1-8D15-6784-3F90-2608B1151FC9}"/>
          </ac:picMkLst>
        </pc:picChg>
      </pc:sldChg>
      <pc:sldChg chg="addSp delSp modSp mod delAnim">
        <pc:chgData name="231 3213" userId="ca9dc2e32dd357c1" providerId="LiveId" clId="{F1F4C5AE-8D45-586B-B75F-DEB67508EE68}" dt="2026-07-04T05:28:29.790" v="707"/>
        <pc:sldMkLst>
          <pc:docMk/>
          <pc:sldMk cId="2386265701" sldId="353"/>
        </pc:sldMkLst>
        <pc:spChg chg="mod">
          <ac:chgData name="231 3213" userId="ca9dc2e32dd357c1" providerId="LiveId" clId="{F1F4C5AE-8D45-586B-B75F-DEB67508EE68}" dt="2026-07-03T12:32:46.443" v="397" actId="1076"/>
          <ac:spMkLst>
            <pc:docMk/>
            <pc:sldMk cId="2386265701" sldId="353"/>
            <ac:spMk id="16" creationId="{129073E3-55B3-CCDB-BAC0-F7D9FB22354A}"/>
          </ac:spMkLst>
        </pc:spChg>
        <pc:spChg chg="mod">
          <ac:chgData name="231 3213" userId="ca9dc2e32dd357c1" providerId="LiveId" clId="{F1F4C5AE-8D45-586B-B75F-DEB67508EE68}" dt="2026-07-03T12:32:29.012" v="394" actId="14100"/>
          <ac:spMkLst>
            <pc:docMk/>
            <pc:sldMk cId="2386265701" sldId="353"/>
            <ac:spMk id="17" creationId="{FA6335F1-77FE-6890-6BCB-5CC8533076AA}"/>
          </ac:spMkLst>
        </pc:spChg>
        <pc:spChg chg="mod">
          <ac:chgData name="231 3213" userId="ca9dc2e32dd357c1" providerId="LiveId" clId="{F1F4C5AE-8D45-586B-B75F-DEB67508EE68}" dt="2026-07-03T12:32:26.312" v="393" actId="1076"/>
          <ac:spMkLst>
            <pc:docMk/>
            <pc:sldMk cId="2386265701" sldId="353"/>
            <ac:spMk id="18" creationId="{CEF2EFE5-0D1D-B4DA-3AE4-027C04EF4229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2386265701" sldId="353"/>
            <ac:spMk id="24" creationId="{9D80BD71-7C43-BF49-C81D-C91C1DDD0D08}"/>
          </ac:spMkLst>
        </pc:spChg>
        <pc:picChg chg="add mod">
          <ac:chgData name="231 3213" userId="ca9dc2e32dd357c1" providerId="LiveId" clId="{F1F4C5AE-8D45-586B-B75F-DEB67508EE68}" dt="2026-07-03T12:30:27.392" v="318" actId="167"/>
          <ac:picMkLst>
            <pc:docMk/>
            <pc:sldMk cId="2386265701" sldId="353"/>
            <ac:picMk id="3" creationId="{F05DCE51-878A-01A2-A03D-B0B7E20A8898}"/>
          </ac:picMkLst>
        </pc:picChg>
        <pc:picChg chg="del">
          <ac:chgData name="231 3213" userId="ca9dc2e32dd357c1" providerId="LiveId" clId="{F1F4C5AE-8D45-586B-B75F-DEB67508EE68}" dt="2026-07-03T12:28:27.248" v="311" actId="478"/>
          <ac:picMkLst>
            <pc:docMk/>
            <pc:sldMk cId="2386265701" sldId="353"/>
            <ac:picMk id="10" creationId="{74EDE702-5FC8-F051-40CD-1DEBACB9DCD2}"/>
          </ac:picMkLst>
        </pc:picChg>
        <pc:picChg chg="del">
          <ac:chgData name="231 3213" userId="ca9dc2e32dd357c1" providerId="LiveId" clId="{F1F4C5AE-8D45-586B-B75F-DEB67508EE68}" dt="2026-07-03T12:28:30.732" v="312" actId="478"/>
          <ac:picMkLst>
            <pc:docMk/>
            <pc:sldMk cId="2386265701" sldId="353"/>
            <ac:picMk id="11" creationId="{A1E2772F-61FC-427D-7338-F418AF45D289}"/>
          </ac:picMkLst>
        </pc:picChg>
        <pc:picChg chg="add mod">
          <ac:chgData name="231 3213" userId="ca9dc2e32dd357c1" providerId="LiveId" clId="{F1F4C5AE-8D45-586B-B75F-DEB67508EE68}" dt="2026-07-03T12:31:34.629" v="324" actId="1076"/>
          <ac:picMkLst>
            <pc:docMk/>
            <pc:sldMk cId="2386265701" sldId="353"/>
            <ac:picMk id="15" creationId="{9A2AFE35-A0D8-CE53-0AFF-0F87EC665165}"/>
          </ac:picMkLst>
        </pc:picChg>
        <pc:cxnChg chg="mod">
          <ac:chgData name="231 3213" userId="ca9dc2e32dd357c1" providerId="LiveId" clId="{F1F4C5AE-8D45-586B-B75F-DEB67508EE68}" dt="2026-07-03T12:32:41.195" v="396" actId="14100"/>
          <ac:cxnSpMkLst>
            <pc:docMk/>
            <pc:sldMk cId="2386265701" sldId="353"/>
            <ac:cxnSpMk id="13" creationId="{EDAFF785-984A-7F72-ED4A-DF2C15AA0211}"/>
          </ac:cxnSpMkLst>
        </pc:cxnChg>
        <pc:cxnChg chg="mod">
          <ac:chgData name="231 3213" userId="ca9dc2e32dd357c1" providerId="LiveId" clId="{F1F4C5AE-8D45-586B-B75F-DEB67508EE68}" dt="2026-07-03T12:32:37.111" v="395" actId="14100"/>
          <ac:cxnSpMkLst>
            <pc:docMk/>
            <pc:sldMk cId="2386265701" sldId="353"/>
            <ac:cxnSpMk id="14" creationId="{E59A097C-642C-DCB7-80FE-2D4ACD7C3B4D}"/>
          </ac:cxnSpMkLst>
        </pc:cxnChg>
        <pc:cxnChg chg="mod">
          <ac:chgData name="231 3213" userId="ca9dc2e32dd357c1" providerId="LiveId" clId="{F1F4C5AE-8D45-586B-B75F-DEB67508EE68}" dt="2026-07-03T12:30:38.148" v="319" actId="14100"/>
          <ac:cxnSpMkLst>
            <pc:docMk/>
            <pc:sldMk cId="2386265701" sldId="353"/>
            <ac:cxnSpMk id="22" creationId="{90A7C918-B9C0-70FA-4D75-E696BE607384}"/>
          </ac:cxnSpMkLst>
        </pc:cxnChg>
        <pc:cxnChg chg="mod">
          <ac:chgData name="231 3213" userId="ca9dc2e32dd357c1" providerId="LiveId" clId="{F1F4C5AE-8D45-586B-B75F-DEB67508EE68}" dt="2026-07-03T12:32:49.712" v="398" actId="14100"/>
          <ac:cxnSpMkLst>
            <pc:docMk/>
            <pc:sldMk cId="2386265701" sldId="353"/>
            <ac:cxnSpMk id="25" creationId="{19A9AF59-EF39-1304-7D2C-866946ED77A4}"/>
          </ac:cxnSpMkLst>
        </pc:cxnChg>
      </pc:sldChg>
      <pc:sldChg chg="addSp delSp modSp add del mod">
        <pc:chgData name="231 3213" userId="ca9dc2e32dd357c1" providerId="LiveId" clId="{F1F4C5AE-8D45-586B-B75F-DEB67508EE68}" dt="2026-07-03T09:10:37.470" v="42" actId="2696"/>
        <pc:sldMkLst>
          <pc:docMk/>
          <pc:sldMk cId="3834872520" sldId="354"/>
        </pc:sldMkLst>
      </pc:sldChg>
      <pc:sldChg chg="add del">
        <pc:chgData name="231 3213" userId="ca9dc2e32dd357c1" providerId="LiveId" clId="{F1F4C5AE-8D45-586B-B75F-DEB67508EE68}" dt="2026-07-03T09:10:36.329" v="41" actId="2696"/>
        <pc:sldMkLst>
          <pc:docMk/>
          <pc:sldMk cId="93544498" sldId="355"/>
        </pc:sldMkLst>
      </pc:sldChg>
      <pc:sldChg chg="addSp modSp mod">
        <pc:chgData name="231 3213" userId="ca9dc2e32dd357c1" providerId="LiveId" clId="{F1F4C5AE-8D45-586B-B75F-DEB67508EE68}" dt="2026-07-04T05:28:57.449" v="711" actId="20577"/>
        <pc:sldMkLst>
          <pc:docMk/>
          <pc:sldMk cId="3544538491" sldId="356"/>
        </pc:sldMkLst>
        <pc:spChg chg="mod">
          <ac:chgData name="231 3213" userId="ca9dc2e32dd357c1" providerId="LiveId" clId="{F1F4C5AE-8D45-586B-B75F-DEB67508EE68}" dt="2026-07-04T05:28:57.449" v="711" actId="20577"/>
          <ac:spMkLst>
            <pc:docMk/>
            <pc:sldMk cId="3544538491" sldId="356"/>
            <ac:spMk id="7" creationId="{4C6236F9-7FC2-0DCD-C28E-7BE68625F747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3544538491" sldId="356"/>
            <ac:spMk id="8" creationId="{03826C4A-F934-1C0E-B8E2-A79A68F8461A}"/>
          </ac:spMkLst>
        </pc:spChg>
        <pc:picChg chg="add mod">
          <ac:chgData name="231 3213" userId="ca9dc2e32dd357c1" providerId="LiveId" clId="{F1F4C5AE-8D45-586B-B75F-DEB67508EE68}" dt="2026-07-03T12:49:16.610" v="423" actId="1076"/>
          <ac:picMkLst>
            <pc:docMk/>
            <pc:sldMk cId="3544538491" sldId="356"/>
            <ac:picMk id="3" creationId="{7CBCA1DD-C7BF-BF1F-4890-C7904D088BF8}"/>
          </ac:picMkLst>
        </pc:picChg>
        <pc:picChg chg="add mod">
          <ac:chgData name="231 3213" userId="ca9dc2e32dd357c1" providerId="LiveId" clId="{F1F4C5AE-8D45-586B-B75F-DEB67508EE68}" dt="2026-07-03T12:49:19.519" v="425" actId="1076"/>
          <ac:picMkLst>
            <pc:docMk/>
            <pc:sldMk cId="3544538491" sldId="356"/>
            <ac:picMk id="6" creationId="{D367E235-1BDF-B40B-5917-DBF3CC4CE705}"/>
          </ac:picMkLst>
        </pc:picChg>
      </pc:sldChg>
      <pc:sldChg chg="addSp modSp">
        <pc:chgData name="231 3213" userId="ca9dc2e32dd357c1" providerId="LiveId" clId="{F1F4C5AE-8D45-586B-B75F-DEB67508EE68}" dt="2026-07-04T05:28:29.790" v="707"/>
        <pc:sldMkLst>
          <pc:docMk/>
          <pc:sldMk cId="653911760" sldId="357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653911760" sldId="357"/>
            <ac:spMk id="6" creationId="{08324703-3929-B5EB-F0C0-DCD28E54DE76}"/>
          </ac:spMkLst>
        </pc:spChg>
      </pc:sldChg>
      <pc:sldChg chg="addSp modSp">
        <pc:chgData name="231 3213" userId="ca9dc2e32dd357c1" providerId="LiveId" clId="{F1F4C5AE-8D45-586B-B75F-DEB67508EE68}" dt="2026-07-04T05:28:29.790" v="707"/>
        <pc:sldMkLst>
          <pc:docMk/>
          <pc:sldMk cId="2917478209" sldId="358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2917478209" sldId="358"/>
            <ac:spMk id="3" creationId="{8B5ABA3C-3175-1C5E-1CFC-16BDCB502128}"/>
          </ac:spMkLst>
        </pc:spChg>
      </pc:sldChg>
      <pc:sldChg chg="addSp delSp modSp mod delAnim">
        <pc:chgData name="231 3213" userId="ca9dc2e32dd357c1" providerId="LiveId" clId="{F1F4C5AE-8D45-586B-B75F-DEB67508EE68}" dt="2026-07-04T05:28:29.790" v="707"/>
        <pc:sldMkLst>
          <pc:docMk/>
          <pc:sldMk cId="3769990678" sldId="359"/>
        </pc:sldMkLst>
        <pc:spChg chg="mod">
          <ac:chgData name="231 3213" userId="ca9dc2e32dd357c1" providerId="LiveId" clId="{F1F4C5AE-8D45-586B-B75F-DEB67508EE68}" dt="2026-07-03T13:29:11.167" v="492" actId="1076"/>
          <ac:spMkLst>
            <pc:docMk/>
            <pc:sldMk cId="3769990678" sldId="359"/>
            <ac:spMk id="8" creationId="{89C37D03-DBFC-F8AD-ABC1-7BEA851E2644}"/>
          </ac:spMkLst>
        </pc:spChg>
        <pc:spChg chg="del">
          <ac:chgData name="231 3213" userId="ca9dc2e32dd357c1" providerId="LiveId" clId="{F1F4C5AE-8D45-586B-B75F-DEB67508EE68}" dt="2026-07-03T13:26:58.577" v="489" actId="478"/>
          <ac:spMkLst>
            <pc:docMk/>
            <pc:sldMk cId="3769990678" sldId="359"/>
            <ac:spMk id="12" creationId="{B4A83F96-A9A9-7A13-35B5-A17EFD41D74E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3769990678" sldId="359"/>
            <ac:spMk id="14" creationId="{8B613957-B2D6-5FA3-7D83-8DFE69FA7099}"/>
          </ac:spMkLst>
        </pc:spChg>
        <pc:picChg chg="add mod">
          <ac:chgData name="231 3213" userId="ca9dc2e32dd357c1" providerId="LiveId" clId="{F1F4C5AE-8D45-586B-B75F-DEB67508EE68}" dt="2026-07-03T13:29:16.448" v="495" actId="1076"/>
          <ac:picMkLst>
            <pc:docMk/>
            <pc:sldMk cId="3769990678" sldId="359"/>
            <ac:picMk id="3" creationId="{2A911F02-752B-3517-2849-815170D9478C}"/>
          </ac:picMkLst>
        </pc:picChg>
        <pc:picChg chg="del">
          <ac:chgData name="231 3213" userId="ca9dc2e32dd357c1" providerId="LiveId" clId="{F1F4C5AE-8D45-586B-B75F-DEB67508EE68}" dt="2026-07-03T13:26:52.122" v="488" actId="478"/>
          <ac:picMkLst>
            <pc:docMk/>
            <pc:sldMk cId="3769990678" sldId="359"/>
            <ac:picMk id="6" creationId="{437204D6-A9E7-DD53-A68D-31207E4A3047}"/>
          </ac:picMkLst>
        </pc:picChg>
        <pc:picChg chg="add mod">
          <ac:chgData name="231 3213" userId="ca9dc2e32dd357c1" providerId="LiveId" clId="{F1F4C5AE-8D45-586B-B75F-DEB67508EE68}" dt="2026-07-03T13:29:36.040" v="497" actId="1076"/>
          <ac:picMkLst>
            <pc:docMk/>
            <pc:sldMk cId="3769990678" sldId="359"/>
            <ac:picMk id="9" creationId="{2CBD8372-D010-BC34-D648-AE79FDC3FD0E}"/>
          </ac:picMkLst>
        </pc:picChg>
        <pc:picChg chg="del">
          <ac:chgData name="231 3213" userId="ca9dc2e32dd357c1" providerId="LiveId" clId="{F1F4C5AE-8D45-586B-B75F-DEB67508EE68}" dt="2026-07-03T13:26:58.577" v="489" actId="478"/>
          <ac:picMkLst>
            <pc:docMk/>
            <pc:sldMk cId="3769990678" sldId="359"/>
            <ac:picMk id="11" creationId="{93672F48-E550-3FCD-A08C-2BAF63CB36F1}"/>
          </ac:picMkLst>
        </pc:picChg>
      </pc:sldChg>
      <pc:sldChg chg="addSp delSp modSp mod delAnim modAnim">
        <pc:chgData name="231 3213" userId="ca9dc2e32dd357c1" providerId="LiveId" clId="{F1F4C5AE-8D45-586B-B75F-DEB67508EE68}" dt="2026-07-04T05:28:29.790" v="707"/>
        <pc:sldMkLst>
          <pc:docMk/>
          <pc:sldMk cId="2985029375" sldId="360"/>
        </pc:sldMkLst>
        <pc:spChg chg="mod">
          <ac:chgData name="231 3213" userId="ca9dc2e32dd357c1" providerId="LiveId" clId="{F1F4C5AE-8D45-586B-B75F-DEB67508EE68}" dt="2026-07-04T05:21:47.956" v="704" actId="20577"/>
          <ac:spMkLst>
            <pc:docMk/>
            <pc:sldMk cId="2985029375" sldId="360"/>
            <ac:spMk id="10" creationId="{B4A83F96-A9A9-7A13-35B5-A17EFD41D74E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2985029375" sldId="360"/>
            <ac:spMk id="16" creationId="{67F804CC-38EB-4B3C-1A43-21D5468B8647}"/>
          </ac:spMkLst>
        </pc:spChg>
        <pc:picChg chg="del">
          <ac:chgData name="231 3213" userId="ca9dc2e32dd357c1" providerId="LiveId" clId="{F1F4C5AE-8D45-586B-B75F-DEB67508EE68}" dt="2026-07-03T14:45:08.058" v="603" actId="478"/>
          <ac:picMkLst>
            <pc:docMk/>
            <pc:sldMk cId="2985029375" sldId="360"/>
            <ac:picMk id="6" creationId="{E4EEC77A-CEAD-31F8-45B5-3FB077F316E1}"/>
          </ac:picMkLst>
        </pc:picChg>
        <pc:picChg chg="del">
          <ac:chgData name="231 3213" userId="ca9dc2e32dd357c1" providerId="LiveId" clId="{F1F4C5AE-8D45-586B-B75F-DEB67508EE68}" dt="2026-07-03T15:16:42.134" v="612" actId="478"/>
          <ac:picMkLst>
            <pc:docMk/>
            <pc:sldMk cId="2985029375" sldId="360"/>
            <ac:picMk id="8" creationId="{2C24BEB9-C1E7-E290-3463-C11B6FF0D3DC}"/>
          </ac:picMkLst>
        </pc:picChg>
        <pc:picChg chg="del">
          <ac:chgData name="231 3213" userId="ca9dc2e32dd357c1" providerId="LiveId" clId="{F1F4C5AE-8D45-586B-B75F-DEB67508EE68}" dt="2026-07-03T15:16:32.012" v="611" actId="478"/>
          <ac:picMkLst>
            <pc:docMk/>
            <pc:sldMk cId="2985029375" sldId="360"/>
            <ac:picMk id="9" creationId="{98500DAB-EF52-EB08-84FC-7C800CB69784}"/>
          </ac:picMkLst>
        </pc:picChg>
        <pc:picChg chg="add mod">
          <ac:chgData name="231 3213" userId="ca9dc2e32dd357c1" providerId="LiveId" clId="{F1F4C5AE-8D45-586B-B75F-DEB67508EE68}" dt="2026-07-03T15:19:00.212" v="627" actId="1076"/>
          <ac:picMkLst>
            <pc:docMk/>
            <pc:sldMk cId="2985029375" sldId="360"/>
            <ac:picMk id="12" creationId="{77FD7060-8040-6D33-4F3F-ADBE1B4A64F8}"/>
          </ac:picMkLst>
        </pc:picChg>
        <pc:picChg chg="add del mod">
          <ac:chgData name="231 3213" userId="ca9dc2e32dd357c1" providerId="LiveId" clId="{F1F4C5AE-8D45-586B-B75F-DEB67508EE68}" dt="2026-07-03T15:18:05.777" v="621" actId="478"/>
          <ac:picMkLst>
            <pc:docMk/>
            <pc:sldMk cId="2985029375" sldId="360"/>
            <ac:picMk id="13" creationId="{EECA0FD6-87F0-AB8D-555D-5FAB89498B5F}"/>
          </ac:picMkLst>
        </pc:picChg>
        <pc:picChg chg="add mod">
          <ac:chgData name="231 3213" userId="ca9dc2e32dd357c1" providerId="LiveId" clId="{F1F4C5AE-8D45-586B-B75F-DEB67508EE68}" dt="2026-07-03T15:19:04.157" v="628" actId="14100"/>
          <ac:picMkLst>
            <pc:docMk/>
            <pc:sldMk cId="2985029375" sldId="360"/>
            <ac:picMk id="14" creationId="{4CDB6FB4-FEAF-83CF-D39C-9E9961F459DA}"/>
          </ac:picMkLst>
        </pc:picChg>
        <pc:picChg chg="add mod">
          <ac:chgData name="231 3213" userId="ca9dc2e32dd357c1" providerId="LiveId" clId="{F1F4C5AE-8D45-586B-B75F-DEB67508EE68}" dt="2026-07-03T15:19:46.123" v="633" actId="167"/>
          <ac:picMkLst>
            <pc:docMk/>
            <pc:sldMk cId="2985029375" sldId="360"/>
            <ac:picMk id="15" creationId="{C28C6802-E7B8-7BEC-2C67-66136E9A8385}"/>
          </ac:picMkLst>
        </pc:picChg>
      </pc:sldChg>
      <pc:sldChg chg="addSp modSp mod">
        <pc:chgData name="231 3213" userId="ca9dc2e32dd357c1" providerId="LiveId" clId="{F1F4C5AE-8D45-586B-B75F-DEB67508EE68}" dt="2026-07-04T05:28:29.790" v="707"/>
        <pc:sldMkLst>
          <pc:docMk/>
          <pc:sldMk cId="1221454572" sldId="361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1221454572" sldId="361"/>
            <ac:spMk id="3" creationId="{5F43CF5D-F3D7-B07B-6090-A8FB8A5FCA8D}"/>
          </ac:spMkLst>
        </pc:spChg>
        <pc:spChg chg="mod">
          <ac:chgData name="231 3213" userId="ca9dc2e32dd357c1" providerId="LiveId" clId="{F1F4C5AE-8D45-586B-B75F-DEB67508EE68}" dt="2026-07-04T05:19:39.169" v="703" actId="20577"/>
          <ac:spMkLst>
            <pc:docMk/>
            <pc:sldMk cId="1221454572" sldId="361"/>
            <ac:spMk id="6" creationId="{11839439-2850-52C3-E5BC-E5F6AD1F2053}"/>
          </ac:spMkLst>
        </pc:spChg>
      </pc:sldChg>
      <pc:sldChg chg="addSp delSp modSp add del mod">
        <pc:chgData name="231 3213" userId="ca9dc2e32dd357c1" providerId="LiveId" clId="{F1F4C5AE-8D45-586B-B75F-DEB67508EE68}" dt="2026-07-04T05:29:01.913" v="713" actId="2696"/>
        <pc:sldMkLst>
          <pc:docMk/>
          <pc:sldMk cId="3908744737" sldId="362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3908744737" sldId="362"/>
            <ac:spMk id="6" creationId="{D2A73560-0344-7E4C-B60B-C006E8D8C852}"/>
          </ac:spMkLst>
        </pc:spChg>
        <pc:picChg chg="del">
          <ac:chgData name="231 3213" userId="ca9dc2e32dd357c1" providerId="LiveId" clId="{F1F4C5AE-8D45-586B-B75F-DEB67508EE68}" dt="2026-07-03T12:48:02.779" v="419" actId="478"/>
          <ac:picMkLst>
            <pc:docMk/>
            <pc:sldMk cId="3908744737" sldId="362"/>
            <ac:picMk id="3" creationId="{D2D44C99-87E2-F302-10D3-90823E15788B}"/>
          </ac:picMkLst>
        </pc:picChg>
      </pc:sldChg>
      <pc:sldChg chg="addSp modSp add mod">
        <pc:chgData name="231 3213" userId="ca9dc2e32dd357c1" providerId="LiveId" clId="{F1F4C5AE-8D45-586B-B75F-DEB67508EE68}" dt="2026-07-04T05:28:53.603" v="710" actId="20577"/>
        <pc:sldMkLst>
          <pc:docMk/>
          <pc:sldMk cId="1864768836" sldId="363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1864768836" sldId="363"/>
            <ac:spMk id="3" creationId="{48E20833-E978-B4D6-3D35-F12DAD32B726}"/>
          </ac:spMkLst>
        </pc:spChg>
        <pc:spChg chg="mod">
          <ac:chgData name="231 3213" userId="ca9dc2e32dd357c1" providerId="LiveId" clId="{F1F4C5AE-8D45-586B-B75F-DEB67508EE68}" dt="2026-07-04T05:28:53.603" v="710" actId="20577"/>
          <ac:spMkLst>
            <pc:docMk/>
            <pc:sldMk cId="1864768836" sldId="363"/>
            <ac:spMk id="7" creationId="{1720F4AB-29A2-F64D-5BBA-764FF7E0CEC9}"/>
          </ac:spMkLst>
        </pc:spChg>
      </pc:sldChg>
      <pc:sldChg chg="addSp modSp add del">
        <pc:chgData name="231 3213" userId="ca9dc2e32dd357c1" providerId="LiveId" clId="{F1F4C5AE-8D45-586B-B75F-DEB67508EE68}" dt="2026-07-04T05:29:00.271" v="712" actId="2696"/>
        <pc:sldMkLst>
          <pc:docMk/>
          <pc:sldMk cId="202727471" sldId="364"/>
        </pc:sldMkLst>
        <pc:spChg chg="add mod">
          <ac:chgData name="231 3213" userId="ca9dc2e32dd357c1" providerId="LiveId" clId="{F1F4C5AE-8D45-586B-B75F-DEB67508EE68}" dt="2026-07-04T05:28:29.790" v="707"/>
          <ac:spMkLst>
            <pc:docMk/>
            <pc:sldMk cId="202727471" sldId="364"/>
            <ac:spMk id="3" creationId="{7FF6B4C3-CE70-0F0A-390B-B10E5C8B59CD}"/>
          </ac:spMkLst>
        </pc:spChg>
      </pc:sldChg>
      <pc:sldChg chg="addSp modSp add mod">
        <pc:chgData name="231 3213" userId="ca9dc2e32dd357c1" providerId="LiveId" clId="{F1F4C5AE-8D45-586B-B75F-DEB67508EE68}" dt="2026-07-04T05:28:29.790" v="707"/>
        <pc:sldMkLst>
          <pc:docMk/>
          <pc:sldMk cId="1465015160" sldId="365"/>
        </pc:sldMkLst>
        <pc:spChg chg="mod">
          <ac:chgData name="231 3213" userId="ca9dc2e32dd357c1" providerId="LiveId" clId="{F1F4C5AE-8D45-586B-B75F-DEB67508EE68}" dt="2026-07-03T13:37:14.388" v="499"/>
          <ac:spMkLst>
            <pc:docMk/>
            <pc:sldMk cId="1465015160" sldId="365"/>
            <ac:spMk id="7" creationId="{4BEB6EA1-FB7D-A60B-ED94-A13FEF984196}"/>
          </ac:spMkLst>
        </pc:spChg>
        <pc:spChg chg="add mod">
          <ac:chgData name="231 3213" userId="ca9dc2e32dd357c1" providerId="LiveId" clId="{F1F4C5AE-8D45-586B-B75F-DEB67508EE68}" dt="2026-07-03T13:49:08.084" v="580" actId="113"/>
          <ac:spMkLst>
            <pc:docMk/>
            <pc:sldMk cId="1465015160" sldId="365"/>
            <ac:spMk id="10" creationId="{0B04C53A-1922-4C00-3C0E-1F0E52C9B8BE}"/>
          </ac:spMkLst>
        </pc:spChg>
        <pc:spChg chg="add mod">
          <ac:chgData name="231 3213" userId="ca9dc2e32dd357c1" providerId="LiveId" clId="{F1F4C5AE-8D45-586B-B75F-DEB67508EE68}" dt="2026-07-03T13:49:32.734" v="602" actId="113"/>
          <ac:spMkLst>
            <pc:docMk/>
            <pc:sldMk cId="1465015160" sldId="365"/>
            <ac:spMk id="11" creationId="{F975DDEF-96EF-A5D0-5B7F-4501CE8AEAD4}"/>
          </ac:spMkLst>
        </pc:spChg>
        <pc:spChg chg="add mod">
          <ac:chgData name="231 3213" userId="ca9dc2e32dd357c1" providerId="LiveId" clId="{F1F4C5AE-8D45-586B-B75F-DEB67508EE68}" dt="2026-07-04T05:28:29.790" v="707"/>
          <ac:spMkLst>
            <pc:docMk/>
            <pc:sldMk cId="1465015160" sldId="365"/>
            <ac:spMk id="12" creationId="{87306486-4FF4-96F9-796D-DE4F1DA10359}"/>
          </ac:spMkLst>
        </pc:spChg>
        <pc:picChg chg="add mod">
          <ac:chgData name="231 3213" userId="ca9dc2e32dd357c1" providerId="LiveId" clId="{F1F4C5AE-8D45-586B-B75F-DEB67508EE68}" dt="2026-07-03T13:46:59.232" v="519" actId="1076"/>
          <ac:picMkLst>
            <pc:docMk/>
            <pc:sldMk cId="1465015160" sldId="365"/>
            <ac:picMk id="3" creationId="{E9562D35-DFC9-5114-E774-7113ED77939D}"/>
          </ac:picMkLst>
        </pc:picChg>
        <pc:picChg chg="add mod">
          <ac:chgData name="231 3213" userId="ca9dc2e32dd357c1" providerId="LiveId" clId="{F1F4C5AE-8D45-586B-B75F-DEB67508EE68}" dt="2026-07-03T13:47:24.570" v="541" actId="1038"/>
          <ac:picMkLst>
            <pc:docMk/>
            <pc:sldMk cId="1465015160" sldId="365"/>
            <ac:picMk id="8" creationId="{2DD7866F-6831-9FEA-E564-E3632076D45A}"/>
          </ac:picMkLst>
        </pc:picChg>
        <pc:picChg chg="add mod">
          <ac:chgData name="231 3213" userId="ca9dc2e32dd357c1" providerId="LiveId" clId="{F1F4C5AE-8D45-586B-B75F-DEB67508EE68}" dt="2026-07-03T13:47:29.084" v="561" actId="1038"/>
          <ac:picMkLst>
            <pc:docMk/>
            <pc:sldMk cId="1465015160" sldId="365"/>
            <ac:picMk id="9" creationId="{D91E5A99-BC32-5272-412F-68138C3C4512}"/>
          </ac:picMkLst>
        </pc:picChg>
      </pc:sldChg>
      <pc:sldChg chg="addSp delSp modSp add mod">
        <pc:chgData name="231 3213" userId="ca9dc2e32dd357c1" providerId="LiveId" clId="{F1F4C5AE-8D45-586B-B75F-DEB67508EE68}" dt="2026-07-04T05:29:42.776" v="719" actId="1076"/>
        <pc:sldMkLst>
          <pc:docMk/>
          <pc:sldMk cId="1316695357" sldId="366"/>
        </pc:sldMkLst>
        <pc:spChg chg="add del mod">
          <ac:chgData name="231 3213" userId="ca9dc2e32dd357c1" providerId="LiveId" clId="{F1F4C5AE-8D45-586B-B75F-DEB67508EE68}" dt="2026-07-04T05:29:32.477" v="717" actId="478"/>
          <ac:spMkLst>
            <pc:docMk/>
            <pc:sldMk cId="1316695357" sldId="366"/>
            <ac:spMk id="6" creationId="{7129D6E7-5512-C919-8D6F-5FD1E2170277}"/>
          </ac:spMkLst>
        </pc:spChg>
        <pc:picChg chg="add mod">
          <ac:chgData name="231 3213" userId="ca9dc2e32dd357c1" providerId="LiveId" clId="{F1F4C5AE-8D45-586B-B75F-DEB67508EE68}" dt="2026-07-04T05:29:42.776" v="719" actId="1076"/>
          <ac:picMkLst>
            <pc:docMk/>
            <pc:sldMk cId="1316695357" sldId="366"/>
            <ac:picMk id="8" creationId="{5F62F3B9-D8BF-6555-453E-14A0E7CA5DAF}"/>
          </ac:picMkLst>
        </pc:picChg>
      </pc:sldChg>
      <pc:sldChg chg="add">
        <pc:chgData name="231 3213" userId="ca9dc2e32dd357c1" providerId="LiveId" clId="{F1F4C5AE-8D45-586B-B75F-DEB67508EE68}" dt="2026-07-04T05:29:04.451" v="715"/>
        <pc:sldMkLst>
          <pc:docMk/>
          <pc:sldMk cId="4020505316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7CCC2-A589-934F-82F7-6B7F932A129B}" type="datetimeFigureOut">
              <a:rPr lang="en-US" smtClean="0"/>
              <a:t>7/3/26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725F8-872B-AD45-A7DC-39D69EB51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5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3203-DFA6-0515-92A6-4B2646C98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03C69EE-A86B-8C06-7C77-1958191BA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263787-1354-10AE-8C39-2EB039FE5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573CF3-EA6E-A6E6-571C-F8A773EB8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94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CF309-DDF8-E367-7122-A3E35D986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3E81318-55BF-BB0C-06DF-ED79BBAA7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C81D270-FED2-C501-5FE9-879F46AD4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5A6C54-C6DC-7DF1-6834-11D112CDF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62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C6CED-D596-A692-2411-2824A41F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C1688B8-6D84-A0DD-D330-E001F46E1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1E7C643-74F4-2258-FA06-AEA289A4C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E8031F-D2D3-6896-6A57-03C016E33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961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01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4EBEB-74EB-46D0-0AB9-33B6DBB94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A3B2B9-BA96-D4BB-910F-77CF2094B3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4247B6F-72E8-03A3-079E-D441CE398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777C6F-BF28-F4B1-121C-6978EE5C7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43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4B9D-C80B-8790-4130-D286D310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472F21-8984-F3BA-2586-7D36BA147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F3D766-1FF2-E7BC-8FE3-0EA1CC5E9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69A317-0C32-23C7-BEF8-141B4E41E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570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24B37-2EA8-7462-9149-25C147E2B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C96F6C-381E-9BD4-77FE-AA14CF980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7C2410-AE58-6110-4F67-1E9AF913B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16A52-125D-6018-46EF-9C0A7B22A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756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B2641-5FFA-5867-A8FB-E5222DE50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BFB895B-0295-A713-E60B-241C7B78F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6C7C4E4-AC19-506B-429A-4B849A2512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D5ECFD-EE13-82CA-FD2C-A420649B0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12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1485B-B396-54C5-D3B3-B0625FB2F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A72B37-B59D-5421-0133-6F6B8B80C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EB52499-8C07-74CA-134B-5B37B75CD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9D1EE4-F155-4C5E-91C3-6803F69DE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403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BC015-8BAC-BB23-AA1C-6A166323B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8A1CCF-0B24-2720-785C-DE02676E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024E636-BC87-5EFF-A5DE-1793F1FD2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0CE11C-786F-04E3-7DBE-A3E680D954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676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48456-389D-55C7-56EF-C7CC7B43B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DA02DE-B1AF-C078-88F7-CC71BFBA9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2DAA05-43F1-E3BF-9E10-AE8A0981B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632D9E-1949-728C-18E2-760DB8125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43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46A76-0B19-57C6-AD78-CA3C45BCA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87C593C-2E9C-EBDC-2748-1534B48A5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41F2100-E462-459C-5871-F6FF845C2D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034AC-C609-CA72-6726-F9580D817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676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3732-4B4B-BD96-7761-31177C258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C11826-1D32-85E3-4556-BEF39F695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EFE5CF-5619-2020-5398-9E62584A1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2D20E-7ACF-B85C-4CAA-347D5FF43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639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8EA6D-5591-DAB8-60FD-DFDF74137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1485B87-2E31-83F1-9CB9-D189FFD09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074BEDA-ED62-58E4-5BC0-88B5A04EF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F7EB02-5D5D-1516-90AD-E6FC2D93B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703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87675-119C-FDBF-81B0-F8F9AAE55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C4D0B13-32AF-5145-EEF3-D4C54B98D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27B9D1F-3BAA-9268-68FE-393EFF181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1C8D4E-7C64-81A9-3CB6-0AFA7987F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833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6FFAE-E882-BFD4-A5F1-C46638B76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4AE2055-F3A2-CC5F-CE9E-F33B6EEB6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45A01F4-B8B0-8154-6A9D-935A55FDE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44A16A-C97E-E7EA-3746-F2BEB604C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B9F4E-A6E7-4CED-8332-714E6090CD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597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5EC4-6112-D81B-EAB9-D04A81647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7F538-3473-5DBC-1995-989E33711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B56DF-AAED-8EF1-8B1A-2CBCE60A5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3DEBD-2697-694F-B31A-D83DB5ED8F4D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DEB2B-A436-6FB2-8CE2-90FDA23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50D30-5C8F-612A-97D7-A08824F9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0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1EC5-99B0-EBF8-A877-9B2BEC599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02DF2-3F82-9183-F9AB-5B4E387AA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7A128-9064-A8AE-043C-1E89EC80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DDC0B-14C2-B84E-A29A-B949F6185444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3E4B0-6229-0C6D-D938-D2B4BE9A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2316F-A7E3-0478-0429-8FE4D59FD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0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CBD16-3AAB-2BC4-839C-2E2583B4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A01BF-819C-6D19-10B3-19BB818D2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9F398-F474-F4BF-FC2C-DFE3B32D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4B2B-67F4-D940-989E-50B4A151FFCD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27BC3-6966-B3E6-B83D-4C838CABE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7DA28-FC55-745A-3B30-53B6300E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4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12C7-DF37-5386-C71A-C88C33D2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318FB-3238-F807-4969-9617A42A0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1AF33-DF43-6B5A-BA44-BF6F06017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41166-45D2-9EBA-0474-12DC47A4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8669F-1572-6E4C-99A7-A8BA5848D886}" type="datetime1">
              <a:rPr lang="en-US" smtClean="0"/>
              <a:t>7/4/26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420E3-3048-A4F8-CEEB-D3F1D7086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DE050-800D-A198-0248-A9EF8CF5C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0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5537-A969-B142-5B09-C4EA8FE67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43959-F55F-1EF4-2923-56AC1CEDC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DBCE1-7331-767C-D7FE-82EA774AE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3C256-1FF3-6470-294C-85917B8D8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DED8B8-29B2-D328-44FB-9DDA9A423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9971B5-05FC-4798-39B3-86792198A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6F7D-900B-D240-997E-4405C443414B}" type="datetime1">
              <a:rPr lang="en-US" smtClean="0"/>
              <a:t>7/4/26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10EFE0-8A0D-FF64-4EB3-00ED3EC2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073804-20DD-B3DC-D672-FF090C48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1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B57E1-6E94-F6D1-54E4-47E7A43EF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D5B37-79E5-B2F8-3342-86EBD748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91987-8607-ED42-9E52-5F050B076E22}" type="datetime1">
              <a:rPr lang="en-US" smtClean="0"/>
              <a:t>7/4/26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A4919-B74B-C9CD-B34C-BD28BA2E5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B84F-6549-EC16-DBC2-C15F3B91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2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0FDBD3-6094-89F4-B31B-C4F8D00F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EDAF-9C0F-A040-9C6D-4137E4B88287}" type="datetime1">
              <a:rPr lang="en-US" smtClean="0"/>
              <a:t>7/4/26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5265CD-D036-BDE3-7547-4BEDFEE0E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DC81E-4256-E86B-96FB-59C0CA3A1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07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C2A3-E2C7-02E4-59B8-4BB3518E5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8492D-C878-A625-50C3-C760501F0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B160A-A9C0-8DA7-7D85-0CC1BFC64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E829F0-E376-3ACB-844B-428AACD6C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8DCE-FF33-7641-84F4-CE8ECAC9B013}" type="datetime1">
              <a:rPr lang="en-US" smtClean="0"/>
              <a:t>7/4/26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5E943F-2736-8E5F-140A-A44233D8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E02AD-D62E-18D5-AE81-1CE9B46D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18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3117-9D3D-6413-E0A5-7B3518594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6EB32-F627-A1E8-5E82-FD46B5265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756C2-4D6C-8A14-DB96-577EEFE57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CA1C3-041C-B575-CDFB-F19A0F7E1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8E67B-8C8D-044C-9DBC-FAF084473A54}" type="datetime1">
              <a:rPr lang="en-US" smtClean="0"/>
              <a:t>7/4/26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9097D-823B-298A-A7E3-3F08C203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4F60D-1E06-7046-3F94-CCD29D3B6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4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69F64-67B5-A630-5B71-B30B59495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5DA1D-A861-474C-DC74-91C180700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99E5F-BF2D-830D-98DD-02C0B96B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BD70-1433-694C-892F-5385B7AA6033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0B497-3025-24A1-182C-19FB119E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E1474-A08C-3468-5F0D-A7939D92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1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8273D5-0D89-074F-7AD5-15223E08F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626D9-593C-4CDC-A125-7F1B7BF51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E3A35-8747-D756-A5A9-F526729BA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B0787-F180-724D-B330-286E395B5AD2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C296-1CAC-74D9-CDE5-9D67EEA4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A423A-B81E-AF0C-8A3D-4421308C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F48722-267D-4E49-EC5A-E7BAA9E1B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C0C13-8E7A-9CE3-27FF-75AFA2659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5B03-29B5-FB5A-CA49-C49955033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A93E1F-99EA-4D48-A016-28DBEB56F6F9}" type="datetime1">
              <a:rPr lang="en-US" smtClean="0"/>
              <a:t>7/4/26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9BB18-BABF-7087-3EDE-044F98A86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FPS15@Guiyang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D1303-04F4-0BC2-89B6-BAB6B407F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123FA-7D0A-9749-A31D-0A68B3098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8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mp"/><Relationship Id="rId5" Type="http://schemas.openxmlformats.org/officeDocument/2006/relationships/image" Target="../media/image16.tmp"/><Relationship Id="rId10" Type="http://schemas.openxmlformats.org/officeDocument/2006/relationships/image" Target="../media/image3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1.png"/><Relationship Id="rId5" Type="http://schemas.openxmlformats.org/officeDocument/2006/relationships/image" Target="../media/image3.png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4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5B97B73-F748-09C5-AD49-04CE37BD70E0}"/>
              </a:ext>
            </a:extLst>
          </p:cNvPr>
          <p:cNvSpPr txBox="1"/>
          <p:nvPr/>
        </p:nvSpPr>
        <p:spPr>
          <a:xfrm>
            <a:off x="-94269" y="1631381"/>
            <a:ext cx="122862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/>
              <a:t>Evidence for a Delayed Progenitor Population for CHIME non-repeating Fast Radio Bursts using a Self-Consistent Forward and Backward Inference Framework</a:t>
            </a:r>
            <a:endParaRPr lang="zh-CN" altLang="en-US" sz="36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CA11402-ECA4-C93A-620F-DC836A3CE018}"/>
              </a:ext>
            </a:extLst>
          </p:cNvPr>
          <p:cNvSpPr txBox="1"/>
          <p:nvPr/>
        </p:nvSpPr>
        <p:spPr>
          <a:xfrm>
            <a:off x="2925942" y="3999287"/>
            <a:ext cx="6340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Zi-Liang Zhang (</a:t>
            </a:r>
            <a:r>
              <a:rPr lang="zh-CN" altLang="en-US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张子良</a:t>
            </a:r>
            <a:r>
              <a:rPr lang="en-US" altLang="zh-CN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 &amp; </a:t>
            </a:r>
          </a:p>
          <a:p>
            <a:pPr algn="ctr"/>
            <a:r>
              <a:rPr lang="en-US" altLang="zh-CN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Bing Zhang (</a:t>
            </a:r>
            <a:r>
              <a:rPr lang="zh-CN" altLang="en-US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张冰</a:t>
            </a:r>
            <a:r>
              <a:rPr lang="en-US" altLang="zh-CN" sz="3200" b="1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F4465C-5B68-BDA0-C058-1E511C53CDF1}"/>
              </a:ext>
            </a:extLst>
          </p:cNvPr>
          <p:cNvSpPr txBox="1"/>
          <p:nvPr/>
        </p:nvSpPr>
        <p:spPr>
          <a:xfrm>
            <a:off x="1979555" y="5446091"/>
            <a:ext cx="8232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The Hong Kong Institute for Astronomy &amp; Astrophysics (HKIAA)</a:t>
            </a:r>
          </a:p>
        </p:txBody>
      </p:sp>
      <p:pic>
        <p:nvPicPr>
          <p:cNvPr id="12" name="Picture 11" descr="A blue logo with text&#10;&#10;AI-generated content may be incorrect.">
            <a:extLst>
              <a:ext uri="{FF2B5EF4-FFF2-40B4-BE49-F238E27FC236}">
                <a16:creationId xmlns:a16="http://schemas.microsoft.com/office/drawing/2014/main" id="{78B7687C-8C60-AC50-8ADC-B0FC72B4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"/>
            <a:ext cx="5221656" cy="12732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865046-A974-7452-FEC1-AB315E18E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447" y="-187717"/>
            <a:ext cx="4755151" cy="1655551"/>
          </a:xfrm>
          <a:prstGeom prst="rect">
            <a:avLst/>
          </a:prstGeom>
        </p:spPr>
      </p:pic>
      <p:cxnSp>
        <p:nvCxnSpPr>
          <p:cNvPr id="16" name="直接连接符 4">
            <a:extLst>
              <a:ext uri="{FF2B5EF4-FFF2-40B4-BE49-F238E27FC236}">
                <a16:creationId xmlns:a16="http://schemas.microsoft.com/office/drawing/2014/main" id="{7949CD88-92B3-BA7E-8833-11DCCA26070D}"/>
              </a:ext>
            </a:extLst>
          </p:cNvPr>
          <p:cNvCxnSpPr/>
          <p:nvPr/>
        </p:nvCxnSpPr>
        <p:spPr>
          <a:xfrm>
            <a:off x="0" y="1279453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39B137A-4956-612E-570F-F913F5460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7093C1-DC16-ADAA-FC0B-643D864F1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394630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DBEB9-42DF-4EB0-38E9-8A1E0F95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722CF9A-A2CE-E6A8-F7D9-23C9D9530904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0D65BE3-7CCB-1819-7805-27561330C929}"/>
              </a:ext>
            </a:extLst>
          </p:cNvPr>
          <p:cNvSpPr/>
          <p:nvPr/>
        </p:nvSpPr>
        <p:spPr>
          <a:xfrm>
            <a:off x="73547" y="131129"/>
            <a:ext cx="16722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149B0D-2F69-D604-B679-1145B020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BDDA0F26-8124-00D7-40F5-6D8E3BB2F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D352F0B1-F8E2-9DE2-CD68-50CAB1AF25D7}"/>
              </a:ext>
            </a:extLst>
          </p:cNvPr>
          <p:cNvSpPr txBox="1"/>
          <p:nvPr/>
        </p:nvSpPr>
        <p:spPr>
          <a:xfrm>
            <a:off x="171870" y="951871"/>
            <a:ext cx="1283807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Background of FRBs &amp; Motivation of this work</a:t>
            </a:r>
          </a:p>
          <a:p>
            <a:endParaRPr lang="en-US" altLang="zh-CN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1. Backward (from </a:t>
            </a: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observation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altLang="zh-CN" sz="2800" b="1" dirty="0">
                <a:solidFill>
                  <a:srgbClr val="237A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intrinsic distribution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    weighted Lynden–Bell method  (include selection effect)</a:t>
            </a:r>
          </a:p>
          <a:p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Independent test, whether the redshift and energy distribution are independent</a:t>
            </a:r>
          </a:p>
          <a:p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3. Forward population synthesis (compare </a:t>
            </a:r>
            <a:r>
              <a:rPr lang="en-US" altLang="zh-CN" sz="2800" b="1" dirty="0">
                <a:solidFill>
                  <a:srgbClr val="237AB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prediction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observation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    Monte Carlo mock sample + DM-z uncertainty + selection function</a:t>
            </a:r>
          </a:p>
          <a:p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pPr marL="514350" indent="-514350">
              <a:buAutoNum type="arabicPeriod"/>
            </a:pPr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C60EBF-C7C9-24FC-86E8-797132CD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418837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E70A-AA24-E307-5D5F-52285884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36E8FAF-95CD-A854-0D1D-590F39E4D563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A9C2F448-D7BE-FCF4-6026-1B2F52C88D84}"/>
              </a:ext>
            </a:extLst>
          </p:cNvPr>
          <p:cNvSpPr/>
          <p:nvPr/>
        </p:nvSpPr>
        <p:spPr>
          <a:xfrm>
            <a:off x="73547" y="131129"/>
            <a:ext cx="40959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 characteristics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64CE1A-9479-2C33-3C20-028B425E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3381C1FD-DBD4-58C0-F210-909A72B2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21" name="文本框 7">
            <a:extLst>
              <a:ext uri="{FF2B5EF4-FFF2-40B4-BE49-F238E27FC236}">
                <a16:creationId xmlns:a16="http://schemas.microsoft.com/office/drawing/2014/main" id="{556275A1-5D84-7766-ACBB-717AE56A8331}"/>
              </a:ext>
            </a:extLst>
          </p:cNvPr>
          <p:cNvSpPr txBox="1"/>
          <p:nvPr/>
        </p:nvSpPr>
        <p:spPr>
          <a:xfrm>
            <a:off x="4993918" y="1947826"/>
            <a:ext cx="1645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GHz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0">
            <a:extLst>
              <a:ext uri="{FF2B5EF4-FFF2-40B4-BE49-F238E27FC236}">
                <a16:creationId xmlns:a16="http://schemas.microsoft.com/office/drawing/2014/main" id="{BDCA48DA-E85E-2600-BE90-6F5AD7551762}"/>
              </a:ext>
            </a:extLst>
          </p:cNvPr>
          <p:cNvSpPr txBox="1"/>
          <p:nvPr/>
        </p:nvSpPr>
        <p:spPr>
          <a:xfrm>
            <a:off x="6865861" y="1848098"/>
            <a:ext cx="1941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Jy </a:t>
            </a:r>
            <a:r>
              <a:rPr lang="en-US" altLang="zh-CN" b="1" dirty="0" err="1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ms</a:t>
            </a:r>
            <a:endParaRPr lang="zh-CN" altLang="en-US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0">
            <a:extLst>
              <a:ext uri="{FF2B5EF4-FFF2-40B4-BE49-F238E27FC236}">
                <a16:creationId xmlns:a16="http://schemas.microsoft.com/office/drawing/2014/main" id="{88D4B164-28BB-16EB-E6B3-128897072449}"/>
              </a:ext>
            </a:extLst>
          </p:cNvPr>
          <p:cNvSpPr txBox="1"/>
          <p:nvPr/>
        </p:nvSpPr>
        <p:spPr>
          <a:xfrm>
            <a:off x="3005756" y="1919834"/>
            <a:ext cx="20955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ms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  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3" descr="图片包含 图示&#10;&#10;描述已自动生成">
            <a:extLst>
              <a:ext uri="{FF2B5EF4-FFF2-40B4-BE49-F238E27FC236}">
                <a16:creationId xmlns:a16="http://schemas.microsoft.com/office/drawing/2014/main" id="{7F789C76-E400-B76D-EFC7-213674D9A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75339"/>
            <a:ext cx="5348748" cy="4215904"/>
          </a:xfrm>
          <a:prstGeom prst="rect">
            <a:avLst/>
          </a:prstGeom>
        </p:spPr>
      </p:pic>
      <p:sp>
        <p:nvSpPr>
          <p:cNvPr id="25" name="文本框 5">
            <a:extLst>
              <a:ext uri="{FF2B5EF4-FFF2-40B4-BE49-F238E27FC236}">
                <a16:creationId xmlns:a16="http://schemas.microsoft.com/office/drawing/2014/main" id="{64B4E109-DC05-B638-FDBF-B88DAD9DA867}"/>
              </a:ext>
            </a:extLst>
          </p:cNvPr>
          <p:cNvSpPr txBox="1"/>
          <p:nvPr/>
        </p:nvSpPr>
        <p:spPr>
          <a:xfrm>
            <a:off x="6588950" y="6043862"/>
            <a:ext cx="2043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Lorimer+(2007)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6" name="文本框 9">
            <a:extLst>
              <a:ext uri="{FF2B5EF4-FFF2-40B4-BE49-F238E27FC236}">
                <a16:creationId xmlns:a16="http://schemas.microsoft.com/office/drawing/2014/main" id="{5EB07845-A831-935C-2326-1A368E37F4B5}"/>
              </a:ext>
            </a:extLst>
          </p:cNvPr>
          <p:cNvSpPr txBox="1"/>
          <p:nvPr/>
        </p:nvSpPr>
        <p:spPr>
          <a:xfrm>
            <a:off x="9682231" y="2784899"/>
            <a:ext cx="1671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FRB 20010724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cxnSp>
        <p:nvCxnSpPr>
          <p:cNvPr id="27" name="直接箭头连接符 13">
            <a:extLst>
              <a:ext uri="{FF2B5EF4-FFF2-40B4-BE49-F238E27FC236}">
                <a16:creationId xmlns:a16="http://schemas.microsoft.com/office/drawing/2014/main" id="{165CD819-68CA-DA51-26FE-C5D00CDDFF6C}"/>
              </a:ext>
            </a:extLst>
          </p:cNvPr>
          <p:cNvCxnSpPr>
            <a:cxnSpLocks/>
          </p:cNvCxnSpPr>
          <p:nvPr/>
        </p:nvCxnSpPr>
        <p:spPr>
          <a:xfrm>
            <a:off x="8632735" y="5414107"/>
            <a:ext cx="694256" cy="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14">
            <a:extLst>
              <a:ext uri="{FF2B5EF4-FFF2-40B4-BE49-F238E27FC236}">
                <a16:creationId xmlns:a16="http://schemas.microsoft.com/office/drawing/2014/main" id="{8B9392C8-202E-4A66-9350-5CAFB6171A7E}"/>
              </a:ext>
            </a:extLst>
          </p:cNvPr>
          <p:cNvCxnSpPr>
            <a:cxnSpLocks/>
          </p:cNvCxnSpPr>
          <p:nvPr/>
        </p:nvCxnSpPr>
        <p:spPr>
          <a:xfrm flipH="1">
            <a:off x="9579194" y="5414107"/>
            <a:ext cx="706331" cy="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15">
            <a:extLst>
              <a:ext uri="{FF2B5EF4-FFF2-40B4-BE49-F238E27FC236}">
                <a16:creationId xmlns:a16="http://schemas.microsoft.com/office/drawing/2014/main" id="{92147C10-A1FF-EA40-EE49-F2E95F5A431C}"/>
              </a:ext>
            </a:extLst>
          </p:cNvPr>
          <p:cNvCxnSpPr>
            <a:cxnSpLocks/>
          </p:cNvCxnSpPr>
          <p:nvPr/>
        </p:nvCxnSpPr>
        <p:spPr>
          <a:xfrm>
            <a:off x="9246130" y="2821225"/>
            <a:ext cx="0" cy="1204415"/>
          </a:xfrm>
          <a:prstGeom prst="straightConnector1">
            <a:avLst/>
          </a:prstGeom>
          <a:ln w="63500">
            <a:solidFill>
              <a:srgbClr val="70AD4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8">
            <a:extLst>
              <a:ext uri="{FF2B5EF4-FFF2-40B4-BE49-F238E27FC236}">
                <a16:creationId xmlns:a16="http://schemas.microsoft.com/office/drawing/2014/main" id="{F6BB00A4-221C-F443-864E-2A53EAF4BFA8}"/>
              </a:ext>
            </a:extLst>
          </p:cNvPr>
          <p:cNvCxnSpPr>
            <a:cxnSpLocks/>
          </p:cNvCxnSpPr>
          <p:nvPr/>
        </p:nvCxnSpPr>
        <p:spPr>
          <a:xfrm>
            <a:off x="5973870" y="2653992"/>
            <a:ext cx="0" cy="3697647"/>
          </a:xfrm>
          <a:prstGeom prst="straightConnector1">
            <a:avLst/>
          </a:prstGeom>
          <a:ln w="635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1">
            <a:extLst>
              <a:ext uri="{FF2B5EF4-FFF2-40B4-BE49-F238E27FC236}">
                <a16:creationId xmlns:a16="http://schemas.microsoft.com/office/drawing/2014/main" id="{E66A1265-16B0-DAEE-BC4A-05A921FC3AAA}"/>
              </a:ext>
            </a:extLst>
          </p:cNvPr>
          <p:cNvSpPr txBox="1"/>
          <p:nvPr/>
        </p:nvSpPr>
        <p:spPr>
          <a:xfrm>
            <a:off x="171190" y="2369401"/>
            <a:ext cx="5708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Duration,</a:t>
            </a:r>
            <a:r>
              <a:rPr lang="zh-CN" altLang="en-US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wavelength,</a:t>
            </a:r>
            <a:r>
              <a:rPr lang="zh-CN" altLang="en-US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intensity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High</a:t>
            </a:r>
            <a:r>
              <a:rPr lang="zh-CN" altLang="en-US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zh-C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Dispersion Measure (DM)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文本框 2">
            <a:extLst>
              <a:ext uri="{FF2B5EF4-FFF2-40B4-BE49-F238E27FC236}">
                <a16:creationId xmlns:a16="http://schemas.microsoft.com/office/drawing/2014/main" id="{A5714376-E42B-4BFF-8AC8-CAD6AE194850}"/>
              </a:ext>
            </a:extLst>
          </p:cNvPr>
          <p:cNvSpPr txBox="1"/>
          <p:nvPr/>
        </p:nvSpPr>
        <p:spPr>
          <a:xfrm>
            <a:off x="3301038" y="951871"/>
            <a:ext cx="55063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ast    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adio   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urst</a:t>
            </a:r>
          </a:p>
        </p:txBody>
      </p:sp>
      <p:pic>
        <p:nvPicPr>
          <p:cNvPr id="38" name="Picture 4" descr="The repeating signals from deep space are extremely unlikely to be aliens. Here's why">
            <a:extLst>
              <a:ext uri="{FF2B5EF4-FFF2-40B4-BE49-F238E27FC236}">
                <a16:creationId xmlns:a16="http://schemas.microsoft.com/office/drawing/2014/main" id="{3A8F121C-F5E9-F736-1974-107276424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7" y="3793901"/>
            <a:ext cx="5547711" cy="224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文本框 5">
            <a:extLst>
              <a:ext uri="{FF2B5EF4-FFF2-40B4-BE49-F238E27FC236}">
                <a16:creationId xmlns:a16="http://schemas.microsoft.com/office/drawing/2014/main" id="{95048B24-75C8-F560-3404-553E5BB18CE3}"/>
              </a:ext>
            </a:extLst>
          </p:cNvPr>
          <p:cNvSpPr txBox="1"/>
          <p:nvPr/>
        </p:nvSpPr>
        <p:spPr>
          <a:xfrm>
            <a:off x="3457765" y="6029270"/>
            <a:ext cx="233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(NRAO Outreach/Vimeo)</a:t>
            </a:r>
            <a:endParaRPr lang="zh-CN" altLang="en-US" sz="1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6E4C60-FBD7-3DDD-A045-70BDFDAF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68570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9BAE5-BB3F-090A-960B-36E2BF078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43371A0-9547-69CB-DE41-B178EEE4EBB6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99EF9A4D-D867-F8CA-171E-A415F9D5B6A0}"/>
              </a:ext>
            </a:extLst>
          </p:cNvPr>
          <p:cNvSpPr/>
          <p:nvPr/>
        </p:nvSpPr>
        <p:spPr>
          <a:xfrm>
            <a:off x="73547" y="131129"/>
            <a:ext cx="4382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 source 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704A06-9CE8-432C-0879-6398C51DF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9BB5E0F7-F228-831D-0360-7F7DC9CE4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FAADB-5FAD-FDBA-B907-54CA702EF180}"/>
              </a:ext>
            </a:extLst>
          </p:cNvPr>
          <p:cNvSpPr txBox="1"/>
          <p:nvPr/>
        </p:nvSpPr>
        <p:spPr>
          <a:xfrm>
            <a:off x="0" y="903838"/>
            <a:ext cx="97873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Thanks to Parkes(</a:t>
            </a:r>
            <a:r>
              <a:rPr lang="en-US" dirty="0" err="1"/>
              <a:t>Murriyang</a:t>
            </a:r>
            <a:r>
              <a:rPr lang="en-US" dirty="0"/>
              <a:t>), ASKAP, Meerkat, CHIME, VLA, EVN, DSA, FAST,…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D57582-FE3B-B354-01AF-A7B8496965F4}"/>
              </a:ext>
            </a:extLst>
          </p:cNvPr>
          <p:cNvSpPr txBox="1"/>
          <p:nvPr/>
        </p:nvSpPr>
        <p:spPr>
          <a:xfrm>
            <a:off x="-1" y="1184970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 4k+sources, 10k+pulses, ~100 localized host galaxy</a:t>
            </a:r>
            <a:r>
              <a:rPr lang="zh-CN" altLang="en-US" dirty="0"/>
              <a:t> </a:t>
            </a:r>
            <a:r>
              <a:rPr lang="en-US" altLang="zh-CN" dirty="0"/>
              <a:t>(with redshift)</a:t>
            </a:r>
            <a:endParaRPr lang="en-US" dirty="0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C9E9A95-455B-C756-657A-35CC6F88C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7" y="2048563"/>
            <a:ext cx="2201728" cy="238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defined">
            <a:extLst>
              <a:ext uri="{FF2B5EF4-FFF2-40B4-BE49-F238E27FC236}">
                <a16:creationId xmlns:a16="http://schemas.microsoft.com/office/drawing/2014/main" id="{2CFF684D-69FA-EF62-D793-F2632335D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705" y="2051649"/>
            <a:ext cx="3504631" cy="239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defined">
            <a:extLst>
              <a:ext uri="{FF2B5EF4-FFF2-40B4-BE49-F238E27FC236}">
                <a16:creationId xmlns:a16="http://schemas.microsoft.com/office/drawing/2014/main" id="{87ED67B0-41BF-12A7-13B9-752758232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336" y="2048564"/>
            <a:ext cx="3616199" cy="239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ndefined">
            <a:extLst>
              <a:ext uri="{FF2B5EF4-FFF2-40B4-BE49-F238E27FC236}">
                <a16:creationId xmlns:a16="http://schemas.microsoft.com/office/drawing/2014/main" id="{C89B2BB3-DCDB-3BBB-0A97-DA8D6274F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7" y="4527206"/>
            <a:ext cx="3321905" cy="221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ndefined">
            <a:extLst>
              <a:ext uri="{FF2B5EF4-FFF2-40B4-BE49-F238E27FC236}">
                <a16:creationId xmlns:a16="http://schemas.microsoft.com/office/drawing/2014/main" id="{4CA57ECD-0AED-1D7A-38D6-EF3F0E33A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535" y="2207942"/>
            <a:ext cx="2728536" cy="204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7DF2B7-59D2-EB07-B567-C3AFC07E12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7562" y="4486808"/>
            <a:ext cx="2771504" cy="2296081"/>
          </a:xfrm>
          <a:prstGeom prst="rect">
            <a:avLst/>
          </a:prstGeom>
        </p:spPr>
      </p:pic>
      <p:pic>
        <p:nvPicPr>
          <p:cNvPr id="1042" name="Picture 18" descr="undefined">
            <a:extLst>
              <a:ext uri="{FF2B5EF4-FFF2-40B4-BE49-F238E27FC236}">
                <a16:creationId xmlns:a16="http://schemas.microsoft.com/office/drawing/2014/main" id="{156A110C-2347-ADE2-4A4A-A70E83DD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296" y="4489310"/>
            <a:ext cx="3217703" cy="221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undefined">
            <a:extLst>
              <a:ext uri="{FF2B5EF4-FFF2-40B4-BE49-F238E27FC236}">
                <a16:creationId xmlns:a16="http://schemas.microsoft.com/office/drawing/2014/main" id="{E414BE8F-33E2-B9EA-3432-4FED27EF2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336" y="4486808"/>
            <a:ext cx="3217703" cy="229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5ABA3C-3175-1C5E-1CFC-16BDCB502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291747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电脑屏幕的照片&#10;&#10;描述已自动生成">
            <a:extLst>
              <a:ext uri="{FF2B5EF4-FFF2-40B4-BE49-F238E27FC236}">
                <a16:creationId xmlns:a16="http://schemas.microsoft.com/office/drawing/2014/main" id="{D7296904-9851-31C4-1E7A-3486ED638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82"/>
          <a:stretch>
            <a:fillRect/>
          </a:stretch>
        </p:blipFill>
        <p:spPr>
          <a:xfrm>
            <a:off x="1658087" y="4327374"/>
            <a:ext cx="2733299" cy="2337683"/>
          </a:xfrm>
          <a:prstGeom prst="rect">
            <a:avLst/>
          </a:prstGeom>
        </p:spPr>
      </p:pic>
      <p:pic>
        <p:nvPicPr>
          <p:cNvPr id="56" name="图片 55" descr="图形用户界面&#10;&#10;描述已自动生成">
            <a:extLst>
              <a:ext uri="{FF2B5EF4-FFF2-40B4-BE49-F238E27FC236}">
                <a16:creationId xmlns:a16="http://schemas.microsoft.com/office/drawing/2014/main" id="{5DB22689-15AD-7D5B-0997-14C41BB27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4" t="-2528" b="1"/>
          <a:stretch>
            <a:fillRect/>
          </a:stretch>
        </p:blipFill>
        <p:spPr>
          <a:xfrm>
            <a:off x="4610488" y="4277159"/>
            <a:ext cx="2771452" cy="2438114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320FD17-F935-2BAE-4B07-21341127A0B2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 descr="图示&#10;&#10;描述已自动生成">
            <a:extLst>
              <a:ext uri="{FF2B5EF4-FFF2-40B4-BE49-F238E27FC236}">
                <a16:creationId xmlns:a16="http://schemas.microsoft.com/office/drawing/2014/main" id="{FD5E81FA-854B-9C33-A99D-116D87511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69" y="1833393"/>
            <a:ext cx="2083281" cy="213928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E745363E-F6E0-5109-1A48-3E753011BCBD}"/>
              </a:ext>
            </a:extLst>
          </p:cNvPr>
          <p:cNvSpPr txBox="1"/>
          <p:nvPr/>
        </p:nvSpPr>
        <p:spPr>
          <a:xfrm>
            <a:off x="1248612" y="3659387"/>
            <a:ext cx="1561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Bassa +(2017)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图片包含 图示&#10;&#10;描述已自动生成">
            <a:extLst>
              <a:ext uri="{FF2B5EF4-FFF2-40B4-BE49-F238E27FC236}">
                <a16:creationId xmlns:a16="http://schemas.microsoft.com/office/drawing/2014/main" id="{84E1B97D-0250-E2C5-C6C5-88976789B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006" y="1841545"/>
            <a:ext cx="2511499" cy="2159381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EDB1E76-71AA-4678-44D9-A7E63A0316F4}"/>
              </a:ext>
            </a:extLst>
          </p:cNvPr>
          <p:cNvSpPr txBox="1"/>
          <p:nvPr/>
        </p:nvSpPr>
        <p:spPr>
          <a:xfrm>
            <a:off x="3701329" y="3621438"/>
            <a:ext cx="1974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Zhou+(2020)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B68CC46-B62B-1C44-D029-171926A48D22}"/>
              </a:ext>
            </a:extLst>
          </p:cNvPr>
          <p:cNvSpPr txBox="1"/>
          <p:nvPr/>
        </p:nvSpPr>
        <p:spPr>
          <a:xfrm>
            <a:off x="2754508" y="1907045"/>
            <a:ext cx="1252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Dwarf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7AE650E-CDB5-88A2-DD66-3A19473852E5}"/>
              </a:ext>
            </a:extLst>
          </p:cNvPr>
          <p:cNvSpPr txBox="1"/>
          <p:nvPr/>
        </p:nvSpPr>
        <p:spPr>
          <a:xfrm>
            <a:off x="6232138" y="6103081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Dage+(2023)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124049D-C188-955E-435D-AAEE39F22BA2}"/>
              </a:ext>
            </a:extLst>
          </p:cNvPr>
          <p:cNvSpPr txBox="1"/>
          <p:nvPr/>
        </p:nvSpPr>
        <p:spPr>
          <a:xfrm>
            <a:off x="5846933" y="4482956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Globular Cluster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77EC4E0-6326-F215-6BDE-7762C322FD7E}"/>
              </a:ext>
            </a:extLst>
          </p:cNvPr>
          <p:cNvSpPr txBox="1"/>
          <p:nvPr/>
        </p:nvSpPr>
        <p:spPr>
          <a:xfrm>
            <a:off x="2982399" y="6174513"/>
            <a:ext cx="173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Bhandari+(2022)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screen shot of a space map&#10;&#10;AI-generated content may be incorrect.">
            <a:extLst>
              <a:ext uri="{FF2B5EF4-FFF2-40B4-BE49-F238E27FC236}">
                <a16:creationId xmlns:a16="http://schemas.microsoft.com/office/drawing/2014/main" id="{895748F5-7322-DB2F-3AFF-AA9B5A1962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523" y="1850467"/>
            <a:ext cx="2224192" cy="2105135"/>
          </a:xfrm>
          <a:prstGeom prst="rect">
            <a:avLst/>
          </a:prstGeom>
        </p:spPr>
      </p:pic>
      <p:sp>
        <p:nvSpPr>
          <p:cNvPr id="10" name="文本框 38">
            <a:extLst>
              <a:ext uri="{FF2B5EF4-FFF2-40B4-BE49-F238E27FC236}">
                <a16:creationId xmlns:a16="http://schemas.microsoft.com/office/drawing/2014/main" id="{7C6E9700-2A6E-893D-E4C8-FD8238079EB8}"/>
              </a:ext>
            </a:extLst>
          </p:cNvPr>
          <p:cNvSpPr txBox="1"/>
          <p:nvPr/>
        </p:nvSpPr>
        <p:spPr>
          <a:xfrm>
            <a:off x="7247539" y="3626368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Chen+(2025)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6D90D5-CCA9-B9E1-D31A-C20757033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6726" y="4241740"/>
            <a:ext cx="3170305" cy="2473534"/>
          </a:xfrm>
          <a:prstGeom prst="rect">
            <a:avLst/>
          </a:prstGeom>
        </p:spPr>
      </p:pic>
      <p:sp>
        <p:nvSpPr>
          <p:cNvPr id="14" name="文本框 38">
            <a:extLst>
              <a:ext uri="{FF2B5EF4-FFF2-40B4-BE49-F238E27FC236}">
                <a16:creationId xmlns:a16="http://schemas.microsoft.com/office/drawing/2014/main" id="{15A9B9F1-82B3-E22D-F541-11B81F80ECB7}"/>
              </a:ext>
            </a:extLst>
          </p:cNvPr>
          <p:cNvSpPr txBox="1"/>
          <p:nvPr/>
        </p:nvSpPr>
        <p:spPr>
          <a:xfrm>
            <a:off x="9568407" y="6116476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Shah+(2025)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 descr="A close-up of a blurry image&#10;&#10;AI-generated content may be incorrect.">
            <a:extLst>
              <a:ext uri="{FF2B5EF4-FFF2-40B4-BE49-F238E27FC236}">
                <a16:creationId xmlns:a16="http://schemas.microsoft.com/office/drawing/2014/main" id="{C93C2826-147F-7C36-1105-57397C3E43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12" y="1856395"/>
            <a:ext cx="2829444" cy="2122083"/>
          </a:xfrm>
          <a:prstGeom prst="rect">
            <a:avLst/>
          </a:prstGeom>
        </p:spPr>
      </p:pic>
      <p:sp>
        <p:nvSpPr>
          <p:cNvPr id="17" name="文本框 38">
            <a:extLst>
              <a:ext uri="{FF2B5EF4-FFF2-40B4-BE49-F238E27FC236}">
                <a16:creationId xmlns:a16="http://schemas.microsoft.com/office/drawing/2014/main" id="{EE71CF51-D7BD-570F-48D3-6A209D4D58E0}"/>
              </a:ext>
            </a:extLst>
          </p:cNvPr>
          <p:cNvSpPr txBox="1"/>
          <p:nvPr/>
        </p:nvSpPr>
        <p:spPr>
          <a:xfrm>
            <a:off x="10669133" y="3700219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Xu+(2022)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文本框 34">
            <a:extLst>
              <a:ext uri="{FF2B5EF4-FFF2-40B4-BE49-F238E27FC236}">
                <a16:creationId xmlns:a16="http://schemas.microsoft.com/office/drawing/2014/main" id="{707CF2E7-DCCD-08DE-93CC-5EDFC39705E9}"/>
              </a:ext>
            </a:extLst>
          </p:cNvPr>
          <p:cNvSpPr txBox="1"/>
          <p:nvPr/>
        </p:nvSpPr>
        <p:spPr>
          <a:xfrm>
            <a:off x="7833720" y="1953594"/>
            <a:ext cx="1252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Dwarf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文本框 34">
            <a:extLst>
              <a:ext uri="{FF2B5EF4-FFF2-40B4-BE49-F238E27FC236}">
                <a16:creationId xmlns:a16="http://schemas.microsoft.com/office/drawing/2014/main" id="{1B68CC46-B62B-1C44-D029-171926A48D22}"/>
              </a:ext>
            </a:extLst>
          </p:cNvPr>
          <p:cNvSpPr txBox="1"/>
          <p:nvPr/>
        </p:nvSpPr>
        <p:spPr>
          <a:xfrm>
            <a:off x="5469901" y="1907045"/>
            <a:ext cx="626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SNR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文本框 34">
            <a:extLst>
              <a:ext uri="{FF2B5EF4-FFF2-40B4-BE49-F238E27FC236}">
                <a16:creationId xmlns:a16="http://schemas.microsoft.com/office/drawing/2014/main" id="{1B68CC46-B62B-1C44-D029-171926A48D22}"/>
              </a:ext>
            </a:extLst>
          </p:cNvPr>
          <p:cNvSpPr txBox="1"/>
          <p:nvPr/>
        </p:nvSpPr>
        <p:spPr>
          <a:xfrm>
            <a:off x="10844715" y="1989382"/>
            <a:ext cx="1252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Barred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文本框 34">
            <a:extLst>
              <a:ext uri="{FF2B5EF4-FFF2-40B4-BE49-F238E27FC236}">
                <a16:creationId xmlns:a16="http://schemas.microsoft.com/office/drawing/2014/main" id="{1B68CC46-B62B-1C44-D029-171926A48D22}"/>
              </a:ext>
            </a:extLst>
          </p:cNvPr>
          <p:cNvSpPr txBox="1"/>
          <p:nvPr/>
        </p:nvSpPr>
        <p:spPr>
          <a:xfrm>
            <a:off x="3541854" y="4546256"/>
            <a:ext cx="1252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Outskirt</a:t>
            </a:r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文本框 34">
            <a:extLst>
              <a:ext uri="{FF2B5EF4-FFF2-40B4-BE49-F238E27FC236}">
                <a16:creationId xmlns:a16="http://schemas.microsoft.com/office/drawing/2014/main" id="{3F58647A-F4B1-273C-DCF7-AEA50AAF7375}"/>
              </a:ext>
            </a:extLst>
          </p:cNvPr>
          <p:cNvSpPr txBox="1"/>
          <p:nvPr/>
        </p:nvSpPr>
        <p:spPr>
          <a:xfrm>
            <a:off x="8459819" y="4383158"/>
            <a:ext cx="2394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Outskirt of elliptical galaxy</a:t>
            </a:r>
          </a:p>
          <a:p>
            <a:endParaRPr lang="zh-CN" altLang="en-US" sz="1400" dirty="0">
              <a:solidFill>
                <a:schemeClr val="bg1"/>
              </a:solidFill>
              <a:highlight>
                <a:srgbClr val="FF00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B49E0119-A715-7E09-9FDA-B8C2973D08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26" name="矩形 6">
            <a:extLst>
              <a:ext uri="{FF2B5EF4-FFF2-40B4-BE49-F238E27FC236}">
                <a16:creationId xmlns:a16="http://schemas.microsoft.com/office/drawing/2014/main" id="{7909AAAA-A4A3-5C33-CD4C-D76BFD37D998}"/>
              </a:ext>
            </a:extLst>
          </p:cNvPr>
          <p:cNvSpPr/>
          <p:nvPr/>
        </p:nvSpPr>
        <p:spPr>
          <a:xfrm>
            <a:off x="73547" y="131129"/>
            <a:ext cx="5002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Various host galaxy type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846996-2762-DE05-4FEF-DEF98600C83B}"/>
              </a:ext>
            </a:extLst>
          </p:cNvPr>
          <p:cNvSpPr txBox="1"/>
          <p:nvPr/>
        </p:nvSpPr>
        <p:spPr>
          <a:xfrm>
            <a:off x="121803" y="928223"/>
            <a:ext cx="11975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localized events are</a:t>
            </a:r>
            <a:r>
              <a:rPr lang="zh-CN" altLang="en-US" dirty="0"/>
              <a:t> </a:t>
            </a:r>
            <a:r>
              <a:rPr lang="en-US" altLang="zh-CN" dirty="0"/>
              <a:t>precious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dirty="0"/>
              <a:t>from different telescope/survey, highly heterogeneous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BEB2221-F741-3AC6-615E-73DF725AC7EC}"/>
              </a:ext>
            </a:extLst>
          </p:cNvPr>
          <p:cNvSpPr txBox="1"/>
          <p:nvPr/>
        </p:nvSpPr>
        <p:spPr>
          <a:xfrm>
            <a:off x="121803" y="1250302"/>
            <a:ext cx="12070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Thanks to CHIME, uniform dataset</a:t>
            </a:r>
            <a:r>
              <a:rPr lang="zh-CN" altLang="en-US" dirty="0"/>
              <a:t> </a:t>
            </a:r>
            <a:r>
              <a:rPr lang="en-US" altLang="zh-CN" dirty="0"/>
              <a:t>~400 FRBs</a:t>
            </a:r>
            <a:r>
              <a:rPr lang="en-US" dirty="0"/>
              <a:t> Catlog1 enable population studies (e.g., Zhang+202</a:t>
            </a:r>
            <a:r>
              <a:rPr lang="en-US" altLang="zh-CN" dirty="0"/>
              <a:t>2</a:t>
            </a:r>
            <a:r>
              <a:rPr lang="en-US" dirty="0"/>
              <a:t>,</a:t>
            </a:r>
            <a:r>
              <a:rPr lang="zh-CN" altLang="en-US" dirty="0"/>
              <a:t> </a:t>
            </a:r>
            <a:r>
              <a:rPr lang="en-US" dirty="0"/>
              <a:t> Shin+2023, Zhang+2023, Wang+2024, Chen+2024, Gupta+2024, Zhang+2025,…). Now, CHIME catlog2 include ~3k sources</a:t>
            </a: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86940456-F197-ECD1-9FAE-E6DFEBAB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123FA-7D0A-9749-A31D-0A68B3098700}" type="slidenum">
              <a:rPr lang="en-US" smtClean="0"/>
              <a:t>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66CF7D-F1DD-556A-6901-FCBCE523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70369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093DA-C5BA-19F0-5F55-C5C15749F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82759BF-CF5F-E7E6-2B04-3766F154A81E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9B3FA67-9CAC-57F9-368D-D4B7139BB2C7}"/>
              </a:ext>
            </a:extLst>
          </p:cNvPr>
          <p:cNvSpPr/>
          <p:nvPr/>
        </p:nvSpPr>
        <p:spPr>
          <a:xfrm>
            <a:off x="73547" y="131129"/>
            <a:ext cx="9777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transient’s redshift distribution important?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11626A-F63B-64AB-1192-0DBBAEBD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2060" y="6356352"/>
            <a:ext cx="2743200" cy="365125"/>
          </a:xfrm>
        </p:spPr>
        <p:txBody>
          <a:bodyPr/>
          <a:lstStyle/>
          <a:p>
            <a:fld id="{F45F98F3-D691-024C-A984-CD2A74729698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7BDC8F96-D5D4-091B-16D0-202DD0334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254A76-D2E9-25C8-133D-6F77B1C6DF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72"/>
          <a:stretch>
            <a:fillRect/>
          </a:stretch>
        </p:blipFill>
        <p:spPr>
          <a:xfrm>
            <a:off x="1640260" y="1020130"/>
            <a:ext cx="7861719" cy="566192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48F352-0657-739E-CF08-B74EBC85BBFD}"/>
              </a:ext>
            </a:extLst>
          </p:cNvPr>
          <p:cNvCxnSpPr/>
          <p:nvPr/>
        </p:nvCxnSpPr>
        <p:spPr>
          <a:xfrm>
            <a:off x="6052006" y="1119433"/>
            <a:ext cx="0" cy="461913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15B54A-78B6-C20E-F30C-E59B717E57CF}"/>
              </a:ext>
            </a:extLst>
          </p:cNvPr>
          <p:cNvCxnSpPr/>
          <p:nvPr/>
        </p:nvCxnSpPr>
        <p:spPr>
          <a:xfrm>
            <a:off x="7156509" y="1119433"/>
            <a:ext cx="0" cy="4619134"/>
          </a:xfrm>
          <a:prstGeom prst="line">
            <a:avLst/>
          </a:prstGeom>
          <a:ln>
            <a:solidFill>
              <a:srgbClr val="237AB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122F60-B71D-3AF8-D953-27D305BD0744}"/>
              </a:ext>
            </a:extLst>
          </p:cNvPr>
          <p:cNvCxnSpPr>
            <a:cxnSpLocks/>
          </p:cNvCxnSpPr>
          <p:nvPr/>
        </p:nvCxnSpPr>
        <p:spPr>
          <a:xfrm>
            <a:off x="6052006" y="3657600"/>
            <a:ext cx="1104503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9A41B11-E4AF-D809-39DF-3516683DA9A5}"/>
              </a:ext>
            </a:extLst>
          </p:cNvPr>
          <p:cNvSpPr txBox="1"/>
          <p:nvPr/>
        </p:nvSpPr>
        <p:spPr>
          <a:xfrm>
            <a:off x="5198485" y="3813065"/>
            <a:ext cx="2811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delay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CE2EA7-9634-5197-3834-D0CBA28C8558}"/>
              </a:ext>
            </a:extLst>
          </p:cNvPr>
          <p:cNvSpPr txBox="1"/>
          <p:nvPr/>
        </p:nvSpPr>
        <p:spPr>
          <a:xfrm>
            <a:off x="9057981" y="2889735"/>
            <a:ext cx="28115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237AB6"/>
                </a:solidFill>
              </a:rPr>
              <a:t>Massive star, Core-Collapse</a:t>
            </a:r>
            <a:r>
              <a:rPr lang="zh-CN" altLang="en-US" b="1" dirty="0">
                <a:solidFill>
                  <a:srgbClr val="237AB6"/>
                </a:solidFill>
              </a:rPr>
              <a:t> </a:t>
            </a:r>
            <a:r>
              <a:rPr lang="en-US" altLang="zh-CN" b="1" dirty="0">
                <a:solidFill>
                  <a:srgbClr val="237AB6"/>
                </a:solidFill>
              </a:rPr>
              <a:t>SN, Long GRB (type II),…</a:t>
            </a:r>
            <a:endParaRPr lang="en-US" b="1" dirty="0">
              <a:solidFill>
                <a:srgbClr val="237AB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CFFA06-C599-421A-A567-5B47938CA4D5}"/>
              </a:ext>
            </a:extLst>
          </p:cNvPr>
          <p:cNvSpPr txBox="1"/>
          <p:nvPr/>
        </p:nvSpPr>
        <p:spPr>
          <a:xfrm>
            <a:off x="2528344" y="1427126"/>
            <a:ext cx="28115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D72526"/>
                </a:solidFill>
              </a:rPr>
              <a:t>Delayed, compact binary merger, SN </a:t>
            </a:r>
            <a:r>
              <a:rPr lang="en-US" b="1" dirty="0" err="1">
                <a:solidFill>
                  <a:srgbClr val="D72526"/>
                </a:solidFill>
              </a:rPr>
              <a:t>Ia</a:t>
            </a:r>
            <a:r>
              <a:rPr lang="en-US" b="1" dirty="0">
                <a:solidFill>
                  <a:srgbClr val="D72526"/>
                </a:solidFill>
              </a:rPr>
              <a:t>, accretion induced collapse,…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5">
                <a:extLst>
                  <a:ext uri="{FF2B5EF4-FFF2-40B4-BE49-F238E27FC236}">
                    <a16:creationId xmlns:a16="http://schemas.microsoft.com/office/drawing/2014/main" id="{3C05F9B8-34EB-9FFD-DF2C-9539D0ED4BFE}"/>
                  </a:ext>
                </a:extLst>
              </p:cNvPr>
              <p:cNvSpPr txBox="1"/>
              <p:nvPr/>
            </p:nvSpPr>
            <p:spPr>
              <a:xfrm>
                <a:off x="8568808" y="2237105"/>
                <a:ext cx="4233887" cy="317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Lifetime of 10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Calibri" panose="020F0502020204030204" pitchFamily="34" charset="0"/>
                          </a:rPr>
                          <m:t>𝑴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Calibri" panose="020F0502020204030204" pitchFamily="34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star ~ 30 Myr</a:t>
                </a:r>
                <a:endParaRPr lang="zh-CN" altLang="en-US" sz="1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文本框 5">
                <a:extLst>
                  <a:ext uri="{FF2B5EF4-FFF2-40B4-BE49-F238E27FC236}">
                    <a16:creationId xmlns:a16="http://schemas.microsoft.com/office/drawing/2014/main" id="{3C05F9B8-34EB-9FFD-DF2C-9539D0ED4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808" y="2237105"/>
                <a:ext cx="4233887" cy="317203"/>
              </a:xfrm>
              <a:prstGeom prst="rect">
                <a:avLst/>
              </a:prstGeom>
              <a:blipFill>
                <a:blip r:embed="rId5"/>
                <a:stretch>
                  <a:fillRect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5">
            <a:extLst>
              <a:ext uri="{FF2B5EF4-FFF2-40B4-BE49-F238E27FC236}">
                <a16:creationId xmlns:a16="http://schemas.microsoft.com/office/drawing/2014/main" id="{33BBF7E1-61E5-F876-9715-D2F3C39D2F9A}"/>
              </a:ext>
            </a:extLst>
          </p:cNvPr>
          <p:cNvSpPr txBox="1"/>
          <p:nvPr/>
        </p:nvSpPr>
        <p:spPr>
          <a:xfrm>
            <a:off x="2751290" y="2918936"/>
            <a:ext cx="2100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Delay time of compact stars </a:t>
            </a:r>
            <a:r>
              <a:rPr lang="en-US" altLang="zh-CN" sz="1400" b="1" dirty="0" err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merger~Gyr</a:t>
            </a:r>
            <a:endParaRPr lang="zh-CN" altLang="en-US" sz="1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24703-3929-B5EB-F0C0-DCD28E54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65391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20CA0-F1E4-8E40-05A7-6351DB145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9004F8F-9541-CD27-05A9-9EAFFC872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205" y="4092485"/>
            <a:ext cx="3818820" cy="27625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044C52-FD44-BB7C-035F-46B04F8D4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427" y="961509"/>
            <a:ext cx="3480449" cy="3108674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F512619-9B31-234A-1B5B-4C1F45EA52DE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D4916958-0352-4AAF-4058-F6A133E4B0B1}"/>
              </a:ext>
            </a:extLst>
          </p:cNvPr>
          <p:cNvSpPr/>
          <p:nvPr/>
        </p:nvSpPr>
        <p:spPr>
          <a:xfrm>
            <a:off x="73547" y="131129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9304BD-E421-3A4F-623D-EB669D5B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733F1B3F-8857-C805-205A-14172F9FF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6EC6E2-645F-1280-D2DB-7888640AB1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649" y="4140797"/>
            <a:ext cx="4188556" cy="2626589"/>
          </a:xfrm>
          <a:prstGeom prst="rect">
            <a:avLst/>
          </a:prstGeom>
        </p:spPr>
      </p:pic>
      <p:sp>
        <p:nvSpPr>
          <p:cNvPr id="17" name="文本框 38">
            <a:extLst>
              <a:ext uri="{FF2B5EF4-FFF2-40B4-BE49-F238E27FC236}">
                <a16:creationId xmlns:a16="http://schemas.microsoft.com/office/drawing/2014/main" id="{0982BA57-61DD-3130-D501-6D6273529FB7}"/>
              </a:ext>
            </a:extLst>
          </p:cNvPr>
          <p:cNvSpPr txBox="1"/>
          <p:nvPr/>
        </p:nvSpPr>
        <p:spPr>
          <a:xfrm>
            <a:off x="2881822" y="4266670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Zhu-Ge+(2026)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5DDEF-96EF-A5D0-5B7F-4501CE8AEAD4}"/>
              </a:ext>
            </a:extLst>
          </p:cNvPr>
          <p:cNvSpPr txBox="1"/>
          <p:nvPr/>
        </p:nvSpPr>
        <p:spPr>
          <a:xfrm>
            <a:off x="-650764" y="2184237"/>
            <a:ext cx="3251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1. Selection Bias</a:t>
            </a:r>
          </a:p>
        </p:txBody>
      </p:sp>
      <p:sp>
        <p:nvSpPr>
          <p:cNvPr id="10" name="文本框 38">
            <a:extLst>
              <a:ext uri="{FF2B5EF4-FFF2-40B4-BE49-F238E27FC236}">
                <a16:creationId xmlns:a16="http://schemas.microsoft.com/office/drawing/2014/main" id="{E0FD3995-9368-136E-2CB2-1562A5817EC2}"/>
              </a:ext>
            </a:extLst>
          </p:cNvPr>
          <p:cNvSpPr txBox="1"/>
          <p:nvPr/>
        </p:nvSpPr>
        <p:spPr>
          <a:xfrm>
            <a:off x="3202273" y="3313809"/>
            <a:ext cx="1914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Kyle McGregor+(2026)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1406D8-918E-F98C-EE22-F2008B8C14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3320" y="951871"/>
            <a:ext cx="3786202" cy="32902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2663E0-1EEF-999E-8BFB-609F5416C84A}"/>
              </a:ext>
            </a:extLst>
          </p:cNvPr>
          <p:cNvSpPr txBox="1"/>
          <p:nvPr/>
        </p:nvSpPr>
        <p:spPr>
          <a:xfrm>
            <a:off x="5457913" y="2279722"/>
            <a:ext cx="3251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2. Lower limit fluence</a:t>
            </a:r>
          </a:p>
        </p:txBody>
      </p:sp>
      <p:sp>
        <p:nvSpPr>
          <p:cNvPr id="23" name="文本框 38">
            <a:extLst>
              <a:ext uri="{FF2B5EF4-FFF2-40B4-BE49-F238E27FC236}">
                <a16:creationId xmlns:a16="http://schemas.microsoft.com/office/drawing/2014/main" id="{A1437787-790B-4E00-9C2F-F2C9F0E81C4A}"/>
              </a:ext>
            </a:extLst>
          </p:cNvPr>
          <p:cNvSpPr txBox="1"/>
          <p:nvPr/>
        </p:nvSpPr>
        <p:spPr>
          <a:xfrm>
            <a:off x="10770233" y="3429000"/>
            <a:ext cx="1172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Amiri+(2024)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0C6FE8-ABDB-BE58-149F-06CFEEA40F9F}"/>
              </a:ext>
            </a:extLst>
          </p:cNvPr>
          <p:cNvSpPr txBox="1"/>
          <p:nvPr/>
        </p:nvSpPr>
        <p:spPr>
          <a:xfrm>
            <a:off x="-422499" y="4892801"/>
            <a:ext cx="3251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3. DM-z uncertainty</a:t>
            </a:r>
          </a:p>
        </p:txBody>
      </p:sp>
      <p:sp>
        <p:nvSpPr>
          <p:cNvPr id="26" name="文本框 38">
            <a:extLst>
              <a:ext uri="{FF2B5EF4-FFF2-40B4-BE49-F238E27FC236}">
                <a16:creationId xmlns:a16="http://schemas.microsoft.com/office/drawing/2014/main" id="{B10E70CD-68D6-0A2E-6354-749A30989C12}"/>
              </a:ext>
            </a:extLst>
          </p:cNvPr>
          <p:cNvSpPr txBox="1"/>
          <p:nvPr/>
        </p:nvSpPr>
        <p:spPr>
          <a:xfrm>
            <a:off x="9111637" y="6231137"/>
            <a:ext cx="1522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Zhang+(2021)</a:t>
            </a:r>
            <a:endParaRPr lang="zh-CN" altLang="en-US" sz="1400" dirty="0">
              <a:solidFill>
                <a:srgbClr val="002060"/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88D42704-ACE0-02AC-BA8A-B3F860BA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176410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785B7-DADA-86F4-93CF-37DFC7B7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A2AFE35-A0D8-CE53-0AFF-0F87EC665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280" y="1398779"/>
            <a:ext cx="1727200" cy="139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5DCE51-878A-01A2-A03D-B0B7E20A8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8425" y="926438"/>
            <a:ext cx="5377840" cy="2997648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E46C849-3484-F3BF-0D45-29EA32012245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9FC6DC6-CF7D-E40F-9FF7-791282620ECD}"/>
              </a:ext>
            </a:extLst>
          </p:cNvPr>
          <p:cNvSpPr/>
          <p:nvPr/>
        </p:nvSpPr>
        <p:spPr>
          <a:xfrm>
            <a:off x="73547" y="131129"/>
            <a:ext cx="65327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Backward Lynden–Bell method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604764-0D83-8988-F8E6-FFF2A8D0E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E094999F-5C7A-872E-912A-83CB8B597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27CF3B40-605A-4A36-E63C-0D4D70FFAC81}"/>
                  </a:ext>
                </a:extLst>
              </p:cNvPr>
              <p:cNvSpPr txBox="1"/>
              <p:nvPr/>
            </p:nvSpPr>
            <p:spPr>
              <a:xfrm>
                <a:off x="296853" y="4212526"/>
                <a:ext cx="6440540" cy="22711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𝑑𝑋</m:t>
                    </m:r>
                  </m:oMath>
                </a14:m>
                <a:r>
                  <a:rPr lang="en-US" sz="2400" dirty="0">
                    <a:effectLst/>
                  </a:rPr>
                  <a:t>: observed events within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ar-AE" sz="240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ar-AE" sz="24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e>
                    </m:d>
                  </m:oMath>
                </a14:m>
                <a:endParaRPr lang="ar-AE" sz="2400" dirty="0">
                  <a:effectLst/>
                </a:endParaRP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15608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ar-AE" sz="2400" dirty="0">
                    <a:effectLst/>
                  </a:rPr>
                  <a:t>: </a:t>
                </a:r>
                <a:r>
                  <a:rPr lang="en-US" sz="2400" dirty="0">
                    <a:effectLst/>
                  </a:rPr>
                  <a:t>observation cumulative distribution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∫</m:t>
                        </m:r>
                      </m:e>
                      <m:sub>
                        <m:r>
                          <a:rPr lang="ar-AE" sz="2400" i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</m:sSubSup>
                    <m:r>
                      <a:rPr lang="ar-AE" sz="2400" i="0">
                        <a:latin typeface="Cambria Math" panose="02040503050406030204" pitchFamily="18" charset="0"/>
                      </a:rPr>
                      <m:t>⁢ⅆ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ar-AE" sz="2400" dirty="0">
                  <a:effectLst/>
                </a:endParaRP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ar-AE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ar-AE" sz="2400" dirty="0">
                    <a:effectLst/>
                  </a:rPr>
                  <a:t>: </a:t>
                </a:r>
                <a:r>
                  <a:rPr lang="en-US" sz="2400" dirty="0">
                    <a:effectLst/>
                  </a:rPr>
                  <a:t>intrinsic distribution 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effectLst/>
                  </a:rPr>
                  <a:t>: intrinsic cumulative distribution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∫</m:t>
                        </m:r>
                      </m:e>
                      <m:sub>
                        <m:r>
                          <a:rPr lang="ar-AE" sz="2400" i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</m:sSubSup>
                    <m:r>
                      <a:rPr lang="ar-AE" sz="2400" i="0">
                        <a:latin typeface="Cambria Math" panose="02040503050406030204" pitchFamily="18" charset="0"/>
                      </a:rPr>
                      <m:t>⁢ⅆ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dirty="0">
                  <a:effectLst/>
                </a:endParaRPr>
              </a:p>
              <a:p>
                <a:pPr>
                  <a:buNone/>
                </a:pPr>
                <a:r>
                  <a:rPr lang="en-US" sz="2400" dirty="0"/>
                  <a:t>s: selection function</a:t>
                </a:r>
                <a:endParaRPr lang="ar-AE" sz="2400" dirty="0">
                  <a:effectLst/>
                </a:endParaRPr>
              </a:p>
            </p:txBody>
          </p:sp>
        </mc:Choice>
        <mc:Fallback xmlns=""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27CF3B40-605A-4A36-E63C-0D4D70FFA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53" y="4212526"/>
                <a:ext cx="6440540" cy="2271135"/>
              </a:xfrm>
              <a:prstGeom prst="rect">
                <a:avLst/>
              </a:prstGeom>
              <a:blipFill>
                <a:blip r:embed="rId6"/>
                <a:stretch>
                  <a:fillRect l="-1575" t="-2778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D9886183-89ED-16C0-CB72-043EF6981BEE}"/>
                  </a:ext>
                </a:extLst>
              </p:cNvPr>
              <p:cNvSpPr txBox="1"/>
              <p:nvPr/>
            </p:nvSpPr>
            <p:spPr>
              <a:xfrm>
                <a:off x="8344956" y="4950461"/>
                <a:ext cx="2458162" cy="1027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156082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m:rPr>
                              <m:nor/>
                            </m:rPr>
                            <a:rPr lang="en-US" sz="3200" dirty="0">
                              <a:solidFill>
                                <a:srgbClr val="156082"/>
                              </a:solidFill>
                            </a:rPr>
                            <m:t> </m:t>
                          </m:r>
                        </m:den>
                      </m:f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320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4">
                <a:extLst>
                  <a:ext uri="{FF2B5EF4-FFF2-40B4-BE49-F238E27FC236}">
                    <a16:creationId xmlns:a16="http://schemas.microsoft.com/office/drawing/2014/main" id="{D9886183-89ED-16C0-CB72-043EF6981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956" y="4950461"/>
                <a:ext cx="2458162" cy="1027333"/>
              </a:xfrm>
              <a:prstGeom prst="rect">
                <a:avLst/>
              </a:prstGeom>
              <a:blipFill>
                <a:blip r:embed="rId7"/>
                <a:stretch>
                  <a:fillRect b="-25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AFF785-984A-7F72-ED4A-DF2C15AA0211}"/>
              </a:ext>
            </a:extLst>
          </p:cNvPr>
          <p:cNvCxnSpPr>
            <a:cxnSpLocks/>
          </p:cNvCxnSpPr>
          <p:nvPr/>
        </p:nvCxnSpPr>
        <p:spPr>
          <a:xfrm>
            <a:off x="6282382" y="943605"/>
            <a:ext cx="0" cy="1852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9A097C-642C-DCB7-80FE-2D4ACD7C3B4D}"/>
              </a:ext>
            </a:extLst>
          </p:cNvPr>
          <p:cNvCxnSpPr>
            <a:cxnSpLocks/>
          </p:cNvCxnSpPr>
          <p:nvPr/>
        </p:nvCxnSpPr>
        <p:spPr>
          <a:xfrm>
            <a:off x="6369229" y="943605"/>
            <a:ext cx="0" cy="1852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9073E3-55B3-CCDB-BAC0-F7D9FB22354A}"/>
                  </a:ext>
                </a:extLst>
              </p:cNvPr>
              <p:cNvSpPr txBox="1"/>
              <p:nvPr/>
            </p:nvSpPr>
            <p:spPr>
              <a:xfrm>
                <a:off x="5775901" y="2978346"/>
                <a:ext cx="8601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9073E3-55B3-CCDB-BAC0-F7D9FB223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901" y="2978346"/>
                <a:ext cx="86019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eft Brace 16">
            <a:extLst>
              <a:ext uri="{FF2B5EF4-FFF2-40B4-BE49-F238E27FC236}">
                <a16:creationId xmlns:a16="http://schemas.microsoft.com/office/drawing/2014/main" id="{FA6335F1-77FE-6890-6BCB-5CC8533076AA}"/>
              </a:ext>
            </a:extLst>
          </p:cNvPr>
          <p:cNvSpPr/>
          <p:nvPr/>
        </p:nvSpPr>
        <p:spPr>
          <a:xfrm rot="16200000">
            <a:off x="5518006" y="2095684"/>
            <a:ext cx="111444" cy="1669508"/>
          </a:xfrm>
          <a:prstGeom prst="leftBrace">
            <a:avLst/>
          </a:prstGeom>
          <a:ln w="349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F2EFE5-0D1D-B4DA-3AE4-027C04EF4229}"/>
                  </a:ext>
                </a:extLst>
              </p:cNvPr>
              <p:cNvSpPr txBox="1"/>
              <p:nvPr/>
            </p:nvSpPr>
            <p:spPr>
              <a:xfrm>
                <a:off x="5125814" y="2986161"/>
                <a:ext cx="86019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15608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>
                  <a:solidFill>
                    <a:srgbClr val="156082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F2EFE5-0D1D-B4DA-3AE4-027C04EF4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814" y="2986161"/>
                <a:ext cx="86019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2B59DA53-0EC3-EAB4-2B91-F65821F2E152}"/>
              </a:ext>
            </a:extLst>
          </p:cNvPr>
          <p:cNvSpPr txBox="1"/>
          <p:nvPr/>
        </p:nvSpPr>
        <p:spPr>
          <a:xfrm>
            <a:off x="0" y="1056284"/>
            <a:ext cx="6160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</a:rPr>
              <a:t>With</a:t>
            </a:r>
            <a:r>
              <a:rPr lang="en-US" sz="1800" dirty="0">
                <a:effectLst/>
              </a:rPr>
              <a:t> fuzzy selection effect s:</a:t>
            </a: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0A7C918-B9C0-70FA-4D75-E696BE607384}"/>
              </a:ext>
            </a:extLst>
          </p:cNvPr>
          <p:cNvCxnSpPr>
            <a:cxnSpLocks/>
          </p:cNvCxnSpPr>
          <p:nvPr/>
        </p:nvCxnSpPr>
        <p:spPr>
          <a:xfrm flipH="1" flipV="1">
            <a:off x="6317814" y="1047233"/>
            <a:ext cx="2145962" cy="3686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9A9AF59-EF39-1304-7D2C-866946ED77A4}"/>
              </a:ext>
            </a:extLst>
          </p:cNvPr>
          <p:cNvCxnSpPr>
            <a:cxnSpLocks/>
          </p:cNvCxnSpPr>
          <p:nvPr/>
        </p:nvCxnSpPr>
        <p:spPr>
          <a:xfrm flipH="1">
            <a:off x="6369229" y="1943957"/>
            <a:ext cx="2094547" cy="85182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14B015-8604-31E6-930F-561E5F1E231D}"/>
                  </a:ext>
                </a:extLst>
              </p:cNvPr>
              <p:cNvSpPr txBox="1"/>
              <p:nvPr/>
            </p:nvSpPr>
            <p:spPr>
              <a:xfrm>
                <a:off x="936571" y="1573815"/>
                <a:ext cx="3355514" cy="1505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2400" i="0" smtClean="0">
                                  <a:latin typeface="Cambria Math" panose="02040503050406030204" pitchFamily="18" charset="0"/>
                                </a:rPr>
                                <m:t>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sz="2400" i="0" smtClean="0">
                                      <a:latin typeface="Cambria Math" panose="02040503050406030204" pitchFamily="18" charset="0"/>
                                    </a:rPr>
                                    <m:t>ⅆ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156082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m:rPr>
                                  <m:nor/>
                                </m:rPr>
                                <a:rPr lang="en-US" sz="2400" dirty="0">
                                  <a:solidFill>
                                    <a:srgbClr val="156082"/>
                                  </a:solidFill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156082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dirty="0">
                                      <a:solidFill>
                                        <a:srgbClr val="156082"/>
                                      </a:solidFill>
                                    </a:rPr>
                                    <m:t> </m:t>
                                  </m:r>
                                </m:e>
                              </m:d>
                            </m:den>
                          </m:f>
                        </m:den>
                      </m:f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2400" i="0" smtClean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514B015-8604-31E6-930F-561E5F1E2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571" y="1573815"/>
                <a:ext cx="3355514" cy="150509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BE49762E-6464-B807-1A87-7FA1F17CFB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220" y="3128542"/>
            <a:ext cx="4055752" cy="91205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CAB0A76-F9E3-E2F1-1F72-1D6AD327D700}"/>
              </a:ext>
            </a:extLst>
          </p:cNvPr>
          <p:cNvSpPr txBox="1"/>
          <p:nvPr/>
        </p:nvSpPr>
        <p:spPr>
          <a:xfrm>
            <a:off x="6722993" y="4193209"/>
            <a:ext cx="6160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effectLst/>
              </a:rPr>
              <a:t>Without</a:t>
            </a:r>
            <a:r>
              <a:rPr lang="en-US" sz="1800" dirty="0">
                <a:effectLst/>
              </a:rPr>
              <a:t> fuzzy selection effect s:</a:t>
            </a:r>
            <a:endParaRPr lang="en-US" dirty="0"/>
          </a:p>
        </p:txBody>
      </p:sp>
      <p:sp>
        <p:nvSpPr>
          <p:cNvPr id="33" name="文本框 38">
            <a:extLst>
              <a:ext uri="{FF2B5EF4-FFF2-40B4-BE49-F238E27FC236}">
                <a16:creationId xmlns:a16="http://schemas.microsoft.com/office/drawing/2014/main" id="{2D91C177-4FDA-6B94-8D28-F0071975B3C4}"/>
              </a:ext>
            </a:extLst>
          </p:cNvPr>
          <p:cNvSpPr txBox="1"/>
          <p:nvPr/>
        </p:nvSpPr>
        <p:spPr>
          <a:xfrm>
            <a:off x="8240752" y="6385025"/>
            <a:ext cx="3035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Lynden-Bell (1971), Zhang+, in prep.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9D80BD71-7C43-BF49-C81D-C91C1DDD0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238626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 animBg="1"/>
      <p:bldP spid="18" grpId="0"/>
      <p:bldP spid="20" grpId="0"/>
      <p:bldP spid="29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E267C-93DD-AE9D-2334-494C21AF6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3ED13BC-26B1-7EDF-3267-EC2CFC51B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99277"/>
            <a:ext cx="6096000" cy="3458723"/>
          </a:xfrm>
          <a:prstGeom prst="rect">
            <a:avLst/>
          </a:prstGeom>
        </p:spPr>
      </p:pic>
      <p:pic>
        <p:nvPicPr>
          <p:cNvPr id="14" name="Picture 13" descr="A diagram of a graph&#10;&#10;AI-generated content may be incorrect.">
            <a:extLst>
              <a:ext uri="{FF2B5EF4-FFF2-40B4-BE49-F238E27FC236}">
                <a16:creationId xmlns:a16="http://schemas.microsoft.com/office/drawing/2014/main" id="{47F82DF6-8B71-8C9C-CA52-920DBA61F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3751"/>
            <a:ext cx="3887720" cy="29157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282374-11F5-83ED-8909-CA45F23BE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130" y="951871"/>
            <a:ext cx="4617868" cy="5809785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DC31D8C-C135-6395-7221-905AE2912CD9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ADA1A5C-ABD8-58F8-0A45-3D3D7EEA4AAC}"/>
              </a:ext>
            </a:extLst>
          </p:cNvPr>
          <p:cNvSpPr/>
          <p:nvPr/>
        </p:nvSpPr>
        <p:spPr>
          <a:xfrm>
            <a:off x="73547" y="131129"/>
            <a:ext cx="8281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Intrinsic redshift and energy distribution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EA56D6-35C4-3C18-52E8-9A3603334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9A466DD2-9F06-4DA6-F5E2-6D70541FA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11" name="文本框 38">
            <a:extLst>
              <a:ext uri="{FF2B5EF4-FFF2-40B4-BE49-F238E27FC236}">
                <a16:creationId xmlns:a16="http://schemas.microsoft.com/office/drawing/2014/main" id="{5194A2CF-F470-33B0-379C-38963045E7CD}"/>
              </a:ext>
            </a:extLst>
          </p:cNvPr>
          <p:cNvSpPr txBox="1"/>
          <p:nvPr/>
        </p:nvSpPr>
        <p:spPr>
          <a:xfrm>
            <a:off x="8835285" y="509862"/>
            <a:ext cx="2095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Zhang+, in prep.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2179D841-5BD6-ECB7-E3DE-F4B5E41A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270338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6F650-D9F9-309B-1505-58527DD4B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23DD893-72D6-63D7-272B-3A6E10EB6E16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601E778-F0E4-85DA-38E2-833C427977C8}"/>
              </a:ext>
            </a:extLst>
          </p:cNvPr>
          <p:cNvSpPr/>
          <p:nvPr/>
        </p:nvSpPr>
        <p:spPr>
          <a:xfrm>
            <a:off x="73547" y="131129"/>
            <a:ext cx="11230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Dependence of redshift distribution and energy function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3371D5-A62B-94DA-85EA-67D8C8B72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560E305A-5E1F-FE99-87E5-02089E086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4">
                <a:extLst>
                  <a:ext uri="{FF2B5EF4-FFF2-40B4-BE49-F238E27FC236}">
                    <a16:creationId xmlns:a16="http://schemas.microsoft.com/office/drawing/2014/main" id="{89C37D03-DBFC-F8AD-ABC1-7BEA851E2644}"/>
                  </a:ext>
                </a:extLst>
              </p:cNvPr>
              <p:cNvSpPr txBox="1"/>
              <p:nvPr/>
            </p:nvSpPr>
            <p:spPr>
              <a:xfrm>
                <a:off x="-226959" y="1420784"/>
                <a:ext cx="443682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8" name="TextBox 4">
                <a:extLst>
                  <a:ext uri="{FF2B5EF4-FFF2-40B4-BE49-F238E27FC236}">
                    <a16:creationId xmlns:a16="http://schemas.microsoft.com/office/drawing/2014/main" id="{89C37D03-DBFC-F8AD-ABC1-7BEA851E2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6959" y="1420784"/>
                <a:ext cx="4436823" cy="584775"/>
              </a:xfrm>
              <a:prstGeom prst="rect">
                <a:avLst/>
              </a:prstGeom>
              <a:blipFill>
                <a:blip r:embed="rId4"/>
                <a:stretch>
                  <a:fillRect b="-2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CE16AED-3C56-96B4-5C4F-8A4D51C90480}"/>
              </a:ext>
            </a:extLst>
          </p:cNvPr>
          <p:cNvSpPr txBox="1"/>
          <p:nvPr/>
        </p:nvSpPr>
        <p:spPr>
          <a:xfrm>
            <a:off x="-53061" y="1023165"/>
            <a:ext cx="2456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Independence: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文本框 38">
            <a:extLst>
              <a:ext uri="{FF2B5EF4-FFF2-40B4-BE49-F238E27FC236}">
                <a16:creationId xmlns:a16="http://schemas.microsoft.com/office/drawing/2014/main" id="{2D91C177-4FDA-6B94-8D28-F0071975B3C4}"/>
              </a:ext>
            </a:extLst>
          </p:cNvPr>
          <p:cNvSpPr txBox="1"/>
          <p:nvPr/>
        </p:nvSpPr>
        <p:spPr>
          <a:xfrm>
            <a:off x="9401999" y="6385025"/>
            <a:ext cx="2095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Zhang+, in prep.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11F02-752B-3517-2849-815170D94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30" y="2040948"/>
            <a:ext cx="5327023" cy="44228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BD8372-D010-BC34-D648-AE79FDC3FD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958" y="2005559"/>
            <a:ext cx="5626100" cy="4597400"/>
          </a:xfrm>
          <a:prstGeom prst="rect">
            <a:avLst/>
          </a:prstGeom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B613957-B2D6-5FA3-7D83-8DFE69FA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376999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1957C-C1C4-B748-758E-3DA27548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number of objects&#10;&#10;AI-generated content may be incorrect.">
            <a:extLst>
              <a:ext uri="{FF2B5EF4-FFF2-40B4-BE49-F238E27FC236}">
                <a16:creationId xmlns:a16="http://schemas.microsoft.com/office/drawing/2014/main" id="{2DD7866F-6831-9FEA-E564-E3632076D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38" y="1085776"/>
            <a:ext cx="4708640" cy="353148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8002C9E-6CEA-82E8-7666-5A94ECD9C029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4BEB6EA1-FB7D-A60B-ED94-A13FEF984196}"/>
              </a:ext>
            </a:extLst>
          </p:cNvPr>
          <p:cNvSpPr/>
          <p:nvPr/>
        </p:nvSpPr>
        <p:spPr>
          <a:xfrm>
            <a:off x="73547" y="131129"/>
            <a:ext cx="11230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Dependence of redshift distribution and energy function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B30C8B-825C-D83A-B0C5-FCEDDC19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D48ED01E-7909-50F9-34F8-9405035C8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62D35-DFC9-5114-E774-7113ED779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553905"/>
            <a:ext cx="7772400" cy="2289949"/>
          </a:xfrm>
          <a:prstGeom prst="rect">
            <a:avLst/>
          </a:prstGeom>
        </p:spPr>
      </p:pic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D91E5A99-BC32-5272-412F-68138C3C4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6921" y="1085777"/>
            <a:ext cx="4708638" cy="35314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04C53A-1922-4C00-3C0E-1F0E52C9B8BE}"/>
              </a:ext>
            </a:extLst>
          </p:cNvPr>
          <p:cNvSpPr txBox="1"/>
          <p:nvPr/>
        </p:nvSpPr>
        <p:spPr>
          <a:xfrm>
            <a:off x="1488464" y="899096"/>
            <a:ext cx="3251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Simulation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975DDEF-96EF-A5D0-5B7F-4501CE8AEAD4}"/>
              </a:ext>
            </a:extLst>
          </p:cNvPr>
          <p:cNvSpPr txBox="1"/>
          <p:nvPr/>
        </p:nvSpPr>
        <p:spPr>
          <a:xfrm>
            <a:off x="7245246" y="926438"/>
            <a:ext cx="3251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Observation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7306486-4FF4-96F9-796D-DE4F1DA1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146501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EF840-E2D0-ECE0-6851-08C184FE0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28C6802-E7B8-7BEC-2C67-66136E9A8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627" y="2389832"/>
            <a:ext cx="6763068" cy="4299623"/>
          </a:xfrm>
          <a:prstGeom prst="rect">
            <a:avLst/>
          </a:prstGeom>
        </p:spPr>
      </p:pic>
      <p:pic>
        <p:nvPicPr>
          <p:cNvPr id="12" name="Picture 11" descr="A chart of a number of numbers&#10;&#10;AI-generated content may be incorrect.">
            <a:extLst>
              <a:ext uri="{FF2B5EF4-FFF2-40B4-BE49-F238E27FC236}">
                <a16:creationId xmlns:a16="http://schemas.microsoft.com/office/drawing/2014/main" id="{77FD7060-8040-6D33-4F3F-ADBE1B4A6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4158"/>
            <a:ext cx="4472649" cy="3071219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3F93E41-4F3C-BEB2-A342-18C24E36B6AC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D32CB480-8A8E-1D33-A4D6-90FC8178A8B3}"/>
              </a:ext>
            </a:extLst>
          </p:cNvPr>
          <p:cNvSpPr/>
          <p:nvPr/>
        </p:nvSpPr>
        <p:spPr>
          <a:xfrm>
            <a:off x="73547" y="131129"/>
            <a:ext cx="60580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Forward population synthesis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54BFF3-CE6F-B00D-75F3-6E425E501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083664CA-C21F-08B1-E5A6-8D75AE8AC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B4A83F96-A9A9-7A13-35B5-A17EFD41D74E}"/>
              </a:ext>
            </a:extLst>
          </p:cNvPr>
          <p:cNvSpPr txBox="1"/>
          <p:nvPr/>
        </p:nvSpPr>
        <p:spPr>
          <a:xfrm>
            <a:off x="5135627" y="979439"/>
            <a:ext cx="64047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Including the DM-z probability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Cosmic star formation history model can not pass KS test in 10000 times simulation</a:t>
            </a:r>
          </a:p>
        </p:txBody>
      </p:sp>
      <p:sp>
        <p:nvSpPr>
          <p:cNvPr id="11" name="文本框 38">
            <a:extLst>
              <a:ext uri="{FF2B5EF4-FFF2-40B4-BE49-F238E27FC236}">
                <a16:creationId xmlns:a16="http://schemas.microsoft.com/office/drawing/2014/main" id="{2D91C177-4FDA-6B94-8D28-F0071975B3C4}"/>
              </a:ext>
            </a:extLst>
          </p:cNvPr>
          <p:cNvSpPr txBox="1"/>
          <p:nvPr/>
        </p:nvSpPr>
        <p:spPr>
          <a:xfrm>
            <a:off x="9444803" y="6381678"/>
            <a:ext cx="2095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Zhang+, in prep. </a:t>
            </a:r>
            <a:endParaRPr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DB6FB4-FEAF-83CF-D39C-9E9961F459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32483"/>
            <a:ext cx="4653023" cy="3125516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67F804CC-38EB-4B3C-1A43-21D5468B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2985029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52C9F-055C-F844-E513-09C74DC9D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0DE9EB8-8E83-8061-60CB-6FB08DA485C9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AAE75893-C5A8-3A78-AC02-9B7289D81F5A}"/>
              </a:ext>
            </a:extLst>
          </p:cNvPr>
          <p:cNvSpPr/>
          <p:nvPr/>
        </p:nvSpPr>
        <p:spPr>
          <a:xfrm>
            <a:off x="73547" y="131129"/>
            <a:ext cx="2133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6EAE07-2ED8-CD60-C6DA-AB645506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B3D68FFF-8768-14F4-80DF-6B5CDE0F2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11839439-2850-52C3-E5BC-E5F6AD1F2053}"/>
              </a:ext>
            </a:extLst>
          </p:cNvPr>
          <p:cNvSpPr txBox="1"/>
          <p:nvPr/>
        </p:nvSpPr>
        <p:spPr>
          <a:xfrm>
            <a:off x="171870" y="951871"/>
            <a:ext cx="1202013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1. Refine the backward Lynden–Bell method to include selection effects and consider the physical fluence and DM-z probability</a:t>
            </a:r>
          </a:p>
          <a:p>
            <a:endParaRPr lang="en-US" altLang="zh-CN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2. Forward Monte Carlo population synthesis + DM-z uncertainty + selection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Two independent way disfavor cosmic star formation history model</a:t>
            </a:r>
          </a:p>
          <a:p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No statistical evidence for dependence of redshift distribution and energy function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43CF5D-F3D7-B07B-6090-A8FB8A5F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1221454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0234-3FE4-8205-0163-CD4DC4109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6C50AFA-6D65-BCDF-24AA-A4BABCE02A46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4C6236F9-7FC2-0DCD-C28E-7BE68625F747}"/>
              </a:ext>
            </a:extLst>
          </p:cNvPr>
          <p:cNvSpPr/>
          <p:nvPr/>
        </p:nvSpPr>
        <p:spPr>
          <a:xfrm>
            <a:off x="73547" y="131129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232AA5-86C1-1515-3122-054AD7EB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71C9BA24-F406-E33A-1D37-E5390203B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BCA1DD-C7BF-BF1F-4890-C7904D088B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49" y="1563632"/>
            <a:ext cx="5237506" cy="3919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67E235-1BDF-B40B-5917-DBF3CC4CE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900" y="1574800"/>
            <a:ext cx="5613400" cy="37084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826C4A-F934-1C0E-B8E2-A79A68F8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3544538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9F6EC-7CD5-ECFF-DD02-242F1208B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0F70612F-B2CA-C31C-DC19-CABFC29F9407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4760EDF5-486B-5CD2-8449-8C65293DC4F4}"/>
              </a:ext>
            </a:extLst>
          </p:cNvPr>
          <p:cNvSpPr/>
          <p:nvPr/>
        </p:nvSpPr>
        <p:spPr>
          <a:xfrm>
            <a:off x="73547" y="131129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9D4F6A-0AFB-4C38-A082-A505B4F1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8D829DF0-B978-FE66-A9C5-BF5CA561C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ED96C3-F7DC-6322-658B-7BEF18A8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62F3B9-D8BF-6555-453E-14A0E7CA5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799" y="1549400"/>
            <a:ext cx="58674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95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D67B1-32C4-BFF2-B594-61ED827D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E43F7E9-E0D1-FAB9-C4AA-B73EA36EDF5D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8EA7F48-5A58-1C21-57C7-A107A61EF878}"/>
              </a:ext>
            </a:extLst>
          </p:cNvPr>
          <p:cNvSpPr/>
          <p:nvPr/>
        </p:nvSpPr>
        <p:spPr>
          <a:xfrm>
            <a:off x="73547" y="131129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4FCF60-BD66-E510-0E15-18C35449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756FB232-872E-E45E-E197-3BCE22818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042568-8B90-3853-98F1-7FF5B230F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4020505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62E1F-1FC6-513A-4E39-CA2B2AAF7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3A83EAE-06C4-B99F-EFF3-B46CC316EB28}"/>
              </a:ext>
            </a:extLst>
          </p:cNvPr>
          <p:cNvCxnSpPr/>
          <p:nvPr/>
        </p:nvCxnSpPr>
        <p:spPr>
          <a:xfrm>
            <a:off x="0" y="864665"/>
            <a:ext cx="12192000" cy="0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720F4AB-29A2-F64D-5BBA-764FF7E0CEC9}"/>
              </a:ext>
            </a:extLst>
          </p:cNvPr>
          <p:cNvSpPr/>
          <p:nvPr/>
        </p:nvSpPr>
        <p:spPr>
          <a:xfrm>
            <a:off x="73547" y="131129"/>
            <a:ext cx="12234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FRB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BB1BDC-0218-BA78-5011-C0AFFBBE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98F3-D691-024C-A984-CD2A74729698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 descr="A blue logo with stars and a pointy circle&#10;&#10;AI-generated content may be incorrect.">
            <a:extLst>
              <a:ext uri="{FF2B5EF4-FFF2-40B4-BE49-F238E27FC236}">
                <a16:creationId xmlns:a16="http://schemas.microsoft.com/office/drawing/2014/main" id="{67354FA4-D053-BDF0-B3C1-613CB3937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118" y="0"/>
            <a:ext cx="1388881" cy="8028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E20833-E978-B4D6-3D35-F12DAD32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FPS15@Guiyang</a:t>
            </a:r>
          </a:p>
        </p:txBody>
      </p:sp>
    </p:spTree>
    <p:extLst>
      <p:ext uri="{BB962C8B-B14F-4D97-AF65-F5344CB8AC3E}">
        <p14:creationId xmlns:p14="http://schemas.microsoft.com/office/powerpoint/2010/main" val="1864768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3046</TotalTime>
  <Words>654</Words>
  <Application>Microsoft Macintosh PowerPoint</Application>
  <PresentationFormat>Widescreen</PresentationFormat>
  <Paragraphs>149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微软雅黑</vt:lpstr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231 3213</dc:creator>
  <cp:lastModifiedBy>231 3213</cp:lastModifiedBy>
  <cp:revision>1</cp:revision>
  <dcterms:created xsi:type="dcterms:W3CDTF">2026-05-04T12:24:12Z</dcterms:created>
  <dcterms:modified xsi:type="dcterms:W3CDTF">2026-07-04T06:07:04Z</dcterms:modified>
</cp:coreProperties>
</file>