
<file path=[Content_Types].xml><?xml version="1.0" encoding="utf-8"?>
<Types xmlns="http://schemas.openxmlformats.org/package/2006/content-types">
  <Default Extension="xml" ContentType="application/xml"/>
  <Default Extension="jpeg" ContentType="image/jpeg"/>
  <Default Extension="JPG" ContentType="image/.jpg"/>
  <Default Extension="wav" ContentType="audio/x-wav"/>
  <Default Extension="png" ContentType="image/png"/>
  <Default Extension="gif" ContentType="image/gif"/>
  <Default Extension="rels" ContentType="application/vnd.openxmlformats-package.relationships+xml"/>
  <Override PartName="/customXml/itemProps99.xml" ContentType="application/vnd.openxmlformats-officedocument.customXmlPropertie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commentAuthors.xml" ContentType="application/vnd.openxmlformats-officedocument.presentationml.commentAuthors+xml"/>
  <Override PartName="/ppt/fonts/font1.fntdata" ContentType="application/x-fontdata"/>
  <Override PartName="/ppt/fonts/font10.fntdata" ContentType="application/x-fontdata"/>
  <Override PartName="/ppt/fonts/font2.fntdata" ContentType="application/x-fontdata"/>
  <Override PartName="/ppt/fonts/font3.fntdata" ContentType="application/x-fontdata"/>
  <Override PartName="/ppt/fonts/font4.fntdata" ContentType="application/x-fontdata"/>
  <Override PartName="/ppt/fonts/font5.fntdata" ContentType="application/x-fontdata"/>
  <Override PartName="/ppt/fonts/font6.fntdata" ContentType="application/x-fontdata"/>
  <Override PartName="/ppt/fonts/font7.fntdata" ContentType="application/x-fontdata"/>
  <Override PartName="/ppt/fonts/font8.fntdata" ContentType="application/x-fontdata"/>
  <Override PartName="/ppt/fonts/font9.fntdata" ContentType="application/x-fontdata"/>
  <Override PartName="/ppt/media/image8.svg" ContentType="image/svg+xml"/>
  <Override PartName="/ppt/notesMasters/notesMaster1.xml" ContentType="application/vnd.openxmlformats-officedocument.presentationml.notesMaster+xml"/>
  <Override PartName="/ppt/notesSlides/notesSlide1.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xml" ContentType="application/vnd.openxmlformats-officedocument.presentationml.notesSlide+xml"/>
  <Override PartName="/ppt/notesSlides/notesSlide20.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xml" ContentType="application/vnd.openxmlformats-officedocument.presentationml.slide+xml"/>
  <Override PartName="/ppt/slides/slide20.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ags/tag1.xml" ContentType="application/vnd.openxmlformats-officedocument.presentationml.tags+xml"/>
  <Override PartName="/ppt/tags/tag10.xml" ContentType="application/vnd.openxmlformats-officedocument.presentationml.tags+xml"/>
  <Override PartName="/ppt/tags/tag100.xml" ContentType="application/vnd.openxmlformats-officedocument.presentationml.tags+xml"/>
  <Override PartName="/ppt/tags/tag11.xml" ContentType="application/vnd.openxmlformats-officedocument.presentationml.tags+xml"/>
  <Override PartName="/ppt/tags/tag12.xml" ContentType="application/vnd.openxmlformats-officedocument.presentationml.tags+xml"/>
  <Override PartName="/ppt/tags/tag13.xml" ContentType="application/vnd.openxmlformats-officedocument.presentationml.tags+xml"/>
  <Override PartName="/ppt/tags/tag14.xml" ContentType="application/vnd.openxmlformats-officedocument.presentationml.tags+xml"/>
  <Override PartName="/ppt/tags/tag15.xml" ContentType="application/vnd.openxmlformats-officedocument.presentationml.tags+xml"/>
  <Override PartName="/ppt/tags/tag16.xml" ContentType="application/vnd.openxmlformats-officedocument.presentationml.tags+xml"/>
  <Override PartName="/ppt/tags/tag17.xml" ContentType="application/vnd.openxmlformats-officedocument.presentationml.tags+xml"/>
  <Override PartName="/ppt/tags/tag18.xml" ContentType="application/vnd.openxmlformats-officedocument.presentationml.tags+xml"/>
  <Override PartName="/ppt/tags/tag19.xml" ContentType="application/vnd.openxmlformats-officedocument.presentationml.tags+xml"/>
  <Override PartName="/ppt/tags/tag2.xml" ContentType="application/vnd.openxmlformats-officedocument.presentationml.tags+xml"/>
  <Override PartName="/ppt/tags/tag20.xml" ContentType="application/vnd.openxmlformats-officedocument.presentationml.tags+xml"/>
  <Override PartName="/ppt/tags/tag21.xml" ContentType="application/vnd.openxmlformats-officedocument.presentationml.tags+xml"/>
  <Override PartName="/ppt/tags/tag22.xml" ContentType="application/vnd.openxmlformats-officedocument.presentationml.tags+xml"/>
  <Override PartName="/ppt/tags/tag23.xml" ContentType="application/vnd.openxmlformats-officedocument.presentationml.tags+xml"/>
  <Override PartName="/ppt/tags/tag24.xml" ContentType="application/vnd.openxmlformats-officedocument.presentationml.tags+xml"/>
  <Override PartName="/ppt/tags/tag25.xml" ContentType="application/vnd.openxmlformats-officedocument.presentationml.tags+xml"/>
  <Override PartName="/ppt/tags/tag26.xml" ContentType="application/vnd.openxmlformats-officedocument.presentationml.tags+xml"/>
  <Override PartName="/ppt/tags/tag27.xml" ContentType="application/vnd.openxmlformats-officedocument.presentationml.tags+xml"/>
  <Override PartName="/ppt/tags/tag28.xml" ContentType="application/vnd.openxmlformats-officedocument.presentationml.tags+xml"/>
  <Override PartName="/ppt/tags/tag29.xml" ContentType="application/vnd.openxmlformats-officedocument.presentationml.tags+xml"/>
  <Override PartName="/ppt/tags/tag3.xml" ContentType="application/vnd.openxmlformats-officedocument.presentationml.tags+xml"/>
  <Override PartName="/ppt/tags/tag30.xml" ContentType="application/vnd.openxmlformats-officedocument.presentationml.tags+xml"/>
  <Override PartName="/ppt/tags/tag31.xml" ContentType="application/vnd.openxmlformats-officedocument.presentationml.tags+xml"/>
  <Override PartName="/ppt/tags/tag32.xml" ContentType="application/vnd.openxmlformats-officedocument.presentationml.tags+xml"/>
  <Override PartName="/ppt/tags/tag33.xml" ContentType="application/vnd.openxmlformats-officedocument.presentationml.tags+xml"/>
  <Override PartName="/ppt/tags/tag34.xml" ContentType="application/vnd.openxmlformats-officedocument.presentationml.tags+xml"/>
  <Override PartName="/ppt/tags/tag35.xml" ContentType="application/vnd.openxmlformats-officedocument.presentationml.tags+xml"/>
  <Override PartName="/ppt/tags/tag36.xml" ContentType="application/vnd.openxmlformats-officedocument.presentationml.tags+xml"/>
  <Override PartName="/ppt/tags/tag37.xml" ContentType="application/vnd.openxmlformats-officedocument.presentationml.tags+xml"/>
  <Override PartName="/ppt/tags/tag38.xml" ContentType="application/vnd.openxmlformats-officedocument.presentationml.tags+xml"/>
  <Override PartName="/ppt/tags/tag39.xml" ContentType="application/vnd.openxmlformats-officedocument.presentationml.tags+xml"/>
  <Override PartName="/ppt/tags/tag4.xml" ContentType="application/vnd.openxmlformats-officedocument.presentationml.tags+xml"/>
  <Override PartName="/ppt/tags/tag40.xml" ContentType="application/vnd.openxmlformats-officedocument.presentationml.tags+xml"/>
  <Override PartName="/ppt/tags/tag41.xml" ContentType="application/vnd.openxmlformats-officedocument.presentationml.tags+xml"/>
  <Override PartName="/ppt/tags/tag42.xml" ContentType="application/vnd.openxmlformats-officedocument.presentationml.tags+xml"/>
  <Override PartName="/ppt/tags/tag43.xml" ContentType="application/vnd.openxmlformats-officedocument.presentationml.tags+xml"/>
  <Override PartName="/ppt/tags/tag44.xml" ContentType="application/vnd.openxmlformats-officedocument.presentationml.tags+xml"/>
  <Override PartName="/ppt/tags/tag45.xml" ContentType="application/vnd.openxmlformats-officedocument.presentationml.tags+xml"/>
  <Override PartName="/ppt/tags/tag46.xml" ContentType="application/vnd.openxmlformats-officedocument.presentationml.tags+xml"/>
  <Override PartName="/ppt/tags/tag47.xml" ContentType="application/vnd.openxmlformats-officedocument.presentationml.tags+xml"/>
  <Override PartName="/ppt/tags/tag48.xml" ContentType="application/vnd.openxmlformats-officedocument.presentationml.tags+xml"/>
  <Override PartName="/ppt/tags/tag49.xml" ContentType="application/vnd.openxmlformats-officedocument.presentationml.tags+xml"/>
  <Override PartName="/ppt/tags/tag5.xml" ContentType="application/vnd.openxmlformats-officedocument.presentationml.tags+xml"/>
  <Override PartName="/ppt/tags/tag50.xml" ContentType="application/vnd.openxmlformats-officedocument.presentationml.tags+xml"/>
  <Override PartName="/ppt/tags/tag51.xml" ContentType="application/vnd.openxmlformats-officedocument.presentationml.tags+xml"/>
  <Override PartName="/ppt/tags/tag52.xml" ContentType="application/vnd.openxmlformats-officedocument.presentationml.tags+xml"/>
  <Override PartName="/ppt/tags/tag53.xml" ContentType="application/vnd.openxmlformats-officedocument.presentationml.tags+xml"/>
  <Override PartName="/ppt/tags/tag54.xml" ContentType="application/vnd.openxmlformats-officedocument.presentationml.tags+xml"/>
  <Override PartName="/ppt/tags/tag55.xml" ContentType="application/vnd.openxmlformats-officedocument.presentationml.tags+xml"/>
  <Override PartName="/ppt/tags/tag56.xml" ContentType="application/vnd.openxmlformats-officedocument.presentationml.tags+xml"/>
  <Override PartName="/ppt/tags/tag57.xml" ContentType="application/vnd.openxmlformats-officedocument.presentationml.tags+xml"/>
  <Override PartName="/ppt/tags/tag58.xml" ContentType="application/vnd.openxmlformats-officedocument.presentationml.tags+xml"/>
  <Override PartName="/ppt/tags/tag59.xml" ContentType="application/vnd.openxmlformats-officedocument.presentationml.tags+xml"/>
  <Override PartName="/ppt/tags/tag6.xml" ContentType="application/vnd.openxmlformats-officedocument.presentationml.tags+xml"/>
  <Override PartName="/ppt/tags/tag60.xml" ContentType="application/vnd.openxmlformats-officedocument.presentationml.tags+xml"/>
  <Override PartName="/ppt/tags/tag61.xml" ContentType="application/vnd.openxmlformats-officedocument.presentationml.tags+xml"/>
  <Override PartName="/ppt/tags/tag62.xml" ContentType="application/vnd.openxmlformats-officedocument.presentationml.tags+xml"/>
  <Override PartName="/ppt/tags/tag63.xml" ContentType="application/vnd.openxmlformats-officedocument.presentationml.tags+xml"/>
  <Override PartName="/ppt/tags/tag64.xml" ContentType="application/vnd.openxmlformats-officedocument.presentationml.tags+xml"/>
  <Override PartName="/ppt/tags/tag65.xml" ContentType="application/vnd.openxmlformats-officedocument.presentationml.tags+xml"/>
  <Override PartName="/ppt/tags/tag66.xml" ContentType="application/vnd.openxmlformats-officedocument.presentationml.tags+xml"/>
  <Override PartName="/ppt/tags/tag67.xml" ContentType="application/vnd.openxmlformats-officedocument.presentationml.tags+xml"/>
  <Override PartName="/ppt/tags/tag68.xml" ContentType="application/vnd.openxmlformats-officedocument.presentationml.tags+xml"/>
  <Override PartName="/ppt/tags/tag69.xml" ContentType="application/vnd.openxmlformats-officedocument.presentationml.tags+xml"/>
  <Override PartName="/ppt/tags/tag7.xml" ContentType="application/vnd.openxmlformats-officedocument.presentationml.tags+xml"/>
  <Override PartName="/ppt/tags/tag70.xml" ContentType="application/vnd.openxmlformats-officedocument.presentationml.tags+xml"/>
  <Override PartName="/ppt/tags/tag71.xml" ContentType="application/vnd.openxmlformats-officedocument.presentationml.tags+xml"/>
  <Override PartName="/ppt/tags/tag72.xml" ContentType="application/vnd.openxmlformats-officedocument.presentationml.tags+xml"/>
  <Override PartName="/ppt/tags/tag73.xml" ContentType="application/vnd.openxmlformats-officedocument.presentationml.tags+xml"/>
  <Override PartName="/ppt/tags/tag74.xml" ContentType="application/vnd.openxmlformats-officedocument.presentationml.tags+xml"/>
  <Override PartName="/ppt/tags/tag75.xml" ContentType="application/vnd.openxmlformats-officedocument.presentationml.tags+xml"/>
  <Override PartName="/ppt/tags/tag76.xml" ContentType="application/vnd.openxmlformats-officedocument.presentationml.tags+xml"/>
  <Override PartName="/ppt/tags/tag77.xml" ContentType="application/vnd.openxmlformats-officedocument.presentationml.tags+xml"/>
  <Override PartName="/ppt/tags/tag78.xml" ContentType="application/vnd.openxmlformats-officedocument.presentationml.tags+xml"/>
  <Override PartName="/ppt/tags/tag79.xml" ContentType="application/vnd.openxmlformats-officedocument.presentationml.tags+xml"/>
  <Override PartName="/ppt/tags/tag8.xml" ContentType="application/vnd.openxmlformats-officedocument.presentationml.tags+xml"/>
  <Override PartName="/ppt/tags/tag80.xml" ContentType="application/vnd.openxmlformats-officedocument.presentationml.tags+xml"/>
  <Override PartName="/ppt/tags/tag81.xml" ContentType="application/vnd.openxmlformats-officedocument.presentationml.tags+xml"/>
  <Override PartName="/ppt/tags/tag82.xml" ContentType="application/vnd.openxmlformats-officedocument.presentationml.tags+xml"/>
  <Override PartName="/ppt/tags/tag83.xml" ContentType="application/vnd.openxmlformats-officedocument.presentationml.tags+xml"/>
  <Override PartName="/ppt/tags/tag84.xml" ContentType="application/vnd.openxmlformats-officedocument.presentationml.tags+xml"/>
  <Override PartName="/ppt/tags/tag85.xml" ContentType="application/vnd.openxmlformats-officedocument.presentationml.tags+xml"/>
  <Override PartName="/ppt/tags/tag86.xml" ContentType="application/vnd.openxmlformats-officedocument.presentationml.tags+xml"/>
  <Override PartName="/ppt/tags/tag87.xml" ContentType="application/vnd.openxmlformats-officedocument.presentationml.tags+xml"/>
  <Override PartName="/ppt/tags/tag88.xml" ContentType="application/vnd.openxmlformats-officedocument.presentationml.tags+xml"/>
  <Override PartName="/ppt/tags/tag89.xml" ContentType="application/vnd.openxmlformats-officedocument.presentationml.tags+xml"/>
  <Override PartName="/ppt/tags/tag9.xml" ContentType="application/vnd.openxmlformats-officedocument.presentationml.tags+xml"/>
  <Override PartName="/ppt/tags/tag90.xml" ContentType="application/vnd.openxmlformats-officedocument.presentationml.tags+xml"/>
  <Override PartName="/ppt/tags/tag91.xml" ContentType="application/vnd.openxmlformats-officedocument.presentationml.tags+xml"/>
  <Override PartName="/ppt/tags/tag92.xml" ContentType="application/vnd.openxmlformats-officedocument.presentationml.tags+xml"/>
  <Override PartName="/ppt/tags/tag93.xml" ContentType="application/vnd.openxmlformats-officedocument.presentationml.tags+xml"/>
  <Override PartName="/ppt/tags/tag94.xml" ContentType="application/vnd.openxmlformats-officedocument.presentationml.tags+xml"/>
  <Override PartName="/ppt/tags/tag95.xml" ContentType="application/vnd.openxmlformats-officedocument.presentationml.tags+xml"/>
  <Override PartName="/ppt/tags/tag96.xml" ContentType="application/vnd.openxmlformats-officedocument.presentationml.tags+xml"/>
  <Override PartName="/ppt/tags/tag97.xml" ContentType="application/vnd.openxmlformats-officedocument.presentationml.tags+xml"/>
  <Override PartName="/ppt/tags/tag98.xml" ContentType="application/vnd.openxmlformats-officedocument.presentationml.tags+xml"/>
  <Override PartName="/ppt/theme/theme1.xml" ContentType="application/vnd.openxmlformats-officedocument.theme+xml"/>
  <Override PartName="/ppt/theme/theme2.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4" Type="http://schemas.openxmlformats.org/package/2006/relationships/metadata/thumbnail" Target="docProps/thumbnail.jpeg"/><Relationship Id="rId3" Type="http://schemas.openxmlformats.org/package/2006/relationships/metadata/core-properties" Target="docProps/core.xml"/><Relationship Id="rId2" Type="http://schemas.openxmlformats.org/officeDocument/2006/relationships/extended-properties" Target="docProps/app.xml"/><Relationship Id="rId5"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p:sldMasterIdLst>
    <p:sldMasterId id="2147483648" r:id="rId1"/>
  </p:sldMasterIdLst>
  <p:notesMasterIdLst>
    <p:notesMasterId r:id="rId4"/>
  </p:notesMasterIdLst>
  <p:sldIdLst>
    <p:sldId id="443" r:id="rId3"/>
    <p:sldId id="476" r:id="rId5"/>
    <p:sldId id="260" r:id="rId6"/>
    <p:sldId id="468" r:id="rId7"/>
    <p:sldId id="474" r:id="rId8"/>
    <p:sldId id="447" r:id="rId9"/>
    <p:sldId id="448" r:id="rId10"/>
    <p:sldId id="473" r:id="rId11"/>
    <p:sldId id="478" r:id="rId12"/>
    <p:sldId id="482" r:id="rId13"/>
    <p:sldId id="490" r:id="rId14"/>
    <p:sldId id="486" r:id="rId15"/>
    <p:sldId id="481" r:id="rId16"/>
    <p:sldId id="480" r:id="rId17"/>
    <p:sldId id="483" r:id="rId18"/>
    <p:sldId id="488" r:id="rId19"/>
    <p:sldId id="487" r:id="rId20"/>
    <p:sldId id="489" r:id="rId21"/>
    <p:sldId id="485" r:id="rId22"/>
    <p:sldId id="441" r:id="rId23"/>
  </p:sldIdLst>
  <p:sldSz cx="9144000" cy="5143500" type="screen16x9"/>
  <p:notesSz cx="6858000" cy="9144000"/>
  <p:embeddedFontLst>
    <p:embeddedFont>
      <p:font typeface="黑体" panose="02010609060101010101" pitchFamily="49" charset="-122"/>
      <p:regular r:id="rId30"/>
    </p:embeddedFont>
    <p:embeddedFont>
      <p:font typeface="华文中宋" panose="02010600040101010101" charset="-122"/>
      <p:regular r:id="rId31"/>
    </p:embeddedFont>
    <p:embeddedFont>
      <p:font typeface="微软雅黑" panose="020B0503020204020204" pitchFamily="34" charset="-122"/>
      <p:regular r:id="rId32"/>
      <p:bold r:id="rId33"/>
    </p:embeddedFont>
    <p:embeddedFont>
      <p:font typeface="Arial Unicode MS" panose="020B0604020202020204" pitchFamily="34" charset="-122"/>
      <p:regular r:id="rId34"/>
    </p:embeddedFont>
    <p:embeddedFont>
      <p:font typeface="Calibri" panose="020F0502020204030204" charset="0"/>
      <p:regular r:id="rId35"/>
      <p:bold r:id="rId36"/>
      <p:italic r:id="rId37"/>
      <p:boldItalic r:id="rId38"/>
    </p:embeddedFont>
    <p:embeddedFont>
      <p:font typeface="Impact" panose="020B0806030902050204" pitchFamily="34" charset="0"/>
      <p:regular r:id="rId39"/>
    </p:embeddedFont>
  </p:embeddedFontLst>
  <p:custDataLst>
    <p:tags r:id="rId40"/>
  </p:custDataLst>
  <p:defaultTex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3124" userDrawn="1">
          <p15:clr>
            <a:srgbClr val="A4A3A4"/>
          </p15:clr>
        </p15:guide>
        <p15:guide id="2" pos="909" userDrawn="1">
          <p15:clr>
            <a:srgbClr val="A4A3A4"/>
          </p15:clr>
        </p15:guide>
      </p15:sld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31371" initials="3" lastIdx="2" clrIdx="0"/>
</p:cmAuthorLst>
</file>

<file path=ppt/presProps.xml><?xml version="1.0" encoding="utf-8"?>
<p:presentationPr xmlns:a="http://schemas.openxmlformats.org/drawingml/2006/main" xmlns:r="http://schemas.openxmlformats.org/officeDocument/2006/relationships" xmlns:p="http://schemas.openxmlformats.org/presentationml/2006/main">
  <p:showPr>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2060"/>
    <a:srgbClr val="C92B30"/>
    <a:srgbClr val="376092"/>
    <a:srgbClr val="4F80BD"/>
    <a:srgbClr val="E6E7E8"/>
    <a:srgbClr val="7199C9"/>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a:tblStyle styleId="{5C22544A-7EE6-4342-B048-85BDC9FD1C3A}" styleName="中度样式 2 - 强调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DB54FD38-040B-4D72-83B7-F0CE76C99935}" styleName="补充样式1">
    <a:wholeTbl>
      <a:tcTxStyle>
        <a:fontRef idx="none">
          <a:srgbClr val="08090C"/>
        </a:fontRef>
      </a:tcTxStyle>
      <a:tcStyle>
        <a:tcBdr>
          <a:left>
            <a:ln>
              <a:noFill/>
            </a:ln>
          </a:left>
          <a:right>
            <a:ln>
              <a:noFill/>
            </a:ln>
          </a:right>
          <a:top>
            <a:ln w="19050" cmpd="sng">
              <a:solidFill>
                <a:schemeClr val="dk1"/>
              </a:solidFill>
              <a:prstDash val="solid"/>
            </a:ln>
          </a:top>
          <a:bottom>
            <a:ln w="19050" cmpd="sng">
              <a:solidFill>
                <a:schemeClr val="dk1"/>
              </a:solidFill>
              <a:prstDash val="solid"/>
            </a:ln>
          </a:bottom>
          <a:insideH>
            <a:ln>
              <a:noFill/>
            </a:ln>
          </a:insideH>
          <a:insideV>
            <a:ln>
              <a:noFill/>
            </a:ln>
          </a:insideV>
        </a:tcBdr>
        <a:fill>
          <a:solidFill>
            <a:srgbClr val="FFFFFF"/>
          </a:solidFill>
        </a:fill>
      </a:tcStyle>
    </a:wholeTbl>
    <a:band2H>
      <a:tcStyle>
        <a:tcBdr/>
        <a:fill>
          <a:solidFill>
            <a:schemeClr val="dk1">
              <a:lumMod val="10001"/>
              <a:lumOff val="89999"/>
            </a:schemeClr>
          </a:solidFill>
        </a:fill>
      </a:tcStyle>
    </a:band2H>
    <a:band1V>
      <a:tcStyle>
        <a:tcBdr/>
        <a:fill>
          <a:solidFill>
            <a:schemeClr val="dk1">
              <a:lumMod val="10001"/>
              <a:lumOff val="89999"/>
            </a:schemeClr>
          </a:solidFill>
        </a:fill>
      </a:tcStyle>
    </a:band1V>
    <a:lastCol>
      <a:tcTxStyle b="on">
        <a:fontRef idx="none">
          <a:srgbClr val="08090C"/>
        </a:fontRef>
      </a:tcTxStyle>
      <a:tcStyle>
        <a:tcBdr/>
        <a:fill>
          <a:solidFill>
            <a:schemeClr val="dk1">
              <a:lumMod val="20002"/>
              <a:lumOff val="79998"/>
            </a:schemeClr>
          </a:solidFill>
        </a:fill>
      </a:tcStyle>
    </a:lastCol>
    <a:firstCol>
      <a:tcTxStyle b="on">
        <a:fontRef idx="none">
          <a:schemeClr val="dk1"/>
        </a:fontRef>
      </a:tcTxStyle>
      <a:tcStyle>
        <a:tcBdr/>
        <a:fill>
          <a:solidFill>
            <a:schemeClr val="dk1">
              <a:lumMod val="20002"/>
              <a:lumOff val="79998"/>
            </a:schemeClr>
          </a:solidFill>
        </a:fill>
      </a:tcStyle>
    </a:firstCol>
    <a:lastRow>
      <a:tcTxStyle b="on">
        <a:fontRef idx="none">
          <a:schemeClr val="dk1"/>
        </a:fontRef>
      </a:tcTxStyle>
      <a:tcStyle>
        <a:tcBdr>
          <a:left>
            <a:ln>
              <a:noFill/>
            </a:ln>
          </a:left>
          <a:right>
            <a:ln>
              <a:noFill/>
            </a:ln>
          </a:right>
          <a:top>
            <a:ln w="9525" cmpd="sng">
              <a:solidFill>
                <a:schemeClr val="dk1"/>
              </a:solidFill>
              <a:prstDash val="solid"/>
            </a:ln>
          </a:top>
          <a:bottom>
            <a:ln w="12700" cmpd="sng">
              <a:solidFill>
                <a:schemeClr val="dk1"/>
              </a:solidFill>
              <a:prstDash val="solid"/>
            </a:ln>
          </a:bottom>
          <a:insideH>
            <a:ln>
              <a:noFill/>
            </a:ln>
          </a:insideH>
          <a:insideV>
            <a:ln>
              <a:noFill/>
            </a:ln>
          </a:insideV>
        </a:tcBdr>
        <a:fill>
          <a:solidFill>
            <a:srgbClr val="FFFFFF"/>
          </a:solidFill>
        </a:fill>
      </a:tcStyle>
    </a:lastRow>
    <a:firstRow>
      <a:tcTxStyle b="on">
        <a:fontRef idx="none">
          <a:schemeClr val="dk1"/>
        </a:fontRef>
      </a:tcTxStyle>
      <a:tcStyle>
        <a:tcBdr>
          <a:left>
            <a:ln>
              <a:noFill/>
            </a:ln>
          </a:left>
          <a:right>
            <a:ln>
              <a:noFill/>
            </a:ln>
          </a:right>
          <a:top>
            <a:ln w="19050" cmpd="sng">
              <a:solidFill>
                <a:schemeClr val="dk1"/>
              </a:solidFill>
              <a:prstDash val="solid"/>
            </a:ln>
          </a:top>
          <a:bottom>
            <a:ln w="9525" cmpd="sng">
              <a:solidFill>
                <a:schemeClr val="dk1"/>
              </a:solidFill>
              <a:prstDash val="solid"/>
            </a:ln>
          </a:bottom>
          <a:insideH>
            <a:ln>
              <a:noFill/>
            </a:ln>
          </a:insideH>
          <a:insideV>
            <a:ln>
              <a:noFill/>
            </a:ln>
          </a:insideV>
        </a:tcBdr>
        <a:fill>
          <a:solidFill>
            <a:srgbClr val="FFFFFF"/>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howGuides="1">
      <p:cViewPr varScale="1">
        <p:scale>
          <a:sx n="131" d="100"/>
          <a:sy n="131" d="100"/>
        </p:scale>
        <p:origin x="63" y="48"/>
      </p:cViewPr>
      <p:guideLst>
        <p:guide orient="horz" pos="3124"/>
        <p:guide pos="909"/>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9" Type="http://schemas.openxmlformats.org/officeDocument/2006/relationships/slide" Target="slides/slide6.xml"/><Relationship Id="rId8" Type="http://schemas.openxmlformats.org/officeDocument/2006/relationships/slide" Target="slides/slide5.xml"/><Relationship Id="rId7" Type="http://schemas.openxmlformats.org/officeDocument/2006/relationships/slide" Target="slides/slide4.xml"/><Relationship Id="rId6" Type="http://schemas.openxmlformats.org/officeDocument/2006/relationships/slide" Target="slides/slide3.xml"/><Relationship Id="rId5" Type="http://schemas.openxmlformats.org/officeDocument/2006/relationships/slide" Target="slides/slide2.xml"/><Relationship Id="rId40" Type="http://schemas.openxmlformats.org/officeDocument/2006/relationships/tags" Target="tags/tag100.xml"/><Relationship Id="rId4" Type="http://schemas.openxmlformats.org/officeDocument/2006/relationships/notesMaster" Target="notesMasters/notesMaster1.xml"/><Relationship Id="rId39" Type="http://schemas.openxmlformats.org/officeDocument/2006/relationships/font" Target="fonts/font10.fntdata"/><Relationship Id="rId38" Type="http://schemas.openxmlformats.org/officeDocument/2006/relationships/font" Target="fonts/font9.fntdata"/><Relationship Id="rId37" Type="http://schemas.openxmlformats.org/officeDocument/2006/relationships/font" Target="fonts/font8.fntdata"/><Relationship Id="rId36" Type="http://schemas.openxmlformats.org/officeDocument/2006/relationships/font" Target="fonts/font7.fntdata"/><Relationship Id="rId35" Type="http://schemas.openxmlformats.org/officeDocument/2006/relationships/font" Target="fonts/font6.fntdata"/><Relationship Id="rId34" Type="http://schemas.openxmlformats.org/officeDocument/2006/relationships/font" Target="fonts/font5.fntdata"/><Relationship Id="rId33" Type="http://schemas.openxmlformats.org/officeDocument/2006/relationships/font" Target="fonts/font4.fntdata"/><Relationship Id="rId32" Type="http://schemas.openxmlformats.org/officeDocument/2006/relationships/font" Target="fonts/font3.fntdata"/><Relationship Id="rId31" Type="http://schemas.openxmlformats.org/officeDocument/2006/relationships/font" Target="fonts/font2.fntdata"/><Relationship Id="rId30" Type="http://schemas.openxmlformats.org/officeDocument/2006/relationships/font" Target="fonts/font1.fntdata"/><Relationship Id="rId3" Type="http://schemas.openxmlformats.org/officeDocument/2006/relationships/slide" Target="slides/slide1.xml"/><Relationship Id="rId29" Type="http://schemas.openxmlformats.org/officeDocument/2006/relationships/customXml" Target="../customXml/item1.xml"/><Relationship Id="rId28" Type="http://schemas.openxmlformats.org/officeDocument/2006/relationships/customXmlProps" Target="../customXml/itemProps99.xml"/><Relationship Id="rId27" Type="http://schemas.openxmlformats.org/officeDocument/2006/relationships/commentAuthors" Target="commentAuthors.xml"/><Relationship Id="rId26" Type="http://schemas.openxmlformats.org/officeDocument/2006/relationships/tableStyles" Target="tableStyles.xml"/><Relationship Id="rId25" Type="http://schemas.openxmlformats.org/officeDocument/2006/relationships/viewProps" Target="viewProps.xml"/><Relationship Id="rId24" Type="http://schemas.openxmlformats.org/officeDocument/2006/relationships/presProps" Target="presProps.xml"/><Relationship Id="rId23" Type="http://schemas.openxmlformats.org/officeDocument/2006/relationships/slide" Target="slides/slide20.xml"/><Relationship Id="rId22" Type="http://schemas.openxmlformats.org/officeDocument/2006/relationships/slide" Target="slides/slide19.xml"/><Relationship Id="rId21" Type="http://schemas.openxmlformats.org/officeDocument/2006/relationships/slide" Target="slides/slide18.xml"/><Relationship Id="rId20" Type="http://schemas.openxmlformats.org/officeDocument/2006/relationships/slide" Target="slides/slide17.xml"/><Relationship Id="rId2" Type="http://schemas.openxmlformats.org/officeDocument/2006/relationships/theme" Target="theme/theme1.xml"/><Relationship Id="rId19" Type="http://schemas.openxmlformats.org/officeDocument/2006/relationships/slide" Target="slides/slide16.xml"/><Relationship Id="rId18" Type="http://schemas.openxmlformats.org/officeDocument/2006/relationships/slide" Target="slides/slide15.xml"/><Relationship Id="rId17" Type="http://schemas.openxmlformats.org/officeDocument/2006/relationships/slide" Target="slides/slide14.xml"/><Relationship Id="rId16" Type="http://schemas.openxmlformats.org/officeDocument/2006/relationships/slide" Target="slides/slide13.xml"/><Relationship Id="rId15" Type="http://schemas.openxmlformats.org/officeDocument/2006/relationships/slide" Target="slides/slide12.xml"/><Relationship Id="rId14" Type="http://schemas.openxmlformats.org/officeDocument/2006/relationships/slide" Target="slides/slide11.xml"/><Relationship Id="rId13" Type="http://schemas.openxmlformats.org/officeDocument/2006/relationships/slide" Target="slides/slide10.xml"/><Relationship Id="rId12" Type="http://schemas.openxmlformats.org/officeDocument/2006/relationships/slide" Target="slides/slide9.xml"/><Relationship Id="rId11" Type="http://schemas.openxmlformats.org/officeDocument/2006/relationships/slide" Target="slides/slide8.xml"/><Relationship Id="rId10" Type="http://schemas.openxmlformats.org/officeDocument/2006/relationships/slide" Target="slides/slide7.xml"/><Relationship Id="rId1" Type="http://schemas.openxmlformats.org/officeDocument/2006/relationships/slideMaster" Target="slideMasters/slideMaster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8E76B6B1-8CEA-4F0D-860C-306561AB448C}" type="datetimeFigureOut">
              <a:rPr lang="zh-CN" altLang="en-US" smtClean="0"/>
            </a:fld>
            <a:endParaRPr lang="zh-CN" altLang="en-US"/>
          </a:p>
        </p:txBody>
      </p:sp>
      <p:sp>
        <p:nvSpPr>
          <p:cNvPr id="4" name="幻灯片图像占位符 3"/>
          <p:cNvSpPr>
            <a:spLocks noGrp="1" noRot="1" noChangeAspect="1"/>
          </p:cNvSpPr>
          <p:nvPr>
            <p:ph type="sldImg" idx="2"/>
          </p:nvPr>
        </p:nvSpPr>
        <p:spPr>
          <a:xfrm>
            <a:off x="381000" y="685800"/>
            <a:ext cx="6096000" cy="3429000"/>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zh-CN" altLang="en-US"/>
              <a:t>单击此处编辑母版文本样式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6" name="页脚占位符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zh-CN" altLang="en-US"/>
          </a:p>
        </p:txBody>
      </p:sp>
      <p:sp>
        <p:nvSpPr>
          <p:cNvPr id="7" name="灯片编号占位符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FEA678E4-9093-4BA8-A684-B735CD24EA84}" type="slidenum">
              <a:rPr lang="zh-CN" altLang="en-US" smtClean="0"/>
            </a:fld>
            <a:endParaRPr lang="zh-CN" altLang="en-US"/>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xml"/></Relationships>
</file>

<file path=ppt/notesSlides/_rels/notesSlide2.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xml"/></Relationships>
</file>

<file path=ppt/notesSlides/_rels/notesSlide3.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3.xml"/></Relationships>
</file>

<file path=ppt/notesSlides/_rels/notesSlide4.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4.xml"/></Relationships>
</file>

<file path=ppt/notesSlides/_rels/notesSlide5.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5.xml"/></Relationships>
</file>

<file path=ppt/notesSlides/_rels/notesSlide6.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6.xml"/></Relationships>
</file>

<file path=ppt/notesSlides/_rels/notesSlide7.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7.xml"/></Relationships>
</file>

<file path=ppt/notesSlides/_rels/notesSlide8.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8.xml"/></Relationships>
</file>

<file path=ppt/notesSlides/_rels/notesSlide9.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9.xml"/></Relationships>
</file>

<file path=ppt/notesSlides/_rels/notesSlide10.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0.xml"/></Relationships>
</file>

<file path=ppt/notesSlides/_rels/notesSlide11.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1.xml"/></Relationships>
</file>

<file path=ppt/notesSlides/_rels/notesSlide12.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2.xml"/></Relationships>
</file>

<file path=ppt/notesSlides/_rels/notesSlide13.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3.xml"/></Relationships>
</file>

<file path=ppt/notesSlides/_rels/notesSlide14.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4.xml"/></Relationships>
</file>

<file path=ppt/notesSlides/_rels/notesSlide15.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5.xml"/></Relationships>
</file>

<file path=ppt/notesSlides/_rels/notesSlide16.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6.xml"/></Relationships>
</file>

<file path=ppt/notesSlides/_rels/notesSlide17.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7.xml"/></Relationships>
</file>

<file path=ppt/notesSlides/_rels/notesSlide18.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8.xml"/></Relationships>
</file>

<file path=ppt/notesSlides/_rels/notesSlide19.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9.xml"/></Relationships>
</file>

<file path=ppt/notesSlides/_rels/notesSlide20.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0.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29" name=""/>
        <p:cNvGrpSpPr/>
        <p:nvPr/>
      </p:nvGrpSpPr>
      <p:grpSpPr>
        <a:xfrm>
          <a:off x="0" y="0"/>
          <a:ext cx="0" cy="0"/>
          <a:chOff x="0" y="0"/>
          <a:chExt cx="0" cy="0"/>
        </a:xfrm>
      </p:grpSpPr>
      <p:sp>
        <p:nvSpPr>
          <p:cNvPr id="1048580" name="幻灯片图像占位符 1"/>
          <p:cNvSpPr>
            <a:spLocks noGrp="1" noRot="1" noChangeAspect="1"/>
          </p:cNvSpPr>
          <p:nvPr>
            <p:ph type="sldImg"/>
          </p:nvPr>
        </p:nvSpPr>
        <p:spPr/>
      </p:sp>
      <p:sp>
        <p:nvSpPr>
          <p:cNvPr id="1048581" name="备注占位符 2"/>
          <p:cNvSpPr>
            <a:spLocks noGrp="1"/>
          </p:cNvSpPr>
          <p:nvPr>
            <p:ph type="body" idx="1"/>
          </p:nvPr>
        </p:nvSpPr>
        <p:spPr/>
        <p:txBody>
          <a:bodyPr/>
          <a:p>
            <a:r>
              <a:rPr lang="zh-CN" altLang="en-US"/>
              <a:t>各位老师、同学，大家好。</a:t>
            </a:r>
            <a:endParaRPr lang="zh-CN" altLang="en-US"/>
          </a:p>
          <a:p>
            <a:r>
              <a:rPr lang="zh-CN" altLang="en-US"/>
              <a:t>我是国家天文台的王路尧。最近才结束研一在雁栖湖的集中教学生活。</a:t>
            </a:r>
            <a:endParaRPr lang="zh-CN" altLang="en-US"/>
          </a:p>
          <a:p>
            <a:r>
              <a:rPr lang="zh-CN" altLang="en-US"/>
              <a:t>我的指导老师是张海燕老师和潘之辰老师。</a:t>
            </a:r>
            <a:endParaRPr lang="zh-CN" altLang="en-US"/>
          </a:p>
          <a:p>
            <a:r>
              <a:rPr lang="zh-CN" altLang="en-US"/>
              <a:t>今天汇报的题目是《基于 </a:t>
            </a:r>
            <a:r>
              <a:rPr lang="en-US" altLang="zh-CN"/>
              <a:t>FFT </a:t>
            </a:r>
            <a:r>
              <a:rPr lang="zh-CN" altLang="en-US"/>
              <a:t>的脉冲星搜索方法对于漂移扫描观测数据的处理方式和并行策略》。</a:t>
            </a:r>
            <a:endParaRPr lang="zh-CN" altLang="en-US"/>
          </a:p>
        </p:txBody>
      </p:sp>
      <p:sp>
        <p:nvSpPr>
          <p:cNvPr id="1048582" name="灯片编号占位符 3"/>
          <p:cNvSpPr>
            <a:spLocks noGrp="1"/>
          </p:cNvSpPr>
          <p:nvPr>
            <p:ph type="sldNum" sz="quarter" idx="10"/>
          </p:nvPr>
        </p:nvSpPr>
        <p:spPr/>
        <p:txBody>
          <a:bodyPr/>
          <a:p>
            <a:fld id="{D712715C-60D8-4442-95C1-470452B8606C}" type="slidenum">
              <a:rPr kumimoji="1" lang="zh-CN" altLang="en-US" smtClean="0"/>
            </a:fld>
            <a:endParaRPr kumimoji="1" lang="zh-CN" altLang="en-US"/>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41" name=""/>
        <p:cNvGrpSpPr/>
        <p:nvPr/>
      </p:nvGrpSpPr>
      <p:grpSpPr>
        <a:xfrm>
          <a:off x="0" y="0"/>
          <a:ext cx="0" cy="0"/>
          <a:chOff x="0" y="0"/>
          <a:chExt cx="0" cy="0"/>
        </a:xfrm>
      </p:grpSpPr>
      <p:sp>
        <p:nvSpPr>
          <p:cNvPr id="1048596" name="幻灯片图像占位符 1"/>
          <p:cNvSpPr>
            <a:spLocks noGrp="1" noRot="1" noChangeAspect="1"/>
          </p:cNvSpPr>
          <p:nvPr>
            <p:ph type="sldImg"/>
          </p:nvPr>
        </p:nvSpPr>
        <p:spPr/>
      </p:sp>
      <p:sp>
        <p:nvSpPr>
          <p:cNvPr id="1048597" name="备注占位符 2"/>
          <p:cNvSpPr>
            <a:spLocks noGrp="1"/>
          </p:cNvSpPr>
          <p:nvPr>
            <p:ph type="body" idx="1"/>
          </p:nvPr>
        </p:nvSpPr>
        <p:spPr/>
        <p:txBody>
          <a:bodyPr/>
          <a:p>
            <a:endParaRPr lang="zh-CN" altLang="en-US"/>
          </a:p>
        </p:txBody>
      </p:sp>
      <p:sp>
        <p:nvSpPr>
          <p:cNvPr id="1048598" name="灯片编号占位符 3"/>
          <p:cNvSpPr>
            <a:spLocks noGrp="1"/>
          </p:cNvSpPr>
          <p:nvPr>
            <p:ph type="sldNum" sz="quarter" idx="10"/>
          </p:nvPr>
        </p:nvSpPr>
        <p:spPr/>
        <p:txBody>
          <a:bodyPr/>
          <a:p>
            <a:fld id="{8927DC7C-EA85-41EA-BE8E-3BC04B9579CE}" type="slidenum">
              <a:rPr lang="zh-CN" altLang="en-US" smtClean="0"/>
            </a:fld>
            <a:endParaRPr lang="zh-CN" altLang="en-US"/>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zh-CN" altLang="en-US"/>
              <a:t>漂移扫描是 </a:t>
            </a:r>
            <a:r>
              <a:rPr lang="en-US" altLang="zh-CN"/>
              <a:t>FAST </a:t>
            </a:r>
            <a:r>
              <a:rPr lang="zh-CN" altLang="en-US"/>
              <a:t>的重要巡天观测模式之一。它利用地球自转，使天空中的射电源依次穿过接收波束，具有覆盖天区广、观测效率高的特点。</a:t>
            </a:r>
            <a:endParaRPr lang="en-US" altLang="zh-CN"/>
          </a:p>
          <a:p>
            <a:r>
              <a:rPr lang="zh-CN" altLang="en-US"/>
              <a:t>但这种模式也会产生大量数据，需要批量脉冲星搜索。由于脉冲星具有稳定的周期性，基于 </a:t>
            </a:r>
            <a:r>
              <a:rPr lang="en-US" altLang="zh-CN"/>
              <a:t>FFT </a:t>
            </a:r>
            <a:r>
              <a:rPr lang="zh-CN" altLang="en-US"/>
              <a:t>的周期搜索仍然是目前最经典、最成熟的脉冲星盲搜方法之一。</a:t>
            </a:r>
            <a:endParaRPr lang="zh-CN" altLang="en-US"/>
          </a:p>
        </p:txBody>
      </p:sp>
      <p:sp>
        <p:nvSpPr>
          <p:cNvPr id="4" name="灯片编号占位符 3"/>
          <p:cNvSpPr>
            <a:spLocks noGrp="1"/>
          </p:cNvSpPr>
          <p:nvPr>
            <p:ph type="sldNum" sz="quarter" idx="10"/>
          </p:nvPr>
        </p:nvSpPr>
        <p:spPr/>
        <p:txBody>
          <a:bodyPr/>
          <a:lstStyle/>
          <a:p>
            <a:fld id="{FEA678E4-9093-4BA8-A684-B735CD24EA84}" type="slidenum">
              <a:rPr lang="zh-CN" altLang="en-US" smtClean="0"/>
            </a:fld>
            <a:endParaRPr lang="zh-CN" altLang="en-US"/>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zh-CN" altLang="en-US" dirty="0"/>
              <a:t>为了处理 </a:t>
            </a:r>
            <a:r>
              <a:rPr lang="en-US" altLang="zh-CN" dirty="0"/>
              <a:t>FAST </a:t>
            </a:r>
            <a:r>
              <a:rPr lang="zh-CN" altLang="en-US" dirty="0"/>
              <a:t>漂移扫描产生的大量数据，团队此前开发了 </a:t>
            </a:r>
            <a:r>
              <a:rPr lang="en-US" altLang="zh-CN" dirty="0"/>
              <a:t>RPPPS </a:t>
            </a:r>
            <a:r>
              <a:rPr lang="zh-CN" altLang="en-US" dirty="0"/>
              <a:t>搜索流程。</a:t>
            </a:r>
            <a:endParaRPr lang="en-US" altLang="zh-CN" dirty="0"/>
          </a:p>
          <a:p>
            <a:r>
              <a:rPr lang="en-US" altLang="zh-CN" dirty="0"/>
              <a:t>RPPPS </a:t>
            </a:r>
            <a:r>
              <a:rPr lang="zh-CN" altLang="en-US" dirty="0"/>
              <a:t>的全称是 </a:t>
            </a:r>
            <a:r>
              <a:rPr lang="en-US" altLang="zh-CN" dirty="0"/>
              <a:t>Re-analysing Pipeline for Parkes Pulsar Survey，</a:t>
            </a:r>
            <a:r>
              <a:rPr lang="zh-CN" altLang="en-US" dirty="0"/>
              <a:t>最初用于重新处理 </a:t>
            </a:r>
            <a:r>
              <a:rPr lang="en-US" altLang="zh-CN" dirty="0"/>
              <a:t>Parkes </a:t>
            </a:r>
            <a:r>
              <a:rPr lang="zh-CN" altLang="en-US" dirty="0"/>
              <a:t>多波束巡天数据，后来也被应用于 </a:t>
            </a:r>
            <a:r>
              <a:rPr lang="en-US" altLang="zh-CN" dirty="0"/>
              <a:t>FAST </a:t>
            </a:r>
            <a:r>
              <a:rPr lang="zh-CN" altLang="en-US" dirty="0"/>
              <a:t>漂移扫描数据。</a:t>
            </a:r>
            <a:endParaRPr lang="en-US" altLang="zh-CN" dirty="0"/>
          </a:p>
          <a:p>
            <a:r>
              <a:rPr lang="zh-CN" altLang="en-US" dirty="0"/>
              <a:t>它以 </a:t>
            </a:r>
            <a:r>
              <a:rPr lang="en-US" altLang="zh-CN" dirty="0"/>
              <a:t>PRESTO </a:t>
            </a:r>
            <a:r>
              <a:rPr lang="zh-CN" altLang="en-US" dirty="0"/>
              <a:t>为基础，采用 </a:t>
            </a:r>
            <a:r>
              <a:rPr lang="en-US" altLang="zh-CN" dirty="0"/>
              <a:t>CPU </a:t>
            </a:r>
            <a:r>
              <a:rPr lang="zh-CN" altLang="en-US" dirty="0"/>
              <a:t>并行方式，能够批量完成周期搜索和候选折叠。</a:t>
            </a:r>
            <a:r>
              <a:rPr lang="en-US" altLang="zh-CN" dirty="0"/>
              <a:t>Yu </a:t>
            </a:r>
            <a:r>
              <a:rPr lang="zh-CN" altLang="en-US" dirty="0"/>
              <a:t>等人在 2020 年系统介绍了这套流程。</a:t>
            </a:r>
            <a:endParaRPr lang="zh-CN" altLang="en-US" dirty="0"/>
          </a:p>
        </p:txBody>
      </p:sp>
      <p:sp>
        <p:nvSpPr>
          <p:cNvPr id="4" name="灯片编号占位符 3"/>
          <p:cNvSpPr>
            <a:spLocks noGrp="1"/>
          </p:cNvSpPr>
          <p:nvPr>
            <p:ph type="sldNum" sz="quarter" idx="10"/>
          </p:nvPr>
        </p:nvSpPr>
        <p:spPr/>
        <p:txBody>
          <a:bodyPr/>
          <a:lstStyle/>
          <a:p>
            <a:fld id="{FEA678E4-9093-4BA8-A684-B735CD24EA84}" type="slidenum">
              <a:rPr lang="zh-CN" altLang="en-US" smtClean="0"/>
            </a:fld>
            <a:endParaRPr lang="zh-CN" altLang="en-US"/>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en-US" altLang="zh-CN" dirty="0"/>
              <a:t>GPU </a:t>
            </a:r>
            <a:r>
              <a:rPr lang="zh-CN" altLang="en-US" dirty="0"/>
              <a:t>在大规模并行计算方面具有明显优势，特别适合去色散和加速度搜索等计算密集型任务。</a:t>
            </a:r>
            <a:endParaRPr lang="en-US" altLang="zh-CN" dirty="0"/>
          </a:p>
          <a:p>
            <a:r>
              <a:rPr lang="zh-CN" altLang="en-US" dirty="0"/>
              <a:t>但是，早期 </a:t>
            </a:r>
            <a:r>
              <a:rPr lang="en-US" altLang="zh-CN" dirty="0"/>
              <a:t>FAST </a:t>
            </a:r>
            <a:r>
              <a:rPr lang="zh-CN" altLang="en-US" dirty="0"/>
              <a:t>漂移扫描数据具有文件数量多、单文件较小、需要频繁读写等特点。</a:t>
            </a:r>
            <a:r>
              <a:rPr lang="en-US" altLang="zh-CN" dirty="0"/>
              <a:t>GPU </a:t>
            </a:r>
            <a:r>
              <a:rPr lang="zh-CN" altLang="en-US" dirty="0"/>
              <a:t>可以加速计算，却不能消除磁盘 </a:t>
            </a:r>
            <a:r>
              <a:rPr lang="en-US" altLang="zh-CN" dirty="0"/>
              <a:t>I/O </a:t>
            </a:r>
            <a:r>
              <a:rPr lang="zh-CN" altLang="en-US" dirty="0"/>
              <a:t>瓶颈，频繁的主机与显存数据传输还可能增加额外开销。</a:t>
            </a:r>
            <a:endParaRPr lang="en-US" altLang="zh-CN" dirty="0"/>
          </a:p>
          <a:p>
            <a:r>
              <a:rPr lang="zh-CN" altLang="en-US" dirty="0"/>
              <a:t>另外，当时可用的 </a:t>
            </a:r>
            <a:r>
              <a:rPr lang="en-US" altLang="zh-CN" dirty="0"/>
              <a:t>FAST </a:t>
            </a:r>
            <a:r>
              <a:rPr lang="zh-CN" altLang="en-US" dirty="0"/>
              <a:t>计算节点没有配置 </a:t>
            </a:r>
            <a:r>
              <a:rPr lang="en-US" altLang="zh-CN" dirty="0"/>
              <a:t>GPU，</a:t>
            </a:r>
            <a:r>
              <a:rPr lang="zh-CN" altLang="en-US" dirty="0"/>
              <a:t>因此原工作基于已有的二十个 </a:t>
            </a:r>
            <a:r>
              <a:rPr lang="en-US" altLang="zh-CN" dirty="0"/>
              <a:t>CPU </a:t>
            </a:r>
            <a:r>
              <a:rPr lang="zh-CN" altLang="en-US" dirty="0"/>
              <a:t>计算节点建立了并行管道。</a:t>
            </a:r>
            <a:endParaRPr lang="en-US" altLang="zh-CN" dirty="0"/>
          </a:p>
          <a:p>
            <a:r>
              <a:rPr lang="zh-CN" altLang="en-US" dirty="0"/>
              <a:t>这是根据当时的数据组织形式和硬件条件作出的工程选择，并不是说 </a:t>
            </a:r>
            <a:r>
              <a:rPr lang="en-US" altLang="zh-CN" dirty="0"/>
              <a:t>GPU </a:t>
            </a:r>
            <a:r>
              <a:rPr lang="zh-CN" altLang="en-US" dirty="0"/>
              <a:t>在所有脉冲星搜索场景中都不适用。</a:t>
            </a:r>
            <a:endParaRPr lang="en-US" altLang="zh-CN" dirty="0"/>
          </a:p>
          <a:p>
            <a:r>
              <a:rPr lang="zh-CN" altLang="en-US" dirty="0"/>
              <a:t>通过 </a:t>
            </a:r>
            <a:r>
              <a:rPr lang="en-US" altLang="zh-CN" dirty="0"/>
              <a:t>CPU </a:t>
            </a:r>
            <a:r>
              <a:rPr lang="zh-CN" altLang="en-US" dirty="0"/>
              <a:t>并行后，十二小时的漂移扫描数据可以在约十二小时内完成处理，达到接近实时的速度。</a:t>
            </a:r>
            <a:endParaRPr lang="zh-CN" altLang="en-US" dirty="0"/>
          </a:p>
        </p:txBody>
      </p:sp>
      <p:sp>
        <p:nvSpPr>
          <p:cNvPr id="4" name="灯片编号占位符 3"/>
          <p:cNvSpPr>
            <a:spLocks noGrp="1"/>
          </p:cNvSpPr>
          <p:nvPr>
            <p:ph type="sldNum" sz="quarter" idx="10"/>
          </p:nvPr>
        </p:nvSpPr>
        <p:spPr/>
        <p:txBody>
          <a:bodyPr/>
          <a:lstStyle/>
          <a:p>
            <a:fld id="{FEA678E4-9093-4BA8-A684-B735CD24EA84}" type="slidenum">
              <a:rPr lang="zh-CN" altLang="en-US" smtClean="0"/>
            </a:fld>
            <a:endParaRPr lang="zh-CN" altLang="en-US"/>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en-US" altLang="zh-CN" dirty="0"/>
              <a:t>RPPPS </a:t>
            </a:r>
            <a:r>
              <a:rPr lang="zh-CN" altLang="en-US" dirty="0"/>
              <a:t>调用的核心仍然是 </a:t>
            </a:r>
            <a:r>
              <a:rPr lang="en-US" altLang="zh-CN" dirty="0"/>
              <a:t>PRESTO </a:t>
            </a:r>
            <a:r>
              <a:rPr lang="zh-CN" altLang="en-US" dirty="0"/>
              <a:t>标准处理链。</a:t>
            </a:r>
            <a:endParaRPr lang="en-US" altLang="zh-CN" dirty="0"/>
          </a:p>
          <a:p>
            <a:r>
              <a:rPr lang="zh-CN" altLang="en-US">
                <a:uFillTx/>
                <a:latin typeface="Times New Roman" panose="02020603050405020304" pitchFamily="18" charset="0"/>
                <a:ea typeface="华文中宋" panose="02010600040101010101" charset="-122"/>
                <a:sym typeface="+mn-ea"/>
              </a:rPr>
              <a:t>一个典型的基于</a:t>
            </a:r>
            <a:r>
              <a:rPr lang="en-US" altLang="zh-CN">
                <a:uFillTx/>
                <a:latin typeface="Times New Roman" panose="02020603050405020304" pitchFamily="18" charset="0"/>
                <a:ea typeface="华文中宋" panose="02010600040101010101" charset="-122"/>
                <a:sym typeface="+mn-ea"/>
              </a:rPr>
              <a:t>PRESTO</a:t>
            </a:r>
            <a:r>
              <a:rPr lang="zh-CN" altLang="en-US">
                <a:uFillTx/>
                <a:latin typeface="Times New Roman" panose="02020603050405020304" pitchFamily="18" charset="0"/>
                <a:ea typeface="华文中宋" panose="02010600040101010101" charset="-122"/>
                <a:sym typeface="+mn-ea"/>
              </a:rPr>
              <a:t>的脉冲星搜索数据处理方式如图所示</a:t>
            </a:r>
            <a:endParaRPr lang="en-US" altLang="zh-CN" dirty="0"/>
          </a:p>
          <a:p>
            <a:r>
              <a:rPr lang="zh-CN" altLang="en-US" dirty="0"/>
              <a:t>其中去色散、</a:t>
            </a:r>
            <a:r>
              <a:rPr lang="en-US" altLang="zh-CN" dirty="0"/>
              <a:t>FFT、</a:t>
            </a:r>
            <a:r>
              <a:rPr lang="zh-CN" altLang="en-US" dirty="0"/>
              <a:t>加速度搜索和候选折叠都可能被重复调用，因此具有较大的并行空间。</a:t>
            </a:r>
            <a:endParaRPr lang="zh-CN" altLang="en-US" dirty="0"/>
          </a:p>
        </p:txBody>
      </p:sp>
      <p:sp>
        <p:nvSpPr>
          <p:cNvPr id="4" name="灯片编号占位符 3"/>
          <p:cNvSpPr>
            <a:spLocks noGrp="1"/>
          </p:cNvSpPr>
          <p:nvPr>
            <p:ph type="sldNum" sz="quarter" idx="10"/>
          </p:nvPr>
        </p:nvSpPr>
        <p:spPr/>
        <p:txBody>
          <a:bodyPr/>
          <a:lstStyle/>
          <a:p>
            <a:fld id="{FEA678E4-9093-4BA8-A684-B735CD24EA84}" type="slidenum">
              <a:rPr lang="zh-CN" altLang="en-US" smtClean="0"/>
            </a:fld>
            <a:endParaRPr lang="zh-CN" altLang="en-US"/>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en-US" altLang="zh-CN" dirty="0"/>
              <a:t>RPPPS </a:t>
            </a:r>
            <a:r>
              <a:rPr lang="zh-CN" altLang="en-US" dirty="0"/>
              <a:t>的两个关键控制量是最大并行进程数和并行策略版本。</a:t>
            </a:r>
            <a:endParaRPr lang="en-US" altLang="zh-CN" dirty="0"/>
          </a:p>
          <a:p>
            <a:r>
              <a:rPr lang="zh-CN" altLang="en-US" dirty="0"/>
              <a:t>图中左侧的策略可以理解为轮次并行：先同时启动一批任务，必须等这一批全部结束后，才能启动下一批。</a:t>
            </a:r>
            <a:endParaRPr lang="en-US" altLang="zh-CN" dirty="0"/>
          </a:p>
          <a:p>
            <a:r>
              <a:rPr lang="zh-CN" altLang="en-US" dirty="0"/>
              <a:t>右侧的动态补充策略则不同。只要某个任务结束，就立即补充一个新任务。</a:t>
            </a:r>
            <a:endParaRPr lang="zh-CN" altLang="en-US" dirty="0"/>
          </a:p>
        </p:txBody>
      </p:sp>
      <p:sp>
        <p:nvSpPr>
          <p:cNvPr id="4" name="灯片编号占位符 3"/>
          <p:cNvSpPr>
            <a:spLocks noGrp="1"/>
          </p:cNvSpPr>
          <p:nvPr>
            <p:ph type="sldNum" sz="quarter" idx="10"/>
          </p:nvPr>
        </p:nvSpPr>
        <p:spPr/>
        <p:txBody>
          <a:bodyPr/>
          <a:lstStyle/>
          <a:p>
            <a:fld id="{FEA678E4-9093-4BA8-A684-B735CD24EA84}" type="slidenum">
              <a:rPr lang="zh-CN" altLang="en-US" smtClean="0"/>
            </a:fld>
            <a:endParaRPr lang="zh-CN" altLang="en-US"/>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en-US" altLang="zh-CN" dirty="0"/>
              <a:t>RPPPS </a:t>
            </a:r>
            <a:r>
              <a:rPr lang="zh-CN" altLang="en-US" dirty="0"/>
              <a:t>已经在实际数据处理中得到验证。</a:t>
            </a:r>
            <a:endParaRPr lang="en-US" altLang="zh-CN" dirty="0"/>
          </a:p>
          <a:p>
            <a:r>
              <a:rPr lang="zh-CN" altLang="en-US" dirty="0"/>
              <a:t>对 </a:t>
            </a:r>
            <a:r>
              <a:rPr lang="en-US" altLang="zh-CN" dirty="0"/>
              <a:t>PMPS </a:t>
            </a:r>
            <a:r>
              <a:rPr lang="zh-CN" altLang="en-US" dirty="0"/>
              <a:t>数据重新处理后，团队确认了两颗新脉冲星；在 </a:t>
            </a:r>
            <a:r>
              <a:rPr lang="en-US" altLang="zh-CN" dirty="0"/>
              <a:t>FAST </a:t>
            </a:r>
            <a:r>
              <a:rPr lang="zh-CN" altLang="en-US" dirty="0"/>
              <a:t>漂移扫描数据中</a:t>
            </a:r>
            <a:r>
              <a:rPr lang="en-US" dirty="0"/>
              <a:t>,</a:t>
            </a:r>
            <a:r>
              <a:rPr lang="zh-CN" altLang="en-US" dirty="0"/>
              <a:t>也发现了数十颗。</a:t>
            </a:r>
            <a:endParaRPr lang="zh-CN" altLang="en-US" dirty="0"/>
          </a:p>
          <a:p>
            <a:r>
              <a:rPr lang="zh-CN" altLang="en-US" dirty="0"/>
              <a:t>好了，以上都是前人的工作，介绍这么多的目的是为了证明这个软件包在脉冲星搜索中是高效可行且好用的的。但是，这套程序后来没有在当前环境中持续维护，原始版本比较旧，无法直接在现有 </a:t>
            </a:r>
            <a:r>
              <a:rPr lang="en-US" altLang="zh-CN" dirty="0"/>
              <a:t>FAST </a:t>
            </a:r>
            <a:r>
              <a:rPr lang="zh-CN" altLang="en-US" dirty="0"/>
              <a:t>离线中运行。因此，我接手后的第一项工作，就是重新搭建环境、修复兼容性问题，并把整个流程重新跑通。</a:t>
            </a:r>
            <a:endParaRPr lang="zh-CN" altLang="en-US" dirty="0"/>
          </a:p>
        </p:txBody>
      </p:sp>
      <p:sp>
        <p:nvSpPr>
          <p:cNvPr id="4" name="灯片编号占位符 3"/>
          <p:cNvSpPr>
            <a:spLocks noGrp="1"/>
          </p:cNvSpPr>
          <p:nvPr>
            <p:ph type="sldNum" sz="quarter" idx="10"/>
          </p:nvPr>
        </p:nvSpPr>
        <p:spPr/>
        <p:txBody>
          <a:bodyPr/>
          <a:lstStyle/>
          <a:p>
            <a:fld id="{FEA678E4-9093-4BA8-A684-B735CD24EA84}" type="slidenum">
              <a:rPr lang="zh-CN" altLang="en-US" smtClean="0"/>
            </a:fld>
            <a:endParaRPr lang="zh-CN" altLang="en-US"/>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zh-CN" altLang="en-US" dirty="0"/>
              <a:t>为了在现有 </a:t>
            </a:r>
            <a:r>
              <a:rPr lang="en-US" altLang="zh-CN" dirty="0"/>
              <a:t>FAST </a:t>
            </a:r>
            <a:r>
              <a:rPr lang="zh-CN" altLang="en-US" dirty="0"/>
              <a:t>离线集群上复现和改进该流程，我首先完成了运行环境的适配。</a:t>
            </a:r>
            <a:endParaRPr lang="en-US" altLang="zh-CN" dirty="0"/>
          </a:p>
          <a:p>
            <a:r>
              <a:rPr lang="zh-CN" altLang="en-US" dirty="0"/>
              <a:t>当前已经能够通过统一环境调用 </a:t>
            </a:r>
            <a:r>
              <a:rPr lang="en-US" altLang="zh-CN" dirty="0"/>
              <a:t>PRESTO </a:t>
            </a:r>
            <a:r>
              <a:rPr lang="zh-CN" altLang="en-US" dirty="0"/>
              <a:t>和 </a:t>
            </a:r>
            <a:r>
              <a:rPr lang="en-US" altLang="zh-CN" dirty="0"/>
              <a:t>RPPPS，</a:t>
            </a:r>
            <a:r>
              <a:rPr lang="zh-CN" altLang="en-US" dirty="0"/>
              <a:t>并将搜索任务提交到计算节点运行。</a:t>
            </a:r>
            <a:endParaRPr lang="en-US" altLang="zh-CN" dirty="0"/>
          </a:p>
          <a:p>
            <a:r>
              <a:rPr lang="zh-CN" altLang="en-US" dirty="0"/>
              <a:t>这一部分主要属于软件环境和工程适配工作，它为后续科学验证提供了运行基础。</a:t>
            </a:r>
            <a:endParaRPr lang="zh-CN" altLang="en-US" dirty="0"/>
          </a:p>
        </p:txBody>
      </p:sp>
      <p:sp>
        <p:nvSpPr>
          <p:cNvPr id="4" name="灯片编号占位符 3"/>
          <p:cNvSpPr>
            <a:spLocks noGrp="1"/>
          </p:cNvSpPr>
          <p:nvPr>
            <p:ph type="sldNum" sz="quarter" idx="10"/>
          </p:nvPr>
        </p:nvSpPr>
        <p:spPr/>
        <p:txBody>
          <a:bodyPr/>
          <a:lstStyle/>
          <a:p>
            <a:fld id="{FEA678E4-9093-4BA8-A684-B735CD24EA84}" type="slidenum">
              <a:rPr lang="zh-CN" altLang="en-US" smtClean="0"/>
            </a:fld>
            <a:endParaRPr lang="zh-CN" altLang="en-US"/>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zh-CN" altLang="en-US" dirty="0"/>
              <a:t>在环境适配完成后，我首先使用已知脉冲星数据进行验证该程序。</a:t>
            </a:r>
            <a:endParaRPr lang="en-US" altLang="zh-CN" dirty="0"/>
          </a:p>
          <a:p>
            <a:r>
              <a:rPr lang="zh-CN" altLang="en-US" dirty="0"/>
              <a:t>当前已经成功验证了四十余个已知脉冲星。</a:t>
            </a:r>
            <a:endParaRPr lang="en-US" altLang="zh-CN" dirty="0"/>
          </a:p>
          <a:p>
            <a:r>
              <a:rPr lang="zh-CN" altLang="en-US" dirty="0"/>
              <a:t>这说明搜索主流程已经能够在新的 </a:t>
            </a:r>
            <a:r>
              <a:rPr lang="en-US" altLang="zh-CN" dirty="0"/>
              <a:t>FAST </a:t>
            </a:r>
            <a:r>
              <a:rPr lang="zh-CN" altLang="en-US" dirty="0"/>
              <a:t>数据和集群环境中运行。</a:t>
            </a:r>
            <a:endParaRPr lang="en-US" altLang="zh-CN" dirty="0"/>
          </a:p>
          <a:p>
            <a:endParaRPr lang="en-US" altLang="zh-CN" dirty="0"/>
          </a:p>
        </p:txBody>
      </p:sp>
      <p:sp>
        <p:nvSpPr>
          <p:cNvPr id="4" name="灯片编号占位符 3"/>
          <p:cNvSpPr>
            <a:spLocks noGrp="1"/>
          </p:cNvSpPr>
          <p:nvPr>
            <p:ph type="sldNum" sz="quarter" idx="10"/>
          </p:nvPr>
        </p:nvSpPr>
        <p:spPr/>
        <p:txBody>
          <a:bodyPr/>
          <a:lstStyle/>
          <a:p>
            <a:fld id="{FEA678E4-9093-4BA8-A684-B735CD24EA84}" type="slidenum">
              <a:rPr lang="zh-CN" altLang="en-US" smtClean="0"/>
            </a:fld>
            <a:endParaRPr lang="zh-CN" altLang="en-US"/>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en-US" altLang="zh-CN">
                <a:sym typeface="+mn-ea"/>
              </a:rPr>
              <a:t>RPPPS </a:t>
            </a:r>
            <a:r>
              <a:rPr lang="zh-CN" altLang="en-US">
                <a:sym typeface="+mn-ea"/>
              </a:rPr>
              <a:t>搜索之后通常会产生大量周期和 </a:t>
            </a:r>
            <a:r>
              <a:rPr lang="en-US" altLang="zh-CN">
                <a:sym typeface="+mn-ea"/>
              </a:rPr>
              <a:t>DM </a:t>
            </a:r>
            <a:r>
              <a:rPr lang="zh-CN" altLang="en-US">
                <a:sym typeface="+mn-ea"/>
              </a:rPr>
              <a:t>候选。</a:t>
            </a:r>
            <a:endParaRPr lang="en-US" altLang="zh-CN">
              <a:sym typeface="+mn-ea"/>
            </a:endParaRPr>
          </a:p>
          <a:p>
            <a:r>
              <a:rPr lang="zh-CN" altLang="en-US">
                <a:sym typeface="+mn-ea"/>
              </a:rPr>
              <a:t>传统的候选识别主要依靠人工查看 </a:t>
            </a:r>
            <a:r>
              <a:rPr lang="en-US" altLang="zh-CN">
                <a:sym typeface="+mn-ea"/>
              </a:rPr>
              <a:t>PRESTO </a:t>
            </a:r>
            <a:r>
              <a:rPr lang="zh-CN" altLang="en-US">
                <a:sym typeface="+mn-ea"/>
              </a:rPr>
              <a:t>诊断图，或者进一步使用机器学习和深度学习方法进行分类。</a:t>
            </a:r>
            <a:endParaRPr lang="en-US" altLang="zh-CN">
              <a:sym typeface="+mn-ea"/>
            </a:endParaRPr>
          </a:p>
          <a:p>
            <a:r>
              <a:rPr lang="zh-CN" altLang="en-US">
                <a:sym typeface="+mn-ea"/>
              </a:rPr>
              <a:t>这些方法仍然非常重要。但 </a:t>
            </a:r>
            <a:r>
              <a:rPr lang="en-US" altLang="zh-CN">
                <a:sym typeface="+mn-ea"/>
              </a:rPr>
              <a:t>FAST </a:t>
            </a:r>
            <a:r>
              <a:rPr lang="zh-CN" altLang="en-US">
                <a:sym typeface="+mn-ea"/>
              </a:rPr>
              <a:t>漂移扫描数据还有一个比较特殊的信息来源：天体在观测过程中会穿过望远镜波束，因此真实天体信号可能在时间方向上表现出一定的强度变化。</a:t>
            </a:r>
            <a:endParaRPr lang="en-US" altLang="zh-CN">
              <a:sym typeface="+mn-ea"/>
            </a:endParaRPr>
          </a:p>
          <a:p>
            <a:r>
              <a:rPr lang="zh-CN" altLang="en-US">
                <a:sym typeface="+mn-ea"/>
              </a:rPr>
              <a:t>过去的候选分类工作已经使用过脉冲轮廓、</a:t>
            </a:r>
            <a:r>
              <a:rPr lang="en-US" altLang="zh-CN">
                <a:sym typeface="+mn-ea"/>
              </a:rPr>
              <a:t>DM </a:t>
            </a:r>
            <a:r>
              <a:rPr lang="zh-CN" altLang="en-US">
                <a:sym typeface="+mn-ea"/>
              </a:rPr>
              <a:t>曲线、时间—相位图和频率—相位图等信息。我的想法是在这些已有信息的基础上，进一步把时间方向上的强度变化定量提取出来。</a:t>
            </a:r>
            <a:endParaRPr lang="en-US" altLang="zh-CN">
              <a:sym typeface="+mn-ea"/>
            </a:endParaRPr>
          </a:p>
          <a:p>
            <a:r>
              <a:rPr lang="zh-CN" altLang="en-US">
                <a:sym typeface="+mn-ea"/>
              </a:rPr>
              <a:t>也就是说，不仅判断数据中有没有周期信号，还尝试判断这个信号在时间上是否符合一个天体穿越波束时可能出现的变化。</a:t>
            </a:r>
            <a:endParaRPr lang="zh-CN" altLang="en-US">
              <a:sym typeface="+mn-ea"/>
            </a:endParaRPr>
          </a:p>
        </p:txBody>
      </p:sp>
      <p:sp>
        <p:nvSpPr>
          <p:cNvPr id="4" name="灯片编号占位符 3"/>
          <p:cNvSpPr>
            <a:spLocks noGrp="1"/>
          </p:cNvSpPr>
          <p:nvPr>
            <p:ph type="sldNum" sz="quarter" idx="10"/>
          </p:nvPr>
        </p:nvSpPr>
        <p:spPr/>
        <p:txBody>
          <a:bodyPr/>
          <a:lstStyle/>
          <a:p>
            <a:fld id="{FEA678E4-9093-4BA8-A684-B735CD24EA84}" type="slidenum">
              <a:rPr lang="zh-CN" altLang="en-US" smtClean="0"/>
            </a:fld>
            <a:endParaRPr lang="zh-CN" altLang="en-US"/>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zh-CN" altLang="en-US" dirty="0"/>
              <a:t>在漂移扫描中，天空点源随地球自转穿过接收波束。观测信号可以近似写成：</a:t>
            </a:r>
            <a:endParaRPr lang="zh-CN" altLang="en-US" dirty="0"/>
          </a:p>
          <a:p>
            <a:endParaRPr lang="zh-CN" altLang="en-US" dirty="0"/>
          </a:p>
          <a:p>
            <a:r>
              <a:rPr lang="zh-CN" altLang="en-US" dirty="0"/>
              <a:t>其中，</a:t>
            </a:r>
            <a:r>
              <a:rPr lang="en-US" altLang="zh-CN" dirty="0"/>
              <a:t>Ssrc</a:t>
            </a:r>
            <a:r>
              <a:rPr lang="zh-CN" altLang="en-US" dirty="0"/>
              <a:t> 是天体本身的射电流量，</a:t>
            </a:r>
            <a:r>
              <a:rPr lang="en-US" altLang="zh-CN" dirty="0"/>
              <a:t>B </a:t>
            </a:r>
            <a:r>
              <a:rPr lang="zh-CN" altLang="en-US" dirty="0"/>
              <a:t>是望远镜波束在偏离中心一定角度时的增益，</a:t>
            </a:r>
            <a:r>
              <a:rPr lang="en-US" altLang="zh-CN" dirty="0"/>
              <a:t>N </a:t>
            </a:r>
            <a:r>
              <a:rPr lang="zh-CN" altLang="en-US" dirty="0"/>
              <a:t>是系统噪声和干扰。</a:t>
            </a:r>
            <a:endParaRPr lang="en-US" altLang="zh-CN" dirty="0"/>
          </a:p>
          <a:p>
            <a:r>
              <a:rPr lang="zh-CN" altLang="en-US" dirty="0"/>
              <a:t>当源位于波束边缘时，增益较低；接近波束中心时，增益最大；随后离开波束，增益再次下降。</a:t>
            </a:r>
            <a:endParaRPr lang="en-US" altLang="zh-CN" dirty="0"/>
          </a:p>
          <a:p>
            <a:r>
              <a:rPr lang="zh-CN" altLang="en-US" dirty="0"/>
              <a:t>理想情况下，可以用近似高斯波束描述：</a:t>
            </a:r>
            <a:endParaRPr lang="zh-CN" altLang="en-US" dirty="0"/>
          </a:p>
          <a:p>
            <a:endParaRPr lang="zh-CN" altLang="en-US" dirty="0"/>
          </a:p>
          <a:p>
            <a:r>
              <a:rPr lang="zh-CN" altLang="en-US" dirty="0"/>
              <a:t>因而观测信号可能表现为弱、强、再弱的时间包络。</a:t>
            </a:r>
            <a:endParaRPr lang="en-US" altLang="zh-CN" dirty="0"/>
          </a:p>
          <a:p>
            <a:r>
              <a:rPr lang="zh-CN" altLang="en-US" dirty="0"/>
              <a:t>不过 </a:t>
            </a:r>
            <a:r>
              <a:rPr lang="en-US" altLang="zh-CN" dirty="0"/>
              <a:t>FAST </a:t>
            </a:r>
            <a:r>
              <a:rPr lang="zh-CN" altLang="en-US" dirty="0"/>
              <a:t>外侧波束可能不对称，因此真实曲线不一定是完美对称的高斯形状。</a:t>
            </a:r>
            <a:endParaRPr lang="zh-CN" altLang="en-US" dirty="0"/>
          </a:p>
        </p:txBody>
      </p:sp>
      <p:sp>
        <p:nvSpPr>
          <p:cNvPr id="4" name="灯片编号占位符 3"/>
          <p:cNvSpPr>
            <a:spLocks noGrp="1"/>
          </p:cNvSpPr>
          <p:nvPr>
            <p:ph type="sldNum" sz="quarter" idx="10"/>
          </p:nvPr>
        </p:nvSpPr>
        <p:spPr/>
        <p:txBody>
          <a:bodyPr/>
          <a:lstStyle/>
          <a:p>
            <a:fld id="{FEA678E4-9093-4BA8-A684-B735CD24EA84}" type="slidenum">
              <a:rPr lang="zh-CN" altLang="en-US" smtClean="0"/>
            </a:fld>
            <a:endParaRPr lang="zh-CN" altLang="en-US"/>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en-US" altLang="zh-CN" dirty="0"/>
              <a:t>Wang </a:t>
            </a:r>
            <a:r>
              <a:rPr lang="zh-CN" altLang="en-US" dirty="0"/>
              <a:t>等人在 </a:t>
            </a:r>
            <a:r>
              <a:rPr lang="en-US" altLang="zh-CN" dirty="0"/>
              <a:t>FAST </a:t>
            </a:r>
            <a:r>
              <a:rPr lang="zh-CN" altLang="en-US" dirty="0"/>
              <a:t>漂移扫描候选分类研究中展示过真实脉冲星随漂移扫描逐渐出现并随后消失的现象。</a:t>
            </a:r>
            <a:endParaRPr lang="en-US" altLang="zh-CN" dirty="0"/>
          </a:p>
          <a:p>
            <a:r>
              <a:rPr lang="zh-CN" altLang="en-US" dirty="0"/>
              <a:t>从图中可以看到，信号在时间方向上先增强，随后减弱。</a:t>
            </a:r>
            <a:endParaRPr lang="en-US" altLang="zh-CN" dirty="0"/>
          </a:p>
          <a:p>
            <a:r>
              <a:rPr lang="zh-CN" altLang="en-US" dirty="0"/>
              <a:t>需要说明的是，这里的“淡入淡出”并不表示脉冲星本身在几十秒内突然变亮或变暗，而主要是由于天体穿过望远镜波束时，望远镜对它的接收增益发生变化。</a:t>
            </a:r>
            <a:endParaRPr lang="en-US" altLang="zh-CN" dirty="0"/>
          </a:p>
          <a:p>
            <a:r>
              <a:rPr lang="zh-CN" altLang="en-US" dirty="0"/>
              <a:t>因此，这种时间变化有可能成为传统周期和 </a:t>
            </a:r>
            <a:r>
              <a:rPr lang="en-US" altLang="zh-CN" dirty="0"/>
              <a:t>DM </a:t>
            </a:r>
            <a:r>
              <a:rPr lang="zh-CN" altLang="en-US" dirty="0"/>
              <a:t>信息以外的一项辅助特征。</a:t>
            </a:r>
            <a:endParaRPr lang="zh-CN" altLang="en-US" dirty="0"/>
          </a:p>
        </p:txBody>
      </p:sp>
      <p:sp>
        <p:nvSpPr>
          <p:cNvPr id="4" name="灯片编号占位符 3"/>
          <p:cNvSpPr>
            <a:spLocks noGrp="1"/>
          </p:cNvSpPr>
          <p:nvPr>
            <p:ph type="sldNum" sz="quarter" idx="10"/>
          </p:nvPr>
        </p:nvSpPr>
        <p:spPr/>
        <p:txBody>
          <a:bodyPr/>
          <a:lstStyle/>
          <a:p>
            <a:fld id="{FEA678E4-9093-4BA8-A684-B735CD24EA84}" type="slidenum">
              <a:rPr lang="zh-CN" altLang="en-US" smtClean="0"/>
            </a:fld>
            <a:endParaRPr lang="zh-CN" altLang="en-US"/>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zh-CN" altLang="en-US" dirty="0"/>
              <a:t>下面使用已知脉冲星数据，对这种时间变化特征进行初步检查。</a:t>
            </a:r>
            <a:endParaRPr lang="zh-CN" altLang="en-US" dirty="0"/>
          </a:p>
          <a:p>
            <a:r>
              <a:rPr lang="zh-CN" altLang="en-US" dirty="0"/>
              <a:t>目前这项工作还处于初期阶段，样本数量还比较有限，因此暂时还不能给出具有充分统计置信度的结论。</a:t>
            </a:r>
            <a:endParaRPr lang="zh-CN" altLang="en-US" dirty="0"/>
          </a:p>
        </p:txBody>
      </p:sp>
      <p:sp>
        <p:nvSpPr>
          <p:cNvPr id="4" name="灯片编号占位符 3"/>
          <p:cNvSpPr>
            <a:spLocks noGrp="1"/>
          </p:cNvSpPr>
          <p:nvPr>
            <p:ph type="sldNum" sz="quarter" idx="10"/>
          </p:nvPr>
        </p:nvSpPr>
        <p:spPr/>
        <p:txBody>
          <a:bodyPr/>
          <a:lstStyle/>
          <a:p>
            <a:fld id="{FEA678E4-9093-4BA8-A684-B735CD24EA84}" type="slidenum">
              <a:rPr lang="zh-CN" altLang="en-US" smtClean="0"/>
            </a:fld>
            <a:endParaRPr lang="zh-CN" altLang="en-US"/>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zh-CN" altLang="en-US" dirty="0"/>
              <a:t>这一页比较未切割文件和切割文件的处理结果。</a:t>
            </a:r>
            <a:endParaRPr lang="en-US" altLang="zh-CN" dirty="0"/>
          </a:p>
          <a:p>
            <a:r>
              <a:rPr lang="zh-CN" altLang="en-US" dirty="0"/>
              <a:t>切割文件能够突出局部时间段中的信号，但只能看到一部分时间范围；未切割文件则保留了更完整的时间信息。</a:t>
            </a:r>
            <a:endParaRPr lang="zh-CN" altLang="en-US" dirty="0"/>
          </a:p>
          <a:p>
            <a:r>
              <a:rPr lang="zh-CN" altLang="en-US" dirty="0"/>
              <a:t>这样既可以看到中心文件中信号最强的位置，也可以判断信号是否在合理时间范围内逐渐增强或减弱。</a:t>
            </a:r>
            <a:endParaRPr lang="zh-CN" altLang="en-US" dirty="0"/>
          </a:p>
        </p:txBody>
      </p:sp>
      <p:sp>
        <p:nvSpPr>
          <p:cNvPr id="4" name="灯片编号占位符 3"/>
          <p:cNvSpPr>
            <a:spLocks noGrp="1"/>
          </p:cNvSpPr>
          <p:nvPr>
            <p:ph type="sldNum" sz="quarter" idx="10"/>
          </p:nvPr>
        </p:nvSpPr>
        <p:spPr/>
        <p:txBody>
          <a:bodyPr/>
          <a:lstStyle/>
          <a:p>
            <a:fld id="{FEA678E4-9093-4BA8-A684-B735CD24EA84}" type="slidenum">
              <a:rPr lang="zh-CN" altLang="en-US" smtClean="0"/>
            </a:fld>
            <a:endParaRPr lang="zh-CN" altLang="en-US"/>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zh-CN" altLang="en-US" dirty="0"/>
              <a:t>这里给出两张外观比较相似的候选图。</a:t>
            </a:r>
            <a:endParaRPr lang="en-US" altLang="zh-CN" dirty="0"/>
          </a:p>
          <a:p>
            <a:r>
              <a:rPr lang="zh-CN" altLang="en-US" dirty="0"/>
              <a:t>从图上看，两者在时间方向上都存在一定的结构，</a:t>
            </a:r>
            <a:r>
              <a:rPr lang="en-US" altLang="zh-CN" dirty="0"/>
              <a:t>DM </a:t>
            </a:r>
            <a:r>
              <a:rPr lang="zh-CN" altLang="en-US" dirty="0"/>
              <a:t>也不等于零。但是，仅凭这些现象仍然很难可靠判断它们是否是真实脉冲星。</a:t>
            </a:r>
            <a:endParaRPr lang="en-US" altLang="zh-CN" dirty="0"/>
          </a:p>
          <a:p>
            <a:endParaRPr lang="zh-CN" altLang="en-US" dirty="0"/>
          </a:p>
        </p:txBody>
      </p:sp>
      <p:sp>
        <p:nvSpPr>
          <p:cNvPr id="4" name="灯片编号占位符 3"/>
          <p:cNvSpPr>
            <a:spLocks noGrp="1"/>
          </p:cNvSpPr>
          <p:nvPr>
            <p:ph type="sldNum" sz="quarter" idx="10"/>
          </p:nvPr>
        </p:nvSpPr>
        <p:spPr/>
        <p:txBody>
          <a:bodyPr/>
          <a:lstStyle/>
          <a:p>
            <a:fld id="{FEA678E4-9093-4BA8-A684-B735CD24EA84}" type="slidenum">
              <a:rPr lang="zh-CN" altLang="en-US" smtClean="0"/>
            </a:fld>
            <a:endParaRPr lang="zh-CN" altLang="en-US"/>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zh-CN" altLang="en-US" dirty="0"/>
              <a:t>如果你网速快一点，看过潘之辰老师讲的这个脉冲星候选体疑似信号判断识别的视频，你就会知道有时候会有看不到线的情况，</a:t>
            </a:r>
            <a:r>
              <a:rPr lang="zh-CN" altLang="en-US" dirty="0">
                <a:sym typeface="+mn-ea"/>
              </a:rPr>
              <a:t>如果判断标准过于严格，确实可能漏掉较弱的真实候选；但如果判断标准过于宽松，又会保留大量 </a:t>
            </a:r>
            <a:r>
              <a:rPr lang="en-US" altLang="zh-CN" dirty="0">
                <a:sym typeface="+mn-ea"/>
              </a:rPr>
              <a:t>RFI </a:t>
            </a:r>
            <a:r>
              <a:rPr lang="zh-CN" altLang="en-US" dirty="0">
                <a:sym typeface="+mn-ea"/>
              </a:rPr>
              <a:t>和噪声候选。</a:t>
            </a:r>
            <a:endParaRPr lang="en-US" altLang="zh-CN" dirty="0"/>
          </a:p>
          <a:p>
            <a:endParaRPr lang="zh-CN" altLang="en-US" dirty="0"/>
          </a:p>
        </p:txBody>
      </p:sp>
      <p:sp>
        <p:nvSpPr>
          <p:cNvPr id="4" name="灯片编号占位符 3"/>
          <p:cNvSpPr>
            <a:spLocks noGrp="1"/>
          </p:cNvSpPr>
          <p:nvPr>
            <p:ph type="sldNum" sz="quarter" idx="10"/>
          </p:nvPr>
        </p:nvSpPr>
        <p:spPr/>
        <p:txBody>
          <a:bodyPr/>
          <a:lstStyle/>
          <a:p>
            <a:fld id="{FEA678E4-9093-4BA8-A684-B735CD24EA84}" type="slidenum">
              <a:rPr lang="zh-CN" altLang="en-US" smtClean="0"/>
            </a:fld>
            <a:endParaRPr lang="zh-CN" altLang="en-US"/>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zh-CN" altLang="en-US" dirty="0"/>
              <a:t>如图所示，左边的是真实的脉冲信号而右边的是</a:t>
            </a:r>
            <a:r>
              <a:rPr lang="en-US" altLang="zh-CN" dirty="0"/>
              <a:t>rfi</a:t>
            </a:r>
            <a:r>
              <a:rPr lang="zh-CN" altLang="en-US" dirty="0"/>
              <a:t>，仔细看左边这个虽然是切割过的文件，但是它有淡出的特征，右边这个就没有淡入淡出的特征，而且它是未切割过的文件。</a:t>
            </a:r>
            <a:r>
              <a:rPr lang="zh-CN" altLang="en-US" dirty="0">
                <a:sym typeface="+mn-ea"/>
              </a:rPr>
              <a:t>这也是脉冲星候选识别的困难所在：不能依赖单一面板或某一个视觉特征，而需要综合检查周期、</a:t>
            </a:r>
            <a:r>
              <a:rPr lang="en-US" altLang="zh-CN" dirty="0">
                <a:sym typeface="+mn-ea"/>
              </a:rPr>
              <a:t>DM、</a:t>
            </a:r>
            <a:r>
              <a:rPr lang="zh-CN" altLang="en-US" dirty="0">
                <a:sym typeface="+mn-ea"/>
              </a:rPr>
              <a:t>时间—相位、频率—相位和脉冲轮廓等信息。</a:t>
            </a:r>
            <a:endParaRPr lang="en-US" altLang="zh-CN" dirty="0"/>
          </a:p>
          <a:p>
            <a:r>
              <a:rPr lang="zh-CN" altLang="en-US" dirty="0">
                <a:sym typeface="+mn-ea"/>
              </a:rPr>
              <a:t>我希望进一步加入的时间演化特征，本质上也是为候选提供多一个判断维度，而不是取代这些传统诊断信息。</a:t>
            </a:r>
            <a:endParaRPr lang="zh-CN" altLang="en-US" dirty="0"/>
          </a:p>
        </p:txBody>
      </p:sp>
      <p:sp>
        <p:nvSpPr>
          <p:cNvPr id="4" name="灯片编号占位符 3"/>
          <p:cNvSpPr>
            <a:spLocks noGrp="1"/>
          </p:cNvSpPr>
          <p:nvPr>
            <p:ph type="sldNum" sz="quarter" idx="10"/>
          </p:nvPr>
        </p:nvSpPr>
        <p:spPr/>
        <p:txBody>
          <a:bodyPr/>
          <a:lstStyle/>
          <a:p>
            <a:fld id="{FEA678E4-9093-4BA8-A684-B735CD24EA84}" type="slidenum">
              <a:rPr lang="zh-CN" altLang="en-US" smtClean="0"/>
            </a:fld>
            <a:endParaRPr lang="zh-CN" altLang="en-US"/>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zh-CN" altLang="en-US" dirty="0"/>
              <a:t>最后进行总结和展望</a:t>
            </a:r>
            <a:endParaRPr lang="zh-CN" altLang="en-US" dirty="0"/>
          </a:p>
          <a:p>
            <a:r>
              <a:rPr lang="zh-CN" altLang="en-US" dirty="0"/>
              <a:t>目前，我完成了 </a:t>
            </a:r>
            <a:r>
              <a:rPr lang="en-US" altLang="zh-CN" dirty="0"/>
              <a:t>RPPPS </a:t>
            </a:r>
            <a:r>
              <a:rPr lang="zh-CN" altLang="en-US" dirty="0"/>
              <a:t>在当前 </a:t>
            </a:r>
            <a:r>
              <a:rPr lang="en-US" altLang="zh-CN" dirty="0"/>
              <a:t>FAST </a:t>
            </a:r>
            <a:r>
              <a:rPr lang="zh-CN" altLang="en-US" dirty="0"/>
              <a:t>离线集群环境中的重新部署与流程验证，在已有 </a:t>
            </a:r>
            <a:r>
              <a:rPr lang="en-US" altLang="zh-CN" dirty="0"/>
              <a:t>RPPPS </a:t>
            </a:r>
            <a:r>
              <a:rPr lang="zh-CN" altLang="en-US" dirty="0"/>
              <a:t>周期搜索的基础上，我开始尝试利用 </a:t>
            </a:r>
            <a:r>
              <a:rPr lang="en-US" altLang="zh-CN" dirty="0"/>
              <a:t>FAST </a:t>
            </a:r>
            <a:r>
              <a:rPr lang="zh-CN" altLang="en-US" dirty="0"/>
              <a:t>漂移扫描中源穿越波束所产生的时间演化信息，对候选进行辅助复核。</a:t>
            </a:r>
            <a:endParaRPr lang="en-US" altLang="zh-CN" dirty="0"/>
          </a:p>
          <a:p>
            <a:r>
              <a:rPr lang="zh-CN" altLang="en-US" dirty="0"/>
              <a:t>目前的已知脉冲星样例初步表明，部分真实信号在时间方向上确实会表现出局部增强和前后减弱的现象。但是，当前样本数量还比较少，相关指标和判断标准也仍在测试中。</a:t>
            </a:r>
            <a:endParaRPr lang="en-US" altLang="zh-CN" dirty="0"/>
          </a:p>
          <a:p>
            <a:r>
              <a:rPr lang="zh-CN" altLang="en-US" dirty="0"/>
              <a:t>后续将进一步扩大已知脉冲星和 </a:t>
            </a:r>
            <a:r>
              <a:rPr lang="en-US" altLang="zh-CN" dirty="0"/>
              <a:t>RFI </a:t>
            </a:r>
            <a:r>
              <a:rPr lang="zh-CN" altLang="en-US" dirty="0"/>
              <a:t>样本，建立统一的时间特征和评价指标，统计它对召回率、准确率和误判率的实际影响。</a:t>
            </a:r>
            <a:endParaRPr lang="en-US" altLang="zh-CN" dirty="0"/>
          </a:p>
          <a:p>
            <a:r>
              <a:rPr lang="zh-CN" altLang="en-US" dirty="0"/>
              <a:t>同时，我还会继续优化 </a:t>
            </a:r>
            <a:r>
              <a:rPr lang="en-US" altLang="zh-CN" dirty="0"/>
              <a:t>RPPPS </a:t>
            </a:r>
            <a:r>
              <a:rPr lang="zh-CN" altLang="en-US" dirty="0"/>
              <a:t>的运行效率和批量处理流程，以期能够使用该方法发现新的脉冲星。</a:t>
            </a:r>
            <a:endParaRPr lang="en-US" altLang="zh-CN" dirty="0"/>
          </a:p>
          <a:p>
            <a:r>
              <a:rPr lang="zh-CN" altLang="en-US" dirty="0"/>
              <a:t>目前这项工作仍处于初步探索阶段，希望下一次能够向大家汇报更加系统和成熟的结果。</a:t>
            </a:r>
            <a:endParaRPr lang="zh-CN" altLang="en-US" dirty="0"/>
          </a:p>
        </p:txBody>
      </p:sp>
      <p:sp>
        <p:nvSpPr>
          <p:cNvPr id="4" name="灯片编号占位符 3"/>
          <p:cNvSpPr>
            <a:spLocks noGrp="1"/>
          </p:cNvSpPr>
          <p:nvPr>
            <p:ph type="sldNum" sz="quarter" idx="10"/>
          </p:nvPr>
        </p:nvSpPr>
        <p:spPr/>
        <p:txBody>
          <a:bodyPr/>
          <a:lstStyle/>
          <a:p>
            <a:fld id="{FEA678E4-9093-4BA8-A684-B735CD24EA84}" type="slidenum">
              <a:rPr lang="zh-CN" altLang="en-US" smtClean="0"/>
            </a:fld>
            <a:endParaRPr lang="zh-CN" altLang="en-US"/>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D712715C-60D8-4442-95C1-470452B8606C}" type="slidenum">
              <a:rPr kumimoji="1" lang="zh-CN" altLang="en-US" smtClean="0"/>
            </a:fld>
            <a:endParaRPr kumimoji="1" lang="zh-CN" altLang="en-US"/>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1_标题和内容">
    <p:spTree>
      <p:nvGrpSpPr>
        <p:cNvPr id="1" name=""/>
        <p:cNvGrpSpPr/>
        <p:nvPr/>
      </p:nvGrpSpPr>
      <p:grpSpPr>
        <a:xfrm>
          <a:off x="0" y="0"/>
          <a:ext cx="0" cy="0"/>
          <a:chOff x="0" y="0"/>
          <a:chExt cx="0" cy="0"/>
        </a:xfrm>
      </p:grpSpPr>
    </p:spTree>
  </p:cSld>
  <p:clrMapOvr>
    <a:masterClrMapping/>
  </p:clrMapOvr>
  <mc:AlternateContent xmlns:mc="http://schemas.openxmlformats.org/markup-compatibility/2006">
    <mc:Choice xmlns:p14="http://schemas.microsoft.com/office/powerpoint/2010/main" Requires="p14">
      <p:transition spd="slow" p14:dur="899"/>
    </mc:Choice>
    <mc:Fallback>
      <p:transition spd="slow"/>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标题幻灯片">
    <p:spTree>
      <p:nvGrpSpPr>
        <p:cNvPr id="1" name=""/>
        <p:cNvGrpSpPr/>
        <p:nvPr/>
      </p:nvGrpSpPr>
      <p:grpSpPr>
        <a:xfrm>
          <a:off x="0" y="0"/>
          <a:ext cx="0" cy="0"/>
          <a:chOff x="0" y="0"/>
          <a:chExt cx="0" cy="0"/>
        </a:xfrm>
      </p:grpSpPr>
    </p:spTree>
  </p:cSld>
  <p:clrMapOvr>
    <a:masterClrMapping/>
  </p:clrMapOvr>
  <mc:AlternateContent xmlns:mc="http://schemas.openxmlformats.org/markup-compatibility/2006">
    <mc:Choice xmlns:p14="http://schemas.microsoft.com/office/powerpoint/2010/main" Requires="p14">
      <p:transition spd="slow" p14:dur="899"/>
    </mc:Choice>
    <mc:Fallback>
      <p:transition spd="slow"/>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标题和内容">
    <p:spTree>
      <p:nvGrpSpPr>
        <p:cNvPr id="1" name=""/>
        <p:cNvGrpSpPr/>
        <p:nvPr/>
      </p:nvGrpSpPr>
      <p:grpSpPr>
        <a:xfrm>
          <a:off x="0" y="0"/>
          <a:ext cx="0" cy="0"/>
          <a:chOff x="0" y="0"/>
          <a:chExt cx="0" cy="0"/>
        </a:xfrm>
      </p:grpSpPr>
    </p:spTree>
  </p:cSld>
  <p:clrMapOvr>
    <a:masterClrMapping/>
  </p:clrMapOvr>
  <mc:AlternateContent xmlns:mc="http://schemas.openxmlformats.org/markup-compatibility/2006">
    <mc:Choice xmlns:p14="http://schemas.microsoft.com/office/powerpoint/2010/main" Requires="p14">
      <p:transition spd="slow" p14:dur="899"/>
    </mc:Choice>
    <mc:Fallback>
      <p:transition spd="slow"/>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节标题">
    <p:spTree>
      <p:nvGrpSpPr>
        <p:cNvPr id="1" name=""/>
        <p:cNvGrpSpPr/>
        <p:nvPr/>
      </p:nvGrpSpPr>
      <p:grpSpPr>
        <a:xfrm>
          <a:off x="0" y="0"/>
          <a:ext cx="0" cy="0"/>
          <a:chOff x="0" y="0"/>
          <a:chExt cx="0" cy="0"/>
        </a:xfrm>
      </p:grpSpPr>
    </p:spTree>
  </p:cSld>
  <p:clrMapOvr>
    <a:masterClrMapping/>
  </p:clrMapOvr>
  <mc:AlternateContent xmlns:mc="http://schemas.openxmlformats.org/markup-compatibility/2006">
    <mc:Choice xmlns:p14="http://schemas.microsoft.com/office/powerpoint/2010/main" Requires="p14">
      <p:transition spd="slow" p14:dur="899"/>
    </mc:Choice>
    <mc:Fallback>
      <p:transition spd="slow"/>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两栏内容">
    <p:spTree>
      <p:nvGrpSpPr>
        <p:cNvPr id="1" name=""/>
        <p:cNvGrpSpPr/>
        <p:nvPr/>
      </p:nvGrpSpPr>
      <p:grpSpPr>
        <a:xfrm>
          <a:off x="0" y="0"/>
          <a:ext cx="0" cy="0"/>
          <a:chOff x="0" y="0"/>
          <a:chExt cx="0" cy="0"/>
        </a:xfrm>
      </p:grpSpPr>
    </p:spTree>
  </p:cSld>
  <p:clrMapOvr>
    <a:masterClrMapping/>
  </p:clrMapOvr>
  <mc:AlternateContent xmlns:mc="http://schemas.openxmlformats.org/markup-compatibility/2006">
    <mc:Choice xmlns:p14="http://schemas.microsoft.com/office/powerpoint/2010/main" Requires="p14">
      <p:transition spd="slow" p14:dur="899"/>
    </mc:Choice>
    <mc:Fallback>
      <p:transition spd="slow"/>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比较">
    <p:spTree>
      <p:nvGrpSpPr>
        <p:cNvPr id="1" name=""/>
        <p:cNvGrpSpPr/>
        <p:nvPr/>
      </p:nvGrpSpPr>
      <p:grpSpPr>
        <a:xfrm>
          <a:off x="0" y="0"/>
          <a:ext cx="0" cy="0"/>
          <a:chOff x="0" y="0"/>
          <a:chExt cx="0" cy="0"/>
        </a:xfrm>
      </p:grpSpPr>
    </p:spTree>
  </p:cSld>
  <p:clrMapOvr>
    <a:masterClrMapping/>
  </p:clrMapOvr>
  <mc:AlternateContent xmlns:mc="http://schemas.openxmlformats.org/markup-compatibility/2006">
    <mc:Choice xmlns:p14="http://schemas.microsoft.com/office/powerpoint/2010/main" Requires="p14">
      <p:transition spd="slow" p14:dur="899"/>
    </mc:Choice>
    <mc:Fallback>
      <p:transition spd="slow"/>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仅标题">
    <p:spTree>
      <p:nvGrpSpPr>
        <p:cNvPr id="1" name=""/>
        <p:cNvGrpSpPr/>
        <p:nvPr/>
      </p:nvGrpSpPr>
      <p:grpSpPr>
        <a:xfrm>
          <a:off x="0" y="0"/>
          <a:ext cx="0" cy="0"/>
          <a:chOff x="0" y="0"/>
          <a:chExt cx="0" cy="0"/>
        </a:xfrm>
      </p:grpSpPr>
    </p:spTree>
  </p:cSld>
  <p:clrMapOvr>
    <a:masterClrMapping/>
  </p:clrMapOvr>
  <mc:AlternateContent xmlns:mc="http://schemas.openxmlformats.org/markup-compatibility/2006">
    <mc:Choice xmlns:p14="http://schemas.microsoft.com/office/powerpoint/2010/main" Requires="p14">
      <p:transition spd="slow" p14:dur="899"/>
    </mc:Choice>
    <mc:Fallback>
      <p:transition spd="slow"/>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Tree>
  </p:cSld>
  <p:clrMapOvr>
    <a:masterClrMapping/>
  </p:clrMapOvr>
  <mc:AlternateContent xmlns:mc="http://schemas.openxmlformats.org/markup-compatibility/2006">
    <mc:Choice xmlns:p14="http://schemas.microsoft.com/office/powerpoint/2010/main" Requires="p14">
      <p:transition spd="slow" p14:dur="899"/>
    </mc:Choice>
    <mc:Fallback>
      <p:transition spd="slow"/>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内容与标题">
    <p:spTree>
      <p:nvGrpSpPr>
        <p:cNvPr id="1" name=""/>
        <p:cNvGrpSpPr/>
        <p:nvPr/>
      </p:nvGrpSpPr>
      <p:grpSpPr>
        <a:xfrm>
          <a:off x="0" y="0"/>
          <a:ext cx="0" cy="0"/>
          <a:chOff x="0" y="0"/>
          <a:chExt cx="0" cy="0"/>
        </a:xfrm>
      </p:grpSpPr>
    </p:spTree>
  </p:cSld>
  <p:clrMapOvr>
    <a:masterClrMapping/>
  </p:clrMapOvr>
  <mc:AlternateContent xmlns:mc="http://schemas.openxmlformats.org/markup-compatibility/2006">
    <mc:Choice xmlns:p14="http://schemas.microsoft.com/office/powerpoint/2010/main" Requires="p14">
      <p:transition spd="slow" p14:dur="899"/>
    </mc:Choice>
    <mc:Fallback>
      <p:transition spd="slow"/>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图片与标题">
    <p:spTree>
      <p:nvGrpSpPr>
        <p:cNvPr id="1" name=""/>
        <p:cNvGrpSpPr/>
        <p:nvPr/>
      </p:nvGrpSpPr>
      <p:grpSpPr>
        <a:xfrm>
          <a:off x="0" y="0"/>
          <a:ext cx="0" cy="0"/>
          <a:chOff x="0" y="0"/>
          <a:chExt cx="0" cy="0"/>
        </a:xfrm>
      </p:grpSpPr>
    </p:spTree>
  </p:cSld>
  <p:clrMapOvr>
    <a:masterClrMapping/>
  </p:clrMapOvr>
  <mc:AlternateContent xmlns:mc="http://schemas.openxmlformats.org/markup-compatibility/2006">
    <mc:Choice xmlns:p14="http://schemas.microsoft.com/office/powerpoint/2010/main" Requires="p14">
      <p:transition spd="slow" p14:dur="899"/>
    </mc:Choice>
    <mc:Fallback>
      <p:transition spd="slow"/>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标题和竖排文字">
    <p:spTree>
      <p:nvGrpSpPr>
        <p:cNvPr id="1" name=""/>
        <p:cNvGrpSpPr/>
        <p:nvPr/>
      </p:nvGrpSpPr>
      <p:grpSpPr>
        <a:xfrm>
          <a:off x="0" y="0"/>
          <a:ext cx="0" cy="0"/>
          <a:chOff x="0" y="0"/>
          <a:chExt cx="0" cy="0"/>
        </a:xfrm>
      </p:grpSpPr>
    </p:spTree>
  </p:cSld>
  <p:clrMapOvr>
    <a:masterClrMapping/>
  </p:clrMapOvr>
  <mc:AlternateContent xmlns:mc="http://schemas.openxmlformats.org/markup-compatibility/2006">
    <mc:Choice xmlns:p14="http://schemas.microsoft.com/office/powerpoint/2010/main" Requires="p14">
      <p:transition spd="slow" p14:dur="899"/>
    </mc:Choice>
    <mc:Fallback>
      <p:transition spd="slow"/>
    </mc:Fallback>
  </mc:AlternateContent>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垂直排列标题与文本">
    <p:spTree>
      <p:nvGrpSpPr>
        <p:cNvPr id="1" name=""/>
        <p:cNvGrpSpPr/>
        <p:nvPr/>
      </p:nvGrpSpPr>
      <p:grpSpPr>
        <a:xfrm>
          <a:off x="0" y="0"/>
          <a:ext cx="0" cy="0"/>
          <a:chOff x="0" y="0"/>
          <a:chExt cx="0" cy="0"/>
        </a:xfrm>
      </p:grpSpPr>
    </p:spTree>
  </p:cSld>
  <p:clrMapOvr>
    <a:masterClrMapping/>
  </p:clrMapOvr>
  <mc:AlternateContent xmlns:mc="http://schemas.openxmlformats.org/markup-compatibility/2006">
    <mc:Choice xmlns:p14="http://schemas.microsoft.com/office/powerpoint/2010/main" Requires="p14">
      <p:transition spd="slow" p14:dur="899"/>
    </mc:Choice>
    <mc:Fallback>
      <p:transition spd="slow"/>
    </mc:Fallback>
  </mc:AlternateContent>
</p:sldLayout>
</file>

<file path=ppt/slideLayouts/slideLayout13.xml><?xml version="1.0" encoding="utf-8"?>
<p:sldLayout xmlns:a="http://schemas.openxmlformats.org/drawingml/2006/main" xmlns:r="http://schemas.openxmlformats.org/officeDocument/2006/relationships" xmlns:p="http://schemas.openxmlformats.org/presentationml/2006/main" userDrawn="1">
  <p:cSld name="自定义版式">
    <p:spTree>
      <p:nvGrpSpPr>
        <p:cNvPr id="1" name=""/>
        <p:cNvGrpSpPr/>
        <p:nvPr/>
      </p:nvGrpSpPr>
      <p:grpSpPr>
        <a:xfrm>
          <a:off x="0" y="0"/>
          <a:ext cx="0" cy="0"/>
          <a:chOff x="0" y="0"/>
          <a:chExt cx="0" cy="0"/>
        </a:xfrm>
      </p:grpSpPr>
    </p:spTree>
  </p:cSld>
  <p:clrMapOvr>
    <a:masterClrMapping/>
  </p:clrMapOvr>
  <mc:AlternateContent xmlns:mc="http://schemas.openxmlformats.org/markup-compatibility/2006">
    <mc:Choice xmlns:p14="http://schemas.microsoft.com/office/powerpoint/2010/main" Requires="p14">
      <p:transition spd="slow" p14:dur="899"/>
    </mc:Choice>
    <mc:Fallback>
      <p:transition spd="slow"/>
    </mc:Fallback>
  </mc:AlternateContent>
</p:sldLayout>
</file>

<file path=ppt/slideMasters/_rels/slideMaster1.xml.rels><?xml version="1.0" encoding="UTF-8" standalone="yes"?>
<Relationships xmlns="http://schemas.openxmlformats.org/package/2006/relationships"><Relationship Id="rId9" Type="http://schemas.openxmlformats.org/officeDocument/2006/relationships/slideLayout" Target="../slideLayouts/slideLayout9.xml"/><Relationship Id="rId8" Type="http://schemas.openxmlformats.org/officeDocument/2006/relationships/slideLayout" Target="../slideLayouts/slideLayout8.xml"/><Relationship Id="rId7" Type="http://schemas.openxmlformats.org/officeDocument/2006/relationships/slideLayout" Target="../slideLayouts/slideLayout7.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 Id="rId3" Type="http://schemas.openxmlformats.org/officeDocument/2006/relationships/slideLayout" Target="../slideLayouts/slideLayout3.xml"/><Relationship Id="rId2" Type="http://schemas.openxmlformats.org/officeDocument/2006/relationships/slideLayout" Target="../slideLayouts/slideLayout2.xml"/><Relationship Id="rId14" Type="http://schemas.openxmlformats.org/officeDocument/2006/relationships/theme" Target="../theme/theme1.xml"/><Relationship Id="rId13" Type="http://schemas.openxmlformats.org/officeDocument/2006/relationships/slideLayout" Target="../slideLayouts/slideLayout13.xml"/><Relationship Id="rId12" Type="http://schemas.openxmlformats.org/officeDocument/2006/relationships/slideLayout" Target="../slideLayouts/slideLayout12.xml"/><Relationship Id="rId11" Type="http://schemas.openxmlformats.org/officeDocument/2006/relationships/slideLayout" Target="../slideLayouts/slideLayout11.xml"/><Relationship Id="rId10" Type="http://schemas.openxmlformats.org/officeDocument/2006/relationships/slideLayout" Target="../slideLayouts/slideLayout10.xml"/><Relationship Id="rId1" Type="http://schemas.openxmlformats.org/officeDocument/2006/relationships/slideLayout" Target="../slideLayouts/slideLayout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lumMod val="95000"/>
          </a:schemeClr>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 id="2147483661" r:id="rId13"/>
  </p:sldLayoutIdLst>
  <mc:AlternateContent xmlns:mc="http://schemas.openxmlformats.org/markup-compatibility/2006">
    <mc:Choice xmlns:p14="http://schemas.microsoft.com/office/powerpoint/2010/main" Requires="p14">
      <p:transition spd="slow" p14:dur="899"/>
    </mc:Choice>
    <mc:Fallback>
      <p:transition spd="slow"/>
    </mc:Fallback>
  </mc:AlternateConten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4" Type="http://schemas.openxmlformats.org/officeDocument/2006/relationships/notesSlide" Target="../notesSlides/notesSlide1.xml"/><Relationship Id="rId3" Type="http://schemas.openxmlformats.org/officeDocument/2006/relationships/slideLayout" Target="../slideLayouts/slideLayout1.xml"/><Relationship Id="rId2" Type="http://schemas.openxmlformats.org/officeDocument/2006/relationships/image" Target="../media/image2.png"/><Relationship Id="rId1" Type="http://schemas.openxmlformats.org/officeDocument/2006/relationships/image" Target="../media/image1.png"/></Relationships>
</file>

<file path=ppt/slides/_rels/slide2.xml.rels><?xml version="1.0" encoding="UTF-8" standalone="yes"?>
<Relationships xmlns="http://schemas.openxmlformats.org/package/2006/relationships"><Relationship Id="rId9" Type="http://schemas.openxmlformats.org/officeDocument/2006/relationships/tags" Target="../tags/tag9.xml"/><Relationship Id="rId8" Type="http://schemas.openxmlformats.org/officeDocument/2006/relationships/tags" Target="../tags/tag8.xml"/><Relationship Id="rId7" Type="http://schemas.openxmlformats.org/officeDocument/2006/relationships/tags" Target="../tags/tag7.xml"/><Relationship Id="rId6" Type="http://schemas.openxmlformats.org/officeDocument/2006/relationships/tags" Target="../tags/tag6.xml"/><Relationship Id="rId5" Type="http://schemas.openxmlformats.org/officeDocument/2006/relationships/tags" Target="../tags/tag5.xml"/><Relationship Id="rId4" Type="http://schemas.openxmlformats.org/officeDocument/2006/relationships/tags" Target="../tags/tag4.xml"/><Relationship Id="rId3" Type="http://schemas.openxmlformats.org/officeDocument/2006/relationships/tags" Target="../tags/tag3.xml"/><Relationship Id="rId2" Type="http://schemas.openxmlformats.org/officeDocument/2006/relationships/tags" Target="../tags/tag2.xml"/><Relationship Id="rId14" Type="http://schemas.openxmlformats.org/officeDocument/2006/relationships/notesSlide" Target="../notesSlides/notesSlide2.xml"/><Relationship Id="rId13" Type="http://schemas.openxmlformats.org/officeDocument/2006/relationships/slideLayout" Target="../slideLayouts/slideLayout1.xml"/><Relationship Id="rId12" Type="http://schemas.openxmlformats.org/officeDocument/2006/relationships/image" Target="../media/image2.png"/><Relationship Id="rId11" Type="http://schemas.openxmlformats.org/officeDocument/2006/relationships/tags" Target="../tags/tag11.xml"/><Relationship Id="rId10" Type="http://schemas.openxmlformats.org/officeDocument/2006/relationships/tags" Target="../tags/tag10.xml"/><Relationship Id="rId1" Type="http://schemas.openxmlformats.org/officeDocument/2006/relationships/tags" Target="../tags/tag1.xml"/></Relationships>
</file>

<file path=ppt/slides/_rels/slide3.xml.rels><?xml version="1.0" encoding="UTF-8" standalone="yes"?>
<Relationships xmlns="http://schemas.openxmlformats.org/package/2006/relationships"><Relationship Id="rId5" Type="http://schemas.openxmlformats.org/officeDocument/2006/relationships/notesSlide" Target="../notesSlides/notesSlide3.xml"/><Relationship Id="rId4" Type="http://schemas.openxmlformats.org/officeDocument/2006/relationships/slideLayout" Target="../slideLayouts/slideLayout1.xml"/><Relationship Id="rId3" Type="http://schemas.openxmlformats.org/officeDocument/2006/relationships/image" Target="../media/image4.GIF"/><Relationship Id="rId2" Type="http://schemas.openxmlformats.org/officeDocument/2006/relationships/image" Target="../media/image3.jpeg"/><Relationship Id="rId1" Type="http://schemas.openxmlformats.org/officeDocument/2006/relationships/image" Target="../media/image2.png"/></Relationships>
</file>

<file path=ppt/slides/_rels/slide4.xml.rels><?xml version="1.0" encoding="UTF-8" standalone="yes"?>
<Relationships xmlns="http://schemas.openxmlformats.org/package/2006/relationships"><Relationship Id="rId9" Type="http://schemas.openxmlformats.org/officeDocument/2006/relationships/notesSlide" Target="../notesSlides/notesSlide4.xml"/><Relationship Id="rId8" Type="http://schemas.openxmlformats.org/officeDocument/2006/relationships/slideLayout" Target="../slideLayouts/slideLayout1.xml"/><Relationship Id="rId7" Type="http://schemas.openxmlformats.org/officeDocument/2006/relationships/image" Target="../media/image6.png"/><Relationship Id="rId6" Type="http://schemas.openxmlformats.org/officeDocument/2006/relationships/image" Target="../media/image5.png"/><Relationship Id="rId5" Type="http://schemas.openxmlformats.org/officeDocument/2006/relationships/image" Target="../media/image2.png"/><Relationship Id="rId4" Type="http://schemas.openxmlformats.org/officeDocument/2006/relationships/tags" Target="../tags/tag15.xml"/><Relationship Id="rId3" Type="http://schemas.openxmlformats.org/officeDocument/2006/relationships/tags" Target="../tags/tag14.xml"/><Relationship Id="rId2" Type="http://schemas.openxmlformats.org/officeDocument/2006/relationships/tags" Target="../tags/tag13.xml"/><Relationship Id="rId1" Type="http://schemas.openxmlformats.org/officeDocument/2006/relationships/tags" Target="../tags/tag12.xml"/></Relationships>
</file>

<file path=ppt/slides/_rels/slide5.xml.rels><?xml version="1.0" encoding="UTF-8" standalone="yes"?>
<Relationships xmlns="http://schemas.openxmlformats.org/package/2006/relationships"><Relationship Id="rId7" Type="http://schemas.openxmlformats.org/officeDocument/2006/relationships/notesSlide" Target="../notesSlides/notesSlide5.xml"/><Relationship Id="rId6" Type="http://schemas.openxmlformats.org/officeDocument/2006/relationships/slideLayout" Target="../slideLayouts/slideLayout1.xml"/><Relationship Id="rId5" Type="http://schemas.openxmlformats.org/officeDocument/2006/relationships/image" Target="../media/image2.png"/><Relationship Id="rId4" Type="http://schemas.openxmlformats.org/officeDocument/2006/relationships/tags" Target="../tags/tag19.xml"/><Relationship Id="rId3" Type="http://schemas.openxmlformats.org/officeDocument/2006/relationships/tags" Target="../tags/tag18.xml"/><Relationship Id="rId2" Type="http://schemas.openxmlformats.org/officeDocument/2006/relationships/tags" Target="../tags/tag17.xml"/><Relationship Id="rId1" Type="http://schemas.openxmlformats.org/officeDocument/2006/relationships/tags" Target="../tags/tag16.xml"/></Relationships>
</file>

<file path=ppt/slides/_rels/slide6.xml.rels><?xml version="1.0" encoding="UTF-8" standalone="yes"?>
<Relationships xmlns="http://schemas.openxmlformats.org/package/2006/relationships"><Relationship Id="rId9" Type="http://schemas.openxmlformats.org/officeDocument/2006/relationships/image" Target="../media/image9.png"/><Relationship Id="rId8" Type="http://schemas.openxmlformats.org/officeDocument/2006/relationships/image" Target="../media/image2.png"/><Relationship Id="rId7" Type="http://schemas.openxmlformats.org/officeDocument/2006/relationships/image" Target="../media/image8.svg"/><Relationship Id="rId6" Type="http://schemas.openxmlformats.org/officeDocument/2006/relationships/image" Target="../media/image7.png"/><Relationship Id="rId5" Type="http://schemas.openxmlformats.org/officeDocument/2006/relationships/tags" Target="../tags/tag24.xml"/><Relationship Id="rId4" Type="http://schemas.openxmlformats.org/officeDocument/2006/relationships/tags" Target="../tags/tag23.xml"/><Relationship Id="rId3" Type="http://schemas.openxmlformats.org/officeDocument/2006/relationships/tags" Target="../tags/tag22.xml"/><Relationship Id="rId2" Type="http://schemas.openxmlformats.org/officeDocument/2006/relationships/tags" Target="../tags/tag21.xml"/><Relationship Id="rId11" Type="http://schemas.openxmlformats.org/officeDocument/2006/relationships/notesSlide" Target="../notesSlides/notesSlide6.xml"/><Relationship Id="rId10" Type="http://schemas.openxmlformats.org/officeDocument/2006/relationships/slideLayout" Target="../slideLayouts/slideLayout1.xml"/><Relationship Id="rId1" Type="http://schemas.openxmlformats.org/officeDocument/2006/relationships/tags" Target="../tags/tag20.xml"/></Relationships>
</file>

<file path=ppt/slides/_rels/slide7.xml.rels><?xml version="1.0" encoding="UTF-8" standalone="yes"?>
<Relationships xmlns="http://schemas.openxmlformats.org/package/2006/relationships"><Relationship Id="rId9" Type="http://schemas.openxmlformats.org/officeDocument/2006/relationships/tags" Target="../tags/tag33.xml"/><Relationship Id="rId8" Type="http://schemas.openxmlformats.org/officeDocument/2006/relationships/tags" Target="../tags/tag32.xml"/><Relationship Id="rId7" Type="http://schemas.openxmlformats.org/officeDocument/2006/relationships/tags" Target="../tags/tag31.xml"/><Relationship Id="rId6" Type="http://schemas.openxmlformats.org/officeDocument/2006/relationships/tags" Target="../tags/tag30.xml"/><Relationship Id="rId5" Type="http://schemas.openxmlformats.org/officeDocument/2006/relationships/tags" Target="../tags/tag29.xml"/><Relationship Id="rId4" Type="http://schemas.openxmlformats.org/officeDocument/2006/relationships/tags" Target="../tags/tag28.xml"/><Relationship Id="rId3" Type="http://schemas.openxmlformats.org/officeDocument/2006/relationships/tags" Target="../tags/tag27.xml"/><Relationship Id="rId24" Type="http://schemas.openxmlformats.org/officeDocument/2006/relationships/notesSlide" Target="../notesSlides/notesSlide7.xml"/><Relationship Id="rId23" Type="http://schemas.openxmlformats.org/officeDocument/2006/relationships/slideLayout" Target="../slideLayouts/slideLayout1.xml"/><Relationship Id="rId22" Type="http://schemas.openxmlformats.org/officeDocument/2006/relationships/image" Target="../media/image2.png"/><Relationship Id="rId21" Type="http://schemas.openxmlformats.org/officeDocument/2006/relationships/tags" Target="../tags/tag45.xml"/><Relationship Id="rId20" Type="http://schemas.openxmlformats.org/officeDocument/2006/relationships/tags" Target="../tags/tag44.xml"/><Relationship Id="rId2" Type="http://schemas.openxmlformats.org/officeDocument/2006/relationships/tags" Target="../tags/tag26.xml"/><Relationship Id="rId19" Type="http://schemas.openxmlformats.org/officeDocument/2006/relationships/tags" Target="../tags/tag43.xml"/><Relationship Id="rId18" Type="http://schemas.openxmlformats.org/officeDocument/2006/relationships/tags" Target="../tags/tag42.xml"/><Relationship Id="rId17" Type="http://schemas.openxmlformats.org/officeDocument/2006/relationships/tags" Target="../tags/tag41.xml"/><Relationship Id="rId16" Type="http://schemas.openxmlformats.org/officeDocument/2006/relationships/tags" Target="../tags/tag40.xml"/><Relationship Id="rId15" Type="http://schemas.openxmlformats.org/officeDocument/2006/relationships/tags" Target="../tags/tag39.xml"/><Relationship Id="rId14" Type="http://schemas.openxmlformats.org/officeDocument/2006/relationships/tags" Target="../tags/tag38.xml"/><Relationship Id="rId13" Type="http://schemas.openxmlformats.org/officeDocument/2006/relationships/tags" Target="../tags/tag37.xml"/><Relationship Id="rId12" Type="http://schemas.openxmlformats.org/officeDocument/2006/relationships/tags" Target="../tags/tag36.xml"/><Relationship Id="rId11" Type="http://schemas.openxmlformats.org/officeDocument/2006/relationships/tags" Target="../tags/tag35.xml"/><Relationship Id="rId10" Type="http://schemas.openxmlformats.org/officeDocument/2006/relationships/tags" Target="../tags/tag34.xml"/><Relationship Id="rId1" Type="http://schemas.openxmlformats.org/officeDocument/2006/relationships/tags" Target="../tags/tag25.xml"/></Relationships>
</file>

<file path=ppt/slides/_rels/slide8.xml.rels><?xml version="1.0" encoding="UTF-8" standalone="yes"?>
<Relationships xmlns="http://schemas.openxmlformats.org/package/2006/relationships"><Relationship Id="rId9" Type="http://schemas.openxmlformats.org/officeDocument/2006/relationships/notesSlide" Target="../notesSlides/notesSlide8.xml"/><Relationship Id="rId8" Type="http://schemas.openxmlformats.org/officeDocument/2006/relationships/slideLayout" Target="../slideLayouts/slideLayout1.xml"/><Relationship Id="rId7" Type="http://schemas.openxmlformats.org/officeDocument/2006/relationships/image" Target="../media/image2.png"/><Relationship Id="rId6" Type="http://schemas.openxmlformats.org/officeDocument/2006/relationships/image" Target="../media/image11.png"/><Relationship Id="rId5" Type="http://schemas.openxmlformats.org/officeDocument/2006/relationships/image" Target="../media/image10.png"/><Relationship Id="rId4" Type="http://schemas.openxmlformats.org/officeDocument/2006/relationships/tags" Target="../tags/tag49.xml"/><Relationship Id="rId3" Type="http://schemas.openxmlformats.org/officeDocument/2006/relationships/tags" Target="../tags/tag48.xml"/><Relationship Id="rId2" Type="http://schemas.openxmlformats.org/officeDocument/2006/relationships/tags" Target="../tags/tag47.xml"/><Relationship Id="rId1" Type="http://schemas.openxmlformats.org/officeDocument/2006/relationships/tags" Target="../tags/tag46.xml"/></Relationships>
</file>

<file path=ppt/slides/_rels/slide9.xml.rels><?xml version="1.0" encoding="UTF-8" standalone="yes"?>
<Relationships xmlns="http://schemas.openxmlformats.org/package/2006/relationships"><Relationship Id="rId9" Type="http://schemas.openxmlformats.org/officeDocument/2006/relationships/slideLayout" Target="../slideLayouts/slideLayout1.xml"/><Relationship Id="rId8" Type="http://schemas.openxmlformats.org/officeDocument/2006/relationships/image" Target="../media/image12.png"/><Relationship Id="rId7" Type="http://schemas.openxmlformats.org/officeDocument/2006/relationships/tags" Target="../tags/tag55.xml"/><Relationship Id="rId6" Type="http://schemas.openxmlformats.org/officeDocument/2006/relationships/tags" Target="../tags/tag54.xml"/><Relationship Id="rId5" Type="http://schemas.openxmlformats.org/officeDocument/2006/relationships/image" Target="../media/image2.png"/><Relationship Id="rId4" Type="http://schemas.openxmlformats.org/officeDocument/2006/relationships/tags" Target="../tags/tag53.xml"/><Relationship Id="rId3" Type="http://schemas.openxmlformats.org/officeDocument/2006/relationships/tags" Target="../tags/tag52.xml"/><Relationship Id="rId2" Type="http://schemas.openxmlformats.org/officeDocument/2006/relationships/tags" Target="../tags/tag51.xml"/><Relationship Id="rId10" Type="http://schemas.openxmlformats.org/officeDocument/2006/relationships/notesSlide" Target="../notesSlides/notesSlide9.xml"/><Relationship Id="rId1" Type="http://schemas.openxmlformats.org/officeDocument/2006/relationships/tags" Target="../tags/tag50.xml"/></Relationships>
</file>

<file path=ppt/slides/_rels/slide10.xml.rels><?xml version="1.0" encoding="UTF-8" standalone="yes"?>
<Relationships xmlns="http://schemas.openxmlformats.org/package/2006/relationships"><Relationship Id="rId9" Type="http://schemas.openxmlformats.org/officeDocument/2006/relationships/image" Target="../media/image16.png"/><Relationship Id="rId8" Type="http://schemas.openxmlformats.org/officeDocument/2006/relationships/image" Target="../media/image15.png"/><Relationship Id="rId7" Type="http://schemas.openxmlformats.org/officeDocument/2006/relationships/image" Target="../media/image14.png"/><Relationship Id="rId6" Type="http://schemas.openxmlformats.org/officeDocument/2006/relationships/image" Target="../media/image13.png"/><Relationship Id="rId5" Type="http://schemas.openxmlformats.org/officeDocument/2006/relationships/image" Target="../media/image2.png"/><Relationship Id="rId4" Type="http://schemas.openxmlformats.org/officeDocument/2006/relationships/tags" Target="../tags/tag59.xml"/><Relationship Id="rId3" Type="http://schemas.openxmlformats.org/officeDocument/2006/relationships/tags" Target="../tags/tag58.xml"/><Relationship Id="rId22" Type="http://schemas.openxmlformats.org/officeDocument/2006/relationships/notesSlide" Target="../notesSlides/notesSlide10.xml"/><Relationship Id="rId21" Type="http://schemas.openxmlformats.org/officeDocument/2006/relationships/slideLayout" Target="../slideLayouts/slideLayout1.xml"/><Relationship Id="rId20" Type="http://schemas.openxmlformats.org/officeDocument/2006/relationships/image" Target="../media/image27.png"/><Relationship Id="rId2" Type="http://schemas.openxmlformats.org/officeDocument/2006/relationships/tags" Target="../tags/tag57.xml"/><Relationship Id="rId19" Type="http://schemas.openxmlformats.org/officeDocument/2006/relationships/image" Target="../media/image26.png"/><Relationship Id="rId18" Type="http://schemas.openxmlformats.org/officeDocument/2006/relationships/image" Target="../media/image25.png"/><Relationship Id="rId17" Type="http://schemas.openxmlformats.org/officeDocument/2006/relationships/image" Target="../media/image24.png"/><Relationship Id="rId16" Type="http://schemas.openxmlformats.org/officeDocument/2006/relationships/image" Target="../media/image23.png"/><Relationship Id="rId15" Type="http://schemas.openxmlformats.org/officeDocument/2006/relationships/image" Target="../media/image22.png"/><Relationship Id="rId14" Type="http://schemas.openxmlformats.org/officeDocument/2006/relationships/image" Target="../media/image21.png"/><Relationship Id="rId13" Type="http://schemas.openxmlformats.org/officeDocument/2006/relationships/image" Target="../media/image20.png"/><Relationship Id="rId12" Type="http://schemas.openxmlformats.org/officeDocument/2006/relationships/image" Target="../media/image19.png"/><Relationship Id="rId11" Type="http://schemas.openxmlformats.org/officeDocument/2006/relationships/image" Target="../media/image18.png"/><Relationship Id="rId10" Type="http://schemas.openxmlformats.org/officeDocument/2006/relationships/image" Target="../media/image17.png"/><Relationship Id="rId1" Type="http://schemas.openxmlformats.org/officeDocument/2006/relationships/tags" Target="../tags/tag56.xml"/></Relationships>
</file>

<file path=ppt/slides/_rels/slide11.xml.rels><?xml version="1.0" encoding="UTF-8" standalone="yes"?>
<Relationships xmlns="http://schemas.openxmlformats.org/package/2006/relationships"><Relationship Id="rId9" Type="http://schemas.openxmlformats.org/officeDocument/2006/relationships/notesSlide" Target="../notesSlides/notesSlide11.xml"/><Relationship Id="rId8" Type="http://schemas.openxmlformats.org/officeDocument/2006/relationships/slideLayout" Target="../slideLayouts/slideLayout1.xml"/><Relationship Id="rId7" Type="http://schemas.openxmlformats.org/officeDocument/2006/relationships/image" Target="../media/image28.jpeg"/><Relationship Id="rId6" Type="http://schemas.openxmlformats.org/officeDocument/2006/relationships/tags" Target="../tags/tag64.xml"/><Relationship Id="rId5" Type="http://schemas.openxmlformats.org/officeDocument/2006/relationships/image" Target="../media/image2.png"/><Relationship Id="rId4" Type="http://schemas.openxmlformats.org/officeDocument/2006/relationships/tags" Target="../tags/tag63.xml"/><Relationship Id="rId3" Type="http://schemas.openxmlformats.org/officeDocument/2006/relationships/tags" Target="../tags/tag62.xml"/><Relationship Id="rId2" Type="http://schemas.openxmlformats.org/officeDocument/2006/relationships/tags" Target="../tags/tag61.xml"/><Relationship Id="rId1" Type="http://schemas.openxmlformats.org/officeDocument/2006/relationships/tags" Target="../tags/tag60.xml"/></Relationships>
</file>

<file path=ppt/slides/_rels/slide12.xml.rels><?xml version="1.0" encoding="UTF-8" standalone="yes"?>
<Relationships xmlns="http://schemas.openxmlformats.org/package/2006/relationships"><Relationship Id="rId9" Type="http://schemas.openxmlformats.org/officeDocument/2006/relationships/slideLayout" Target="../slideLayouts/slideLayout1.xml"/><Relationship Id="rId8" Type="http://schemas.openxmlformats.org/officeDocument/2006/relationships/image" Target="../media/image31.png"/><Relationship Id="rId7" Type="http://schemas.openxmlformats.org/officeDocument/2006/relationships/image" Target="../media/image30.png"/><Relationship Id="rId6" Type="http://schemas.openxmlformats.org/officeDocument/2006/relationships/image" Target="../media/image29.png"/><Relationship Id="rId5" Type="http://schemas.openxmlformats.org/officeDocument/2006/relationships/image" Target="../media/image2.png"/><Relationship Id="rId4" Type="http://schemas.openxmlformats.org/officeDocument/2006/relationships/tags" Target="../tags/tag68.xml"/><Relationship Id="rId3" Type="http://schemas.openxmlformats.org/officeDocument/2006/relationships/tags" Target="../tags/tag67.xml"/><Relationship Id="rId2" Type="http://schemas.openxmlformats.org/officeDocument/2006/relationships/tags" Target="../tags/tag66.xml"/><Relationship Id="rId10" Type="http://schemas.openxmlformats.org/officeDocument/2006/relationships/notesSlide" Target="../notesSlides/notesSlide12.xml"/><Relationship Id="rId1" Type="http://schemas.openxmlformats.org/officeDocument/2006/relationships/tags" Target="../tags/tag65.xml"/></Relationships>
</file>

<file path=ppt/slides/_rels/slide13.xml.rels><?xml version="1.0" encoding="UTF-8" standalone="yes"?>
<Relationships xmlns="http://schemas.openxmlformats.org/package/2006/relationships"><Relationship Id="rId9" Type="http://schemas.openxmlformats.org/officeDocument/2006/relationships/notesSlide" Target="../notesSlides/notesSlide13.xml"/><Relationship Id="rId8" Type="http://schemas.openxmlformats.org/officeDocument/2006/relationships/slideLayout" Target="../slideLayouts/slideLayout1.xml"/><Relationship Id="rId7" Type="http://schemas.openxmlformats.org/officeDocument/2006/relationships/image" Target="../media/image33.png"/><Relationship Id="rId6" Type="http://schemas.openxmlformats.org/officeDocument/2006/relationships/image" Target="../media/image32.png"/><Relationship Id="rId5" Type="http://schemas.openxmlformats.org/officeDocument/2006/relationships/image" Target="../media/image2.png"/><Relationship Id="rId4" Type="http://schemas.openxmlformats.org/officeDocument/2006/relationships/tags" Target="../tags/tag72.xml"/><Relationship Id="rId3" Type="http://schemas.openxmlformats.org/officeDocument/2006/relationships/tags" Target="../tags/tag71.xml"/><Relationship Id="rId2" Type="http://schemas.openxmlformats.org/officeDocument/2006/relationships/tags" Target="../tags/tag70.xml"/><Relationship Id="rId1" Type="http://schemas.openxmlformats.org/officeDocument/2006/relationships/tags" Target="../tags/tag69.xml"/></Relationships>
</file>

<file path=ppt/slides/_rels/slide14.xml.rels><?xml version="1.0" encoding="UTF-8" standalone="yes"?>
<Relationships xmlns="http://schemas.openxmlformats.org/package/2006/relationships"><Relationship Id="rId9" Type="http://schemas.openxmlformats.org/officeDocument/2006/relationships/image" Target="../media/image37.png"/><Relationship Id="rId8" Type="http://schemas.openxmlformats.org/officeDocument/2006/relationships/image" Target="../media/image36.png"/><Relationship Id="rId7" Type="http://schemas.openxmlformats.org/officeDocument/2006/relationships/image" Target="../media/image35.png"/><Relationship Id="rId6" Type="http://schemas.openxmlformats.org/officeDocument/2006/relationships/image" Target="../media/image34.png"/><Relationship Id="rId5" Type="http://schemas.openxmlformats.org/officeDocument/2006/relationships/image" Target="../media/image2.png"/><Relationship Id="rId4" Type="http://schemas.openxmlformats.org/officeDocument/2006/relationships/tags" Target="../tags/tag76.xml"/><Relationship Id="rId3" Type="http://schemas.openxmlformats.org/officeDocument/2006/relationships/tags" Target="../tags/tag75.xml"/><Relationship Id="rId2" Type="http://schemas.openxmlformats.org/officeDocument/2006/relationships/tags" Target="../tags/tag74.xml"/><Relationship Id="rId12" Type="http://schemas.openxmlformats.org/officeDocument/2006/relationships/notesSlide" Target="../notesSlides/notesSlide14.xml"/><Relationship Id="rId11" Type="http://schemas.openxmlformats.org/officeDocument/2006/relationships/slideLayout" Target="../slideLayouts/slideLayout1.xml"/><Relationship Id="rId10" Type="http://schemas.openxmlformats.org/officeDocument/2006/relationships/image" Target="../media/image38.png"/><Relationship Id="rId1" Type="http://schemas.openxmlformats.org/officeDocument/2006/relationships/tags" Target="../tags/tag73.xml"/></Relationships>
</file>

<file path=ppt/slides/_rels/slide15.xml.rels><?xml version="1.0" encoding="UTF-8" standalone="yes"?>
<Relationships xmlns="http://schemas.openxmlformats.org/package/2006/relationships"><Relationship Id="rId9" Type="http://schemas.openxmlformats.org/officeDocument/2006/relationships/slideLayout" Target="../slideLayouts/slideLayout1.xml"/><Relationship Id="rId8" Type="http://schemas.openxmlformats.org/officeDocument/2006/relationships/image" Target="../media/image40.png"/><Relationship Id="rId7" Type="http://schemas.openxmlformats.org/officeDocument/2006/relationships/image" Target="../media/image39.png"/><Relationship Id="rId6" Type="http://schemas.openxmlformats.org/officeDocument/2006/relationships/image" Target="../media/image36.png"/><Relationship Id="rId5" Type="http://schemas.openxmlformats.org/officeDocument/2006/relationships/image" Target="../media/image2.png"/><Relationship Id="rId4" Type="http://schemas.openxmlformats.org/officeDocument/2006/relationships/tags" Target="../tags/tag80.xml"/><Relationship Id="rId3" Type="http://schemas.openxmlformats.org/officeDocument/2006/relationships/tags" Target="../tags/tag79.xml"/><Relationship Id="rId2" Type="http://schemas.openxmlformats.org/officeDocument/2006/relationships/tags" Target="../tags/tag78.xml"/><Relationship Id="rId10" Type="http://schemas.openxmlformats.org/officeDocument/2006/relationships/notesSlide" Target="../notesSlides/notesSlide15.xml"/><Relationship Id="rId1" Type="http://schemas.openxmlformats.org/officeDocument/2006/relationships/tags" Target="../tags/tag77.xml"/></Relationships>
</file>

<file path=ppt/slides/_rels/slide16.xml.rels><?xml version="1.0" encoding="UTF-8" standalone="yes"?>
<Relationships xmlns="http://schemas.openxmlformats.org/package/2006/relationships"><Relationship Id="rId9" Type="http://schemas.openxmlformats.org/officeDocument/2006/relationships/notesSlide" Target="../notesSlides/notesSlide16.xml"/><Relationship Id="rId8" Type="http://schemas.openxmlformats.org/officeDocument/2006/relationships/slideLayout" Target="../slideLayouts/slideLayout1.xml"/><Relationship Id="rId7" Type="http://schemas.openxmlformats.org/officeDocument/2006/relationships/image" Target="../media/image42.png"/><Relationship Id="rId6" Type="http://schemas.openxmlformats.org/officeDocument/2006/relationships/image" Target="../media/image41.png"/><Relationship Id="rId5" Type="http://schemas.openxmlformats.org/officeDocument/2006/relationships/image" Target="../media/image2.png"/><Relationship Id="rId4" Type="http://schemas.openxmlformats.org/officeDocument/2006/relationships/tags" Target="../tags/tag84.xml"/><Relationship Id="rId3" Type="http://schemas.openxmlformats.org/officeDocument/2006/relationships/tags" Target="../tags/tag83.xml"/><Relationship Id="rId2" Type="http://schemas.openxmlformats.org/officeDocument/2006/relationships/tags" Target="../tags/tag82.xml"/><Relationship Id="rId1" Type="http://schemas.openxmlformats.org/officeDocument/2006/relationships/tags" Target="../tags/tag81.xml"/></Relationships>
</file>

<file path=ppt/slides/_rels/slide17.xml.rels><?xml version="1.0" encoding="UTF-8" standalone="yes"?>
<Relationships xmlns="http://schemas.openxmlformats.org/package/2006/relationships"><Relationship Id="rId9" Type="http://schemas.openxmlformats.org/officeDocument/2006/relationships/notesSlide" Target="../notesSlides/notesSlide17.xml"/><Relationship Id="rId8" Type="http://schemas.openxmlformats.org/officeDocument/2006/relationships/slideLayout" Target="../slideLayouts/slideLayout1.xml"/><Relationship Id="rId7" Type="http://schemas.openxmlformats.org/officeDocument/2006/relationships/image" Target="../media/image43.png"/><Relationship Id="rId6" Type="http://schemas.openxmlformats.org/officeDocument/2006/relationships/image" Target="../media/image28.jpeg"/><Relationship Id="rId5" Type="http://schemas.openxmlformats.org/officeDocument/2006/relationships/image" Target="../media/image2.png"/><Relationship Id="rId4" Type="http://schemas.openxmlformats.org/officeDocument/2006/relationships/tags" Target="../tags/tag88.xml"/><Relationship Id="rId3" Type="http://schemas.openxmlformats.org/officeDocument/2006/relationships/tags" Target="../tags/tag87.xml"/><Relationship Id="rId2" Type="http://schemas.openxmlformats.org/officeDocument/2006/relationships/tags" Target="../tags/tag86.xml"/><Relationship Id="rId1" Type="http://schemas.openxmlformats.org/officeDocument/2006/relationships/tags" Target="../tags/tag85.xml"/></Relationships>
</file>

<file path=ppt/slides/_rels/slide18.xml.rels><?xml version="1.0" encoding="UTF-8" standalone="yes"?>
<Relationships xmlns="http://schemas.openxmlformats.org/package/2006/relationships"><Relationship Id="rId9" Type="http://schemas.openxmlformats.org/officeDocument/2006/relationships/notesSlide" Target="../notesSlides/notesSlide18.xml"/><Relationship Id="rId8" Type="http://schemas.openxmlformats.org/officeDocument/2006/relationships/slideLayout" Target="../slideLayouts/slideLayout1.xml"/><Relationship Id="rId7" Type="http://schemas.openxmlformats.org/officeDocument/2006/relationships/image" Target="../media/image42.png"/><Relationship Id="rId6" Type="http://schemas.openxmlformats.org/officeDocument/2006/relationships/image" Target="../media/image41.png"/><Relationship Id="rId5" Type="http://schemas.openxmlformats.org/officeDocument/2006/relationships/image" Target="../media/image2.png"/><Relationship Id="rId4" Type="http://schemas.openxmlformats.org/officeDocument/2006/relationships/tags" Target="../tags/tag92.xml"/><Relationship Id="rId3" Type="http://schemas.openxmlformats.org/officeDocument/2006/relationships/tags" Target="../tags/tag91.xml"/><Relationship Id="rId2" Type="http://schemas.openxmlformats.org/officeDocument/2006/relationships/tags" Target="../tags/tag90.xml"/><Relationship Id="rId1" Type="http://schemas.openxmlformats.org/officeDocument/2006/relationships/tags" Target="../tags/tag89.xml"/></Relationships>
</file>

<file path=ppt/slides/_rels/slide19.xml.rels><?xml version="1.0" encoding="UTF-8" standalone="yes"?>
<Relationships xmlns="http://schemas.openxmlformats.org/package/2006/relationships"><Relationship Id="rId7" Type="http://schemas.openxmlformats.org/officeDocument/2006/relationships/notesSlide" Target="../notesSlides/notesSlide19.xml"/><Relationship Id="rId6" Type="http://schemas.openxmlformats.org/officeDocument/2006/relationships/slideLayout" Target="../slideLayouts/slideLayout1.xml"/><Relationship Id="rId5" Type="http://schemas.openxmlformats.org/officeDocument/2006/relationships/image" Target="../media/image2.png"/><Relationship Id="rId4" Type="http://schemas.openxmlformats.org/officeDocument/2006/relationships/tags" Target="../tags/tag96.xml"/><Relationship Id="rId3" Type="http://schemas.openxmlformats.org/officeDocument/2006/relationships/tags" Target="../tags/tag95.xml"/><Relationship Id="rId2" Type="http://schemas.openxmlformats.org/officeDocument/2006/relationships/tags" Target="../tags/tag94.xml"/><Relationship Id="rId1" Type="http://schemas.openxmlformats.org/officeDocument/2006/relationships/tags" Target="../tags/tag93.xml"/></Relationships>
</file>

<file path=ppt/slides/_rels/slide20.xml.rels><?xml version="1.0" encoding="UTF-8" standalone="yes"?>
<Relationships xmlns="http://schemas.openxmlformats.org/package/2006/relationships"><Relationship Id="rId9" Type="http://schemas.openxmlformats.org/officeDocument/2006/relationships/notesSlide" Target="../notesSlides/notesSlide20.xml"/><Relationship Id="rId8" Type="http://schemas.openxmlformats.org/officeDocument/2006/relationships/slideLayout" Target="../slideLayouts/slideLayout1.xml"/><Relationship Id="rId7" Type="http://schemas.openxmlformats.org/officeDocument/2006/relationships/image" Target="../media/image1.png"/><Relationship Id="rId6" Type="http://schemas.openxmlformats.org/officeDocument/2006/relationships/image" Target="../media/image2.png"/><Relationship Id="rId5" Type="http://schemas.openxmlformats.org/officeDocument/2006/relationships/tags" Target="../tags/tag98.xml"/><Relationship Id="rId4" Type="http://schemas.openxmlformats.org/officeDocument/2006/relationships/tags" Target="../tags/tag97.xml"/><Relationship Id="rId3" Type="http://schemas.openxmlformats.org/officeDocument/2006/relationships/image" Target="../media/image44.png"/><Relationship Id="rId2" Type="http://schemas.microsoft.com/office/2007/relationships/media" Target="../media/audio1.wav"/><Relationship Id="rId1" Type="http://schemas.openxmlformats.org/officeDocument/2006/relationships/audio" Target="../media/audio1.wav"/></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27" name=""/>
        <p:cNvGrpSpPr/>
        <p:nvPr/>
      </p:nvGrpSpPr>
      <p:grpSpPr>
        <a:xfrm>
          <a:off x="0" y="0"/>
          <a:ext cx="0" cy="0"/>
          <a:chOff x="0" y="0"/>
          <a:chExt cx="0" cy="0"/>
        </a:xfrm>
      </p:grpSpPr>
      <p:sp>
        <p:nvSpPr>
          <p:cNvPr id="1048576" name="矩形 16"/>
          <p:cNvSpPr/>
          <p:nvPr/>
        </p:nvSpPr>
        <p:spPr>
          <a:xfrm>
            <a:off x="0" y="1062990"/>
            <a:ext cx="9144000" cy="2129155"/>
          </a:xfrm>
          <a:prstGeom prst="rect">
            <a:avLst/>
          </a:prstGeom>
          <a:solidFill>
            <a:srgbClr val="002060"/>
          </a:solidFill>
          <a:ln>
            <a:no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p>
            <a:pPr algn="ctr"/>
            <a:r>
              <a:rPr lang="en-US" altLang="zh-CN" sz="2400" dirty="0">
                <a:latin typeface="Times New Roman" panose="02020603050405020304" pitchFamily="18" charset="0"/>
                <a:ea typeface="黑体" panose="02010609060101010101" pitchFamily="49" charset="-122"/>
                <a:cs typeface="Times New Roman" panose="02020603050405020304" pitchFamily="18" charset="0"/>
              </a:rPr>
              <a:t>          </a:t>
            </a:r>
            <a:endParaRPr lang="zh-CN" altLang="en-US" dirty="0">
              <a:latin typeface="黑体" panose="02010609060101010101" pitchFamily="49" charset="-122"/>
              <a:ea typeface="黑体" panose="02010609060101010101" pitchFamily="49" charset="-122"/>
            </a:endParaRPr>
          </a:p>
        </p:txBody>
      </p:sp>
      <p:sp>
        <p:nvSpPr>
          <p:cNvPr id="1048577" name="矩形 17"/>
          <p:cNvSpPr/>
          <p:nvPr/>
        </p:nvSpPr>
        <p:spPr>
          <a:xfrm>
            <a:off x="70485" y="1528128"/>
            <a:ext cx="9073515" cy="1198880"/>
          </a:xfrm>
          <a:prstGeom prst="rect">
            <a:avLst/>
          </a:prstGeom>
        </p:spPr>
        <p:txBody>
          <a:bodyPr wrap="square">
            <a:spAutoFit/>
          </a:bodyPr>
          <a:p>
            <a:pPr algn="ctr"/>
            <a:r>
              <a:rPr lang="zh-CN" altLang="en-US" sz="3600" dirty="0">
                <a:solidFill>
                  <a:schemeClr val="bg1"/>
                </a:solidFill>
                <a:uFillTx/>
                <a:latin typeface="Times New Roman" panose="02020603050405020304" pitchFamily="18" charset="0"/>
                <a:ea typeface="华文中宋" panose="02010600040101010101" charset="-122"/>
              </a:rPr>
              <a:t>基于</a:t>
            </a:r>
            <a:r>
              <a:rPr lang="en-US" altLang="zh-CN" sz="3600" dirty="0">
                <a:solidFill>
                  <a:schemeClr val="bg1"/>
                </a:solidFill>
                <a:uFillTx/>
                <a:latin typeface="Times New Roman" panose="02020603050405020304" pitchFamily="18" charset="0"/>
                <a:ea typeface="华文中宋" panose="02010600040101010101" charset="-122"/>
              </a:rPr>
              <a:t>FFT</a:t>
            </a:r>
            <a:r>
              <a:rPr lang="zh-CN" altLang="en-US" sz="3600" dirty="0">
                <a:solidFill>
                  <a:schemeClr val="bg1"/>
                </a:solidFill>
                <a:uFillTx/>
                <a:latin typeface="Times New Roman" panose="02020603050405020304" pitchFamily="18" charset="0"/>
                <a:ea typeface="华文中宋" panose="02010600040101010101" charset="-122"/>
              </a:rPr>
              <a:t>的脉冲星搜索方法对于</a:t>
            </a:r>
            <a:endParaRPr lang="zh-CN" altLang="en-US" sz="3600" dirty="0">
              <a:solidFill>
                <a:schemeClr val="bg1"/>
              </a:solidFill>
              <a:uFillTx/>
              <a:latin typeface="Times New Roman" panose="02020603050405020304" pitchFamily="18" charset="0"/>
              <a:ea typeface="华文中宋" panose="02010600040101010101" charset="-122"/>
            </a:endParaRPr>
          </a:p>
          <a:p>
            <a:pPr algn="ctr"/>
            <a:r>
              <a:rPr lang="zh-CN" altLang="en-US" sz="3600" dirty="0">
                <a:solidFill>
                  <a:schemeClr val="bg1"/>
                </a:solidFill>
                <a:uFillTx/>
                <a:latin typeface="Times New Roman" panose="02020603050405020304" pitchFamily="18" charset="0"/>
                <a:ea typeface="华文中宋" panose="02010600040101010101" charset="-122"/>
              </a:rPr>
              <a:t>漂移扫描观测数据的处理方式和并行策略</a:t>
            </a:r>
            <a:r>
              <a:rPr lang="zh-CN" altLang="en-US" sz="3600" dirty="0">
                <a:solidFill>
                  <a:schemeClr val="bg1"/>
                </a:solidFill>
                <a:latin typeface="微软雅黑" panose="020B0503020204020204" pitchFamily="34" charset="-122"/>
                <a:ea typeface="微软雅黑" panose="020B0503020204020204" pitchFamily="34" charset="-122"/>
              </a:rPr>
              <a:t> </a:t>
            </a:r>
            <a:endParaRPr lang="zh-CN" altLang="en-US" sz="3600" dirty="0">
              <a:solidFill>
                <a:schemeClr val="bg1"/>
              </a:solidFill>
              <a:latin typeface="微软雅黑" panose="020B0503020204020204" pitchFamily="34" charset="-122"/>
              <a:ea typeface="微软雅黑" panose="020B0503020204020204" pitchFamily="34" charset="-122"/>
            </a:endParaRPr>
          </a:p>
        </p:txBody>
      </p:sp>
      <p:sp>
        <p:nvSpPr>
          <p:cNvPr id="1048579" name="文本框 2"/>
          <p:cNvSpPr txBox="1"/>
          <p:nvPr/>
        </p:nvSpPr>
        <p:spPr>
          <a:xfrm>
            <a:off x="7032625" y="4659630"/>
            <a:ext cx="1976120" cy="362585"/>
          </a:xfrm>
          <a:prstGeom prst="rect">
            <a:avLst/>
          </a:prstGeom>
          <a:noFill/>
        </p:spPr>
        <p:txBody>
          <a:bodyPr wrap="square" rtlCol="0">
            <a:noAutofit/>
          </a:bodyPr>
          <a:p>
            <a:pPr algn="r"/>
            <a:r>
              <a:rPr lang="zh-CN" altLang="en-US" sz="1600" dirty="0" smtClean="0">
                <a:solidFill>
                  <a:srgbClr val="002060"/>
                </a:solidFill>
                <a:latin typeface="微软雅黑" panose="020B0503020204020204" pitchFamily="34" charset="-122"/>
                <a:ea typeface="微软雅黑" panose="020B0503020204020204" pitchFamily="34" charset="-122"/>
                <a:sym typeface="+mn-ea"/>
              </a:rPr>
              <a:t>日期：</a:t>
            </a:r>
            <a:r>
              <a:rPr lang="en-US" altLang="zh-CN" sz="1600" dirty="0" smtClean="0">
                <a:solidFill>
                  <a:srgbClr val="002060"/>
                </a:solidFill>
                <a:latin typeface="微软雅黑" panose="020B0503020204020204" pitchFamily="34" charset="-122"/>
                <a:ea typeface="微软雅黑" panose="020B0503020204020204" pitchFamily="34" charset="-122"/>
                <a:sym typeface="+mn-ea"/>
              </a:rPr>
              <a:t>2026.07.04</a:t>
            </a:r>
            <a:endParaRPr lang="en-US" altLang="zh-CN" sz="1600" dirty="0" smtClean="0">
              <a:solidFill>
                <a:srgbClr val="002060"/>
              </a:solidFill>
              <a:latin typeface="微软雅黑" panose="020B0503020204020204" pitchFamily="34" charset="-122"/>
              <a:ea typeface="微软雅黑" panose="020B0503020204020204" pitchFamily="34" charset="-122"/>
              <a:sym typeface="+mn-ea"/>
            </a:endParaRPr>
          </a:p>
        </p:txBody>
      </p:sp>
      <p:sp>
        <p:nvSpPr>
          <p:cNvPr id="1048578" name="TextBox 26"/>
          <p:cNvSpPr txBox="1"/>
          <p:nvPr/>
        </p:nvSpPr>
        <p:spPr>
          <a:xfrm>
            <a:off x="683895" y="3643630"/>
            <a:ext cx="3898900" cy="1378585"/>
          </a:xfrm>
          <a:prstGeom prst="rect">
            <a:avLst/>
          </a:prstGeom>
          <a:noFill/>
        </p:spPr>
        <p:txBody>
          <a:bodyPr wrap="square" rtlCol="0">
            <a:noAutofit/>
          </a:bodyPr>
          <a:p>
            <a:pPr algn="just">
              <a:lnSpc>
                <a:spcPct val="150000"/>
              </a:lnSpc>
            </a:pPr>
            <a:r>
              <a:rPr lang="zh-CN" dirty="0" smtClean="0">
                <a:solidFill>
                  <a:srgbClr val="002060"/>
                </a:solidFill>
                <a:uFillTx/>
                <a:latin typeface="Times New Roman" panose="02020603050405020304" pitchFamily="18" charset="0"/>
                <a:ea typeface="华文中宋" panose="02010600040101010101" charset="-122"/>
              </a:rPr>
              <a:t>汇</a:t>
            </a:r>
            <a:r>
              <a:rPr lang="en-US" altLang="zh-CN" dirty="0" smtClean="0">
                <a:solidFill>
                  <a:srgbClr val="002060"/>
                </a:solidFill>
                <a:uFillTx/>
                <a:latin typeface="Times New Roman" panose="02020603050405020304" pitchFamily="18" charset="0"/>
                <a:ea typeface="华文中宋" panose="02010600040101010101" charset="-122"/>
              </a:rPr>
              <a:t>  </a:t>
            </a:r>
            <a:r>
              <a:rPr lang="zh-CN" dirty="0" smtClean="0">
                <a:solidFill>
                  <a:srgbClr val="002060"/>
                </a:solidFill>
                <a:uFillTx/>
                <a:latin typeface="Times New Roman" panose="02020603050405020304" pitchFamily="18" charset="0"/>
                <a:ea typeface="华文中宋" panose="02010600040101010101" charset="-122"/>
              </a:rPr>
              <a:t>报</a:t>
            </a:r>
            <a:r>
              <a:rPr lang="en-US" altLang="zh-CN" dirty="0" smtClean="0">
                <a:solidFill>
                  <a:srgbClr val="002060"/>
                </a:solidFill>
                <a:uFillTx/>
                <a:latin typeface="Times New Roman" panose="02020603050405020304" pitchFamily="18" charset="0"/>
                <a:ea typeface="华文中宋" panose="02010600040101010101" charset="-122"/>
              </a:rPr>
              <a:t>  </a:t>
            </a:r>
            <a:r>
              <a:rPr lang="zh-CN" dirty="0" smtClean="0">
                <a:solidFill>
                  <a:srgbClr val="002060"/>
                </a:solidFill>
                <a:uFillTx/>
                <a:latin typeface="Times New Roman" panose="02020603050405020304" pitchFamily="18" charset="0"/>
                <a:ea typeface="华文中宋" panose="02010600040101010101" charset="-122"/>
              </a:rPr>
              <a:t>人</a:t>
            </a:r>
            <a:r>
              <a:rPr lang="zh-CN" altLang="en-US" dirty="0" smtClean="0">
                <a:solidFill>
                  <a:srgbClr val="002060"/>
                </a:solidFill>
                <a:uFillTx/>
                <a:latin typeface="Times New Roman" panose="02020603050405020304" pitchFamily="18" charset="0"/>
                <a:ea typeface="华文中宋" panose="02010600040101010101" charset="-122"/>
              </a:rPr>
              <a:t>：王路尧</a:t>
            </a:r>
            <a:endParaRPr lang="zh-CN" altLang="en-US" dirty="0" smtClean="0">
              <a:solidFill>
                <a:srgbClr val="002060"/>
              </a:solidFill>
              <a:uFillTx/>
              <a:latin typeface="Times New Roman" panose="02020603050405020304" pitchFamily="18" charset="0"/>
              <a:ea typeface="华文中宋" panose="02010600040101010101" charset="-122"/>
            </a:endParaRPr>
          </a:p>
          <a:p>
            <a:pPr algn="just">
              <a:lnSpc>
                <a:spcPct val="150000"/>
              </a:lnSpc>
            </a:pPr>
            <a:r>
              <a:rPr lang="zh-CN" altLang="en-US" dirty="0" smtClean="0">
                <a:solidFill>
                  <a:srgbClr val="002060"/>
                </a:solidFill>
                <a:uFillTx/>
                <a:latin typeface="Times New Roman" panose="02020603050405020304" pitchFamily="18" charset="0"/>
                <a:ea typeface="华文中宋" panose="02010600040101010101" charset="-122"/>
              </a:rPr>
              <a:t>指导老师：</a:t>
            </a:r>
            <a:r>
              <a:rPr lang="zh-CN" altLang="en-US" dirty="0" smtClean="0">
                <a:solidFill>
                  <a:srgbClr val="002060"/>
                </a:solidFill>
                <a:uFillTx/>
                <a:latin typeface="Times New Roman" panose="02020603050405020304" pitchFamily="18" charset="0"/>
                <a:ea typeface="华文中宋" panose="02010600040101010101" charset="-122"/>
                <a:sym typeface="+mn-ea"/>
              </a:rPr>
              <a:t>张海燕、</a:t>
            </a:r>
            <a:r>
              <a:rPr lang="zh-CN" altLang="en-US" dirty="0" smtClean="0">
                <a:solidFill>
                  <a:srgbClr val="002060"/>
                </a:solidFill>
                <a:uFillTx/>
                <a:latin typeface="Times New Roman" panose="02020603050405020304" pitchFamily="18" charset="0"/>
                <a:ea typeface="华文中宋" panose="02010600040101010101" charset="-122"/>
              </a:rPr>
              <a:t>潘之辰、钱磊</a:t>
            </a:r>
            <a:endParaRPr lang="zh-CN" altLang="en-US" dirty="0" smtClean="0">
              <a:solidFill>
                <a:srgbClr val="002060"/>
              </a:solidFill>
              <a:uFillTx/>
              <a:latin typeface="Times New Roman" panose="02020603050405020304" pitchFamily="18" charset="0"/>
              <a:ea typeface="华文中宋" panose="02010600040101010101" charset="-122"/>
            </a:endParaRPr>
          </a:p>
          <a:p>
            <a:pPr algn="just">
              <a:lnSpc>
                <a:spcPct val="150000"/>
              </a:lnSpc>
            </a:pPr>
            <a:r>
              <a:rPr lang="zh-CN" altLang="en-US" dirty="0" smtClean="0">
                <a:solidFill>
                  <a:srgbClr val="002060"/>
                </a:solidFill>
                <a:uFillTx/>
                <a:latin typeface="Times New Roman" panose="02020603050405020304" pitchFamily="18" charset="0"/>
                <a:ea typeface="华文中宋" panose="02010600040101010101" charset="-122"/>
                <a:sym typeface="+mn-ea"/>
              </a:rPr>
              <a:t>单</a:t>
            </a:r>
            <a:r>
              <a:rPr lang="en-US" altLang="zh-CN" dirty="0" smtClean="0">
                <a:solidFill>
                  <a:srgbClr val="002060"/>
                </a:solidFill>
                <a:uFillTx/>
                <a:latin typeface="Times New Roman" panose="02020603050405020304" pitchFamily="18" charset="0"/>
                <a:ea typeface="华文中宋" panose="02010600040101010101" charset="-122"/>
                <a:sym typeface="+mn-ea"/>
              </a:rPr>
              <a:t>        </a:t>
            </a:r>
            <a:r>
              <a:rPr lang="zh-CN" altLang="en-US" dirty="0" smtClean="0">
                <a:solidFill>
                  <a:srgbClr val="002060"/>
                </a:solidFill>
                <a:uFillTx/>
                <a:latin typeface="Times New Roman" panose="02020603050405020304" pitchFamily="18" charset="0"/>
                <a:ea typeface="华文中宋" panose="02010600040101010101" charset="-122"/>
                <a:sym typeface="+mn-ea"/>
              </a:rPr>
              <a:t>位：国家天文台</a:t>
            </a:r>
            <a:endParaRPr lang="zh-CN" altLang="en-US" dirty="0" smtClean="0">
              <a:solidFill>
                <a:srgbClr val="002060"/>
              </a:solidFill>
              <a:uFillTx/>
              <a:latin typeface="Times New Roman" panose="02020603050405020304" pitchFamily="18" charset="0"/>
              <a:ea typeface="华文中宋" panose="02010600040101010101" charset="-122"/>
            </a:endParaRPr>
          </a:p>
          <a:p>
            <a:pPr algn="just">
              <a:lnSpc>
                <a:spcPct val="100000"/>
              </a:lnSpc>
            </a:pPr>
            <a:endParaRPr lang="zh-CN" altLang="en-US" dirty="0" smtClean="0">
              <a:solidFill>
                <a:srgbClr val="002060"/>
              </a:solidFill>
              <a:uFillTx/>
              <a:latin typeface="Times New Roman" panose="02020603050405020304" pitchFamily="18" charset="0"/>
              <a:ea typeface="华文中宋" panose="02010600040101010101" charset="-122"/>
            </a:endParaRPr>
          </a:p>
          <a:p>
            <a:pPr algn="just">
              <a:lnSpc>
                <a:spcPct val="100000"/>
              </a:lnSpc>
            </a:pPr>
            <a:endParaRPr lang="zh-CN" altLang="en-US" dirty="0" smtClean="0">
              <a:solidFill>
                <a:srgbClr val="002060"/>
              </a:solidFill>
              <a:uFillTx/>
              <a:latin typeface="Times New Roman" panose="02020603050405020304" pitchFamily="18" charset="0"/>
              <a:ea typeface="华文中宋" panose="02010600040101010101" charset="-122"/>
              <a:sym typeface="+mn-ea"/>
            </a:endParaRPr>
          </a:p>
        </p:txBody>
      </p:sp>
      <p:pic>
        <p:nvPicPr>
          <p:cNvPr id="4" name="图片 3"/>
          <p:cNvPicPr>
            <a:picLocks noChangeAspect="1"/>
          </p:cNvPicPr>
          <p:nvPr/>
        </p:nvPicPr>
        <p:blipFill>
          <a:blip r:embed="rId1"/>
          <a:stretch>
            <a:fillRect/>
          </a:stretch>
        </p:blipFill>
        <p:spPr>
          <a:xfrm>
            <a:off x="122555" y="51435"/>
            <a:ext cx="2040751" cy="496800"/>
          </a:xfrm>
          <a:prstGeom prst="rect">
            <a:avLst/>
          </a:prstGeom>
        </p:spPr>
      </p:pic>
      <p:pic>
        <p:nvPicPr>
          <p:cNvPr id="2" name="图片 1" descr="/private/var/folders/f1/t_hxfyvd6xb5h76fl6dd2cqm0000gn/T/com.kingsoft.wpsoffice.mac/picturecompress_20230407224643/output_1.pngoutput_1"/>
          <p:cNvPicPr>
            <a:picLocks noChangeAspect="1"/>
          </p:cNvPicPr>
          <p:nvPr/>
        </p:nvPicPr>
        <p:blipFill>
          <a:blip r:embed="rId2"/>
          <a:srcRect/>
          <a:stretch>
            <a:fillRect/>
          </a:stretch>
        </p:blipFill>
        <p:spPr bwMode="auto">
          <a:xfrm>
            <a:off x="6660515" y="51435"/>
            <a:ext cx="2374265" cy="4984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mc:AlternateContent xmlns:mc="http://schemas.openxmlformats.org/markup-compatibility/2006">
    <mc:Choice xmlns:p14="http://schemas.microsoft.com/office/powerpoint/2010/main" Requires="p14">
      <p:transition spd="slow" p14:dur="899"/>
    </mc:Choice>
    <mc:Fallback>
      <p:transition spd="slow"/>
    </mc:Fallback>
  </mc:AlternateContent>
  <p:timing>
    <p:tnLst>
      <p:par>
        <p:cTn id="1" dur="indefinite" restart="never" nodeType="tmRoot"/>
      </p:par>
    </p:tnLst>
    <p:bldLst>
      <p:bldP spid="1048576" grpId="0" animBg="1"/>
      <p:bldP spid="1048577" grpId="0"/>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32" name=""/>
        <p:cNvGrpSpPr/>
        <p:nvPr/>
      </p:nvGrpSpPr>
      <p:grpSpPr>
        <a:xfrm>
          <a:off x="0" y="0"/>
          <a:ext cx="0" cy="0"/>
          <a:chOff x="0" y="0"/>
          <a:chExt cx="0" cy="0"/>
        </a:xfrm>
      </p:grpSpPr>
      <p:sp>
        <p:nvSpPr>
          <p:cNvPr id="1048583" name="矩形 33"/>
          <p:cNvSpPr/>
          <p:nvPr/>
        </p:nvSpPr>
        <p:spPr>
          <a:xfrm>
            <a:off x="0" y="0"/>
            <a:ext cx="2790825" cy="5143500"/>
          </a:xfrm>
          <a:prstGeom prst="rect">
            <a:avLst/>
          </a:prstGeom>
          <a:solidFill>
            <a:srgbClr val="002060"/>
          </a:solidFill>
          <a:ln>
            <a:no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p>
            <a:pPr algn="ctr"/>
            <a:r>
              <a:rPr lang="en-US" altLang="zh-CN" sz="2400" dirty="0">
                <a:latin typeface="Times New Roman" panose="02020603050405020304" pitchFamily="18" charset="0"/>
                <a:ea typeface="黑体" panose="02010609060101010101" pitchFamily="49" charset="-122"/>
                <a:cs typeface="Times New Roman" panose="02020603050405020304" pitchFamily="18" charset="0"/>
              </a:rPr>
              <a:t>          </a:t>
            </a:r>
            <a:endParaRPr lang="zh-CN" altLang="en-US" dirty="0">
              <a:latin typeface="黑体" panose="02010609060101010101" pitchFamily="49" charset="-122"/>
              <a:ea typeface="黑体" panose="02010609060101010101" pitchFamily="49" charset="-122"/>
            </a:endParaRPr>
          </a:p>
        </p:txBody>
      </p:sp>
      <p:grpSp>
        <p:nvGrpSpPr>
          <p:cNvPr id="33" name="组合 1"/>
          <p:cNvGrpSpPr/>
          <p:nvPr/>
        </p:nvGrpSpPr>
        <p:grpSpPr>
          <a:xfrm>
            <a:off x="581025" y="1870710"/>
            <a:ext cx="1650365" cy="1388745"/>
            <a:chOff x="915" y="2758"/>
            <a:chExt cx="2599" cy="2187"/>
          </a:xfrm>
        </p:grpSpPr>
        <p:sp>
          <p:nvSpPr>
            <p:cNvPr id="1048584" name="矩形 34"/>
            <p:cNvSpPr/>
            <p:nvPr/>
          </p:nvSpPr>
          <p:spPr>
            <a:xfrm>
              <a:off x="915" y="2758"/>
              <a:ext cx="2496" cy="1269"/>
            </a:xfrm>
            <a:prstGeom prst="rect">
              <a:avLst/>
            </a:prstGeom>
          </p:spPr>
          <p:txBody>
            <a:bodyPr wrap="none" lIns="68580" tIns="34290" rIns="68580" bIns="34290">
              <a:spAutoFit/>
            </a:bodyPr>
            <a:p>
              <a:pPr algn="ctr"/>
              <a:r>
                <a:rPr lang="zh-CN" altLang="en-US" sz="5000" dirty="0">
                  <a:solidFill>
                    <a:schemeClr val="bg1"/>
                  </a:solidFill>
                  <a:latin typeface="黑体" panose="02010609060101010101" pitchFamily="49" charset="-122"/>
                  <a:ea typeface="黑体" panose="02010609060101010101" pitchFamily="49" charset="-122"/>
                </a:rPr>
                <a:t>目 录</a:t>
              </a:r>
              <a:endParaRPr lang="zh-CN" altLang="en-US" sz="5000" dirty="0">
                <a:solidFill>
                  <a:schemeClr val="bg1"/>
                </a:solidFill>
                <a:latin typeface="黑体" panose="02010609060101010101" pitchFamily="49" charset="-122"/>
                <a:ea typeface="黑体" panose="02010609060101010101" pitchFamily="49" charset="-122"/>
              </a:endParaRPr>
            </a:p>
          </p:txBody>
        </p:sp>
        <p:sp>
          <p:nvSpPr>
            <p:cNvPr id="1048585" name="矩形 35"/>
            <p:cNvSpPr/>
            <p:nvPr/>
          </p:nvSpPr>
          <p:spPr>
            <a:xfrm>
              <a:off x="1303" y="4276"/>
              <a:ext cx="2211" cy="669"/>
            </a:xfrm>
            <a:prstGeom prst="rect">
              <a:avLst/>
            </a:prstGeom>
          </p:spPr>
          <p:txBody>
            <a:bodyPr wrap="none" lIns="68580" tIns="34290" rIns="68580" bIns="34290">
              <a:spAutoFit/>
            </a:bodyPr>
            <a:p>
              <a:pPr algn="ctr"/>
              <a:r>
                <a:rPr lang="en-US" altLang="zh-CN" sz="2400" dirty="0">
                  <a:solidFill>
                    <a:schemeClr val="bg1"/>
                  </a:solidFill>
                  <a:latin typeface="Times New Roman" panose="02020603050405020304" pitchFamily="18" charset="0"/>
                  <a:ea typeface="黑体" panose="02010609060101010101" pitchFamily="49" charset="-122"/>
                  <a:cs typeface="Times New Roman" panose="02020603050405020304" pitchFamily="18" charset="0"/>
                </a:rPr>
                <a:t>Contents</a:t>
              </a:r>
              <a:endParaRPr lang="en-US" altLang="zh-CN" sz="2400" dirty="0">
                <a:solidFill>
                  <a:schemeClr val="bg1"/>
                </a:solidFill>
                <a:latin typeface="Times New Roman" panose="02020603050405020304" pitchFamily="18" charset="0"/>
                <a:ea typeface="黑体" panose="02010609060101010101" pitchFamily="49" charset="-122"/>
                <a:cs typeface="Times New Roman" panose="02020603050405020304" pitchFamily="18" charset="0"/>
              </a:endParaRPr>
            </a:p>
          </p:txBody>
        </p:sp>
      </p:grpSp>
      <p:grpSp>
        <p:nvGrpSpPr>
          <p:cNvPr id="34" name="组合 20"/>
          <p:cNvGrpSpPr/>
          <p:nvPr>
            <p:custDataLst>
              <p:tags r:id="rId1"/>
            </p:custDataLst>
          </p:nvPr>
        </p:nvGrpSpPr>
        <p:grpSpPr>
          <a:xfrm>
            <a:off x="4460240" y="1184910"/>
            <a:ext cx="4659630" cy="2773680"/>
            <a:chOff x="7024" y="2354"/>
            <a:chExt cx="7338" cy="4368"/>
          </a:xfrm>
        </p:grpSpPr>
        <p:grpSp>
          <p:nvGrpSpPr>
            <p:cNvPr id="35" name="组合 19"/>
            <p:cNvGrpSpPr/>
            <p:nvPr/>
          </p:nvGrpSpPr>
          <p:grpSpPr>
            <a:xfrm>
              <a:off x="7024" y="2354"/>
              <a:ext cx="5012" cy="721"/>
              <a:chOff x="7024" y="2354"/>
              <a:chExt cx="5012" cy="721"/>
            </a:xfrm>
          </p:grpSpPr>
          <p:sp>
            <p:nvSpPr>
              <p:cNvPr id="1048586" name="圆角矩形 4"/>
              <p:cNvSpPr>
                <a:spLocks noChangeAspect="1"/>
              </p:cNvSpPr>
              <p:nvPr>
                <p:custDataLst>
                  <p:tags r:id="rId2"/>
                </p:custDataLst>
              </p:nvPr>
            </p:nvSpPr>
            <p:spPr>
              <a:xfrm>
                <a:off x="7024" y="2354"/>
                <a:ext cx="724" cy="721"/>
              </a:xfrm>
              <a:prstGeom prst="roundRect">
                <a:avLst/>
              </a:prstGeom>
              <a:solidFill>
                <a:srgbClr val="002060"/>
              </a:solidFill>
              <a:ln>
                <a:no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anchor="ctr"/>
              <a:p>
                <a:pPr algn="ctr"/>
                <a:r>
                  <a:rPr lang="en-US" altLang="zh-CN" sz="2400" dirty="0">
                    <a:latin typeface="+mj-lt"/>
                    <a:ea typeface="Arial Unicode MS" panose="020B0604020202020204" pitchFamily="34" charset="-122"/>
                    <a:cs typeface="Arial Unicode MS" panose="020B0604020202020204" pitchFamily="34" charset="-122"/>
                  </a:rPr>
                  <a:t>1</a:t>
                </a:r>
                <a:endParaRPr lang="zh-CN" altLang="en-US" sz="2400" dirty="0">
                  <a:latin typeface="+mj-lt"/>
                  <a:ea typeface="Arial Unicode MS" panose="020B0604020202020204" pitchFamily="34" charset="-122"/>
                  <a:cs typeface="Arial Unicode MS" panose="020B0604020202020204" pitchFamily="34" charset="-122"/>
                </a:endParaRPr>
              </a:p>
            </p:txBody>
          </p:sp>
          <p:sp>
            <p:nvSpPr>
              <p:cNvPr id="1048587" name="矩形 5"/>
              <p:cNvSpPr/>
              <p:nvPr>
                <p:custDataLst>
                  <p:tags r:id="rId3"/>
                </p:custDataLst>
              </p:nvPr>
            </p:nvSpPr>
            <p:spPr>
              <a:xfrm>
                <a:off x="8031" y="2442"/>
                <a:ext cx="4005" cy="129"/>
              </a:xfrm>
              <a:prstGeom prst="rect">
                <a:avLst/>
              </a:prstGeom>
            </p:spPr>
            <p:txBody>
              <a:bodyPr wrap="square" lIns="68580" tIns="34290" rIns="68580" bIns="34290">
                <a:spAutoFit/>
              </a:bodyPr>
              <a:p>
                <a:pPr algn="l"/>
                <a:r>
                  <a:rPr lang="zh-CN" altLang="en-US" spc="225" dirty="0">
                    <a:solidFill>
                      <a:schemeClr val="tx1">
                        <a:lumMod val="75000"/>
                        <a:lumOff val="25000"/>
                      </a:schemeClr>
                    </a:solidFill>
                    <a:latin typeface="微软雅黑" panose="020B0503020204020204" pitchFamily="34" charset="-122"/>
                    <a:ea typeface="微软雅黑" panose="020B0503020204020204" pitchFamily="34" charset="-122"/>
                  </a:rPr>
                  <a:t>研究背景</a:t>
                </a:r>
                <a:endParaRPr lang="zh-CN" altLang="en-US" spc="225" dirty="0">
                  <a:solidFill>
                    <a:schemeClr val="tx1">
                      <a:lumMod val="75000"/>
                      <a:lumOff val="25000"/>
                    </a:schemeClr>
                  </a:solidFill>
                  <a:latin typeface="微软雅黑" panose="020B0503020204020204" pitchFamily="34" charset="-122"/>
                  <a:ea typeface="微软雅黑" panose="020B0503020204020204" pitchFamily="34" charset="-122"/>
                </a:endParaRPr>
              </a:p>
            </p:txBody>
          </p:sp>
        </p:grpSp>
        <p:grpSp>
          <p:nvGrpSpPr>
            <p:cNvPr id="36" name="组合 18"/>
            <p:cNvGrpSpPr/>
            <p:nvPr/>
          </p:nvGrpSpPr>
          <p:grpSpPr>
            <a:xfrm>
              <a:off x="7024" y="3266"/>
              <a:ext cx="6561" cy="721"/>
              <a:chOff x="7024" y="3245"/>
              <a:chExt cx="6561" cy="721"/>
            </a:xfrm>
          </p:grpSpPr>
          <p:sp>
            <p:nvSpPr>
              <p:cNvPr id="1048588" name="圆角矩形 6"/>
              <p:cNvSpPr>
                <a:spLocks noChangeAspect="1"/>
              </p:cNvSpPr>
              <p:nvPr>
                <p:custDataLst>
                  <p:tags r:id="rId4"/>
                </p:custDataLst>
              </p:nvPr>
            </p:nvSpPr>
            <p:spPr>
              <a:xfrm>
                <a:off x="7024" y="3245"/>
                <a:ext cx="724" cy="721"/>
              </a:xfrm>
              <a:prstGeom prst="roundRect">
                <a:avLst/>
              </a:prstGeom>
              <a:solidFill>
                <a:srgbClr val="002060"/>
              </a:solidFill>
              <a:ln>
                <a:no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anchor="ctr"/>
              <a:p>
                <a:pPr algn="ctr"/>
                <a:r>
                  <a:rPr lang="en-US" altLang="zh-CN" sz="2400" dirty="0">
                    <a:latin typeface="+mj-lt"/>
                    <a:ea typeface="Arial Unicode MS" panose="020B0604020202020204" pitchFamily="34" charset="-122"/>
                    <a:cs typeface="Arial Unicode MS" panose="020B0604020202020204" pitchFamily="34" charset="-122"/>
                  </a:rPr>
                  <a:t>2</a:t>
                </a:r>
                <a:endParaRPr lang="zh-CN" altLang="en-US" sz="2400" dirty="0">
                  <a:latin typeface="+mj-lt"/>
                  <a:ea typeface="Arial Unicode MS" panose="020B0604020202020204" pitchFamily="34" charset="-122"/>
                  <a:cs typeface="Arial Unicode MS" panose="020B0604020202020204" pitchFamily="34" charset="-122"/>
                </a:endParaRPr>
              </a:p>
            </p:txBody>
          </p:sp>
          <p:sp>
            <p:nvSpPr>
              <p:cNvPr id="1048589" name="矩形 7"/>
              <p:cNvSpPr/>
              <p:nvPr>
                <p:custDataLst>
                  <p:tags r:id="rId5"/>
                </p:custDataLst>
              </p:nvPr>
            </p:nvSpPr>
            <p:spPr>
              <a:xfrm>
                <a:off x="8006" y="3333"/>
                <a:ext cx="5579" cy="626"/>
              </a:xfrm>
              <a:prstGeom prst="rect">
                <a:avLst/>
              </a:prstGeom>
            </p:spPr>
            <p:txBody>
              <a:bodyPr wrap="square" lIns="68580" tIns="34290" rIns="68580" bIns="34290">
                <a:noAutofit/>
              </a:bodyPr>
              <a:p>
                <a:pPr algn="l"/>
                <a:r>
                  <a:rPr lang="en-US" altLang="zh-CN" spc="225" dirty="0">
                    <a:solidFill>
                      <a:schemeClr val="tx1">
                        <a:lumMod val="75000"/>
                        <a:lumOff val="25000"/>
                      </a:schemeClr>
                    </a:solidFill>
                    <a:latin typeface="微软雅黑" panose="020B0503020204020204" pitchFamily="34" charset="-122"/>
                    <a:ea typeface="微软雅黑" panose="020B0503020204020204" pitchFamily="34" charset="-122"/>
                  </a:rPr>
                  <a:t>RPPPS </a:t>
                </a:r>
                <a:r>
                  <a:rPr lang="zh-CN" altLang="en-US" spc="225" dirty="0">
                    <a:solidFill>
                      <a:schemeClr val="tx1">
                        <a:lumMod val="75000"/>
                        <a:lumOff val="25000"/>
                      </a:schemeClr>
                    </a:solidFill>
                    <a:latin typeface="微软雅黑" panose="020B0503020204020204" pitchFamily="34" charset="-122"/>
                    <a:ea typeface="微软雅黑" panose="020B0503020204020204" pitchFamily="34" charset="-122"/>
                  </a:rPr>
                  <a:t>及其并行策略</a:t>
                </a:r>
                <a:endParaRPr lang="zh-CN" altLang="en-US" spc="225" dirty="0">
                  <a:solidFill>
                    <a:schemeClr val="tx1">
                      <a:lumMod val="75000"/>
                      <a:lumOff val="25000"/>
                    </a:schemeClr>
                  </a:solidFill>
                  <a:latin typeface="微软雅黑" panose="020B0503020204020204" pitchFamily="34" charset="-122"/>
                  <a:ea typeface="微软雅黑" panose="020B0503020204020204" pitchFamily="34" charset="-122"/>
                </a:endParaRPr>
              </a:p>
            </p:txBody>
          </p:sp>
        </p:grpSp>
        <p:grpSp>
          <p:nvGrpSpPr>
            <p:cNvPr id="37" name="组合 17"/>
            <p:cNvGrpSpPr/>
            <p:nvPr/>
          </p:nvGrpSpPr>
          <p:grpSpPr>
            <a:xfrm>
              <a:off x="7024" y="4178"/>
              <a:ext cx="7338" cy="1423"/>
              <a:chOff x="7024" y="4135"/>
              <a:chExt cx="7338" cy="1423"/>
            </a:xfrm>
          </p:grpSpPr>
          <p:sp>
            <p:nvSpPr>
              <p:cNvPr id="1048590" name="圆角矩形 8"/>
              <p:cNvSpPr>
                <a:spLocks noChangeAspect="1"/>
              </p:cNvSpPr>
              <p:nvPr>
                <p:custDataLst>
                  <p:tags r:id="rId6"/>
                </p:custDataLst>
              </p:nvPr>
            </p:nvSpPr>
            <p:spPr>
              <a:xfrm>
                <a:off x="7024" y="4135"/>
                <a:ext cx="724" cy="721"/>
              </a:xfrm>
              <a:prstGeom prst="roundRect">
                <a:avLst/>
              </a:prstGeom>
              <a:solidFill>
                <a:srgbClr val="002060"/>
              </a:solidFill>
              <a:ln>
                <a:no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anchor="ctr"/>
              <a:p>
                <a:pPr algn="ctr"/>
                <a:r>
                  <a:rPr lang="en-US" altLang="zh-CN" sz="2400" dirty="0">
                    <a:latin typeface="+mj-lt"/>
                    <a:ea typeface="Arial Unicode MS" panose="020B0604020202020204" pitchFamily="34" charset="-122"/>
                    <a:cs typeface="Arial Unicode MS" panose="020B0604020202020204" pitchFamily="34" charset="-122"/>
                  </a:rPr>
                  <a:t>3</a:t>
                </a:r>
                <a:endParaRPr lang="zh-CN" altLang="en-US" sz="2400" dirty="0">
                  <a:latin typeface="+mj-lt"/>
                  <a:ea typeface="Arial Unicode MS" panose="020B0604020202020204" pitchFamily="34" charset="-122"/>
                  <a:cs typeface="Arial Unicode MS" panose="020B0604020202020204" pitchFamily="34" charset="-122"/>
                </a:endParaRPr>
              </a:p>
            </p:txBody>
          </p:sp>
          <p:sp>
            <p:nvSpPr>
              <p:cNvPr id="1048591" name="矩形 9"/>
              <p:cNvSpPr/>
              <p:nvPr>
                <p:custDataLst>
                  <p:tags r:id="rId7"/>
                </p:custDataLst>
              </p:nvPr>
            </p:nvSpPr>
            <p:spPr>
              <a:xfrm>
                <a:off x="7996" y="4223"/>
                <a:ext cx="6366" cy="1335"/>
              </a:xfrm>
              <a:prstGeom prst="rect">
                <a:avLst/>
              </a:prstGeom>
            </p:spPr>
            <p:txBody>
              <a:bodyPr wrap="square" lIns="68580" tIns="34290" rIns="68580" bIns="34290">
                <a:spAutoFit/>
              </a:bodyPr>
              <a:p>
                <a:r>
                  <a:rPr lang="en-US" altLang="zh-CN" spc="225" dirty="0">
                    <a:solidFill>
                      <a:schemeClr val="tx1">
                        <a:lumMod val="75000"/>
                        <a:lumOff val="25000"/>
                      </a:schemeClr>
                    </a:solidFill>
                    <a:latin typeface="微软雅黑" panose="020B0503020204020204" pitchFamily="34" charset="-122"/>
                    <a:ea typeface="微软雅黑" panose="020B0503020204020204" pitchFamily="34" charset="-122"/>
                  </a:rPr>
                  <a:t>RPPPS </a:t>
                </a:r>
                <a:r>
                  <a:rPr lang="zh-CN" altLang="en-US" spc="225" dirty="0">
                    <a:solidFill>
                      <a:schemeClr val="tx1">
                        <a:lumMod val="75000"/>
                        <a:lumOff val="25000"/>
                      </a:schemeClr>
                    </a:solidFill>
                    <a:latin typeface="微软雅黑" panose="020B0503020204020204" pitchFamily="34" charset="-122"/>
                    <a:ea typeface="微软雅黑" panose="020B0503020204020204" pitchFamily="34" charset="-122"/>
                  </a:rPr>
                  <a:t>集群适配与流程验证</a:t>
                </a:r>
                <a:endParaRPr lang="zh-CN" altLang="en-US" spc="225" dirty="0">
                  <a:solidFill>
                    <a:schemeClr val="tx1">
                      <a:lumMod val="75000"/>
                      <a:lumOff val="25000"/>
                    </a:schemeClr>
                  </a:solidFill>
                  <a:latin typeface="微软雅黑" panose="020B0503020204020204" pitchFamily="34" charset="-122"/>
                  <a:ea typeface="微软雅黑" panose="020B0503020204020204" pitchFamily="34" charset="-122"/>
                </a:endParaRPr>
              </a:p>
              <a:p>
                <a:endParaRPr lang="zh-CN" altLang="en-US" spc="225" dirty="0">
                  <a:solidFill>
                    <a:schemeClr val="tx1">
                      <a:lumMod val="75000"/>
                      <a:lumOff val="25000"/>
                    </a:schemeClr>
                  </a:solidFill>
                  <a:latin typeface="微软雅黑" panose="020B0503020204020204" pitchFamily="34" charset="-122"/>
                  <a:ea typeface="微软雅黑" panose="020B0503020204020204" pitchFamily="34" charset="-122"/>
                </a:endParaRPr>
              </a:p>
            </p:txBody>
          </p:sp>
        </p:grpSp>
        <p:grpSp>
          <p:nvGrpSpPr>
            <p:cNvPr id="38" name="组合 16"/>
            <p:cNvGrpSpPr/>
            <p:nvPr/>
          </p:nvGrpSpPr>
          <p:grpSpPr>
            <a:xfrm>
              <a:off x="7024" y="5090"/>
              <a:ext cx="6628" cy="721"/>
              <a:chOff x="7024" y="5026"/>
              <a:chExt cx="6628" cy="721"/>
            </a:xfrm>
          </p:grpSpPr>
          <p:sp>
            <p:nvSpPr>
              <p:cNvPr id="1048592" name="圆角矩形 10"/>
              <p:cNvSpPr>
                <a:spLocks noChangeAspect="1"/>
              </p:cNvSpPr>
              <p:nvPr>
                <p:custDataLst>
                  <p:tags r:id="rId8"/>
                </p:custDataLst>
              </p:nvPr>
            </p:nvSpPr>
            <p:spPr>
              <a:xfrm>
                <a:off x="7024" y="5026"/>
                <a:ext cx="724" cy="721"/>
              </a:xfrm>
              <a:prstGeom prst="roundRect">
                <a:avLst/>
              </a:prstGeom>
              <a:solidFill>
                <a:srgbClr val="002060"/>
              </a:solidFill>
              <a:ln>
                <a:no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anchor="ctr"/>
              <a:p>
                <a:pPr algn="ctr"/>
                <a:r>
                  <a:rPr lang="en-US" altLang="zh-CN" sz="2400" dirty="0">
                    <a:latin typeface="+mj-lt"/>
                    <a:ea typeface="Arial Unicode MS" panose="020B0604020202020204" pitchFamily="34" charset="-122"/>
                    <a:cs typeface="Arial Unicode MS" panose="020B0604020202020204" pitchFamily="34" charset="-122"/>
                  </a:rPr>
                  <a:t>4</a:t>
                </a:r>
                <a:endParaRPr lang="zh-CN" altLang="en-US" sz="2400" dirty="0">
                  <a:latin typeface="+mj-lt"/>
                  <a:ea typeface="Arial Unicode MS" panose="020B0604020202020204" pitchFamily="34" charset="-122"/>
                  <a:cs typeface="Arial Unicode MS" panose="020B0604020202020204" pitchFamily="34" charset="-122"/>
                </a:endParaRPr>
              </a:p>
            </p:txBody>
          </p:sp>
          <p:sp>
            <p:nvSpPr>
              <p:cNvPr id="1048593" name="矩形 11"/>
              <p:cNvSpPr/>
              <p:nvPr>
                <p:custDataLst>
                  <p:tags r:id="rId9"/>
                </p:custDataLst>
              </p:nvPr>
            </p:nvSpPr>
            <p:spPr>
              <a:xfrm>
                <a:off x="8006" y="5114"/>
                <a:ext cx="5646" cy="500"/>
              </a:xfrm>
              <a:prstGeom prst="rect">
                <a:avLst/>
              </a:prstGeom>
            </p:spPr>
            <p:txBody>
              <a:bodyPr wrap="square" lIns="68580" tIns="34290" rIns="68580" bIns="34290">
                <a:spAutoFit/>
              </a:bodyPr>
              <a:p>
                <a:r>
                  <a:rPr lang="zh-CN" altLang="en-US" spc="225" dirty="0">
                    <a:solidFill>
                      <a:schemeClr val="tx1">
                        <a:lumMod val="75000"/>
                        <a:lumOff val="25000"/>
                      </a:schemeClr>
                    </a:solidFill>
                    <a:latin typeface="微软雅黑" panose="020B0503020204020204" pitchFamily="34" charset="-122"/>
                    <a:ea typeface="微软雅黑" panose="020B0503020204020204" pitchFamily="34" charset="-122"/>
                  </a:rPr>
                  <a:t>漂移扫描时间特征的初步探索</a:t>
                </a:r>
                <a:endParaRPr lang="zh-CN" altLang="en-US" spc="225" dirty="0">
                  <a:solidFill>
                    <a:schemeClr val="tx1">
                      <a:lumMod val="75000"/>
                      <a:lumOff val="25000"/>
                    </a:schemeClr>
                  </a:solidFill>
                  <a:latin typeface="微软雅黑" panose="020B0503020204020204" pitchFamily="34" charset="-122"/>
                  <a:ea typeface="微软雅黑" panose="020B0503020204020204" pitchFamily="34" charset="-122"/>
                </a:endParaRPr>
              </a:p>
            </p:txBody>
          </p:sp>
        </p:grpSp>
        <p:grpSp>
          <p:nvGrpSpPr>
            <p:cNvPr id="39" name="组合 15"/>
            <p:cNvGrpSpPr/>
            <p:nvPr/>
          </p:nvGrpSpPr>
          <p:grpSpPr>
            <a:xfrm>
              <a:off x="7024" y="6002"/>
              <a:ext cx="3222" cy="720"/>
              <a:chOff x="7125" y="6003"/>
              <a:chExt cx="3222" cy="720"/>
            </a:xfrm>
          </p:grpSpPr>
          <p:sp>
            <p:nvSpPr>
              <p:cNvPr id="1048594" name="圆角矩形 3"/>
              <p:cNvSpPr>
                <a:spLocks noChangeAspect="1"/>
              </p:cNvSpPr>
              <p:nvPr>
                <p:custDataLst>
                  <p:tags r:id="rId10"/>
                </p:custDataLst>
              </p:nvPr>
            </p:nvSpPr>
            <p:spPr>
              <a:xfrm>
                <a:off x="7125" y="6003"/>
                <a:ext cx="724" cy="721"/>
              </a:xfrm>
              <a:prstGeom prst="roundRect">
                <a:avLst/>
              </a:prstGeom>
              <a:solidFill>
                <a:srgbClr val="002060"/>
              </a:solidFill>
              <a:ln>
                <a:no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anchor="ctr"/>
              <a:p>
                <a:pPr algn="ctr"/>
                <a:r>
                  <a:rPr lang="en-US" altLang="zh-CN" sz="2400" dirty="0">
                    <a:latin typeface="+mj-lt"/>
                    <a:ea typeface="Arial Unicode MS" panose="020B0604020202020204" pitchFamily="34" charset="-122"/>
                    <a:cs typeface="Arial Unicode MS" panose="020B0604020202020204" pitchFamily="34" charset="-122"/>
                  </a:rPr>
                  <a:t>5</a:t>
                </a:r>
                <a:endParaRPr lang="zh-CN" altLang="en-US" sz="2400" dirty="0">
                  <a:latin typeface="+mj-lt"/>
                  <a:ea typeface="Arial Unicode MS" panose="020B0604020202020204" pitchFamily="34" charset="-122"/>
                  <a:cs typeface="Arial Unicode MS" panose="020B0604020202020204" pitchFamily="34" charset="-122"/>
                </a:endParaRPr>
              </a:p>
            </p:txBody>
          </p:sp>
          <p:sp>
            <p:nvSpPr>
              <p:cNvPr id="1048595" name="矩形 14"/>
              <p:cNvSpPr/>
              <p:nvPr>
                <p:custDataLst>
                  <p:tags r:id="rId11"/>
                </p:custDataLst>
              </p:nvPr>
            </p:nvSpPr>
            <p:spPr>
              <a:xfrm>
                <a:off x="8107" y="6091"/>
                <a:ext cx="2241" cy="544"/>
              </a:xfrm>
              <a:prstGeom prst="rect">
                <a:avLst/>
              </a:prstGeom>
            </p:spPr>
            <p:txBody>
              <a:bodyPr wrap="none" lIns="68580" tIns="34290" rIns="68580" bIns="34290">
                <a:spAutoFit/>
              </a:bodyPr>
              <a:p>
                <a:r>
                  <a:rPr lang="zh-CN" altLang="en-US" spc="225" dirty="0">
                    <a:solidFill>
                      <a:schemeClr val="tx1">
                        <a:lumMod val="75000"/>
                        <a:lumOff val="25000"/>
                      </a:schemeClr>
                    </a:solidFill>
                    <a:latin typeface="微软雅黑" panose="020B0503020204020204" pitchFamily="34" charset="-122"/>
                    <a:ea typeface="微软雅黑" panose="020B0503020204020204" pitchFamily="34" charset="-122"/>
                  </a:rPr>
                  <a:t>总结与展望</a:t>
                </a:r>
                <a:endParaRPr lang="zh-CN" altLang="en-US" spc="225" dirty="0">
                  <a:solidFill>
                    <a:schemeClr val="tx1">
                      <a:lumMod val="75000"/>
                      <a:lumOff val="25000"/>
                    </a:schemeClr>
                  </a:solidFill>
                  <a:latin typeface="微软雅黑" panose="020B0503020204020204" pitchFamily="34" charset="-122"/>
                  <a:ea typeface="微软雅黑" panose="020B0503020204020204" pitchFamily="34" charset="-122"/>
                </a:endParaRPr>
              </a:p>
            </p:txBody>
          </p:sp>
        </p:grpSp>
      </p:grpSp>
      <p:pic>
        <p:nvPicPr>
          <p:cNvPr id="2" name="图片 1" descr="/private/var/folders/f1/t_hxfyvd6xb5h76fl6dd2cqm0000gn/T/com.kingsoft.wpsoffice.mac/picturecompress_20230407224643/output_1.pngoutput_1"/>
          <p:cNvPicPr>
            <a:picLocks noChangeAspect="1"/>
          </p:cNvPicPr>
          <p:nvPr/>
        </p:nvPicPr>
        <p:blipFill>
          <a:blip r:embed="rId12"/>
          <a:srcRect/>
          <a:stretch>
            <a:fillRect/>
          </a:stretch>
        </p:blipFill>
        <p:spPr bwMode="auto">
          <a:xfrm>
            <a:off x="6660515" y="51435"/>
            <a:ext cx="2374265" cy="4984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mc:AlternateContent xmlns:mc="http://schemas.openxmlformats.org/markup-compatibility/2006">
    <mc:Choice xmlns:p14="http://schemas.microsoft.com/office/powerpoint/2010/main" Requires="p14">
      <p:transition spd="slow" p14:dur="899"/>
    </mc:Choice>
    <mc:Fallback>
      <p:transition spd="slow"/>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8" name="组合 47"/>
          <p:cNvGrpSpPr/>
          <p:nvPr/>
        </p:nvGrpSpPr>
        <p:grpSpPr>
          <a:xfrm>
            <a:off x="453674" y="300777"/>
            <a:ext cx="216028" cy="216000"/>
            <a:chOff x="1827622" y="1343919"/>
            <a:chExt cx="2304000" cy="2304000"/>
          </a:xfrm>
        </p:grpSpPr>
        <p:sp>
          <p:nvSpPr>
            <p:cNvPr id="49" name="椭圆 48"/>
            <p:cNvSpPr/>
            <p:nvPr/>
          </p:nvSpPr>
          <p:spPr>
            <a:xfrm>
              <a:off x="1827622" y="1343919"/>
              <a:ext cx="2304000" cy="2304000"/>
            </a:xfrm>
            <a:prstGeom prst="ellipse">
              <a:avLst/>
            </a:prstGeom>
            <a:gradFill flip="none" rotWithShape="1">
              <a:gsLst>
                <a:gs pos="100000">
                  <a:schemeClr val="tx1">
                    <a:lumMod val="85000"/>
                    <a:lumOff val="15000"/>
                  </a:schemeClr>
                </a:gs>
                <a:gs pos="0">
                  <a:schemeClr val="tx1">
                    <a:lumMod val="65000"/>
                    <a:lumOff val="35000"/>
                  </a:schemeClr>
                </a:gs>
              </a:gsLst>
              <a:path path="circle">
                <a:fillToRect l="100000" b="100000"/>
              </a:path>
              <a:tileRect t="-100000" r="-100000"/>
            </a:gradFill>
            <a:ln w="12700">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ea typeface="微软雅黑" panose="020B0503020204020204" pitchFamily="34" charset="-122"/>
              </a:endParaRPr>
            </a:p>
          </p:txBody>
        </p:sp>
        <p:sp>
          <p:nvSpPr>
            <p:cNvPr id="50" name="椭圆 49"/>
            <p:cNvSpPr/>
            <p:nvPr/>
          </p:nvSpPr>
          <p:spPr>
            <a:xfrm>
              <a:off x="1877481" y="1393778"/>
              <a:ext cx="2204282" cy="2204282"/>
            </a:xfrm>
            <a:prstGeom prst="ellipse">
              <a:avLst/>
            </a:prstGeom>
            <a:solidFill>
              <a:srgbClr val="002060"/>
            </a:solidFill>
            <a:ln w="12700">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ea typeface="微软雅黑" panose="020B0503020204020204" pitchFamily="34" charset="-122"/>
              </a:endParaRPr>
            </a:p>
          </p:txBody>
        </p:sp>
      </p:grpSp>
      <p:sp>
        <p:nvSpPr>
          <p:cNvPr id="51" name="TextBox 50"/>
          <p:cNvSpPr txBox="1"/>
          <p:nvPr/>
        </p:nvSpPr>
        <p:spPr>
          <a:xfrm>
            <a:off x="737074" y="155643"/>
            <a:ext cx="1356360" cy="745490"/>
          </a:xfrm>
          <a:prstGeom prst="rect">
            <a:avLst/>
          </a:prstGeom>
          <a:noFill/>
        </p:spPr>
        <p:txBody>
          <a:bodyPr wrap="none" lIns="68580" tIns="34290" rIns="68580" bIns="34290" rtlCol="0">
            <a:spAutoFit/>
          </a:bodyPr>
          <a:lstStyle/>
          <a:p>
            <a:pPr algn="l"/>
            <a:r>
              <a:rPr lang="zh-CN" altLang="en-US" sz="2400" b="1" dirty="0">
                <a:solidFill>
                  <a:srgbClr val="002060"/>
                </a:solidFill>
                <a:latin typeface="微软雅黑" panose="020B0503020204020204" pitchFamily="34" charset="-122"/>
                <a:ea typeface="微软雅黑" panose="020B0503020204020204" pitchFamily="34" charset="-122"/>
              </a:rPr>
              <a:t>研究背景</a:t>
            </a:r>
            <a:endParaRPr lang="zh-CN" altLang="en-US" sz="2400" b="1" dirty="0">
              <a:solidFill>
                <a:srgbClr val="002060"/>
              </a:solidFill>
              <a:latin typeface="微软雅黑" panose="020B0503020204020204" pitchFamily="34" charset="-122"/>
              <a:ea typeface="微软雅黑" panose="020B0503020204020204" pitchFamily="34" charset="-122"/>
            </a:endParaRPr>
          </a:p>
          <a:p>
            <a:endParaRPr lang="zh-CN" altLang="en-US" sz="2000" dirty="0">
              <a:solidFill>
                <a:srgbClr val="002060"/>
              </a:solidFill>
              <a:latin typeface="微软雅黑" panose="020B0503020204020204" pitchFamily="34" charset="-122"/>
              <a:ea typeface="微软雅黑" panose="020B0503020204020204" pitchFamily="34" charset="-122"/>
            </a:endParaRPr>
          </a:p>
        </p:txBody>
      </p:sp>
      <p:cxnSp>
        <p:nvCxnSpPr>
          <p:cNvPr id="52" name="直接连接符 51"/>
          <p:cNvCxnSpPr>
            <a:endCxn id="53" idx="11"/>
          </p:cNvCxnSpPr>
          <p:nvPr/>
        </p:nvCxnSpPr>
        <p:spPr>
          <a:xfrm flipV="1">
            <a:off x="435673" y="592987"/>
            <a:ext cx="8025265" cy="3401"/>
          </a:xfrm>
          <a:prstGeom prst="line">
            <a:avLst/>
          </a:prstGeom>
          <a:ln>
            <a:solidFill>
              <a:schemeClr val="tx1">
                <a:lumMod val="65000"/>
                <a:lumOff val="35000"/>
              </a:schemeClr>
            </a:solidFill>
          </a:ln>
        </p:spPr>
        <p:style>
          <a:lnRef idx="1">
            <a:schemeClr val="accent1"/>
          </a:lnRef>
          <a:fillRef idx="0">
            <a:schemeClr val="accent1"/>
          </a:fillRef>
          <a:effectRef idx="0">
            <a:schemeClr val="accent1"/>
          </a:effectRef>
          <a:fontRef idx="minor">
            <a:schemeClr val="tx1"/>
          </a:fontRef>
        </p:style>
      </p:cxnSp>
      <p:pic>
        <p:nvPicPr>
          <p:cNvPr id="6" name="图片 5" descr="/private/var/folders/f1/t_hxfyvd6xb5h76fl6dd2cqm0000gn/T/com.kingsoft.wpsoffice.mac/picturecompress_20230407224643/output_1.pngoutput_1"/>
          <p:cNvPicPr>
            <a:picLocks noChangeAspect="1"/>
          </p:cNvPicPr>
          <p:nvPr/>
        </p:nvPicPr>
        <p:blipFill>
          <a:blip r:embed="rId1"/>
          <a:srcRect/>
          <a:stretch>
            <a:fillRect/>
          </a:stretch>
        </p:blipFill>
        <p:spPr bwMode="auto">
          <a:xfrm>
            <a:off x="6660515" y="51435"/>
            <a:ext cx="2374265" cy="4984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 name="文本框 6"/>
          <p:cNvSpPr txBox="1"/>
          <p:nvPr/>
        </p:nvSpPr>
        <p:spPr>
          <a:xfrm>
            <a:off x="749935" y="3147695"/>
            <a:ext cx="7646670" cy="708025"/>
          </a:xfrm>
          <a:prstGeom prst="rect">
            <a:avLst/>
          </a:prstGeom>
          <a:noFill/>
        </p:spPr>
        <p:txBody>
          <a:bodyPr wrap="square" rtlCol="0">
            <a:noAutofit/>
          </a:bodyPr>
          <a:p>
            <a:pPr indent="0" algn="just">
              <a:lnSpc>
                <a:spcPct val="120000"/>
              </a:lnSpc>
              <a:buFont typeface="Wingdings" panose="05000000000000000000" charset="0"/>
              <a:buNone/>
            </a:pPr>
            <a:r>
              <a:rPr lang="zh-CN" altLang="en-US" sz="2000">
                <a:solidFill>
                  <a:schemeClr val="tx1"/>
                </a:solidFill>
                <a:uFillTx/>
                <a:latin typeface="Times New Roman" panose="02020603050405020304" pitchFamily="18" charset="0"/>
                <a:ea typeface="华文中宋" panose="02010600040101010101" charset="-122"/>
              </a:rPr>
              <a:t>漂移扫描观测中，望远镜不主动跟踪单个源，而是让天空随地球自转扫过波束。</a:t>
            </a:r>
            <a:endParaRPr lang="zh-CN" altLang="en-US" sz="2000">
              <a:solidFill>
                <a:schemeClr val="tx1"/>
              </a:solidFill>
              <a:uFillTx/>
              <a:latin typeface="Times New Roman" panose="02020603050405020304" pitchFamily="18" charset="0"/>
              <a:ea typeface="华文中宋" panose="02010600040101010101" charset="-122"/>
            </a:endParaRPr>
          </a:p>
          <a:p>
            <a:pPr marL="285750" indent="-285750" algn="just">
              <a:lnSpc>
                <a:spcPct val="120000"/>
              </a:lnSpc>
              <a:buFont typeface="Wingdings" panose="05000000000000000000" charset="0"/>
              <a:buChar char="Ø"/>
            </a:pPr>
            <a:endParaRPr lang="zh-CN" altLang="en-US" sz="2000">
              <a:solidFill>
                <a:schemeClr val="tx1"/>
              </a:solidFill>
              <a:uFillTx/>
              <a:latin typeface="Times New Roman" panose="02020603050405020304" pitchFamily="18" charset="0"/>
              <a:ea typeface="华文中宋" panose="02010600040101010101" charset="-122"/>
            </a:endParaRPr>
          </a:p>
        </p:txBody>
      </p:sp>
      <p:pic>
        <p:nvPicPr>
          <p:cNvPr id="12" name="图片 11" descr="央视FAST"/>
          <p:cNvPicPr>
            <a:picLocks noChangeAspect="1"/>
          </p:cNvPicPr>
          <p:nvPr/>
        </p:nvPicPr>
        <p:blipFill>
          <a:blip r:embed="rId2"/>
          <a:stretch>
            <a:fillRect/>
          </a:stretch>
        </p:blipFill>
        <p:spPr>
          <a:xfrm>
            <a:off x="4572000" y="760095"/>
            <a:ext cx="3358515" cy="1889760"/>
          </a:xfrm>
          <a:prstGeom prst="rect">
            <a:avLst/>
          </a:prstGeom>
        </p:spPr>
      </p:pic>
      <p:sp>
        <p:nvSpPr>
          <p:cNvPr id="18" name="文本框 17"/>
          <p:cNvSpPr txBox="1"/>
          <p:nvPr/>
        </p:nvSpPr>
        <p:spPr>
          <a:xfrm>
            <a:off x="4671060" y="2775585"/>
            <a:ext cx="3319780" cy="398780"/>
          </a:xfrm>
          <a:prstGeom prst="rect">
            <a:avLst/>
          </a:prstGeom>
          <a:noFill/>
        </p:spPr>
        <p:txBody>
          <a:bodyPr wrap="square" rtlCol="0">
            <a:spAutoFit/>
          </a:bodyPr>
          <a:p>
            <a:pPr algn="ctr"/>
            <a:r>
              <a:rPr lang="zh-CN" altLang="en-US" sz="1000">
                <a:latin typeface="黑体" panose="02010609060101010101" pitchFamily="49" charset="-122"/>
                <a:ea typeface="黑体" panose="02010609060101010101" pitchFamily="49" charset="-122"/>
                <a:cs typeface="黑体" panose="02010609060101010101" pitchFamily="49" charset="-122"/>
              </a:rPr>
              <a:t>图 2 五百米口径球面射电望远镜（</a:t>
            </a:r>
            <a:r>
              <a:rPr lang="en-US" altLang="zh-CN" sz="1000">
                <a:latin typeface="黑体" panose="02010609060101010101" pitchFamily="49" charset="-122"/>
                <a:ea typeface="黑体" panose="02010609060101010101" pitchFamily="49" charset="-122"/>
                <a:cs typeface="黑体" panose="02010609060101010101" pitchFamily="49" charset="-122"/>
              </a:rPr>
              <a:t>FAST）</a:t>
            </a:r>
            <a:r>
              <a:rPr lang="zh-CN" altLang="en-US" sz="1000">
                <a:latin typeface="黑体" panose="02010609060101010101" pitchFamily="49" charset="-122"/>
                <a:ea typeface="黑体" panose="02010609060101010101" pitchFamily="49" charset="-122"/>
                <a:cs typeface="黑体" panose="02010609060101010101" pitchFamily="49" charset="-122"/>
              </a:rPr>
              <a:t>现场航拍全景，拍摄于 2024 年设备维护期（图源：央视新闻）</a:t>
            </a:r>
            <a:endParaRPr lang="zh-CN" altLang="en-US" sz="1000">
              <a:latin typeface="黑体" panose="02010609060101010101" pitchFamily="49" charset="-122"/>
              <a:ea typeface="黑体" panose="02010609060101010101" pitchFamily="49" charset="-122"/>
              <a:cs typeface="黑体" panose="02010609060101010101" pitchFamily="49" charset="-122"/>
            </a:endParaRPr>
          </a:p>
        </p:txBody>
      </p:sp>
      <p:grpSp>
        <p:nvGrpSpPr>
          <p:cNvPr id="8" name="组合 7"/>
          <p:cNvGrpSpPr/>
          <p:nvPr/>
        </p:nvGrpSpPr>
        <p:grpSpPr>
          <a:xfrm rot="0">
            <a:off x="585470" y="759460"/>
            <a:ext cx="3148965" cy="2414270"/>
            <a:chOff x="9014" y="1131"/>
            <a:chExt cx="4959" cy="3802"/>
          </a:xfrm>
        </p:grpSpPr>
        <p:pic>
          <p:nvPicPr>
            <p:cNvPr id="10" name="图片 9" descr="GIF"/>
            <p:cNvPicPr>
              <a:picLocks noChangeAspect="1"/>
            </p:cNvPicPr>
            <p:nvPr/>
          </p:nvPicPr>
          <p:blipFill>
            <a:blip r:embed="rId3"/>
            <a:stretch>
              <a:fillRect/>
            </a:stretch>
          </p:blipFill>
          <p:spPr>
            <a:xfrm>
              <a:off x="9509" y="1131"/>
              <a:ext cx="3969" cy="2977"/>
            </a:xfrm>
            <a:prstGeom prst="rect">
              <a:avLst/>
            </a:prstGeom>
          </p:spPr>
        </p:pic>
        <p:sp>
          <p:nvSpPr>
            <p:cNvPr id="11" name="文本框 10"/>
            <p:cNvSpPr txBox="1"/>
            <p:nvPr/>
          </p:nvSpPr>
          <p:spPr>
            <a:xfrm>
              <a:off x="9014" y="4305"/>
              <a:ext cx="4959" cy="628"/>
            </a:xfrm>
            <a:prstGeom prst="rect">
              <a:avLst/>
            </a:prstGeom>
            <a:noFill/>
          </p:spPr>
          <p:txBody>
            <a:bodyPr wrap="square" rtlCol="0">
              <a:spAutoFit/>
            </a:bodyPr>
            <a:p>
              <a:pPr algn="ctr"/>
              <a:r>
                <a:rPr lang="zh-CN" altLang="en-US" sz="1000">
                  <a:latin typeface="黑体" panose="02010609060101010101" pitchFamily="49" charset="-122"/>
                  <a:ea typeface="黑体" panose="02010609060101010101" pitchFamily="49" charset="-122"/>
                  <a:cs typeface="黑体" panose="02010609060101010101" pitchFamily="49" charset="-122"/>
                </a:rPr>
                <a:t>图 1 脉冲星辐射灯塔效应原理示意图</a:t>
              </a:r>
              <a:endParaRPr lang="zh-CN" altLang="en-US" sz="1000">
                <a:latin typeface="黑体" panose="02010609060101010101" pitchFamily="49" charset="-122"/>
                <a:ea typeface="黑体" panose="02010609060101010101" pitchFamily="49" charset="-122"/>
                <a:cs typeface="黑体" panose="02010609060101010101" pitchFamily="49" charset="-122"/>
              </a:endParaRPr>
            </a:p>
            <a:p>
              <a:pPr algn="ctr"/>
              <a:r>
                <a:rPr lang="zh-CN" altLang="en-US" sz="1000">
                  <a:latin typeface="黑体" panose="02010609060101010101" pitchFamily="49" charset="-122"/>
                  <a:ea typeface="黑体" panose="02010609060101010101" pitchFamily="49" charset="-122"/>
                  <a:cs typeface="黑体" panose="02010609060101010101" pitchFamily="49" charset="-122"/>
                </a:rPr>
                <a:t>（图源：</a:t>
              </a:r>
              <a:r>
                <a:rPr lang="en-US" altLang="zh-CN" sz="1000">
                  <a:latin typeface="黑体" panose="02010609060101010101" pitchFamily="49" charset="-122"/>
                  <a:ea typeface="黑体" panose="02010609060101010101" pitchFamily="49" charset="-122"/>
                  <a:cs typeface="黑体" panose="02010609060101010101" pitchFamily="49" charset="-122"/>
                </a:rPr>
                <a:t>M. Kramer）</a:t>
              </a:r>
              <a:endParaRPr lang="en-US" altLang="zh-CN" sz="1000">
                <a:latin typeface="黑体" panose="02010609060101010101" pitchFamily="49" charset="-122"/>
                <a:ea typeface="黑体" panose="02010609060101010101" pitchFamily="49" charset="-122"/>
                <a:cs typeface="黑体" panose="02010609060101010101" pitchFamily="49" charset="-122"/>
              </a:endParaRPr>
            </a:p>
          </p:txBody>
        </p:sp>
      </p:grpSp>
      <p:sp>
        <p:nvSpPr>
          <p:cNvPr id="19" name="文本框 18"/>
          <p:cNvSpPr txBox="1"/>
          <p:nvPr/>
        </p:nvSpPr>
        <p:spPr>
          <a:xfrm>
            <a:off x="755650" y="4011930"/>
            <a:ext cx="3268345" cy="975995"/>
          </a:xfrm>
          <a:prstGeom prst="rect">
            <a:avLst/>
          </a:prstGeom>
          <a:noFill/>
        </p:spPr>
        <p:txBody>
          <a:bodyPr wrap="square" rtlCol="0">
            <a:spAutoFit/>
          </a:bodyPr>
          <a:p>
            <a:pPr marL="285750" indent="-285750" algn="just">
              <a:lnSpc>
                <a:spcPct val="120000"/>
              </a:lnSpc>
              <a:buFont typeface="Wingdings" panose="05000000000000000000" charset="0"/>
              <a:buChar char="Ø"/>
            </a:pPr>
            <a:r>
              <a:rPr lang="zh-CN" altLang="en-US" sz="1600">
                <a:uFillTx/>
                <a:latin typeface="Times New Roman" panose="02020603050405020304" pitchFamily="18" charset="0"/>
                <a:ea typeface="华文中宋" panose="02010600040101010101" charset="-122"/>
                <a:sym typeface="+mn-ea"/>
              </a:rPr>
              <a:t>覆盖天区大；</a:t>
            </a:r>
            <a:endParaRPr lang="zh-CN" altLang="en-US" sz="1600">
              <a:solidFill>
                <a:schemeClr val="tx1"/>
              </a:solidFill>
              <a:uFillTx/>
              <a:latin typeface="Times New Roman" panose="02020603050405020304" pitchFamily="18" charset="0"/>
              <a:ea typeface="华文中宋" panose="02010600040101010101" charset="-122"/>
            </a:endParaRPr>
          </a:p>
          <a:p>
            <a:pPr marL="285750" indent="-285750" algn="just">
              <a:lnSpc>
                <a:spcPct val="120000"/>
              </a:lnSpc>
              <a:buFont typeface="Wingdings" panose="05000000000000000000" charset="0"/>
              <a:buChar char="Ø"/>
            </a:pPr>
            <a:r>
              <a:rPr lang="zh-CN" altLang="en-US" sz="1600" b="1">
                <a:solidFill>
                  <a:srgbClr val="FF0000"/>
                </a:solidFill>
                <a:uFillTx/>
                <a:latin typeface="Times New Roman" panose="02020603050405020304" pitchFamily="18" charset="0"/>
                <a:ea typeface="华文中宋" panose="02010600040101010101" charset="-122"/>
                <a:sym typeface="+mn-ea"/>
              </a:rPr>
              <a:t>数据量大</a:t>
            </a:r>
            <a:r>
              <a:rPr lang="zh-CN" altLang="en-US" sz="1600">
                <a:uFillTx/>
                <a:latin typeface="Times New Roman" panose="02020603050405020304" pitchFamily="18" charset="0"/>
                <a:ea typeface="华文中宋" panose="02010600040101010101" charset="-122"/>
                <a:sym typeface="+mn-ea"/>
              </a:rPr>
              <a:t>，适合批量搜索；</a:t>
            </a:r>
            <a:endParaRPr lang="zh-CN" altLang="en-US" sz="1600">
              <a:solidFill>
                <a:schemeClr val="tx1"/>
              </a:solidFill>
              <a:uFillTx/>
              <a:latin typeface="Times New Roman" panose="02020603050405020304" pitchFamily="18" charset="0"/>
              <a:ea typeface="华文中宋" panose="02010600040101010101" charset="-122"/>
            </a:endParaRPr>
          </a:p>
          <a:p>
            <a:pPr marL="285750" indent="-285750" algn="just">
              <a:lnSpc>
                <a:spcPct val="120000"/>
              </a:lnSpc>
              <a:buFont typeface="Wingdings" panose="05000000000000000000" charset="0"/>
              <a:buChar char="Ø"/>
            </a:pPr>
            <a:r>
              <a:rPr lang="zh-CN" altLang="en-US" sz="1600">
                <a:uFillTx/>
                <a:latin typeface="Times New Roman" panose="02020603050405020304" pitchFamily="18" charset="0"/>
                <a:ea typeface="华文中宋" panose="02010600040101010101" charset="-122"/>
                <a:sym typeface="+mn-ea"/>
              </a:rPr>
              <a:t>控制简单、运行稳定。</a:t>
            </a:r>
            <a:endParaRPr lang="zh-CN" altLang="en-US" sz="1600">
              <a:solidFill>
                <a:schemeClr val="tx1"/>
              </a:solidFill>
              <a:uFillTx/>
              <a:latin typeface="Times New Roman" panose="02020603050405020304" pitchFamily="18" charset="0"/>
              <a:ea typeface="华文中宋" panose="02010600040101010101" charset="-122"/>
            </a:endParaRPr>
          </a:p>
        </p:txBody>
      </p:sp>
      <p:sp>
        <p:nvSpPr>
          <p:cNvPr id="27" name="文本框 26"/>
          <p:cNvSpPr txBox="1"/>
          <p:nvPr/>
        </p:nvSpPr>
        <p:spPr>
          <a:xfrm>
            <a:off x="8443595" y="4679950"/>
            <a:ext cx="521970" cy="368300"/>
          </a:xfrm>
          <a:prstGeom prst="rect">
            <a:avLst/>
          </a:prstGeom>
          <a:noFill/>
        </p:spPr>
        <p:txBody>
          <a:bodyPr wrap="square" rtlCol="0">
            <a:spAutoFit/>
          </a:bodyPr>
          <a:p>
            <a:pPr algn="ctr"/>
            <a:r>
              <a:rPr lang="en-US" altLang="zh-CN" b="1">
                <a:solidFill>
                  <a:schemeClr val="tx2"/>
                </a:solidFill>
                <a:uFillTx/>
                <a:latin typeface="Times New Roman" panose="02020603050405020304" pitchFamily="18" charset="0"/>
              </a:rPr>
              <a:t>01</a:t>
            </a:r>
            <a:endParaRPr lang="en-US" altLang="zh-CN" b="1">
              <a:solidFill>
                <a:schemeClr val="tx2"/>
              </a:solidFill>
              <a:uFillTx/>
              <a:latin typeface="Times New Roman" panose="02020603050405020304" pitchFamily="18" charset="0"/>
            </a:endParaRPr>
          </a:p>
        </p:txBody>
      </p:sp>
      <p:sp>
        <p:nvSpPr>
          <p:cNvPr id="2" name="文本框 1"/>
          <p:cNvSpPr txBox="1"/>
          <p:nvPr/>
        </p:nvSpPr>
        <p:spPr>
          <a:xfrm>
            <a:off x="4787900" y="4011930"/>
            <a:ext cx="3048000" cy="645160"/>
          </a:xfrm>
          <a:prstGeom prst="rect">
            <a:avLst/>
          </a:prstGeom>
          <a:noFill/>
        </p:spPr>
        <p:txBody>
          <a:bodyPr wrap="square" rtlCol="0">
            <a:spAutoFit/>
          </a:bodyPr>
          <a:p>
            <a:r>
              <a:rPr lang="zh-CN" altLang="en-US" b="1">
                <a:solidFill>
                  <a:srgbClr val="FF0000"/>
                </a:solidFill>
                <a:uFillTx/>
                <a:latin typeface="Times New Roman" panose="02020603050405020304" pitchFamily="18" charset="0"/>
                <a:ea typeface="华文中宋" panose="02010600040101010101" charset="-122"/>
              </a:rPr>
              <a:t>基于 </a:t>
            </a:r>
            <a:r>
              <a:rPr lang="en-US" altLang="zh-CN" b="1">
                <a:solidFill>
                  <a:srgbClr val="FF0000"/>
                </a:solidFill>
                <a:uFillTx/>
                <a:latin typeface="Times New Roman" panose="02020603050405020304" pitchFamily="18" charset="0"/>
                <a:ea typeface="华文中宋" panose="02010600040101010101" charset="-122"/>
              </a:rPr>
              <a:t>FFT </a:t>
            </a:r>
            <a:r>
              <a:rPr lang="zh-CN" altLang="en-US" b="1">
                <a:solidFill>
                  <a:srgbClr val="FF0000"/>
                </a:solidFill>
                <a:uFillTx/>
                <a:latin typeface="Times New Roman" panose="02020603050405020304" pitchFamily="18" charset="0"/>
                <a:ea typeface="华文中宋" panose="02010600040101010101" charset="-122"/>
              </a:rPr>
              <a:t>的周期搜索仍是经典主流方法</a:t>
            </a:r>
            <a:endParaRPr lang="zh-CN" altLang="en-US" b="1">
              <a:solidFill>
                <a:srgbClr val="FF0000"/>
              </a:solidFill>
              <a:uFillTx/>
              <a:latin typeface="Times New Roman" panose="02020603050405020304" pitchFamily="18" charset="0"/>
              <a:ea typeface="华文中宋" panose="02010600040101010101" charset="-122"/>
            </a:endParaRPr>
          </a:p>
        </p:txBody>
      </p:sp>
    </p:spTree>
  </p:cSld>
  <p:clrMapOvr>
    <a:masterClrMapping/>
  </p:clrMapOvr>
  <mc:AlternateContent xmlns:mc="http://schemas.openxmlformats.org/markup-compatibility/2006">
    <mc:Choice xmlns:p14="http://schemas.microsoft.com/office/powerpoint/2010/main" Requires="p14">
      <p:transition spd="slow" p14:dur="899"/>
    </mc:Choice>
    <mc:Fallback>
      <p:transition spd="slow"/>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2" grpId="1"/>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1"/>
          <p:cNvGrpSpPr/>
          <p:nvPr/>
        </p:nvGrpSpPr>
        <p:grpSpPr>
          <a:xfrm>
            <a:off x="453674" y="300777"/>
            <a:ext cx="216028" cy="216000"/>
            <a:chOff x="1827622" y="1343919"/>
            <a:chExt cx="2304000" cy="2304000"/>
          </a:xfrm>
        </p:grpSpPr>
        <p:sp>
          <p:nvSpPr>
            <p:cNvPr id="3" name="椭圆 2"/>
            <p:cNvSpPr/>
            <p:nvPr>
              <p:custDataLst>
                <p:tags r:id="rId1"/>
              </p:custDataLst>
            </p:nvPr>
          </p:nvSpPr>
          <p:spPr>
            <a:xfrm>
              <a:off x="1827622" y="1343919"/>
              <a:ext cx="2304000" cy="2304000"/>
            </a:xfrm>
            <a:prstGeom prst="ellipse">
              <a:avLst/>
            </a:prstGeom>
            <a:gradFill flip="none" rotWithShape="1">
              <a:gsLst>
                <a:gs pos="100000">
                  <a:schemeClr val="tx1">
                    <a:lumMod val="85000"/>
                    <a:lumOff val="15000"/>
                  </a:schemeClr>
                </a:gs>
                <a:gs pos="0">
                  <a:schemeClr val="tx1">
                    <a:lumMod val="65000"/>
                    <a:lumOff val="35000"/>
                  </a:schemeClr>
                </a:gs>
              </a:gsLst>
              <a:path path="circle">
                <a:fillToRect l="100000" b="100000"/>
              </a:path>
              <a:tileRect t="-100000" r="-100000"/>
            </a:gradFill>
            <a:ln w="12700">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ea typeface="微软雅黑" panose="020B0503020204020204" pitchFamily="34" charset="-122"/>
              </a:endParaRPr>
            </a:p>
          </p:txBody>
        </p:sp>
        <p:sp>
          <p:nvSpPr>
            <p:cNvPr id="4" name="椭圆 3"/>
            <p:cNvSpPr/>
            <p:nvPr>
              <p:custDataLst>
                <p:tags r:id="rId2"/>
              </p:custDataLst>
            </p:nvPr>
          </p:nvSpPr>
          <p:spPr>
            <a:xfrm>
              <a:off x="1877481" y="1393778"/>
              <a:ext cx="2204282" cy="2204282"/>
            </a:xfrm>
            <a:prstGeom prst="ellipse">
              <a:avLst/>
            </a:prstGeom>
            <a:solidFill>
              <a:srgbClr val="002060"/>
            </a:solidFill>
            <a:ln w="12700">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ea typeface="微软雅黑" panose="020B0503020204020204" pitchFamily="34" charset="-122"/>
              </a:endParaRPr>
            </a:p>
          </p:txBody>
        </p:sp>
      </p:grpSp>
      <p:sp>
        <p:nvSpPr>
          <p:cNvPr id="5" name="TextBox 50"/>
          <p:cNvSpPr txBox="1"/>
          <p:nvPr>
            <p:custDataLst>
              <p:tags r:id="rId3"/>
            </p:custDataLst>
          </p:nvPr>
        </p:nvSpPr>
        <p:spPr>
          <a:xfrm>
            <a:off x="737074" y="155643"/>
            <a:ext cx="2962275" cy="437515"/>
          </a:xfrm>
          <a:prstGeom prst="rect">
            <a:avLst/>
          </a:prstGeom>
          <a:noFill/>
        </p:spPr>
        <p:txBody>
          <a:bodyPr wrap="none" lIns="68580" tIns="34290" rIns="68580" bIns="34290" rtlCol="0">
            <a:spAutoFit/>
          </a:bodyPr>
          <a:lstStyle/>
          <a:p>
            <a:pPr algn="l"/>
            <a:r>
              <a:rPr lang="en-US" altLang="zh-CN" sz="2400" b="1" dirty="0">
                <a:solidFill>
                  <a:srgbClr val="002060"/>
                </a:solidFill>
                <a:latin typeface="微软雅黑" panose="020B0503020204020204" pitchFamily="34" charset="-122"/>
                <a:ea typeface="微软雅黑" panose="020B0503020204020204" pitchFamily="34" charset="-122"/>
                <a:sym typeface="+mn-ea"/>
              </a:rPr>
              <a:t>RPPPS</a:t>
            </a:r>
            <a:r>
              <a:rPr lang="zh-CN" altLang="en-US" sz="2400" b="1" dirty="0">
                <a:solidFill>
                  <a:srgbClr val="002060"/>
                </a:solidFill>
                <a:latin typeface="微软雅黑" panose="020B0503020204020204" pitchFamily="34" charset="-122"/>
                <a:ea typeface="微软雅黑" panose="020B0503020204020204" pitchFamily="34" charset="-122"/>
                <a:sym typeface="+mn-ea"/>
              </a:rPr>
              <a:t>及其并行策略</a:t>
            </a:r>
            <a:endParaRPr lang="zh-CN" altLang="en-US" sz="2400" b="1" dirty="0">
              <a:solidFill>
                <a:srgbClr val="002060"/>
              </a:solidFill>
              <a:latin typeface="微软雅黑" panose="020B0503020204020204" pitchFamily="34" charset="-122"/>
              <a:ea typeface="微软雅黑" panose="020B0503020204020204" pitchFamily="34" charset="-122"/>
              <a:sym typeface="+mn-ea"/>
            </a:endParaRPr>
          </a:p>
        </p:txBody>
      </p:sp>
      <p:cxnSp>
        <p:nvCxnSpPr>
          <p:cNvPr id="6" name="直接连接符 5"/>
          <p:cNvCxnSpPr/>
          <p:nvPr>
            <p:custDataLst>
              <p:tags r:id="rId4"/>
            </p:custDataLst>
          </p:nvPr>
        </p:nvCxnSpPr>
        <p:spPr>
          <a:xfrm flipV="1">
            <a:off x="435673" y="592987"/>
            <a:ext cx="8025265" cy="3401"/>
          </a:xfrm>
          <a:prstGeom prst="line">
            <a:avLst/>
          </a:prstGeom>
          <a:ln>
            <a:solidFill>
              <a:schemeClr val="tx1">
                <a:lumMod val="65000"/>
                <a:lumOff val="35000"/>
              </a:schemeClr>
            </a:solidFill>
          </a:ln>
        </p:spPr>
        <p:style>
          <a:lnRef idx="1">
            <a:schemeClr val="accent1"/>
          </a:lnRef>
          <a:fillRef idx="0">
            <a:schemeClr val="accent1"/>
          </a:fillRef>
          <a:effectRef idx="0">
            <a:schemeClr val="accent1"/>
          </a:effectRef>
          <a:fontRef idx="minor">
            <a:schemeClr val="tx1"/>
          </a:fontRef>
        </p:style>
      </p:cxnSp>
      <p:pic>
        <p:nvPicPr>
          <p:cNvPr id="7" name="图片 6" descr="/private/var/folders/f1/t_hxfyvd6xb5h76fl6dd2cqm0000gn/T/com.kingsoft.wpsoffice.mac/picturecompress_20230407224643/output_1.pngoutput_1"/>
          <p:cNvPicPr>
            <a:picLocks noChangeAspect="1"/>
          </p:cNvPicPr>
          <p:nvPr/>
        </p:nvPicPr>
        <p:blipFill>
          <a:blip r:embed="rId5"/>
          <a:srcRect/>
          <a:stretch>
            <a:fillRect/>
          </a:stretch>
        </p:blipFill>
        <p:spPr bwMode="auto">
          <a:xfrm>
            <a:off x="6660515" y="51435"/>
            <a:ext cx="2374265" cy="4984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nvGrpSpPr>
          <p:cNvPr id="11" name="组合 10"/>
          <p:cNvGrpSpPr/>
          <p:nvPr/>
        </p:nvGrpSpPr>
        <p:grpSpPr>
          <a:xfrm>
            <a:off x="4500245" y="771525"/>
            <a:ext cx="3169285" cy="2309862"/>
            <a:chOff x="396" y="2460"/>
            <a:chExt cx="6428" cy="4535"/>
          </a:xfrm>
        </p:grpSpPr>
        <p:sp>
          <p:nvSpPr>
            <p:cNvPr id="47" name="文本框 46"/>
            <p:cNvSpPr txBox="1"/>
            <p:nvPr/>
          </p:nvSpPr>
          <p:spPr>
            <a:xfrm>
              <a:off x="1210" y="6091"/>
              <a:ext cx="4800" cy="904"/>
            </a:xfrm>
            <a:prstGeom prst="rect">
              <a:avLst/>
            </a:prstGeom>
            <a:noFill/>
          </p:spPr>
          <p:txBody>
            <a:bodyPr wrap="square" rtlCol="0">
              <a:spAutoFit/>
            </a:bodyPr>
            <a:p>
              <a:pPr algn="ctr"/>
              <a:r>
                <a:rPr lang="zh-CN" altLang="en-US" sz="1200">
                  <a:latin typeface="黑体" panose="02010609060101010101" pitchFamily="49" charset="-122"/>
                  <a:ea typeface="黑体" panose="02010609060101010101" pitchFamily="49" charset="-122"/>
                </a:rPr>
                <a:t>图 3 </a:t>
              </a:r>
              <a:r>
                <a:rPr lang="en-US" altLang="zh-CN" sz="1200">
                  <a:latin typeface="黑体" panose="02010609060101010101" pitchFamily="49" charset="-122"/>
                  <a:ea typeface="黑体" panose="02010609060101010101" pitchFamily="49" charset="-122"/>
                </a:rPr>
                <a:t>FAST POP </a:t>
              </a:r>
              <a:r>
                <a:rPr lang="zh-CN" altLang="en-US" sz="1200">
                  <a:latin typeface="黑体" panose="02010609060101010101" pitchFamily="49" charset="-122"/>
                  <a:ea typeface="黑体" panose="02010609060101010101" pitchFamily="49" charset="-122"/>
                </a:rPr>
                <a:t>漂移扫描巡天天区规划与已观测成果分布图</a:t>
              </a:r>
              <a:endParaRPr lang="zh-CN" altLang="en-US" sz="1200">
                <a:latin typeface="黑体" panose="02010609060101010101" pitchFamily="49" charset="-122"/>
                <a:ea typeface="黑体" panose="02010609060101010101" pitchFamily="49" charset="-122"/>
              </a:endParaRPr>
            </a:p>
          </p:txBody>
        </p:sp>
        <p:pic>
          <p:nvPicPr>
            <p:cNvPr id="8" name="图片 7"/>
            <p:cNvPicPr>
              <a:picLocks noChangeAspect="1"/>
            </p:cNvPicPr>
            <p:nvPr/>
          </p:nvPicPr>
          <p:blipFill>
            <a:blip r:embed="rId6"/>
            <a:stretch>
              <a:fillRect/>
            </a:stretch>
          </p:blipFill>
          <p:spPr>
            <a:xfrm>
              <a:off x="396" y="2460"/>
              <a:ext cx="6428" cy="3402"/>
            </a:xfrm>
            <a:prstGeom prst="rect">
              <a:avLst/>
            </a:prstGeom>
          </p:spPr>
        </p:pic>
      </p:grpSp>
      <p:pic>
        <p:nvPicPr>
          <p:cNvPr id="9" name="图片 8" descr="Yu_2020_Res._Astron._Astrophys._20_091(1)_02"/>
          <p:cNvPicPr>
            <a:picLocks noChangeAspect="1"/>
          </p:cNvPicPr>
          <p:nvPr/>
        </p:nvPicPr>
        <p:blipFill>
          <a:blip r:embed="rId7"/>
          <a:stretch>
            <a:fillRect/>
          </a:stretch>
        </p:blipFill>
        <p:spPr>
          <a:xfrm>
            <a:off x="954723" y="728345"/>
            <a:ext cx="2704465" cy="3829050"/>
          </a:xfrm>
          <a:prstGeom prst="rect">
            <a:avLst/>
          </a:prstGeom>
        </p:spPr>
      </p:pic>
      <p:sp>
        <p:nvSpPr>
          <p:cNvPr id="12" name="文本框 11"/>
          <p:cNvSpPr txBox="1"/>
          <p:nvPr/>
        </p:nvSpPr>
        <p:spPr>
          <a:xfrm>
            <a:off x="782955" y="4669155"/>
            <a:ext cx="3048000" cy="368300"/>
          </a:xfrm>
          <a:prstGeom prst="rect">
            <a:avLst/>
          </a:prstGeom>
          <a:noFill/>
        </p:spPr>
        <p:txBody>
          <a:bodyPr wrap="square" rtlCol="0">
            <a:spAutoFit/>
          </a:bodyPr>
          <a:p>
            <a:pPr algn="ctr"/>
            <a:r>
              <a:rPr lang="en-US" altLang="zh-CN"/>
              <a:t>（Yu et al., 2020</a:t>
            </a:r>
            <a:r>
              <a:rPr lang="zh-CN" altLang="en-US"/>
              <a:t>）</a:t>
            </a:r>
            <a:endParaRPr lang="zh-CN" altLang="en-US"/>
          </a:p>
        </p:txBody>
      </p:sp>
      <p:sp>
        <p:nvSpPr>
          <p:cNvPr id="27" name="文本框 26"/>
          <p:cNvSpPr txBox="1"/>
          <p:nvPr/>
        </p:nvSpPr>
        <p:spPr>
          <a:xfrm>
            <a:off x="8443595" y="4679950"/>
            <a:ext cx="521970" cy="368300"/>
          </a:xfrm>
          <a:prstGeom prst="rect">
            <a:avLst/>
          </a:prstGeom>
          <a:noFill/>
        </p:spPr>
        <p:txBody>
          <a:bodyPr wrap="square" rtlCol="0">
            <a:spAutoFit/>
          </a:bodyPr>
          <a:p>
            <a:pPr algn="ctr"/>
            <a:r>
              <a:rPr lang="en-US" altLang="zh-CN" b="1">
                <a:solidFill>
                  <a:schemeClr val="tx2"/>
                </a:solidFill>
                <a:uFillTx/>
                <a:latin typeface="Times New Roman" panose="02020603050405020304" pitchFamily="18" charset="0"/>
              </a:rPr>
              <a:t>02</a:t>
            </a:r>
            <a:endParaRPr lang="en-US" altLang="zh-CN" b="1">
              <a:solidFill>
                <a:schemeClr val="tx2"/>
              </a:solidFill>
              <a:uFillTx/>
              <a:latin typeface="Times New Roman" panose="02020603050405020304" pitchFamily="18" charset="0"/>
            </a:endParaRPr>
          </a:p>
        </p:txBody>
      </p:sp>
      <p:sp>
        <p:nvSpPr>
          <p:cNvPr id="10" name="文本框 9"/>
          <p:cNvSpPr txBox="1"/>
          <p:nvPr/>
        </p:nvSpPr>
        <p:spPr>
          <a:xfrm>
            <a:off x="4283710" y="3075940"/>
            <a:ext cx="4085590" cy="645160"/>
          </a:xfrm>
          <a:prstGeom prst="rect">
            <a:avLst/>
          </a:prstGeom>
          <a:noFill/>
        </p:spPr>
        <p:txBody>
          <a:bodyPr wrap="square" rtlCol="0">
            <a:spAutoFit/>
          </a:bodyPr>
          <a:p>
            <a:pPr algn="just"/>
            <a:r>
              <a:rPr lang="zh-CN" altLang="en-US" b="1">
                <a:solidFill>
                  <a:srgbClr val="FF0000"/>
                </a:solidFill>
                <a:uFillTx/>
                <a:latin typeface="Times New Roman" panose="02020603050405020304" pitchFamily="18" charset="0"/>
                <a:ea typeface="华文中宋" panose="02010600040101010101" charset="-122"/>
              </a:rPr>
              <a:t>因此，团队已有的 RPPPS 仍然是处理 FAST 漂移扫描数据的重要基础工具。</a:t>
            </a:r>
            <a:endParaRPr lang="zh-CN" altLang="en-US" b="1">
              <a:solidFill>
                <a:srgbClr val="FF0000"/>
              </a:solidFill>
            </a:endParaRPr>
          </a:p>
        </p:txBody>
      </p:sp>
      <p:sp>
        <p:nvSpPr>
          <p:cNvPr id="13" name="文本框 12"/>
          <p:cNvSpPr txBox="1"/>
          <p:nvPr/>
        </p:nvSpPr>
        <p:spPr>
          <a:xfrm>
            <a:off x="3780155" y="3723640"/>
            <a:ext cx="5453380" cy="1134110"/>
          </a:xfrm>
          <a:prstGeom prst="rect">
            <a:avLst/>
          </a:prstGeom>
          <a:noFill/>
        </p:spPr>
        <p:txBody>
          <a:bodyPr wrap="square" rtlCol="0" anchor="t">
            <a:noAutofit/>
          </a:bodyPr>
          <a:p>
            <a:r>
              <a:rPr lang="en-US" altLang="zh-CN">
                <a:uFillTx/>
                <a:latin typeface="Times New Roman" panose="02020603050405020304" pitchFamily="18" charset="0"/>
                <a:ea typeface="华文中宋" panose="02010600040101010101" charset="-122"/>
                <a:sym typeface="+mn-ea"/>
              </a:rPr>
              <a:t>RPPPS(Re-analysing Pipeline for Parkes Pulsar Survey)</a:t>
            </a:r>
            <a:endParaRPr lang="en-US" altLang="zh-CN">
              <a:uFillTx/>
              <a:latin typeface="Times New Roman" panose="02020603050405020304" pitchFamily="18" charset="0"/>
              <a:ea typeface="华文中宋" panose="02010600040101010101" charset="-122"/>
              <a:sym typeface="+mn-ea"/>
            </a:endParaRPr>
          </a:p>
          <a:p>
            <a:pPr marL="285750" indent="-285750">
              <a:buFont typeface="Wingdings" panose="05000000000000000000" charset="0"/>
              <a:buChar char="Ø"/>
            </a:pPr>
            <a:r>
              <a:rPr lang="zh-CN" altLang="en-US">
                <a:uFillTx/>
                <a:latin typeface="Times New Roman" panose="02020603050405020304" pitchFamily="18" charset="0"/>
                <a:ea typeface="华文中宋" panose="02010600040101010101" charset="-122"/>
                <a:sym typeface="+mn-ea"/>
              </a:rPr>
              <a:t>基于</a:t>
            </a:r>
            <a:r>
              <a:rPr lang="en-US" altLang="zh-CN">
                <a:uFillTx/>
                <a:latin typeface="Times New Roman" panose="02020603050405020304" pitchFamily="18" charset="0"/>
                <a:ea typeface="华文中宋" panose="02010600040101010101" charset="-122"/>
                <a:sym typeface="+mn-ea"/>
              </a:rPr>
              <a:t>CPU</a:t>
            </a:r>
            <a:r>
              <a:rPr lang="zh-CN" altLang="en-US">
                <a:uFillTx/>
                <a:latin typeface="Times New Roman" panose="02020603050405020304" pitchFamily="18" charset="0"/>
                <a:ea typeface="华文中宋" panose="02010600040101010101" charset="-122"/>
                <a:sym typeface="+mn-ea"/>
              </a:rPr>
              <a:t> </a:t>
            </a:r>
            <a:r>
              <a:rPr lang="en-US" altLang="zh-CN">
                <a:uFillTx/>
                <a:latin typeface="Times New Roman" panose="02020603050405020304" pitchFamily="18" charset="0"/>
                <a:ea typeface="华文中宋" panose="02010600040101010101" charset="-122"/>
                <a:sym typeface="+mn-ea"/>
              </a:rPr>
              <a:t>；</a:t>
            </a:r>
            <a:endParaRPr lang="en-US" altLang="zh-CN">
              <a:uFillTx/>
              <a:latin typeface="Times New Roman" panose="02020603050405020304" pitchFamily="18" charset="0"/>
              <a:ea typeface="华文中宋" panose="02010600040101010101" charset="-122"/>
              <a:sym typeface="+mn-ea"/>
            </a:endParaRPr>
          </a:p>
          <a:p>
            <a:pPr marL="285750" indent="-285750">
              <a:buFont typeface="Wingdings" panose="05000000000000000000" charset="0"/>
              <a:buChar char="Ø"/>
            </a:pPr>
            <a:r>
              <a:rPr lang="zh-CN" altLang="en-US">
                <a:uFillTx/>
                <a:latin typeface="Times New Roman" panose="02020603050405020304" pitchFamily="18" charset="0"/>
                <a:ea typeface="华文中宋" panose="02010600040101010101" charset="-122"/>
                <a:sym typeface="+mn-ea"/>
              </a:rPr>
              <a:t>基于</a:t>
            </a:r>
            <a:r>
              <a:rPr lang="en-US" altLang="zh-CN">
                <a:uFillTx/>
                <a:latin typeface="Times New Roman" panose="02020603050405020304" pitchFamily="18" charset="0"/>
                <a:ea typeface="华文中宋" panose="02010600040101010101" charset="-122"/>
                <a:sym typeface="+mn-ea"/>
              </a:rPr>
              <a:t>PRESTO</a:t>
            </a:r>
            <a:r>
              <a:rPr lang="zh-CN" altLang="en-US">
                <a:uFillTx/>
                <a:latin typeface="Times New Roman" panose="02020603050405020304" pitchFamily="18" charset="0"/>
                <a:ea typeface="华文中宋" panose="02010600040101010101" charset="-122"/>
                <a:sym typeface="+mn-ea"/>
              </a:rPr>
              <a:t>；</a:t>
            </a:r>
            <a:endParaRPr lang="en-US" altLang="zh-CN">
              <a:uFillTx/>
              <a:latin typeface="Times New Roman" panose="02020603050405020304" pitchFamily="18" charset="0"/>
              <a:ea typeface="华文中宋" panose="02010600040101010101" charset="-122"/>
              <a:sym typeface="+mn-ea"/>
            </a:endParaRPr>
          </a:p>
          <a:p>
            <a:pPr marL="285750" indent="-285750">
              <a:buFont typeface="Wingdings" panose="05000000000000000000" charset="0"/>
              <a:buChar char="Ø"/>
            </a:pPr>
            <a:r>
              <a:rPr lang="zh-CN" altLang="en-US">
                <a:uFillTx/>
                <a:latin typeface="Times New Roman" panose="02020603050405020304" pitchFamily="18" charset="0"/>
                <a:ea typeface="华文中宋" panose="02010600040101010101" charset="-122"/>
                <a:sym typeface="+mn-ea"/>
              </a:rPr>
              <a:t>用于批量处理漂移扫描数据。</a:t>
            </a:r>
            <a:endParaRPr lang="zh-CN" altLang="en-US">
              <a:uFillTx/>
              <a:latin typeface="Times New Roman" panose="02020603050405020304" pitchFamily="18" charset="0"/>
              <a:ea typeface="华文中宋" panose="02010600040101010101" charset="-122"/>
              <a:sym typeface="+mn-ea"/>
            </a:endParaRPr>
          </a:p>
        </p:txBody>
      </p:sp>
    </p:spTree>
  </p:cSld>
  <p:clrMapOvr>
    <a:masterClrMapping/>
  </p:clrMapOvr>
  <mc:AlternateContent xmlns:mc="http://schemas.openxmlformats.org/markup-compatibility/2006">
    <mc:Choice xmlns:p14="http://schemas.microsoft.com/office/powerpoint/2010/main" Requires="p14">
      <p:transition spd="slow" p14:dur="899"/>
    </mc:Choice>
    <mc:Fallback>
      <p:transition spd="slow"/>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3"/>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p:bldP spid="13" grpId="1"/>
      <p:bldP spid="10" grpId="0"/>
      <p:bldP spid="10" grpId="1"/>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1"/>
          <p:cNvGrpSpPr/>
          <p:nvPr/>
        </p:nvGrpSpPr>
        <p:grpSpPr>
          <a:xfrm>
            <a:off x="453674" y="300777"/>
            <a:ext cx="216028" cy="216000"/>
            <a:chOff x="1827622" y="1343919"/>
            <a:chExt cx="2304000" cy="2304000"/>
          </a:xfrm>
        </p:grpSpPr>
        <p:sp>
          <p:nvSpPr>
            <p:cNvPr id="3" name="椭圆 2"/>
            <p:cNvSpPr/>
            <p:nvPr>
              <p:custDataLst>
                <p:tags r:id="rId1"/>
              </p:custDataLst>
            </p:nvPr>
          </p:nvSpPr>
          <p:spPr>
            <a:xfrm>
              <a:off x="1827622" y="1343919"/>
              <a:ext cx="2304000" cy="2304000"/>
            </a:xfrm>
            <a:prstGeom prst="ellipse">
              <a:avLst/>
            </a:prstGeom>
            <a:gradFill flip="none" rotWithShape="1">
              <a:gsLst>
                <a:gs pos="100000">
                  <a:schemeClr val="tx1">
                    <a:lumMod val="85000"/>
                    <a:lumOff val="15000"/>
                  </a:schemeClr>
                </a:gs>
                <a:gs pos="0">
                  <a:schemeClr val="tx1">
                    <a:lumMod val="65000"/>
                    <a:lumOff val="35000"/>
                  </a:schemeClr>
                </a:gs>
              </a:gsLst>
              <a:path path="circle">
                <a:fillToRect l="100000" b="100000"/>
              </a:path>
              <a:tileRect t="-100000" r="-100000"/>
            </a:gradFill>
            <a:ln w="12700">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ea typeface="微软雅黑" panose="020B0503020204020204" pitchFamily="34" charset="-122"/>
              </a:endParaRPr>
            </a:p>
          </p:txBody>
        </p:sp>
        <p:sp>
          <p:nvSpPr>
            <p:cNvPr id="4" name="椭圆 3"/>
            <p:cNvSpPr/>
            <p:nvPr>
              <p:custDataLst>
                <p:tags r:id="rId2"/>
              </p:custDataLst>
            </p:nvPr>
          </p:nvSpPr>
          <p:spPr>
            <a:xfrm>
              <a:off x="1877481" y="1393778"/>
              <a:ext cx="2204282" cy="2204282"/>
            </a:xfrm>
            <a:prstGeom prst="ellipse">
              <a:avLst/>
            </a:prstGeom>
            <a:solidFill>
              <a:srgbClr val="002060"/>
            </a:solidFill>
            <a:ln w="12700">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ea typeface="微软雅黑" panose="020B0503020204020204" pitchFamily="34" charset="-122"/>
              </a:endParaRPr>
            </a:p>
          </p:txBody>
        </p:sp>
      </p:grpSp>
      <p:sp>
        <p:nvSpPr>
          <p:cNvPr id="5" name="TextBox 50"/>
          <p:cNvSpPr txBox="1"/>
          <p:nvPr>
            <p:custDataLst>
              <p:tags r:id="rId3"/>
            </p:custDataLst>
          </p:nvPr>
        </p:nvSpPr>
        <p:spPr>
          <a:xfrm>
            <a:off x="737074" y="155643"/>
            <a:ext cx="2962275" cy="437515"/>
          </a:xfrm>
          <a:prstGeom prst="rect">
            <a:avLst/>
          </a:prstGeom>
          <a:noFill/>
        </p:spPr>
        <p:txBody>
          <a:bodyPr wrap="none" lIns="68580" tIns="34290" rIns="68580" bIns="34290" rtlCol="0">
            <a:spAutoFit/>
          </a:bodyPr>
          <a:lstStyle/>
          <a:p>
            <a:pPr algn="l"/>
            <a:r>
              <a:rPr lang="en-US" altLang="zh-CN" sz="2400" b="1" dirty="0">
                <a:solidFill>
                  <a:srgbClr val="002060"/>
                </a:solidFill>
                <a:latin typeface="微软雅黑" panose="020B0503020204020204" pitchFamily="34" charset="-122"/>
                <a:ea typeface="微软雅黑" panose="020B0503020204020204" pitchFamily="34" charset="-122"/>
                <a:sym typeface="+mn-ea"/>
              </a:rPr>
              <a:t>RPPPS</a:t>
            </a:r>
            <a:r>
              <a:rPr lang="zh-CN" altLang="en-US" sz="2400" b="1" dirty="0">
                <a:solidFill>
                  <a:srgbClr val="002060"/>
                </a:solidFill>
                <a:latin typeface="微软雅黑" panose="020B0503020204020204" pitchFamily="34" charset="-122"/>
                <a:ea typeface="微软雅黑" panose="020B0503020204020204" pitchFamily="34" charset="-122"/>
                <a:sym typeface="+mn-ea"/>
              </a:rPr>
              <a:t>及其并行策略</a:t>
            </a:r>
            <a:endParaRPr lang="en-US" altLang="zh-CN" sz="1600" dirty="0">
              <a:solidFill>
                <a:srgbClr val="002060"/>
              </a:solidFill>
              <a:latin typeface="微软雅黑" panose="020B0503020204020204" pitchFamily="34" charset="-122"/>
              <a:ea typeface="微软雅黑" panose="020B0503020204020204" pitchFamily="34" charset="-122"/>
              <a:sym typeface="+mn-ea"/>
            </a:endParaRPr>
          </a:p>
        </p:txBody>
      </p:sp>
      <p:cxnSp>
        <p:nvCxnSpPr>
          <p:cNvPr id="6" name="直接连接符 5"/>
          <p:cNvCxnSpPr/>
          <p:nvPr>
            <p:custDataLst>
              <p:tags r:id="rId4"/>
            </p:custDataLst>
          </p:nvPr>
        </p:nvCxnSpPr>
        <p:spPr>
          <a:xfrm flipV="1">
            <a:off x="435673" y="592987"/>
            <a:ext cx="8025265" cy="3401"/>
          </a:xfrm>
          <a:prstGeom prst="line">
            <a:avLst/>
          </a:prstGeom>
          <a:ln>
            <a:solidFill>
              <a:schemeClr val="tx1">
                <a:lumMod val="65000"/>
                <a:lumOff val="35000"/>
              </a:schemeClr>
            </a:solidFill>
          </a:ln>
        </p:spPr>
        <p:style>
          <a:lnRef idx="1">
            <a:schemeClr val="accent1"/>
          </a:lnRef>
          <a:fillRef idx="0">
            <a:schemeClr val="accent1"/>
          </a:fillRef>
          <a:effectRef idx="0">
            <a:schemeClr val="accent1"/>
          </a:effectRef>
          <a:fontRef idx="minor">
            <a:schemeClr val="tx1"/>
          </a:fontRef>
        </p:style>
      </p:cxnSp>
      <p:sp>
        <p:nvSpPr>
          <p:cNvPr id="8" name="文本框 7"/>
          <p:cNvSpPr txBox="1"/>
          <p:nvPr/>
        </p:nvSpPr>
        <p:spPr>
          <a:xfrm>
            <a:off x="539433" y="3003550"/>
            <a:ext cx="3410585" cy="1918970"/>
          </a:xfrm>
          <a:prstGeom prst="rect">
            <a:avLst/>
          </a:prstGeom>
          <a:noFill/>
        </p:spPr>
        <p:txBody>
          <a:bodyPr wrap="square" rtlCol="0">
            <a:noAutofit/>
          </a:bodyPr>
          <a:p>
            <a:pPr algn="just"/>
            <a:r>
              <a:rPr lang="en-US" altLang="zh-CN" b="1">
                <a:solidFill>
                  <a:schemeClr val="tx2"/>
                </a:solidFill>
                <a:uFillTx/>
                <a:latin typeface="Times New Roman" panose="02020603050405020304" pitchFamily="18" charset="0"/>
                <a:ea typeface="华文中宋" panose="02010600040101010101" charset="-122"/>
                <a:sym typeface="+mn-ea"/>
              </a:rPr>
              <a:t>GPU</a:t>
            </a:r>
            <a:r>
              <a:rPr lang="zh-CN" altLang="en-US" b="1">
                <a:solidFill>
                  <a:schemeClr val="tx2"/>
                </a:solidFill>
                <a:uFillTx/>
                <a:latin typeface="Times New Roman" panose="02020603050405020304" pitchFamily="18" charset="0"/>
                <a:ea typeface="华文中宋" panose="02010600040101010101" charset="-122"/>
                <a:sym typeface="+mn-ea"/>
              </a:rPr>
              <a:t>在脉冲星搜索中的局限性</a:t>
            </a:r>
            <a:r>
              <a:rPr lang="en-US" altLang="zh-CN" b="1">
                <a:solidFill>
                  <a:schemeClr val="tx2"/>
                </a:solidFill>
                <a:uFillTx/>
                <a:latin typeface="Times New Roman" panose="02020603050405020304" pitchFamily="18" charset="0"/>
                <a:ea typeface="华文中宋" panose="02010600040101010101" charset="-122"/>
                <a:sym typeface="+mn-ea"/>
              </a:rPr>
              <a:t>:</a:t>
            </a:r>
            <a:endParaRPr lang="en-US" altLang="zh-CN" sz="1600" b="1">
              <a:solidFill>
                <a:schemeClr val="tx2"/>
              </a:solidFill>
              <a:uFillTx/>
              <a:latin typeface="Times New Roman" panose="02020603050405020304" pitchFamily="18" charset="0"/>
              <a:ea typeface="华文中宋" panose="02010600040101010101" charset="-122"/>
            </a:endParaRPr>
          </a:p>
          <a:p>
            <a:pPr algn="just"/>
            <a:endParaRPr lang="en-US" altLang="zh-CN" sz="1600" b="1">
              <a:solidFill>
                <a:schemeClr val="tx2"/>
              </a:solidFill>
              <a:uFillTx/>
              <a:latin typeface="宋体" panose="02010600030101010101" pitchFamily="2" charset="-122"/>
              <a:ea typeface="宋体" panose="02010600030101010101" pitchFamily="2" charset="-122"/>
            </a:endParaRPr>
          </a:p>
          <a:p>
            <a:pPr indent="0" algn="just" fontAlgn="auto">
              <a:spcAft>
                <a:spcPts val="1200"/>
              </a:spcAft>
            </a:pPr>
            <a:r>
              <a:rPr lang="en-US" altLang="zh-CN" sz="1600">
                <a:solidFill>
                  <a:schemeClr val="tx1"/>
                </a:solidFill>
                <a:uFillTx/>
                <a:latin typeface="宋体" panose="02010600030101010101" pitchFamily="2" charset="-122"/>
                <a:ea typeface="宋体" panose="02010600030101010101" pitchFamily="2" charset="-122"/>
              </a:rPr>
              <a:t>•</a:t>
            </a:r>
            <a:r>
              <a:rPr lang="zh-CN" altLang="en-US" sz="1600">
                <a:solidFill>
                  <a:schemeClr val="tx1"/>
                </a:solidFill>
                <a:uFillTx/>
                <a:latin typeface="Times New Roman" panose="02020603050405020304" pitchFamily="18" charset="0"/>
                <a:ea typeface="华文中宋" panose="02010600040101010101" charset="-122"/>
              </a:rPr>
              <a:t>擅长计算，不擅长小文件频繁读写；</a:t>
            </a:r>
            <a:endParaRPr lang="en-US" altLang="zh-CN" sz="1600">
              <a:solidFill>
                <a:schemeClr val="tx1"/>
              </a:solidFill>
              <a:uFillTx/>
              <a:latin typeface="Times New Roman" panose="02020603050405020304" pitchFamily="18" charset="0"/>
              <a:ea typeface="华文中宋" panose="02010600040101010101" charset="-122"/>
            </a:endParaRPr>
          </a:p>
          <a:p>
            <a:pPr indent="0" algn="just" fontAlgn="auto">
              <a:spcAft>
                <a:spcPts val="1200"/>
              </a:spcAft>
            </a:pPr>
            <a:r>
              <a:rPr lang="zh-CN" altLang="en-US" sz="1600">
                <a:solidFill>
                  <a:schemeClr val="tx1"/>
                </a:solidFill>
                <a:uFillTx/>
                <a:latin typeface="宋体" panose="02010600030101010101" pitchFamily="2" charset="-122"/>
                <a:ea typeface="宋体" panose="02010600030101010101" pitchFamily="2" charset="-122"/>
              </a:rPr>
              <a:t>•</a:t>
            </a:r>
            <a:r>
              <a:rPr lang="zh-CN" altLang="en-US" sz="1600">
                <a:solidFill>
                  <a:schemeClr val="tx1"/>
                </a:solidFill>
                <a:uFillTx/>
                <a:latin typeface="Times New Roman" panose="02020603050405020304" pitchFamily="18" charset="0"/>
                <a:ea typeface="华文中宋" panose="02010600040101010101" charset="-122"/>
              </a:rPr>
              <a:t>实时处理压力巨大；</a:t>
            </a:r>
            <a:endParaRPr lang="en-US" altLang="zh-CN" sz="1600">
              <a:solidFill>
                <a:schemeClr val="tx1"/>
              </a:solidFill>
              <a:uFillTx/>
              <a:latin typeface="Times New Roman" panose="02020603050405020304" pitchFamily="18" charset="0"/>
              <a:ea typeface="华文中宋" panose="02010600040101010101" charset="-122"/>
            </a:endParaRPr>
          </a:p>
          <a:p>
            <a:pPr indent="0" algn="just" fontAlgn="auto">
              <a:spcAft>
                <a:spcPts val="1200"/>
              </a:spcAft>
            </a:pPr>
            <a:r>
              <a:rPr lang="zh-CN" altLang="en-US" sz="1600">
                <a:solidFill>
                  <a:schemeClr val="tx1"/>
                </a:solidFill>
                <a:uFillTx/>
                <a:latin typeface="宋体" panose="02010600030101010101" pitchFamily="2" charset="-122"/>
                <a:ea typeface="宋体" panose="02010600030101010101" pitchFamily="2" charset="-122"/>
              </a:rPr>
              <a:t>•</a:t>
            </a:r>
            <a:r>
              <a:rPr lang="zh-CN" altLang="en-US" sz="1600">
                <a:solidFill>
                  <a:schemeClr val="tx1"/>
                </a:solidFill>
                <a:uFillTx/>
                <a:latin typeface="Times New Roman" panose="02020603050405020304" pitchFamily="18" charset="0"/>
                <a:ea typeface="华文中宋" panose="02010600040101010101" charset="-122"/>
              </a:rPr>
              <a:t>早期硬件条件限制。</a:t>
            </a:r>
            <a:endParaRPr lang="zh-CN" altLang="en-US" sz="1600">
              <a:solidFill>
                <a:schemeClr val="tx1"/>
              </a:solidFill>
              <a:uFillTx/>
              <a:latin typeface="Times New Roman" panose="02020603050405020304" pitchFamily="18" charset="0"/>
              <a:ea typeface="华文中宋" panose="02010600040101010101" charset="-122"/>
            </a:endParaRPr>
          </a:p>
        </p:txBody>
      </p:sp>
      <p:sp>
        <p:nvSpPr>
          <p:cNvPr id="12" name="文本框 11"/>
          <p:cNvSpPr txBox="1"/>
          <p:nvPr/>
        </p:nvSpPr>
        <p:spPr>
          <a:xfrm>
            <a:off x="547688" y="700405"/>
            <a:ext cx="3395345" cy="2061210"/>
          </a:xfrm>
          <a:prstGeom prst="rect">
            <a:avLst/>
          </a:prstGeom>
          <a:noFill/>
        </p:spPr>
        <p:txBody>
          <a:bodyPr wrap="square" rtlCol="0">
            <a:spAutoFit/>
          </a:bodyPr>
          <a:p>
            <a:pPr algn="just"/>
            <a:r>
              <a:rPr lang="en-US" altLang="zh-CN" b="1">
                <a:solidFill>
                  <a:schemeClr val="tx2"/>
                </a:solidFill>
                <a:uFillTx/>
                <a:latin typeface="Times New Roman" panose="02020603050405020304" pitchFamily="18" charset="0"/>
                <a:ea typeface="华文中宋" panose="02010600040101010101" charset="-122"/>
              </a:rPr>
              <a:t>GPU</a:t>
            </a:r>
            <a:r>
              <a:rPr lang="zh-CN" altLang="en-US" b="1">
                <a:solidFill>
                  <a:schemeClr val="tx2"/>
                </a:solidFill>
                <a:uFillTx/>
                <a:latin typeface="Times New Roman" panose="02020603050405020304" pitchFamily="18" charset="0"/>
                <a:ea typeface="华文中宋" panose="02010600040101010101" charset="-122"/>
              </a:rPr>
              <a:t>在脉冲星搜索中的优势</a:t>
            </a:r>
            <a:r>
              <a:rPr lang="en-US" altLang="zh-CN" b="1">
                <a:solidFill>
                  <a:schemeClr val="tx2"/>
                </a:solidFill>
                <a:uFillTx/>
                <a:latin typeface="Times New Roman" panose="02020603050405020304" pitchFamily="18" charset="0"/>
                <a:ea typeface="华文中宋" panose="02010600040101010101" charset="-122"/>
              </a:rPr>
              <a:t>:</a:t>
            </a:r>
            <a:endParaRPr lang="en-US" altLang="zh-CN" b="1">
              <a:solidFill>
                <a:schemeClr val="tx2"/>
              </a:solidFill>
              <a:uFillTx/>
              <a:latin typeface="Times New Roman" panose="02020603050405020304" pitchFamily="18" charset="0"/>
              <a:ea typeface="华文中宋" panose="02010600040101010101" charset="-122"/>
            </a:endParaRPr>
          </a:p>
          <a:p>
            <a:pPr algn="just"/>
            <a:endParaRPr lang="en-US" altLang="zh-CN" sz="1600" b="1">
              <a:solidFill>
                <a:schemeClr val="tx2"/>
              </a:solidFill>
              <a:uFillTx/>
              <a:latin typeface="Times New Roman" panose="02020603050405020304" pitchFamily="18" charset="0"/>
              <a:ea typeface="华文中宋" panose="02010600040101010101" charset="-122"/>
            </a:endParaRPr>
          </a:p>
          <a:p>
            <a:pPr indent="0" algn="just" fontAlgn="auto">
              <a:spcAft>
                <a:spcPts val="1200"/>
              </a:spcAft>
            </a:pPr>
            <a:r>
              <a:rPr lang="zh-CN" altLang="en-US" sz="1600" b="1">
                <a:solidFill>
                  <a:schemeClr val="tx2"/>
                </a:solidFill>
                <a:uFillTx/>
                <a:latin typeface="宋体" panose="02010600030101010101" pitchFamily="2" charset="-122"/>
                <a:ea typeface="宋体" panose="02010600030101010101" pitchFamily="2" charset="-122"/>
                <a:sym typeface="+mn-ea"/>
              </a:rPr>
              <a:t>•</a:t>
            </a:r>
            <a:r>
              <a:rPr lang="zh-CN" altLang="en-US" sz="1600">
                <a:solidFill>
                  <a:schemeClr val="tx1"/>
                </a:solidFill>
                <a:uFillTx/>
                <a:latin typeface="Times New Roman" panose="02020603050405020304" pitchFamily="18" charset="0"/>
                <a:ea typeface="华文中宋" panose="02010600040101010101" charset="-122"/>
              </a:rPr>
              <a:t>拥有数千个计算核心</a:t>
            </a:r>
            <a:r>
              <a:rPr lang="en-US" altLang="zh-CN" sz="1600">
                <a:solidFill>
                  <a:schemeClr val="tx1"/>
                </a:solidFill>
                <a:uFillTx/>
                <a:latin typeface="Times New Roman" panose="02020603050405020304" pitchFamily="18" charset="0"/>
                <a:ea typeface="华文中宋" panose="02010600040101010101" charset="-122"/>
              </a:rPr>
              <a:t>;</a:t>
            </a:r>
            <a:endParaRPr lang="en-US" altLang="zh-CN" sz="1600">
              <a:solidFill>
                <a:schemeClr val="tx1"/>
              </a:solidFill>
              <a:uFillTx/>
              <a:latin typeface="Times New Roman" panose="02020603050405020304" pitchFamily="18" charset="0"/>
              <a:ea typeface="华文中宋" panose="02010600040101010101" charset="-122"/>
            </a:endParaRPr>
          </a:p>
          <a:p>
            <a:pPr indent="0" algn="just" fontAlgn="auto">
              <a:spcAft>
                <a:spcPts val="1200"/>
              </a:spcAft>
            </a:pPr>
            <a:r>
              <a:rPr lang="zh-CN" altLang="en-US" sz="1600" b="1">
                <a:solidFill>
                  <a:schemeClr val="tx2"/>
                </a:solidFill>
                <a:uFillTx/>
                <a:latin typeface="宋体" panose="02010600030101010101" pitchFamily="2" charset="-122"/>
                <a:ea typeface="宋体" panose="02010600030101010101" pitchFamily="2" charset="-122"/>
                <a:sym typeface="+mn-ea"/>
              </a:rPr>
              <a:t>•</a:t>
            </a:r>
            <a:r>
              <a:rPr lang="en-US" altLang="zh-CN" sz="1600">
                <a:solidFill>
                  <a:srgbClr val="FF0000"/>
                </a:solidFill>
                <a:uFillTx/>
                <a:latin typeface="Times New Roman" panose="02020603050405020304" pitchFamily="18" charset="0"/>
                <a:ea typeface="华文中宋" panose="02010600040101010101" charset="-122"/>
              </a:rPr>
              <a:t>GPU</a:t>
            </a:r>
            <a:r>
              <a:rPr lang="zh-CN" altLang="en-US" sz="1600">
                <a:solidFill>
                  <a:srgbClr val="FF0000"/>
                </a:solidFill>
                <a:uFillTx/>
                <a:latin typeface="Times New Roman" panose="02020603050405020304" pitchFamily="18" charset="0"/>
                <a:ea typeface="华文中宋" panose="02010600040101010101" charset="-122"/>
              </a:rPr>
              <a:t>消色散可比</a:t>
            </a:r>
            <a:r>
              <a:rPr lang="en-US" altLang="zh-CN" sz="1600">
                <a:solidFill>
                  <a:srgbClr val="FF0000"/>
                </a:solidFill>
                <a:uFillTx/>
                <a:latin typeface="Times New Roman" panose="02020603050405020304" pitchFamily="18" charset="0"/>
                <a:ea typeface="华文中宋" panose="02010600040101010101" charset="-122"/>
              </a:rPr>
              <a:t>CPU</a:t>
            </a:r>
            <a:r>
              <a:rPr lang="zh-CN" altLang="en-US" sz="1600">
                <a:solidFill>
                  <a:srgbClr val="FF0000"/>
                </a:solidFill>
                <a:uFillTx/>
                <a:latin typeface="Times New Roman" panose="02020603050405020304" pitchFamily="18" charset="0"/>
                <a:ea typeface="华文中宋" panose="02010600040101010101" charset="-122"/>
              </a:rPr>
              <a:t>快数十倍</a:t>
            </a:r>
            <a:r>
              <a:rPr lang="en-US" altLang="zh-CN" sz="1600">
                <a:solidFill>
                  <a:schemeClr val="tx1"/>
                </a:solidFill>
                <a:uFillTx/>
                <a:latin typeface="Times New Roman" panose="02020603050405020304" pitchFamily="18" charset="0"/>
                <a:ea typeface="华文中宋" panose="02010600040101010101" charset="-122"/>
              </a:rPr>
              <a:t>;</a:t>
            </a:r>
            <a:endParaRPr lang="zh-CN" altLang="en-US" sz="1600">
              <a:solidFill>
                <a:schemeClr val="tx1"/>
              </a:solidFill>
              <a:uFillTx/>
              <a:latin typeface="Times New Roman" panose="02020603050405020304" pitchFamily="18" charset="0"/>
              <a:ea typeface="华文中宋" panose="02010600040101010101" charset="-122"/>
            </a:endParaRPr>
          </a:p>
          <a:p>
            <a:pPr indent="0" algn="just" fontAlgn="auto">
              <a:spcAft>
                <a:spcPts val="1200"/>
              </a:spcAft>
            </a:pPr>
            <a:r>
              <a:rPr lang="zh-CN" altLang="en-US" sz="1600" b="1">
                <a:solidFill>
                  <a:schemeClr val="tx2"/>
                </a:solidFill>
                <a:uFillTx/>
                <a:latin typeface="宋体" panose="02010600030101010101" pitchFamily="2" charset="-122"/>
                <a:ea typeface="宋体" panose="02010600030101010101" pitchFamily="2" charset="-122"/>
                <a:sym typeface="+mn-ea"/>
              </a:rPr>
              <a:t>•</a:t>
            </a:r>
            <a:r>
              <a:rPr lang="zh-CN" altLang="en-US" sz="1600">
                <a:solidFill>
                  <a:schemeClr val="tx1"/>
                </a:solidFill>
                <a:uFillTx/>
                <a:latin typeface="Times New Roman" panose="02020603050405020304" pitchFamily="18" charset="0"/>
                <a:ea typeface="华文中宋" panose="02010600040101010101" charset="-122"/>
              </a:rPr>
              <a:t>可大幅</a:t>
            </a:r>
            <a:r>
              <a:rPr lang="zh-CN" altLang="en-US" sz="1600">
                <a:solidFill>
                  <a:srgbClr val="FF0000"/>
                </a:solidFill>
                <a:uFillTx/>
                <a:latin typeface="Times New Roman" panose="02020603050405020304" pitchFamily="18" charset="0"/>
                <a:ea typeface="华文中宋" panose="02010600040101010101" charset="-122"/>
              </a:rPr>
              <a:t>缩短周期搜索时间</a:t>
            </a:r>
            <a:r>
              <a:rPr lang="en-US" altLang="zh-CN" sz="1600">
                <a:solidFill>
                  <a:schemeClr val="tx1"/>
                </a:solidFill>
                <a:uFillTx/>
                <a:latin typeface="Times New Roman" panose="02020603050405020304" pitchFamily="18" charset="0"/>
                <a:ea typeface="华文中宋" panose="02010600040101010101" charset="-122"/>
              </a:rPr>
              <a:t>;</a:t>
            </a:r>
            <a:endParaRPr lang="zh-CN" altLang="en-US" sz="1600">
              <a:solidFill>
                <a:schemeClr val="tx1"/>
              </a:solidFill>
              <a:uFillTx/>
              <a:latin typeface="Times New Roman" panose="02020603050405020304" pitchFamily="18" charset="0"/>
              <a:ea typeface="华文中宋" panose="02010600040101010101" charset="-122"/>
            </a:endParaRPr>
          </a:p>
          <a:p>
            <a:pPr indent="0" algn="just" fontAlgn="auto">
              <a:spcAft>
                <a:spcPts val="1200"/>
              </a:spcAft>
            </a:pPr>
            <a:r>
              <a:rPr lang="zh-CN" altLang="en-US" sz="1600" b="1">
                <a:solidFill>
                  <a:schemeClr val="tx2"/>
                </a:solidFill>
                <a:uFillTx/>
                <a:latin typeface="宋体" panose="02010600030101010101" pitchFamily="2" charset="-122"/>
                <a:ea typeface="宋体" panose="02010600030101010101" pitchFamily="2" charset="-122"/>
                <a:sym typeface="+mn-ea"/>
              </a:rPr>
              <a:t>•</a:t>
            </a:r>
            <a:r>
              <a:rPr lang="zh-CN" altLang="en-US" sz="1600">
                <a:solidFill>
                  <a:schemeClr val="tx1"/>
                </a:solidFill>
                <a:uFillTx/>
                <a:latin typeface="Times New Roman" panose="02020603050405020304" pitchFamily="18" charset="0"/>
                <a:ea typeface="华文中宋" panose="02010600040101010101" charset="-122"/>
              </a:rPr>
              <a:t>适合</a:t>
            </a:r>
            <a:r>
              <a:rPr lang="zh-CN" altLang="en-US" sz="1600">
                <a:solidFill>
                  <a:srgbClr val="FF0000"/>
                </a:solidFill>
                <a:uFillTx/>
                <a:latin typeface="Times New Roman" panose="02020603050405020304" pitchFamily="18" charset="0"/>
                <a:ea typeface="华文中宋" panose="02010600040101010101" charset="-122"/>
              </a:rPr>
              <a:t>大文件</a:t>
            </a:r>
            <a:r>
              <a:rPr lang="zh-CN" altLang="en-US" sz="1600">
                <a:solidFill>
                  <a:schemeClr val="tx1"/>
                </a:solidFill>
                <a:uFillTx/>
                <a:latin typeface="Times New Roman" panose="02020603050405020304" pitchFamily="18" charset="0"/>
                <a:ea typeface="华文中宋" panose="02010600040101010101" charset="-122"/>
              </a:rPr>
              <a:t>、</a:t>
            </a:r>
            <a:r>
              <a:rPr lang="zh-CN" altLang="en-US" sz="1600">
                <a:solidFill>
                  <a:srgbClr val="FF0000"/>
                </a:solidFill>
                <a:uFillTx/>
                <a:latin typeface="Times New Roman" panose="02020603050405020304" pitchFamily="18" charset="0"/>
                <a:ea typeface="华文中宋" panose="02010600040101010101" charset="-122"/>
              </a:rPr>
              <a:t>长观测</a:t>
            </a:r>
            <a:r>
              <a:rPr lang="zh-CN" altLang="en-US" sz="1600">
                <a:solidFill>
                  <a:schemeClr val="tx1"/>
                </a:solidFill>
                <a:uFillTx/>
                <a:latin typeface="Times New Roman" panose="02020603050405020304" pitchFamily="18" charset="0"/>
                <a:ea typeface="华文中宋" panose="02010600040101010101" charset="-122"/>
              </a:rPr>
              <a:t>场景。</a:t>
            </a:r>
            <a:endParaRPr lang="zh-CN" altLang="en-US" sz="1600">
              <a:solidFill>
                <a:schemeClr val="tx1"/>
              </a:solidFill>
              <a:uFillTx/>
              <a:latin typeface="Times New Roman" panose="02020603050405020304" pitchFamily="18" charset="0"/>
              <a:ea typeface="华文中宋" panose="02010600040101010101" charset="-122"/>
            </a:endParaRPr>
          </a:p>
        </p:txBody>
      </p:sp>
      <p:sp>
        <p:nvSpPr>
          <p:cNvPr id="13" name="矩形 12"/>
          <p:cNvSpPr/>
          <p:nvPr/>
        </p:nvSpPr>
        <p:spPr>
          <a:xfrm>
            <a:off x="363220" y="675640"/>
            <a:ext cx="3764280" cy="2110740"/>
          </a:xfrm>
          <a:prstGeom prst="rect">
            <a:avLst/>
          </a:prstGeom>
        </p:spPr>
        <p:style>
          <a:lnRef idx="2">
            <a:schemeClr val="accent1"/>
          </a:lnRef>
          <a:fillRef idx="0">
            <a:srgbClr val="FFFFFF"/>
          </a:fillRef>
          <a:effectRef idx="0">
            <a:srgbClr val="FFFFFF"/>
          </a:effectRef>
          <a:fontRef idx="minor">
            <a:schemeClr val="tx1"/>
          </a:fontRef>
        </p:style>
        <p:txBody>
          <a:bodyPr rtlCol="0" anchor="ctr"/>
          <a:p>
            <a:pPr algn="ctr"/>
            <a:endParaRPr lang="zh-CN" altLang="en-US"/>
          </a:p>
        </p:txBody>
      </p:sp>
      <p:sp>
        <p:nvSpPr>
          <p:cNvPr id="15" name="矩形 14"/>
          <p:cNvSpPr/>
          <p:nvPr/>
        </p:nvSpPr>
        <p:spPr>
          <a:xfrm>
            <a:off x="362585" y="2907665"/>
            <a:ext cx="3764280" cy="1753235"/>
          </a:xfrm>
          <a:prstGeom prst="rect">
            <a:avLst/>
          </a:prstGeom>
        </p:spPr>
        <p:style>
          <a:lnRef idx="2">
            <a:schemeClr val="accent1"/>
          </a:lnRef>
          <a:fillRef idx="0">
            <a:srgbClr val="FFFFFF"/>
          </a:fillRef>
          <a:effectRef idx="0">
            <a:srgbClr val="FFFFFF"/>
          </a:effectRef>
          <a:fontRef idx="minor">
            <a:schemeClr val="tx1"/>
          </a:fontRef>
        </p:style>
        <p:txBody>
          <a:bodyPr rtlCol="0" anchor="ctr"/>
          <a:p>
            <a:pPr algn="ctr"/>
            <a:endParaRPr lang="zh-CN" altLang="en-US"/>
          </a:p>
        </p:txBody>
      </p:sp>
      <p:pic>
        <p:nvPicPr>
          <p:cNvPr id="9" name="图片 8" descr="/private/var/folders/f1/t_hxfyvd6xb5h76fl6dd2cqm0000gn/T/com.kingsoft.wpsoffice.mac/picturecompress_20230407224643/output_1.pngoutput_1"/>
          <p:cNvPicPr>
            <a:picLocks noChangeAspect="1"/>
          </p:cNvPicPr>
          <p:nvPr/>
        </p:nvPicPr>
        <p:blipFill>
          <a:blip r:embed="rId5"/>
          <a:srcRect/>
          <a:stretch>
            <a:fillRect/>
          </a:stretch>
        </p:blipFill>
        <p:spPr bwMode="auto">
          <a:xfrm>
            <a:off x="6660515" y="51435"/>
            <a:ext cx="2374265" cy="4984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 name="文本框 9"/>
          <p:cNvSpPr txBox="1"/>
          <p:nvPr/>
        </p:nvSpPr>
        <p:spPr>
          <a:xfrm>
            <a:off x="6732270" y="699770"/>
            <a:ext cx="1934210" cy="368300"/>
          </a:xfrm>
          <a:prstGeom prst="rect">
            <a:avLst/>
          </a:prstGeom>
          <a:noFill/>
        </p:spPr>
        <p:txBody>
          <a:bodyPr wrap="square" rtlCol="0">
            <a:spAutoFit/>
          </a:bodyPr>
          <a:p>
            <a:pPr algn="r"/>
            <a:r>
              <a:rPr lang="en-US" altLang="zh-CN"/>
              <a:t>（Yu et al., 2020</a:t>
            </a:r>
            <a:r>
              <a:rPr lang="zh-CN" altLang="en-US"/>
              <a:t>）</a:t>
            </a:r>
            <a:endParaRPr lang="zh-CN" altLang="en-US"/>
          </a:p>
        </p:txBody>
      </p:sp>
      <p:sp>
        <p:nvSpPr>
          <p:cNvPr id="27" name="文本框 26"/>
          <p:cNvSpPr txBox="1"/>
          <p:nvPr/>
        </p:nvSpPr>
        <p:spPr>
          <a:xfrm>
            <a:off x="8443595" y="4679950"/>
            <a:ext cx="521970" cy="368300"/>
          </a:xfrm>
          <a:prstGeom prst="rect">
            <a:avLst/>
          </a:prstGeom>
          <a:noFill/>
        </p:spPr>
        <p:txBody>
          <a:bodyPr wrap="square" rtlCol="0">
            <a:spAutoFit/>
          </a:bodyPr>
          <a:p>
            <a:pPr algn="ctr"/>
            <a:r>
              <a:rPr lang="en-US" altLang="zh-CN" b="1">
                <a:solidFill>
                  <a:schemeClr val="tx2"/>
                </a:solidFill>
                <a:uFillTx/>
                <a:latin typeface="Times New Roman" panose="02020603050405020304" pitchFamily="18" charset="0"/>
              </a:rPr>
              <a:t>03</a:t>
            </a:r>
            <a:endParaRPr lang="en-US" altLang="zh-CN" b="1">
              <a:solidFill>
                <a:schemeClr val="tx2"/>
              </a:solidFill>
              <a:uFillTx/>
              <a:latin typeface="Times New Roman" panose="02020603050405020304" pitchFamily="18" charset="0"/>
            </a:endParaRPr>
          </a:p>
        </p:txBody>
      </p:sp>
      <p:sp>
        <p:nvSpPr>
          <p:cNvPr id="11" name="文本框 10"/>
          <p:cNvSpPr txBox="1"/>
          <p:nvPr/>
        </p:nvSpPr>
        <p:spPr>
          <a:xfrm>
            <a:off x="4356100" y="699135"/>
            <a:ext cx="4135120" cy="4179570"/>
          </a:xfrm>
          <a:prstGeom prst="rect">
            <a:avLst/>
          </a:prstGeom>
          <a:noFill/>
        </p:spPr>
        <p:txBody>
          <a:bodyPr wrap="square" rtlCol="0">
            <a:noAutofit/>
          </a:bodyPr>
          <a:p>
            <a:r>
              <a:rPr lang="en-US" altLang="zh-CN" b="1">
                <a:solidFill>
                  <a:schemeClr val="tx2"/>
                </a:solidFill>
                <a:uFillTx/>
                <a:latin typeface="Times New Roman" panose="02020603050405020304" pitchFamily="18" charset="0"/>
                <a:ea typeface="华文中宋" panose="02010600040101010101" charset="-122"/>
              </a:rPr>
              <a:t>CPU</a:t>
            </a:r>
            <a:r>
              <a:rPr lang="zh-CN" altLang="en-US" b="1">
                <a:solidFill>
                  <a:schemeClr val="tx2"/>
                </a:solidFill>
                <a:uFillTx/>
                <a:latin typeface="Times New Roman" panose="02020603050405020304" pitchFamily="18" charset="0"/>
                <a:ea typeface="华文中宋" panose="02010600040101010101" charset="-122"/>
              </a:rPr>
              <a:t>方案的核心优势：</a:t>
            </a:r>
            <a:endParaRPr lang="zh-CN" altLang="en-US" b="1">
              <a:solidFill>
                <a:schemeClr val="tx2"/>
              </a:solidFill>
              <a:uFillTx/>
              <a:latin typeface="Times New Roman" panose="02020603050405020304" pitchFamily="18" charset="0"/>
              <a:ea typeface="华文中宋" panose="02010600040101010101" charset="-122"/>
            </a:endParaRPr>
          </a:p>
          <a:p>
            <a:endParaRPr lang="en-US" altLang="zh-CN">
              <a:solidFill>
                <a:schemeClr val="tx1"/>
              </a:solidFill>
              <a:uFillTx/>
              <a:latin typeface="Times New Roman" panose="02020603050405020304" pitchFamily="18" charset="0"/>
              <a:ea typeface="华文中宋" panose="02010600040101010101" charset="-122"/>
            </a:endParaRPr>
          </a:p>
          <a:p>
            <a:pPr indent="0" fontAlgn="auto">
              <a:spcAft>
                <a:spcPts val="800"/>
              </a:spcAft>
            </a:pPr>
            <a:r>
              <a:rPr lang="en-US" altLang="zh-CN" b="1">
                <a:solidFill>
                  <a:schemeClr val="tx2"/>
                </a:solidFill>
                <a:uFillTx/>
                <a:latin typeface="宋体" panose="02010600030101010101" pitchFamily="2" charset="-122"/>
                <a:ea typeface="宋体" panose="02010600030101010101" pitchFamily="2" charset="-122"/>
                <a:sym typeface="+mn-ea"/>
              </a:rPr>
              <a:t>•</a:t>
            </a:r>
            <a:r>
              <a:rPr lang="zh-CN" altLang="en-US">
                <a:solidFill>
                  <a:schemeClr val="tx1"/>
                </a:solidFill>
                <a:uFillTx/>
                <a:latin typeface="Times New Roman" panose="02020603050405020304" pitchFamily="18" charset="0"/>
                <a:ea typeface="华文中宋" panose="02010600040101010101" charset="-122"/>
              </a:rPr>
              <a:t>无</a:t>
            </a:r>
            <a:r>
              <a:rPr lang="en-US" altLang="zh-CN">
                <a:solidFill>
                  <a:schemeClr val="tx1"/>
                </a:solidFill>
                <a:uFillTx/>
                <a:latin typeface="Times New Roman" panose="02020603050405020304" pitchFamily="18" charset="0"/>
                <a:ea typeface="华文中宋" panose="02010600040101010101" charset="-122"/>
              </a:rPr>
              <a:t>I/O</a:t>
            </a:r>
            <a:r>
              <a:rPr lang="zh-CN" altLang="en-US">
                <a:solidFill>
                  <a:schemeClr val="tx1"/>
                </a:solidFill>
                <a:uFillTx/>
                <a:latin typeface="Times New Roman" panose="02020603050405020304" pitchFamily="18" charset="0"/>
                <a:ea typeface="华文中宋" panose="02010600040101010101" charset="-122"/>
              </a:rPr>
              <a:t>瓶颈：数据可直接在内存或本地硬盘处理，避免</a:t>
            </a:r>
            <a:r>
              <a:rPr lang="en-US" altLang="zh-CN">
                <a:solidFill>
                  <a:schemeClr val="tx1"/>
                </a:solidFill>
                <a:uFillTx/>
                <a:latin typeface="Times New Roman" panose="02020603050405020304" pitchFamily="18" charset="0"/>
                <a:ea typeface="华文中宋" panose="02010600040101010101" charset="-122"/>
              </a:rPr>
              <a:t>GPU</a:t>
            </a:r>
            <a:r>
              <a:rPr lang="zh-CN" altLang="en-US">
                <a:solidFill>
                  <a:schemeClr val="tx1"/>
                </a:solidFill>
                <a:uFillTx/>
                <a:latin typeface="Times New Roman" panose="02020603050405020304" pitchFamily="18" charset="0"/>
                <a:ea typeface="华文中宋" panose="02010600040101010101" charset="-122"/>
              </a:rPr>
              <a:t>与主机间的频繁传输。</a:t>
            </a:r>
            <a:endParaRPr lang="en-US" altLang="zh-CN">
              <a:solidFill>
                <a:schemeClr val="tx1"/>
              </a:solidFill>
              <a:uFillTx/>
              <a:latin typeface="Times New Roman" panose="02020603050405020304" pitchFamily="18" charset="0"/>
              <a:ea typeface="华文中宋" panose="02010600040101010101" charset="-122"/>
            </a:endParaRPr>
          </a:p>
          <a:p>
            <a:pPr indent="0" fontAlgn="auto">
              <a:spcAft>
                <a:spcPts val="800"/>
              </a:spcAft>
            </a:pPr>
            <a:r>
              <a:rPr lang="en-US" altLang="zh-CN" b="1">
                <a:solidFill>
                  <a:schemeClr val="tx2"/>
                </a:solidFill>
                <a:uFillTx/>
                <a:latin typeface="宋体" panose="02010600030101010101" pitchFamily="2" charset="-122"/>
                <a:ea typeface="宋体" panose="02010600030101010101" pitchFamily="2" charset="-122"/>
                <a:sym typeface="+mn-ea"/>
              </a:rPr>
              <a:t>•</a:t>
            </a:r>
            <a:r>
              <a:rPr lang="zh-CN" altLang="en-US">
                <a:solidFill>
                  <a:schemeClr val="tx1"/>
                </a:solidFill>
                <a:uFillTx/>
                <a:latin typeface="Times New Roman" panose="02020603050405020304" pitchFamily="18" charset="0"/>
                <a:ea typeface="华文中宋" panose="02010600040101010101" charset="-122"/>
              </a:rPr>
              <a:t>充分利用现有集群：团队已配备20个计算节点</a:t>
            </a:r>
            <a:r>
              <a:rPr lang="en-US" altLang="zh-CN">
                <a:solidFill>
                  <a:schemeClr val="tx1"/>
                </a:solidFill>
                <a:uFillTx/>
                <a:latin typeface="Times New Roman" panose="02020603050405020304" pitchFamily="18" charset="0"/>
                <a:ea typeface="华文中宋" panose="02010600040101010101" charset="-122"/>
              </a:rPr>
              <a:t>，</a:t>
            </a:r>
            <a:r>
              <a:rPr lang="zh-CN" altLang="en-US">
                <a:solidFill>
                  <a:schemeClr val="tx1"/>
                </a:solidFill>
                <a:uFillTx/>
                <a:latin typeface="Times New Roman" panose="02020603050405020304" pitchFamily="18" charset="0"/>
                <a:ea typeface="华文中宋" panose="02010600040101010101" charset="-122"/>
              </a:rPr>
              <a:t>无需额外硬件投入。</a:t>
            </a:r>
            <a:endParaRPr lang="en-US" altLang="zh-CN">
              <a:solidFill>
                <a:schemeClr val="tx1"/>
              </a:solidFill>
              <a:uFillTx/>
              <a:latin typeface="Times New Roman" panose="02020603050405020304" pitchFamily="18" charset="0"/>
              <a:ea typeface="华文中宋" panose="02010600040101010101" charset="-122"/>
            </a:endParaRPr>
          </a:p>
          <a:p>
            <a:pPr indent="0" fontAlgn="auto">
              <a:spcAft>
                <a:spcPts val="800"/>
              </a:spcAft>
            </a:pPr>
            <a:r>
              <a:rPr lang="en-US" altLang="zh-CN" b="1">
                <a:solidFill>
                  <a:schemeClr val="tx2"/>
                </a:solidFill>
                <a:uFillTx/>
                <a:latin typeface="宋体" panose="02010600030101010101" pitchFamily="2" charset="-122"/>
                <a:ea typeface="宋体" panose="02010600030101010101" pitchFamily="2" charset="-122"/>
                <a:sym typeface="+mn-ea"/>
              </a:rPr>
              <a:t>•</a:t>
            </a:r>
            <a:r>
              <a:rPr lang="zh-CN" altLang="en-US">
                <a:solidFill>
                  <a:schemeClr val="tx1"/>
                </a:solidFill>
                <a:uFillTx/>
                <a:latin typeface="Times New Roman" panose="02020603050405020304" pitchFamily="18" charset="0"/>
                <a:ea typeface="华文中宋" panose="02010600040101010101" charset="-122"/>
              </a:rPr>
              <a:t>易于部署与调试：基于</a:t>
            </a:r>
            <a:r>
              <a:rPr lang="en-US" altLang="zh-CN">
                <a:solidFill>
                  <a:schemeClr val="tx1"/>
                </a:solidFill>
                <a:uFillTx/>
                <a:latin typeface="Times New Roman" panose="02020603050405020304" pitchFamily="18" charset="0"/>
                <a:ea typeface="华文中宋" panose="02010600040101010101" charset="-122"/>
              </a:rPr>
              <a:t>PRESTO</a:t>
            </a:r>
            <a:r>
              <a:rPr lang="zh-CN" altLang="en-US">
                <a:solidFill>
                  <a:schemeClr val="tx1"/>
                </a:solidFill>
                <a:uFillTx/>
                <a:latin typeface="Times New Roman" panose="02020603050405020304" pitchFamily="18" charset="0"/>
                <a:ea typeface="华文中宋" panose="02010600040101010101" charset="-122"/>
              </a:rPr>
              <a:t>这一成熟的</a:t>
            </a:r>
            <a:r>
              <a:rPr lang="en-US" altLang="zh-CN">
                <a:solidFill>
                  <a:srgbClr val="FF0000"/>
                </a:solidFill>
                <a:uFillTx/>
                <a:latin typeface="Times New Roman" panose="02020603050405020304" pitchFamily="18" charset="0"/>
                <a:ea typeface="华文中宋" panose="02010600040101010101" charset="-122"/>
              </a:rPr>
              <a:t>CPU</a:t>
            </a:r>
            <a:r>
              <a:rPr lang="zh-CN" altLang="en-US">
                <a:solidFill>
                  <a:srgbClr val="FF0000"/>
                </a:solidFill>
                <a:uFillTx/>
                <a:latin typeface="Times New Roman" panose="02020603050405020304" pitchFamily="18" charset="0"/>
                <a:ea typeface="华文中宋" panose="02010600040101010101" charset="-122"/>
              </a:rPr>
              <a:t>开源脉冲星搜索工具包</a:t>
            </a:r>
            <a:r>
              <a:rPr lang="zh-CN" altLang="en-US">
                <a:solidFill>
                  <a:schemeClr val="tx1"/>
                </a:solidFill>
                <a:uFillTx/>
                <a:latin typeface="Times New Roman" panose="02020603050405020304" pitchFamily="18" charset="0"/>
                <a:ea typeface="华文中宋" panose="02010600040101010101" charset="-122"/>
              </a:rPr>
              <a:t>，无需修改底层代码即可实现并行化。</a:t>
            </a:r>
            <a:endParaRPr lang="en-US" altLang="zh-CN">
              <a:solidFill>
                <a:schemeClr val="tx1"/>
              </a:solidFill>
              <a:uFillTx/>
              <a:latin typeface="Times New Roman" panose="02020603050405020304" pitchFamily="18" charset="0"/>
              <a:ea typeface="华文中宋" panose="02010600040101010101" charset="-122"/>
            </a:endParaRPr>
          </a:p>
          <a:p>
            <a:pPr indent="0" fontAlgn="auto">
              <a:spcAft>
                <a:spcPts val="800"/>
              </a:spcAft>
            </a:pPr>
            <a:r>
              <a:rPr lang="en-US" altLang="zh-CN" b="1">
                <a:solidFill>
                  <a:schemeClr val="tx2"/>
                </a:solidFill>
                <a:uFillTx/>
                <a:latin typeface="宋体" panose="02010600030101010101" pitchFamily="2" charset="-122"/>
                <a:ea typeface="宋体" panose="02010600030101010101" pitchFamily="2" charset="-122"/>
                <a:sym typeface="+mn-ea"/>
              </a:rPr>
              <a:t>•</a:t>
            </a:r>
            <a:r>
              <a:rPr lang="zh-CN" altLang="en-US">
                <a:solidFill>
                  <a:schemeClr val="tx1"/>
                </a:solidFill>
                <a:uFillTx/>
                <a:latin typeface="Times New Roman" panose="02020603050405020304" pitchFamily="18" charset="0"/>
                <a:ea typeface="华文中宋" panose="02010600040101010101" charset="-122"/>
              </a:rPr>
              <a:t>实际达到实时处理：使用20个节点，12小时的漂移扫描数据可在约12小时内处理完毕，处理速度接近实时。</a:t>
            </a:r>
            <a:endParaRPr lang="zh-CN" altLang="en-US">
              <a:solidFill>
                <a:schemeClr val="tx1"/>
              </a:solidFill>
              <a:uFillTx/>
              <a:latin typeface="Times New Roman" panose="02020603050405020304" pitchFamily="18" charset="0"/>
              <a:ea typeface="华文中宋" panose="02010600040101010101" charset="-122"/>
            </a:endParaRPr>
          </a:p>
        </p:txBody>
      </p:sp>
      <p:sp>
        <p:nvSpPr>
          <p:cNvPr id="14" name="文本框 13"/>
          <p:cNvSpPr txBox="1"/>
          <p:nvPr/>
        </p:nvSpPr>
        <p:spPr>
          <a:xfrm>
            <a:off x="251460" y="4775200"/>
            <a:ext cx="8219440" cy="368300"/>
          </a:xfrm>
          <a:prstGeom prst="rect">
            <a:avLst/>
          </a:prstGeom>
          <a:noFill/>
        </p:spPr>
        <p:txBody>
          <a:bodyPr wrap="square" rtlCol="0">
            <a:spAutoFit/>
          </a:bodyPr>
          <a:p>
            <a:pPr algn="ctr"/>
            <a:r>
              <a:rPr lang="zh-CN" altLang="en-US" b="1">
                <a:solidFill>
                  <a:srgbClr val="FF0000"/>
                </a:solidFill>
              </a:rPr>
              <a:t>原工作基于当时的数据组织形式和集群硬件条件选择 </a:t>
            </a:r>
            <a:r>
              <a:rPr lang="en-US" altLang="zh-CN" b="1">
                <a:solidFill>
                  <a:srgbClr val="FF0000"/>
                </a:solidFill>
              </a:rPr>
              <a:t>CPU </a:t>
            </a:r>
            <a:r>
              <a:rPr lang="zh-CN" altLang="en-US" b="1">
                <a:solidFill>
                  <a:srgbClr val="FF0000"/>
                </a:solidFill>
              </a:rPr>
              <a:t>并行方案。</a:t>
            </a:r>
            <a:endParaRPr lang="zh-CN" altLang="en-US" b="1">
              <a:solidFill>
                <a:srgbClr val="FF0000"/>
              </a:solidFill>
            </a:endParaRPr>
          </a:p>
        </p:txBody>
      </p:sp>
    </p:spTree>
  </p:cSld>
  <p:clrMapOvr>
    <a:masterClrMapping/>
  </p:clrMapOvr>
  <mc:AlternateContent xmlns:mc="http://schemas.openxmlformats.org/markup-compatibility/2006">
    <mc:Choice xmlns:p14="http://schemas.microsoft.com/office/powerpoint/2010/main" Requires="p14">
      <p:transition spd="slow" p14:dur="899"/>
    </mc:Choice>
    <mc:Fallback>
      <p:transition spd="slow"/>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p:bldP spid="14" grpId="1"/>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1"/>
          <p:cNvGrpSpPr/>
          <p:nvPr/>
        </p:nvGrpSpPr>
        <p:grpSpPr>
          <a:xfrm>
            <a:off x="453674" y="300777"/>
            <a:ext cx="216028" cy="216000"/>
            <a:chOff x="1827622" y="1343919"/>
            <a:chExt cx="2304000" cy="2304000"/>
          </a:xfrm>
        </p:grpSpPr>
        <p:sp>
          <p:nvSpPr>
            <p:cNvPr id="3" name="椭圆 2"/>
            <p:cNvSpPr/>
            <p:nvPr>
              <p:custDataLst>
                <p:tags r:id="rId1"/>
              </p:custDataLst>
            </p:nvPr>
          </p:nvSpPr>
          <p:spPr>
            <a:xfrm>
              <a:off x="1827622" y="1343919"/>
              <a:ext cx="2304000" cy="2304000"/>
            </a:xfrm>
            <a:prstGeom prst="ellipse">
              <a:avLst/>
            </a:prstGeom>
            <a:gradFill flip="none" rotWithShape="1">
              <a:gsLst>
                <a:gs pos="100000">
                  <a:schemeClr val="tx1">
                    <a:lumMod val="85000"/>
                    <a:lumOff val="15000"/>
                  </a:schemeClr>
                </a:gs>
                <a:gs pos="0">
                  <a:schemeClr val="tx1">
                    <a:lumMod val="65000"/>
                    <a:lumOff val="35000"/>
                  </a:schemeClr>
                </a:gs>
              </a:gsLst>
              <a:path path="circle">
                <a:fillToRect l="100000" b="100000"/>
              </a:path>
              <a:tileRect t="-100000" r="-100000"/>
            </a:gradFill>
            <a:ln w="12700">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ea typeface="微软雅黑" panose="020B0503020204020204" pitchFamily="34" charset="-122"/>
              </a:endParaRPr>
            </a:p>
          </p:txBody>
        </p:sp>
        <p:sp>
          <p:nvSpPr>
            <p:cNvPr id="4" name="椭圆 3"/>
            <p:cNvSpPr/>
            <p:nvPr>
              <p:custDataLst>
                <p:tags r:id="rId2"/>
              </p:custDataLst>
            </p:nvPr>
          </p:nvSpPr>
          <p:spPr>
            <a:xfrm>
              <a:off x="1877481" y="1393778"/>
              <a:ext cx="2204282" cy="2204282"/>
            </a:xfrm>
            <a:prstGeom prst="ellipse">
              <a:avLst/>
            </a:prstGeom>
            <a:solidFill>
              <a:srgbClr val="002060"/>
            </a:solidFill>
            <a:ln w="12700">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ea typeface="微软雅黑" panose="020B0503020204020204" pitchFamily="34" charset="-122"/>
              </a:endParaRPr>
            </a:p>
          </p:txBody>
        </p:sp>
      </p:grpSp>
      <p:sp>
        <p:nvSpPr>
          <p:cNvPr id="5" name="TextBox 50"/>
          <p:cNvSpPr txBox="1"/>
          <p:nvPr>
            <p:custDataLst>
              <p:tags r:id="rId3"/>
            </p:custDataLst>
          </p:nvPr>
        </p:nvSpPr>
        <p:spPr>
          <a:xfrm>
            <a:off x="737235" y="155575"/>
            <a:ext cx="6767195" cy="481330"/>
          </a:xfrm>
          <a:prstGeom prst="rect">
            <a:avLst/>
          </a:prstGeom>
          <a:noFill/>
        </p:spPr>
        <p:txBody>
          <a:bodyPr wrap="none" lIns="68580" tIns="34290" rIns="68580" bIns="34290" rtlCol="0">
            <a:noAutofit/>
          </a:bodyPr>
          <a:lstStyle/>
          <a:p>
            <a:pPr algn="l"/>
            <a:r>
              <a:rPr lang="en-US" altLang="zh-CN" sz="2400" b="1" dirty="0">
                <a:solidFill>
                  <a:srgbClr val="002060"/>
                </a:solidFill>
                <a:latin typeface="微软雅黑" panose="020B0503020204020204" pitchFamily="34" charset="-122"/>
                <a:ea typeface="微软雅黑" panose="020B0503020204020204" pitchFamily="34" charset="-122"/>
                <a:sym typeface="+mn-ea"/>
              </a:rPr>
              <a:t>RPPPS</a:t>
            </a:r>
            <a:r>
              <a:rPr lang="zh-CN" altLang="en-US" sz="2400" b="1" dirty="0">
                <a:solidFill>
                  <a:srgbClr val="002060"/>
                </a:solidFill>
                <a:latin typeface="微软雅黑" panose="020B0503020204020204" pitchFamily="34" charset="-122"/>
                <a:ea typeface="微软雅黑" panose="020B0503020204020204" pitchFamily="34" charset="-122"/>
                <a:sym typeface="+mn-ea"/>
              </a:rPr>
              <a:t>及其并行策略</a:t>
            </a:r>
            <a:endParaRPr lang="zh-CN" altLang="en-US" sz="2400" b="1" dirty="0">
              <a:solidFill>
                <a:srgbClr val="002060"/>
              </a:solidFill>
              <a:latin typeface="微软雅黑" panose="020B0503020204020204" pitchFamily="34" charset="-122"/>
              <a:ea typeface="微软雅黑" panose="020B0503020204020204" pitchFamily="34" charset="-122"/>
              <a:sym typeface="+mn-ea"/>
            </a:endParaRPr>
          </a:p>
          <a:p>
            <a:pPr algn="l"/>
            <a:endParaRPr lang="zh-CN" altLang="en-US" sz="2400" b="1" dirty="0">
              <a:solidFill>
                <a:srgbClr val="002060"/>
              </a:solidFill>
              <a:latin typeface="微软雅黑" panose="020B0503020204020204" pitchFamily="34" charset="-122"/>
              <a:ea typeface="微软雅黑" panose="020B0503020204020204" pitchFamily="34" charset="-122"/>
              <a:sym typeface="+mn-ea"/>
            </a:endParaRPr>
          </a:p>
        </p:txBody>
      </p:sp>
      <p:cxnSp>
        <p:nvCxnSpPr>
          <p:cNvPr id="6" name="直接连接符 5"/>
          <p:cNvCxnSpPr/>
          <p:nvPr>
            <p:custDataLst>
              <p:tags r:id="rId4"/>
            </p:custDataLst>
          </p:nvPr>
        </p:nvCxnSpPr>
        <p:spPr>
          <a:xfrm flipV="1">
            <a:off x="435673" y="592987"/>
            <a:ext cx="8025265" cy="3401"/>
          </a:xfrm>
          <a:prstGeom prst="line">
            <a:avLst/>
          </a:prstGeom>
          <a:ln>
            <a:solidFill>
              <a:schemeClr val="tx1">
                <a:lumMod val="65000"/>
                <a:lumOff val="35000"/>
              </a:schemeClr>
            </a:solidFill>
          </a:ln>
        </p:spPr>
        <p:style>
          <a:lnRef idx="1">
            <a:schemeClr val="accent1"/>
          </a:lnRef>
          <a:fillRef idx="0">
            <a:schemeClr val="accent1"/>
          </a:fillRef>
          <a:effectRef idx="0">
            <a:schemeClr val="accent1"/>
          </a:effectRef>
          <a:fontRef idx="minor">
            <a:schemeClr val="tx1"/>
          </a:fontRef>
        </p:style>
      </p:cxnSp>
      <p:sp>
        <p:nvSpPr>
          <p:cNvPr id="9" name="文本框 8"/>
          <p:cNvSpPr txBox="1"/>
          <p:nvPr/>
        </p:nvSpPr>
        <p:spPr>
          <a:xfrm>
            <a:off x="467995" y="628015"/>
            <a:ext cx="3465195" cy="645160"/>
          </a:xfrm>
          <a:prstGeom prst="rect">
            <a:avLst/>
          </a:prstGeom>
          <a:noFill/>
        </p:spPr>
        <p:txBody>
          <a:bodyPr wrap="square" rtlCol="0">
            <a:spAutoFit/>
          </a:bodyPr>
          <a:p>
            <a:pPr indent="0" algn="just" fontAlgn="auto">
              <a:spcAft>
                <a:spcPts val="800"/>
              </a:spcAft>
            </a:pPr>
            <a:r>
              <a:rPr lang="zh-CN" altLang="en-US">
                <a:solidFill>
                  <a:schemeClr val="tx1"/>
                </a:solidFill>
                <a:uFillTx/>
                <a:latin typeface="Times New Roman" panose="02020603050405020304" pitchFamily="18" charset="0"/>
                <a:ea typeface="华文中宋" panose="02010600040101010101" charset="-122"/>
              </a:rPr>
              <a:t>一个典型的基于</a:t>
            </a:r>
            <a:r>
              <a:rPr lang="en-US" altLang="zh-CN">
                <a:solidFill>
                  <a:schemeClr val="tx1"/>
                </a:solidFill>
                <a:uFillTx/>
                <a:latin typeface="Times New Roman" panose="02020603050405020304" pitchFamily="18" charset="0"/>
                <a:ea typeface="华文中宋" panose="02010600040101010101" charset="-122"/>
              </a:rPr>
              <a:t>PRESTO</a:t>
            </a:r>
            <a:r>
              <a:rPr lang="zh-CN" altLang="en-US">
                <a:solidFill>
                  <a:schemeClr val="tx1"/>
                </a:solidFill>
                <a:uFillTx/>
                <a:latin typeface="Times New Roman" panose="02020603050405020304" pitchFamily="18" charset="0"/>
                <a:ea typeface="华文中宋" panose="02010600040101010101" charset="-122"/>
              </a:rPr>
              <a:t>的脉冲星搜索管道处理数据的步骤如下:</a:t>
            </a:r>
            <a:endParaRPr lang="en-US" altLang="zh-CN">
              <a:solidFill>
                <a:schemeClr val="tx1"/>
              </a:solidFill>
              <a:uFillTx/>
              <a:latin typeface="Times New Roman" panose="02020603050405020304" pitchFamily="18" charset="0"/>
              <a:ea typeface="华文中宋" panose="02010600040101010101" charset="-122"/>
            </a:endParaRPr>
          </a:p>
        </p:txBody>
      </p:sp>
      <p:sp>
        <p:nvSpPr>
          <p:cNvPr id="11" name="文本框 10"/>
          <p:cNvSpPr txBox="1"/>
          <p:nvPr/>
        </p:nvSpPr>
        <p:spPr>
          <a:xfrm>
            <a:off x="4284345" y="843915"/>
            <a:ext cx="4766310" cy="1638935"/>
          </a:xfrm>
          <a:prstGeom prst="rect">
            <a:avLst/>
          </a:prstGeom>
          <a:noFill/>
        </p:spPr>
        <p:txBody>
          <a:bodyPr wrap="square" rtlCol="0">
            <a:noAutofit/>
          </a:bodyPr>
          <a:p>
            <a:pPr algn="just"/>
            <a:r>
              <a:rPr lang="zh-CN" altLang="en-US">
                <a:solidFill>
                  <a:schemeClr val="tx1"/>
                </a:solidFill>
                <a:uFillTx/>
                <a:latin typeface="Times New Roman" panose="02020603050405020304" pitchFamily="18" charset="0"/>
                <a:ea typeface="华文中宋" panose="02010600040101010101" charset="-122"/>
              </a:rPr>
              <a:t>对于步骤 2、3、4 和 6， 相应的例程 (</a:t>
            </a:r>
            <a:r>
              <a:rPr lang="en-US" altLang="zh-CN">
                <a:solidFill>
                  <a:schemeClr val="tx1"/>
                </a:solidFill>
                <a:uFillTx/>
                <a:latin typeface="Times New Roman" panose="02020603050405020304" pitchFamily="18" charset="0"/>
                <a:ea typeface="华文中宋" panose="02010600040101010101" charset="-122"/>
              </a:rPr>
              <a:t>prepdata </a:t>
            </a:r>
            <a:r>
              <a:rPr lang="zh-CN" altLang="en-US">
                <a:solidFill>
                  <a:schemeClr val="tx1"/>
                </a:solidFill>
                <a:uFillTx/>
                <a:latin typeface="Times New Roman" panose="02020603050405020304" pitchFamily="18" charset="0"/>
                <a:ea typeface="华文中宋" panose="02010600040101010101" charset="-122"/>
              </a:rPr>
              <a:t>或 </a:t>
            </a:r>
            <a:r>
              <a:rPr lang="en-US" altLang="zh-CN">
                <a:solidFill>
                  <a:schemeClr val="tx1"/>
                </a:solidFill>
                <a:uFillTx/>
                <a:latin typeface="Times New Roman" panose="02020603050405020304" pitchFamily="18" charset="0"/>
                <a:ea typeface="华文中宋" panose="02010600040101010101" charset="-122"/>
              </a:rPr>
              <a:t>prepsubband, realfft, accelersearch </a:t>
            </a:r>
            <a:r>
              <a:rPr lang="zh-CN" altLang="en-US">
                <a:solidFill>
                  <a:schemeClr val="tx1"/>
                </a:solidFill>
                <a:uFillTx/>
                <a:latin typeface="Times New Roman" panose="02020603050405020304" pitchFamily="18" charset="0"/>
                <a:ea typeface="华文中宋" panose="02010600040101010101" charset="-122"/>
              </a:rPr>
              <a:t>和 </a:t>
            </a:r>
            <a:r>
              <a:rPr lang="en-US" altLang="zh-CN">
                <a:solidFill>
                  <a:schemeClr val="tx1"/>
                </a:solidFill>
                <a:uFillTx/>
                <a:latin typeface="Times New Roman" panose="02020603050405020304" pitchFamily="18" charset="0"/>
                <a:ea typeface="华文中宋" panose="02010600040101010101" charset="-122"/>
              </a:rPr>
              <a:t>prepfold) </a:t>
            </a:r>
            <a:r>
              <a:rPr lang="zh-CN" altLang="en-US">
                <a:solidFill>
                  <a:schemeClr val="tx1"/>
                </a:solidFill>
                <a:uFillTx/>
                <a:latin typeface="Times New Roman" panose="02020603050405020304" pitchFamily="18" charset="0"/>
                <a:ea typeface="华文中宋" panose="02010600040101010101" charset="-122"/>
              </a:rPr>
              <a:t>或相同的例程可以</a:t>
            </a:r>
            <a:r>
              <a:rPr lang="zh-CN" altLang="en-US">
                <a:solidFill>
                  <a:schemeClr val="tx1"/>
                </a:solidFill>
                <a:uFillTx/>
                <a:latin typeface="Times New Roman" panose="02020603050405020304" pitchFamily="18" charset="0"/>
                <a:ea typeface="华文中宋" panose="02010600040101010101" charset="-122"/>
              </a:rPr>
              <a:t>以不同的选项多次运行。这些例程可以并行运行以节省时间。</a:t>
            </a:r>
            <a:endParaRPr lang="zh-CN" altLang="en-US">
              <a:solidFill>
                <a:schemeClr val="tx1"/>
              </a:solidFill>
              <a:uFillTx/>
              <a:latin typeface="Times New Roman" panose="02020603050405020304" pitchFamily="18" charset="0"/>
              <a:ea typeface="华文中宋" panose="02010600040101010101" charset="-122"/>
            </a:endParaRPr>
          </a:p>
        </p:txBody>
      </p:sp>
      <p:pic>
        <p:nvPicPr>
          <p:cNvPr id="36" name="图片 35" descr="10742006452"/>
          <p:cNvPicPr>
            <a:picLocks noChangeAspect="1"/>
          </p:cNvPicPr>
          <p:nvPr>
            <p:custDataLst>
              <p:tags r:id="rId5"/>
            </p:custDataLst>
          </p:nvPr>
        </p:nvPicPr>
        <p:blipFill>
          <a:blip r:embed="rId6">
            <a:extLst>
              <a:ext uri="{96DAC541-7B7A-43D3-8B79-37D633B846F1}">
                <asvg:svgBlip xmlns:asvg="http://schemas.microsoft.com/office/drawing/2016/SVG/main" r:embed="rId7"/>
              </a:ext>
            </a:extLst>
          </a:blip>
          <a:stretch>
            <a:fillRect/>
          </a:stretch>
        </p:blipFill>
        <p:spPr>
          <a:xfrm rot="5400000">
            <a:off x="6260465" y="2499995"/>
            <a:ext cx="814070" cy="814070"/>
          </a:xfrm>
          <a:prstGeom prst="rect">
            <a:avLst/>
          </a:prstGeom>
        </p:spPr>
      </p:pic>
      <p:sp>
        <p:nvSpPr>
          <p:cNvPr id="12" name="文本框 11"/>
          <p:cNvSpPr txBox="1"/>
          <p:nvPr/>
        </p:nvSpPr>
        <p:spPr>
          <a:xfrm>
            <a:off x="4283710" y="3507740"/>
            <a:ext cx="4767580" cy="1278890"/>
          </a:xfrm>
          <a:prstGeom prst="rect">
            <a:avLst/>
          </a:prstGeom>
          <a:noFill/>
        </p:spPr>
        <p:txBody>
          <a:bodyPr wrap="square" rtlCol="0">
            <a:noAutofit/>
          </a:bodyPr>
          <a:p>
            <a:pPr algn="just">
              <a:buClrTx/>
              <a:buSzTx/>
              <a:buFontTx/>
            </a:pPr>
            <a:r>
              <a:rPr lang="zh-CN" altLang="en-US">
                <a:uFillTx/>
                <a:latin typeface="Times New Roman" panose="02020603050405020304" pitchFamily="18" charset="0"/>
                <a:ea typeface="华文中宋" panose="02010600040101010101" charset="-122"/>
              </a:rPr>
              <a:t>利用PRESTO例程编写了一个基于</a:t>
            </a:r>
            <a:r>
              <a:rPr lang="en-US" altLang="zh-CN" b="1">
                <a:solidFill>
                  <a:schemeClr val="tx2"/>
                </a:solidFill>
                <a:uFillTx/>
                <a:latin typeface="Times New Roman" panose="02020603050405020304" pitchFamily="18" charset="0"/>
                <a:ea typeface="华文中宋" panose="02010600040101010101" charset="-122"/>
              </a:rPr>
              <a:t>CPU</a:t>
            </a:r>
            <a:r>
              <a:rPr lang="zh-CN" altLang="en-US">
                <a:uFillTx/>
                <a:latin typeface="Times New Roman" panose="02020603050405020304" pitchFamily="18" charset="0"/>
                <a:ea typeface="华文中宋" panose="02010600040101010101" charset="-122"/>
              </a:rPr>
              <a:t>的脉冲星搜索管道，通过</a:t>
            </a:r>
            <a:r>
              <a:rPr lang="zh-CN" altLang="en-US" b="1">
                <a:solidFill>
                  <a:schemeClr val="tx2"/>
                </a:solidFill>
                <a:uFillTx/>
                <a:latin typeface="Times New Roman" panose="02020603050405020304" pitchFamily="18" charset="0"/>
                <a:ea typeface="华文中宋" panose="02010600040101010101" charset="-122"/>
              </a:rPr>
              <a:t>两种并行策略</a:t>
            </a:r>
            <a:r>
              <a:rPr lang="zh-CN" altLang="en-US">
                <a:uFillTx/>
                <a:latin typeface="Times New Roman" panose="02020603050405020304" pitchFamily="18" charset="0"/>
                <a:ea typeface="华文中宋" panose="02010600040101010101" charset="-122"/>
              </a:rPr>
              <a:t>，该</a:t>
            </a:r>
            <a:r>
              <a:rPr lang="en-US" altLang="zh-CN">
                <a:uFillTx/>
                <a:latin typeface="Times New Roman" panose="02020603050405020304" pitchFamily="18" charset="0"/>
                <a:ea typeface="华文中宋" panose="02010600040101010101" charset="-122"/>
              </a:rPr>
              <a:t>pipeline</a:t>
            </a:r>
            <a:r>
              <a:rPr lang="zh-CN" altLang="en-US">
                <a:uFillTx/>
                <a:latin typeface="Times New Roman" panose="02020603050405020304" pitchFamily="18" charset="0"/>
                <a:ea typeface="华文中宋" panose="02010600040101010101" charset="-122"/>
              </a:rPr>
              <a:t>在普通搜索和加速搜索中都可以大大缩短处理时间。</a:t>
            </a:r>
            <a:endParaRPr lang="zh-CN" altLang="en-US">
              <a:uFillTx/>
              <a:latin typeface="Times New Roman" panose="02020603050405020304" pitchFamily="18" charset="0"/>
              <a:ea typeface="华文中宋" panose="02010600040101010101" charset="-122"/>
            </a:endParaRPr>
          </a:p>
        </p:txBody>
      </p:sp>
      <p:pic>
        <p:nvPicPr>
          <p:cNvPr id="7" name="图片 6" descr="/private/var/folders/f1/t_hxfyvd6xb5h76fl6dd2cqm0000gn/T/com.kingsoft.wpsoffice.mac/picturecompress_20230407224643/output_1.pngoutput_1"/>
          <p:cNvPicPr>
            <a:picLocks noChangeAspect="1"/>
          </p:cNvPicPr>
          <p:nvPr/>
        </p:nvPicPr>
        <p:blipFill>
          <a:blip r:embed="rId8"/>
          <a:srcRect/>
          <a:stretch>
            <a:fillRect/>
          </a:stretch>
        </p:blipFill>
        <p:spPr bwMode="auto">
          <a:xfrm>
            <a:off x="6660515" y="51435"/>
            <a:ext cx="2374265" cy="4984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7" name="文本框 46"/>
          <p:cNvSpPr txBox="1"/>
          <p:nvPr/>
        </p:nvSpPr>
        <p:spPr>
          <a:xfrm>
            <a:off x="781685" y="4683125"/>
            <a:ext cx="2443480" cy="460375"/>
          </a:xfrm>
          <a:prstGeom prst="rect">
            <a:avLst/>
          </a:prstGeom>
          <a:noFill/>
        </p:spPr>
        <p:txBody>
          <a:bodyPr wrap="square" rtlCol="0">
            <a:spAutoFit/>
          </a:bodyPr>
          <a:p>
            <a:pPr algn="ctr"/>
            <a:r>
              <a:rPr lang="zh-CN" altLang="en-US" sz="1200">
                <a:latin typeface="黑体" panose="02010609060101010101" pitchFamily="49" charset="-122"/>
                <a:ea typeface="黑体" panose="02010609060101010101" pitchFamily="49" charset="-122"/>
              </a:rPr>
              <a:t>图 4 基于 </a:t>
            </a:r>
            <a:r>
              <a:rPr lang="en-US" altLang="zh-CN" sz="1200">
                <a:latin typeface="黑体" panose="02010609060101010101" pitchFamily="49" charset="-122"/>
                <a:ea typeface="黑体" panose="02010609060101010101" pitchFamily="49" charset="-122"/>
              </a:rPr>
              <a:t>PRESTO </a:t>
            </a:r>
            <a:r>
              <a:rPr lang="zh-CN" altLang="en-US" sz="1200">
                <a:latin typeface="黑体" panose="02010609060101010101" pitchFamily="49" charset="-122"/>
                <a:ea typeface="黑体" panose="02010609060101010101" pitchFamily="49" charset="-122"/>
              </a:rPr>
              <a:t>工具链的脉冲星盲搜标准处理链路</a:t>
            </a:r>
            <a:endParaRPr lang="zh-CN" altLang="en-US" sz="1200">
              <a:latin typeface="黑体" panose="02010609060101010101" pitchFamily="49" charset="-122"/>
              <a:ea typeface="黑体" panose="02010609060101010101" pitchFamily="49" charset="-122"/>
            </a:endParaRPr>
          </a:p>
        </p:txBody>
      </p:sp>
      <p:sp>
        <p:nvSpPr>
          <p:cNvPr id="8" name="文本框 7"/>
          <p:cNvSpPr txBox="1"/>
          <p:nvPr/>
        </p:nvSpPr>
        <p:spPr>
          <a:xfrm>
            <a:off x="6876415" y="4659630"/>
            <a:ext cx="1934210" cy="368300"/>
          </a:xfrm>
          <a:prstGeom prst="rect">
            <a:avLst/>
          </a:prstGeom>
          <a:noFill/>
        </p:spPr>
        <p:txBody>
          <a:bodyPr wrap="square" rtlCol="0">
            <a:spAutoFit/>
          </a:bodyPr>
          <a:p>
            <a:pPr algn="r"/>
            <a:r>
              <a:rPr lang="en-US" altLang="zh-CN"/>
              <a:t>（Yu et al., 2020</a:t>
            </a:r>
            <a:r>
              <a:rPr lang="zh-CN" altLang="en-US"/>
              <a:t>）</a:t>
            </a:r>
            <a:endParaRPr lang="zh-CN" altLang="en-US"/>
          </a:p>
        </p:txBody>
      </p:sp>
      <p:sp>
        <p:nvSpPr>
          <p:cNvPr id="27" name="文本框 26"/>
          <p:cNvSpPr txBox="1"/>
          <p:nvPr/>
        </p:nvSpPr>
        <p:spPr>
          <a:xfrm>
            <a:off x="8443595" y="4679950"/>
            <a:ext cx="521970" cy="368300"/>
          </a:xfrm>
          <a:prstGeom prst="rect">
            <a:avLst/>
          </a:prstGeom>
          <a:noFill/>
        </p:spPr>
        <p:txBody>
          <a:bodyPr wrap="square" rtlCol="0">
            <a:spAutoFit/>
          </a:bodyPr>
          <a:p>
            <a:pPr algn="ctr"/>
            <a:r>
              <a:rPr lang="en-US" altLang="zh-CN" b="1">
                <a:solidFill>
                  <a:schemeClr val="tx2"/>
                </a:solidFill>
                <a:uFillTx/>
                <a:latin typeface="Times New Roman" panose="02020603050405020304" pitchFamily="18" charset="0"/>
              </a:rPr>
              <a:t>04</a:t>
            </a:r>
            <a:endParaRPr lang="en-US" altLang="zh-CN" b="1">
              <a:solidFill>
                <a:schemeClr val="tx2"/>
              </a:solidFill>
              <a:uFillTx/>
              <a:latin typeface="Times New Roman" panose="02020603050405020304" pitchFamily="18" charset="0"/>
            </a:endParaRPr>
          </a:p>
        </p:txBody>
      </p:sp>
      <p:pic>
        <p:nvPicPr>
          <p:cNvPr id="10" name="E657119C-6982-421D-8BA7-E74DEB70A7D9-3" descr="C:/Users/31371/AppData/Local/Temp/wpp.VGEowawpp"/>
          <p:cNvPicPr>
            <a:picLocks noChangeAspect="1"/>
          </p:cNvPicPr>
          <p:nvPr/>
        </p:nvPicPr>
        <p:blipFill>
          <a:blip r:embed="rId9"/>
          <a:stretch>
            <a:fillRect/>
          </a:stretch>
        </p:blipFill>
        <p:spPr>
          <a:xfrm>
            <a:off x="755650" y="1416685"/>
            <a:ext cx="2652395" cy="3427730"/>
          </a:xfrm>
          <a:prstGeom prst="rect">
            <a:avLst/>
          </a:prstGeom>
        </p:spPr>
      </p:pic>
    </p:spTree>
  </p:cSld>
  <p:clrMapOvr>
    <a:masterClrMapping/>
  </p:clrMapOvr>
  <mc:AlternateContent xmlns:mc="http://schemas.openxmlformats.org/markup-compatibility/2006">
    <mc:Choice xmlns:p14="http://schemas.microsoft.com/office/powerpoint/2010/main" Requires="p14">
      <p:transition spd="slow" p14:dur="899"/>
    </mc:Choice>
    <mc:Fallback>
      <p:transition spd="slow"/>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1"/>
          <p:cNvGrpSpPr/>
          <p:nvPr/>
        </p:nvGrpSpPr>
        <p:grpSpPr>
          <a:xfrm>
            <a:off x="453674" y="300777"/>
            <a:ext cx="216028" cy="216000"/>
            <a:chOff x="1827622" y="1343919"/>
            <a:chExt cx="2304000" cy="2304000"/>
          </a:xfrm>
        </p:grpSpPr>
        <p:sp>
          <p:nvSpPr>
            <p:cNvPr id="3" name="椭圆 2"/>
            <p:cNvSpPr/>
            <p:nvPr>
              <p:custDataLst>
                <p:tags r:id="rId1"/>
              </p:custDataLst>
            </p:nvPr>
          </p:nvSpPr>
          <p:spPr>
            <a:xfrm>
              <a:off x="1827622" y="1343919"/>
              <a:ext cx="2304000" cy="2304000"/>
            </a:xfrm>
            <a:prstGeom prst="ellipse">
              <a:avLst/>
            </a:prstGeom>
            <a:gradFill flip="none" rotWithShape="1">
              <a:gsLst>
                <a:gs pos="100000">
                  <a:schemeClr val="tx1">
                    <a:lumMod val="85000"/>
                    <a:lumOff val="15000"/>
                  </a:schemeClr>
                </a:gs>
                <a:gs pos="0">
                  <a:schemeClr val="tx1">
                    <a:lumMod val="65000"/>
                    <a:lumOff val="35000"/>
                  </a:schemeClr>
                </a:gs>
              </a:gsLst>
              <a:path path="circle">
                <a:fillToRect l="100000" b="100000"/>
              </a:path>
              <a:tileRect t="-100000" r="-100000"/>
            </a:gradFill>
            <a:ln w="12700">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ea typeface="微软雅黑" panose="020B0503020204020204" pitchFamily="34" charset="-122"/>
              </a:endParaRPr>
            </a:p>
          </p:txBody>
        </p:sp>
        <p:sp>
          <p:nvSpPr>
            <p:cNvPr id="4" name="椭圆 3"/>
            <p:cNvSpPr/>
            <p:nvPr>
              <p:custDataLst>
                <p:tags r:id="rId2"/>
              </p:custDataLst>
            </p:nvPr>
          </p:nvSpPr>
          <p:spPr>
            <a:xfrm>
              <a:off x="1877481" y="1393778"/>
              <a:ext cx="2204282" cy="2204282"/>
            </a:xfrm>
            <a:prstGeom prst="ellipse">
              <a:avLst/>
            </a:prstGeom>
            <a:solidFill>
              <a:srgbClr val="002060"/>
            </a:solidFill>
            <a:ln w="12700">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ea typeface="微软雅黑" panose="020B0503020204020204" pitchFamily="34" charset="-122"/>
              </a:endParaRPr>
            </a:p>
          </p:txBody>
        </p:sp>
      </p:grpSp>
      <p:sp>
        <p:nvSpPr>
          <p:cNvPr id="5" name="TextBox 50"/>
          <p:cNvSpPr txBox="1"/>
          <p:nvPr>
            <p:custDataLst>
              <p:tags r:id="rId3"/>
            </p:custDataLst>
          </p:nvPr>
        </p:nvSpPr>
        <p:spPr>
          <a:xfrm>
            <a:off x="737235" y="155575"/>
            <a:ext cx="6729730" cy="437515"/>
          </a:xfrm>
          <a:prstGeom prst="rect">
            <a:avLst/>
          </a:prstGeom>
          <a:noFill/>
        </p:spPr>
        <p:txBody>
          <a:bodyPr wrap="square" lIns="68580" tIns="34290" rIns="68580" bIns="34290" rtlCol="0">
            <a:spAutoFit/>
          </a:bodyPr>
          <a:lstStyle/>
          <a:p>
            <a:pPr algn="l"/>
            <a:r>
              <a:rPr lang="en-US" altLang="zh-CN" sz="2400" b="1" dirty="0">
                <a:solidFill>
                  <a:srgbClr val="002060"/>
                </a:solidFill>
                <a:latin typeface="微软雅黑" panose="020B0503020204020204" pitchFamily="34" charset="-122"/>
                <a:ea typeface="微软雅黑" panose="020B0503020204020204" pitchFamily="34" charset="-122"/>
                <a:sym typeface="+mn-ea"/>
              </a:rPr>
              <a:t>RPPPS</a:t>
            </a:r>
            <a:r>
              <a:rPr lang="zh-CN" altLang="en-US" sz="2400" b="1" dirty="0">
                <a:solidFill>
                  <a:srgbClr val="002060"/>
                </a:solidFill>
                <a:latin typeface="微软雅黑" panose="020B0503020204020204" pitchFamily="34" charset="-122"/>
                <a:ea typeface="微软雅黑" panose="020B0503020204020204" pitchFamily="34" charset="-122"/>
                <a:sym typeface="+mn-ea"/>
              </a:rPr>
              <a:t>及其并行策略</a:t>
            </a:r>
            <a:endParaRPr lang="zh-CN" sz="2000" dirty="0">
              <a:solidFill>
                <a:srgbClr val="002060"/>
              </a:solidFill>
              <a:latin typeface="微软雅黑" panose="020B0503020204020204" pitchFamily="34" charset="-122"/>
              <a:ea typeface="微软雅黑" panose="020B0503020204020204" pitchFamily="34" charset="-122"/>
              <a:sym typeface="+mn-ea"/>
            </a:endParaRPr>
          </a:p>
        </p:txBody>
      </p:sp>
      <p:cxnSp>
        <p:nvCxnSpPr>
          <p:cNvPr id="6" name="直接连接符 5"/>
          <p:cNvCxnSpPr/>
          <p:nvPr>
            <p:custDataLst>
              <p:tags r:id="rId4"/>
            </p:custDataLst>
          </p:nvPr>
        </p:nvCxnSpPr>
        <p:spPr>
          <a:xfrm flipV="1">
            <a:off x="435673" y="592987"/>
            <a:ext cx="8025265" cy="3401"/>
          </a:xfrm>
          <a:prstGeom prst="line">
            <a:avLst/>
          </a:prstGeom>
          <a:ln>
            <a:solidFill>
              <a:schemeClr val="tx1">
                <a:lumMod val="65000"/>
                <a:lumOff val="35000"/>
              </a:schemeClr>
            </a:solidFill>
          </a:ln>
        </p:spPr>
        <p:style>
          <a:lnRef idx="1">
            <a:schemeClr val="accent1"/>
          </a:lnRef>
          <a:fillRef idx="0">
            <a:schemeClr val="accent1"/>
          </a:fillRef>
          <a:effectRef idx="0">
            <a:schemeClr val="accent1"/>
          </a:effectRef>
          <a:fontRef idx="minor">
            <a:schemeClr val="tx1"/>
          </a:fontRef>
        </p:style>
      </p:cxnSp>
      <p:sp>
        <p:nvSpPr>
          <p:cNvPr id="8" name="文本框 7"/>
          <p:cNvSpPr txBox="1"/>
          <p:nvPr/>
        </p:nvSpPr>
        <p:spPr>
          <a:xfrm>
            <a:off x="2987675" y="1059815"/>
            <a:ext cx="5531485" cy="1358900"/>
          </a:xfrm>
          <a:prstGeom prst="rect">
            <a:avLst/>
          </a:prstGeom>
          <a:noFill/>
        </p:spPr>
        <p:txBody>
          <a:bodyPr wrap="square" rtlCol="0">
            <a:noAutofit/>
          </a:bodyPr>
          <a:p>
            <a:pPr indent="0" fontAlgn="auto">
              <a:spcAft>
                <a:spcPts val="1200"/>
              </a:spcAft>
            </a:pPr>
            <a:r>
              <a:rPr lang="en-US" altLang="zh-CN">
                <a:solidFill>
                  <a:schemeClr val="tx1"/>
                </a:solidFill>
                <a:uFillTx/>
                <a:latin typeface="Times New Roman" panose="02020603050405020304" pitchFamily="18" charset="0"/>
                <a:ea typeface="华文中宋" panose="02010600040101010101" charset="-122"/>
              </a:rPr>
              <a:t>RPPPS(Re-analysing Pipeline for Parkes Pulsar Survey)</a:t>
            </a:r>
            <a:endParaRPr lang="en-US" altLang="zh-CN">
              <a:solidFill>
                <a:schemeClr val="tx1"/>
              </a:solidFill>
              <a:uFillTx/>
              <a:latin typeface="Times New Roman" panose="02020603050405020304" pitchFamily="18" charset="0"/>
              <a:ea typeface="华文中宋" panose="02010600040101010101" charset="-122"/>
            </a:endParaRPr>
          </a:p>
          <a:p>
            <a:pPr indent="0" fontAlgn="auto">
              <a:spcAft>
                <a:spcPts val="1200"/>
              </a:spcAft>
            </a:pPr>
            <a:r>
              <a:rPr lang="en-US" altLang="zh-CN">
                <a:solidFill>
                  <a:schemeClr val="tx1"/>
                </a:solidFill>
                <a:uFillTx/>
                <a:latin typeface="Times New Roman" panose="02020603050405020304" pitchFamily="18" charset="0"/>
                <a:ea typeface="华文中宋" panose="02010600040101010101" charset="-122"/>
              </a:rPr>
              <a:t>•</a:t>
            </a:r>
            <a:r>
              <a:rPr lang="zh-CN" altLang="en-US">
                <a:solidFill>
                  <a:schemeClr val="tx1"/>
                </a:solidFill>
                <a:uFillTx/>
                <a:latin typeface="Times New Roman" panose="02020603050405020304" pitchFamily="18" charset="0"/>
                <a:ea typeface="华文中宋" panose="02010600040101010101" charset="-122"/>
              </a:rPr>
              <a:t>运行时的最大进程数（</a:t>
            </a:r>
            <a:r>
              <a:rPr lang="zh-CN" altLang="en-US" b="1">
                <a:solidFill>
                  <a:schemeClr val="tx2"/>
                </a:solidFill>
                <a:uFillTx/>
                <a:latin typeface="Times New Roman" panose="02020603050405020304" pitchFamily="18" charset="0"/>
                <a:ea typeface="华文中宋" panose="02010600040101010101" charset="-122"/>
              </a:rPr>
              <a:t>并行数</a:t>
            </a:r>
            <a:r>
              <a:rPr lang="zh-CN" altLang="en-US">
                <a:solidFill>
                  <a:schemeClr val="tx1"/>
                </a:solidFill>
                <a:uFillTx/>
                <a:latin typeface="Times New Roman" panose="02020603050405020304" pitchFamily="18" charset="0"/>
                <a:ea typeface="华文中宋" panose="02010600040101010101" charset="-122"/>
              </a:rPr>
              <a:t>）</a:t>
            </a:r>
            <a:endParaRPr lang="zh-CN" altLang="en-US">
              <a:solidFill>
                <a:schemeClr val="tx1"/>
              </a:solidFill>
              <a:uFillTx/>
              <a:latin typeface="Times New Roman" panose="02020603050405020304" pitchFamily="18" charset="0"/>
              <a:ea typeface="华文中宋" panose="02010600040101010101" charset="-122"/>
            </a:endParaRPr>
          </a:p>
          <a:p>
            <a:pPr indent="0" fontAlgn="auto">
              <a:spcAft>
                <a:spcPts val="1200"/>
              </a:spcAft>
            </a:pPr>
            <a:r>
              <a:rPr lang="en-US" altLang="zh-CN">
                <a:solidFill>
                  <a:schemeClr val="tx1"/>
                </a:solidFill>
                <a:uFillTx/>
                <a:latin typeface="Times New Roman" panose="02020603050405020304" pitchFamily="18" charset="0"/>
                <a:ea typeface="华文中宋" panose="02010600040101010101" charset="-122"/>
                <a:sym typeface="+mn-ea"/>
              </a:rPr>
              <a:t>•</a:t>
            </a:r>
            <a:r>
              <a:rPr lang="zh-CN" altLang="en-US" b="1">
                <a:solidFill>
                  <a:schemeClr val="tx2"/>
                </a:solidFill>
                <a:uFillTx/>
                <a:latin typeface="Times New Roman" panose="02020603050405020304" pitchFamily="18" charset="0"/>
                <a:ea typeface="华文中宋" panose="02010600040101010101" charset="-122"/>
                <a:sym typeface="+mn-ea"/>
              </a:rPr>
              <a:t>并行策略</a:t>
            </a:r>
            <a:endParaRPr lang="zh-CN" altLang="en-US" b="1">
              <a:solidFill>
                <a:schemeClr val="tx2"/>
              </a:solidFill>
              <a:uFillTx/>
              <a:latin typeface="Times New Roman" panose="02020603050405020304" pitchFamily="18" charset="0"/>
              <a:ea typeface="华文中宋" panose="02010600040101010101" charset="-122"/>
              <a:sym typeface="+mn-ea"/>
            </a:endParaRPr>
          </a:p>
        </p:txBody>
      </p:sp>
      <p:grpSp>
        <p:nvGrpSpPr>
          <p:cNvPr id="50" name="组合 49"/>
          <p:cNvGrpSpPr/>
          <p:nvPr/>
        </p:nvGrpSpPr>
        <p:grpSpPr>
          <a:xfrm>
            <a:off x="395605" y="987425"/>
            <a:ext cx="2127250" cy="3961130"/>
            <a:chOff x="736" y="1214"/>
            <a:chExt cx="3350" cy="6238"/>
          </a:xfrm>
        </p:grpSpPr>
        <p:grpSp>
          <p:nvGrpSpPr>
            <p:cNvPr id="32" name="组合 31"/>
            <p:cNvGrpSpPr/>
            <p:nvPr>
              <p:custDataLst>
                <p:tags r:id="rId5"/>
              </p:custDataLst>
            </p:nvPr>
          </p:nvGrpSpPr>
          <p:grpSpPr>
            <a:xfrm>
              <a:off x="736" y="1214"/>
              <a:ext cx="2948" cy="908"/>
              <a:chOff x="10262" y="1215"/>
              <a:chExt cx="2948" cy="908"/>
            </a:xfrm>
          </p:grpSpPr>
          <p:sp>
            <p:nvSpPr>
              <p:cNvPr id="11" name="矩形 10"/>
              <p:cNvSpPr/>
              <p:nvPr/>
            </p:nvSpPr>
            <p:spPr>
              <a:xfrm>
                <a:off x="10262" y="1215"/>
                <a:ext cx="567" cy="908"/>
              </a:xfrm>
              <a:prstGeom prst="rect">
                <a:avLst/>
              </a:prstGeom>
            </p:spPr>
            <p:style>
              <a:lnRef idx="2">
                <a:schemeClr val="accent1">
                  <a:lumMod val="75000"/>
                </a:schemeClr>
              </a:lnRef>
              <a:fillRef idx="1">
                <a:schemeClr val="accent1"/>
              </a:fillRef>
              <a:effectRef idx="0">
                <a:srgbClr val="FFFFFF"/>
              </a:effectRef>
              <a:fontRef idx="minor">
                <a:schemeClr val="lt1"/>
              </a:fontRef>
            </p:style>
            <p:txBody>
              <a:bodyPr rtlCol="0" anchor="ctr"/>
              <a:p>
                <a:pPr algn="ctr"/>
                <a:endParaRPr lang="zh-CN" altLang="en-US"/>
              </a:p>
            </p:txBody>
          </p:sp>
          <p:sp>
            <p:nvSpPr>
              <p:cNvPr id="14" name="矩形 13"/>
              <p:cNvSpPr/>
              <p:nvPr/>
            </p:nvSpPr>
            <p:spPr>
              <a:xfrm>
                <a:off x="11056" y="1215"/>
                <a:ext cx="567" cy="908"/>
              </a:xfrm>
              <a:prstGeom prst="rect">
                <a:avLst/>
              </a:prstGeom>
            </p:spPr>
            <p:style>
              <a:lnRef idx="2">
                <a:schemeClr val="accent1">
                  <a:lumMod val="75000"/>
                </a:schemeClr>
              </a:lnRef>
              <a:fillRef idx="1">
                <a:schemeClr val="accent1"/>
              </a:fillRef>
              <a:effectRef idx="0">
                <a:srgbClr val="FFFFFF"/>
              </a:effectRef>
              <a:fontRef idx="minor">
                <a:schemeClr val="lt1"/>
              </a:fontRef>
            </p:style>
            <p:txBody>
              <a:bodyPr rtlCol="0" anchor="ctr"/>
              <a:p>
                <a:pPr algn="ctr"/>
                <a:endParaRPr lang="zh-CN" altLang="en-US"/>
              </a:p>
            </p:txBody>
          </p:sp>
          <p:sp>
            <p:nvSpPr>
              <p:cNvPr id="15" name="矩形 14"/>
              <p:cNvSpPr/>
              <p:nvPr>
                <p:custDataLst>
                  <p:tags r:id="rId6"/>
                </p:custDataLst>
              </p:nvPr>
            </p:nvSpPr>
            <p:spPr>
              <a:xfrm>
                <a:off x="11850" y="1215"/>
                <a:ext cx="567" cy="908"/>
              </a:xfrm>
              <a:prstGeom prst="rect">
                <a:avLst/>
              </a:prstGeom>
            </p:spPr>
            <p:style>
              <a:lnRef idx="2">
                <a:schemeClr val="accent1">
                  <a:lumMod val="75000"/>
                </a:schemeClr>
              </a:lnRef>
              <a:fillRef idx="1">
                <a:schemeClr val="accent1"/>
              </a:fillRef>
              <a:effectRef idx="0">
                <a:srgbClr val="FFFFFF"/>
              </a:effectRef>
              <a:fontRef idx="minor">
                <a:schemeClr val="lt1"/>
              </a:fontRef>
            </p:style>
            <p:txBody>
              <a:bodyPr rtlCol="0" anchor="ctr"/>
              <a:p>
                <a:pPr algn="ctr"/>
                <a:endParaRPr lang="zh-CN" altLang="en-US"/>
              </a:p>
            </p:txBody>
          </p:sp>
          <p:sp>
            <p:nvSpPr>
              <p:cNvPr id="16" name="矩形 15"/>
              <p:cNvSpPr/>
              <p:nvPr>
                <p:custDataLst>
                  <p:tags r:id="rId7"/>
                </p:custDataLst>
              </p:nvPr>
            </p:nvSpPr>
            <p:spPr>
              <a:xfrm>
                <a:off x="12644" y="1215"/>
                <a:ext cx="567" cy="908"/>
              </a:xfrm>
              <a:prstGeom prst="rect">
                <a:avLst/>
              </a:prstGeom>
            </p:spPr>
            <p:style>
              <a:lnRef idx="2">
                <a:schemeClr val="accent1">
                  <a:lumMod val="75000"/>
                </a:schemeClr>
              </a:lnRef>
              <a:fillRef idx="1">
                <a:schemeClr val="accent1"/>
              </a:fillRef>
              <a:effectRef idx="0">
                <a:srgbClr val="FFFFFF"/>
              </a:effectRef>
              <a:fontRef idx="minor">
                <a:schemeClr val="lt1"/>
              </a:fontRef>
            </p:style>
            <p:txBody>
              <a:bodyPr rtlCol="0" anchor="ctr"/>
              <a:p>
                <a:pPr algn="ctr"/>
                <a:endParaRPr lang="zh-CN" altLang="en-US"/>
              </a:p>
            </p:txBody>
          </p:sp>
        </p:grpSp>
        <p:grpSp>
          <p:nvGrpSpPr>
            <p:cNvPr id="31" name="组合 30"/>
            <p:cNvGrpSpPr/>
            <p:nvPr>
              <p:custDataLst>
                <p:tags r:id="rId8"/>
              </p:custDataLst>
            </p:nvPr>
          </p:nvGrpSpPr>
          <p:grpSpPr>
            <a:xfrm>
              <a:off x="736" y="2802"/>
              <a:ext cx="2948" cy="908"/>
              <a:chOff x="10262" y="2916"/>
              <a:chExt cx="2948" cy="908"/>
            </a:xfrm>
          </p:grpSpPr>
          <p:sp>
            <p:nvSpPr>
              <p:cNvPr id="17" name="矩形 16"/>
              <p:cNvSpPr/>
              <p:nvPr/>
            </p:nvSpPr>
            <p:spPr>
              <a:xfrm>
                <a:off x="10262" y="2916"/>
                <a:ext cx="567" cy="908"/>
              </a:xfrm>
              <a:prstGeom prst="rect">
                <a:avLst/>
              </a:prstGeom>
            </p:spPr>
            <p:style>
              <a:lnRef idx="2">
                <a:schemeClr val="accent1">
                  <a:lumMod val="75000"/>
                </a:schemeClr>
              </a:lnRef>
              <a:fillRef idx="1">
                <a:schemeClr val="accent1"/>
              </a:fillRef>
              <a:effectRef idx="0">
                <a:srgbClr val="FFFFFF"/>
              </a:effectRef>
              <a:fontRef idx="minor">
                <a:schemeClr val="lt1"/>
              </a:fontRef>
            </p:style>
            <p:txBody>
              <a:bodyPr rtlCol="0" anchor="ctr"/>
              <a:p>
                <a:pPr algn="ctr"/>
                <a:endParaRPr lang="zh-CN" altLang="en-US"/>
              </a:p>
            </p:txBody>
          </p:sp>
          <p:sp>
            <p:nvSpPr>
              <p:cNvPr id="18" name="矩形 17"/>
              <p:cNvSpPr/>
              <p:nvPr/>
            </p:nvSpPr>
            <p:spPr>
              <a:xfrm>
                <a:off x="11056" y="2916"/>
                <a:ext cx="567" cy="908"/>
              </a:xfrm>
              <a:prstGeom prst="rect">
                <a:avLst/>
              </a:prstGeom>
            </p:spPr>
            <p:style>
              <a:lnRef idx="2">
                <a:schemeClr val="accent1">
                  <a:lumMod val="75000"/>
                </a:schemeClr>
              </a:lnRef>
              <a:fillRef idx="1">
                <a:schemeClr val="accent1"/>
              </a:fillRef>
              <a:effectRef idx="0">
                <a:srgbClr val="FFFFFF"/>
              </a:effectRef>
              <a:fontRef idx="minor">
                <a:schemeClr val="lt1"/>
              </a:fontRef>
            </p:style>
            <p:txBody>
              <a:bodyPr rtlCol="0" anchor="ctr"/>
              <a:p>
                <a:pPr algn="ctr"/>
                <a:endParaRPr lang="zh-CN" altLang="en-US"/>
              </a:p>
            </p:txBody>
          </p:sp>
          <p:sp>
            <p:nvSpPr>
              <p:cNvPr id="19" name="矩形 18"/>
              <p:cNvSpPr/>
              <p:nvPr>
                <p:custDataLst>
                  <p:tags r:id="rId9"/>
                </p:custDataLst>
              </p:nvPr>
            </p:nvSpPr>
            <p:spPr>
              <a:xfrm>
                <a:off x="11850" y="2916"/>
                <a:ext cx="567" cy="908"/>
              </a:xfrm>
              <a:prstGeom prst="rect">
                <a:avLst/>
              </a:prstGeom>
            </p:spPr>
            <p:style>
              <a:lnRef idx="2">
                <a:schemeClr val="accent1">
                  <a:lumMod val="75000"/>
                </a:schemeClr>
              </a:lnRef>
              <a:fillRef idx="1">
                <a:schemeClr val="accent1"/>
              </a:fillRef>
              <a:effectRef idx="0">
                <a:srgbClr val="FFFFFF"/>
              </a:effectRef>
              <a:fontRef idx="minor">
                <a:schemeClr val="lt1"/>
              </a:fontRef>
            </p:style>
            <p:txBody>
              <a:bodyPr rtlCol="0" anchor="ctr"/>
              <a:p>
                <a:pPr algn="ctr"/>
                <a:endParaRPr lang="zh-CN" altLang="en-US"/>
              </a:p>
            </p:txBody>
          </p:sp>
          <p:sp>
            <p:nvSpPr>
              <p:cNvPr id="20" name="矩形 19"/>
              <p:cNvSpPr/>
              <p:nvPr>
                <p:custDataLst>
                  <p:tags r:id="rId10"/>
                </p:custDataLst>
              </p:nvPr>
            </p:nvSpPr>
            <p:spPr>
              <a:xfrm>
                <a:off x="12644" y="2916"/>
                <a:ext cx="567" cy="908"/>
              </a:xfrm>
              <a:prstGeom prst="rect">
                <a:avLst/>
              </a:prstGeom>
            </p:spPr>
            <p:style>
              <a:lnRef idx="2">
                <a:schemeClr val="accent1">
                  <a:lumMod val="75000"/>
                </a:schemeClr>
              </a:lnRef>
              <a:fillRef idx="1">
                <a:schemeClr val="accent1"/>
              </a:fillRef>
              <a:effectRef idx="0">
                <a:srgbClr val="FFFFFF"/>
              </a:effectRef>
              <a:fontRef idx="minor">
                <a:schemeClr val="lt1"/>
              </a:fontRef>
            </p:style>
            <p:txBody>
              <a:bodyPr rtlCol="0" anchor="ctr"/>
              <a:p>
                <a:pPr algn="ctr"/>
                <a:endParaRPr lang="zh-CN" altLang="en-US"/>
              </a:p>
            </p:txBody>
          </p:sp>
        </p:grpSp>
        <p:grpSp>
          <p:nvGrpSpPr>
            <p:cNvPr id="30" name="组合 29"/>
            <p:cNvGrpSpPr/>
            <p:nvPr>
              <p:custDataLst>
                <p:tags r:id="rId11"/>
              </p:custDataLst>
            </p:nvPr>
          </p:nvGrpSpPr>
          <p:grpSpPr>
            <a:xfrm>
              <a:off x="736" y="4390"/>
              <a:ext cx="2948" cy="908"/>
              <a:chOff x="10375" y="4504"/>
              <a:chExt cx="2948" cy="908"/>
            </a:xfrm>
          </p:grpSpPr>
          <p:sp>
            <p:nvSpPr>
              <p:cNvPr id="21" name="矩形 20"/>
              <p:cNvSpPr/>
              <p:nvPr/>
            </p:nvSpPr>
            <p:spPr>
              <a:xfrm>
                <a:off x="10375" y="4504"/>
                <a:ext cx="567" cy="908"/>
              </a:xfrm>
              <a:prstGeom prst="rect">
                <a:avLst/>
              </a:prstGeom>
            </p:spPr>
            <p:style>
              <a:lnRef idx="2">
                <a:schemeClr val="accent1">
                  <a:lumMod val="75000"/>
                </a:schemeClr>
              </a:lnRef>
              <a:fillRef idx="1">
                <a:schemeClr val="accent1"/>
              </a:fillRef>
              <a:effectRef idx="0">
                <a:srgbClr val="FFFFFF"/>
              </a:effectRef>
              <a:fontRef idx="minor">
                <a:schemeClr val="lt1"/>
              </a:fontRef>
            </p:style>
            <p:txBody>
              <a:bodyPr rtlCol="0" anchor="ctr"/>
              <a:p>
                <a:pPr algn="ctr"/>
                <a:endParaRPr lang="zh-CN" altLang="en-US"/>
              </a:p>
            </p:txBody>
          </p:sp>
          <p:sp>
            <p:nvSpPr>
              <p:cNvPr id="23" name="矩形 22"/>
              <p:cNvSpPr/>
              <p:nvPr/>
            </p:nvSpPr>
            <p:spPr>
              <a:xfrm>
                <a:off x="11169" y="4504"/>
                <a:ext cx="567" cy="908"/>
              </a:xfrm>
              <a:prstGeom prst="rect">
                <a:avLst/>
              </a:prstGeom>
            </p:spPr>
            <p:style>
              <a:lnRef idx="2">
                <a:schemeClr val="accent1">
                  <a:lumMod val="75000"/>
                </a:schemeClr>
              </a:lnRef>
              <a:fillRef idx="1">
                <a:schemeClr val="accent1"/>
              </a:fillRef>
              <a:effectRef idx="0">
                <a:srgbClr val="FFFFFF"/>
              </a:effectRef>
              <a:fontRef idx="minor">
                <a:schemeClr val="lt1"/>
              </a:fontRef>
            </p:style>
            <p:txBody>
              <a:bodyPr rtlCol="0" anchor="ctr"/>
              <a:p>
                <a:pPr algn="ctr"/>
                <a:endParaRPr lang="zh-CN" altLang="en-US"/>
              </a:p>
            </p:txBody>
          </p:sp>
          <p:sp>
            <p:nvSpPr>
              <p:cNvPr id="24" name="矩形 23"/>
              <p:cNvSpPr/>
              <p:nvPr>
                <p:custDataLst>
                  <p:tags r:id="rId12"/>
                </p:custDataLst>
              </p:nvPr>
            </p:nvSpPr>
            <p:spPr>
              <a:xfrm>
                <a:off x="11963" y="4504"/>
                <a:ext cx="567" cy="908"/>
              </a:xfrm>
              <a:prstGeom prst="rect">
                <a:avLst/>
              </a:prstGeom>
            </p:spPr>
            <p:style>
              <a:lnRef idx="2">
                <a:schemeClr val="accent1">
                  <a:lumMod val="75000"/>
                </a:schemeClr>
              </a:lnRef>
              <a:fillRef idx="1">
                <a:schemeClr val="accent1"/>
              </a:fillRef>
              <a:effectRef idx="0">
                <a:srgbClr val="FFFFFF"/>
              </a:effectRef>
              <a:fontRef idx="minor">
                <a:schemeClr val="lt1"/>
              </a:fontRef>
            </p:style>
            <p:txBody>
              <a:bodyPr rtlCol="0" anchor="ctr"/>
              <a:p>
                <a:pPr algn="ctr"/>
                <a:endParaRPr lang="zh-CN" altLang="en-US"/>
              </a:p>
            </p:txBody>
          </p:sp>
          <p:sp>
            <p:nvSpPr>
              <p:cNvPr id="25" name="矩形 24"/>
              <p:cNvSpPr/>
              <p:nvPr>
                <p:custDataLst>
                  <p:tags r:id="rId13"/>
                </p:custDataLst>
              </p:nvPr>
            </p:nvSpPr>
            <p:spPr>
              <a:xfrm>
                <a:off x="12757" y="4504"/>
                <a:ext cx="567" cy="908"/>
              </a:xfrm>
              <a:prstGeom prst="rect">
                <a:avLst/>
              </a:prstGeom>
            </p:spPr>
            <p:style>
              <a:lnRef idx="2">
                <a:schemeClr val="accent1">
                  <a:lumMod val="75000"/>
                </a:schemeClr>
              </a:lnRef>
              <a:fillRef idx="1">
                <a:schemeClr val="accent1"/>
              </a:fillRef>
              <a:effectRef idx="0">
                <a:srgbClr val="FFFFFF"/>
              </a:effectRef>
              <a:fontRef idx="minor">
                <a:schemeClr val="lt1"/>
              </a:fontRef>
            </p:style>
            <p:txBody>
              <a:bodyPr rtlCol="0" anchor="ctr"/>
              <a:p>
                <a:pPr algn="ctr"/>
                <a:endParaRPr lang="zh-CN" altLang="en-US"/>
              </a:p>
            </p:txBody>
          </p:sp>
        </p:grpSp>
        <p:grpSp>
          <p:nvGrpSpPr>
            <p:cNvPr id="29" name="组合 28"/>
            <p:cNvGrpSpPr/>
            <p:nvPr/>
          </p:nvGrpSpPr>
          <p:grpSpPr>
            <a:xfrm>
              <a:off x="736" y="6544"/>
              <a:ext cx="2948" cy="908"/>
              <a:chOff x="10262" y="5978"/>
              <a:chExt cx="2948" cy="908"/>
            </a:xfrm>
          </p:grpSpPr>
          <p:sp>
            <p:nvSpPr>
              <p:cNvPr id="26" name="矩形 25"/>
              <p:cNvSpPr/>
              <p:nvPr/>
            </p:nvSpPr>
            <p:spPr>
              <a:xfrm>
                <a:off x="10262" y="5978"/>
                <a:ext cx="567" cy="908"/>
              </a:xfrm>
              <a:prstGeom prst="rect">
                <a:avLst/>
              </a:prstGeom>
            </p:spPr>
            <p:style>
              <a:lnRef idx="2">
                <a:schemeClr val="accent1">
                  <a:lumMod val="75000"/>
                </a:schemeClr>
              </a:lnRef>
              <a:fillRef idx="1">
                <a:schemeClr val="accent1"/>
              </a:fillRef>
              <a:effectRef idx="0">
                <a:srgbClr val="FFFFFF"/>
              </a:effectRef>
              <a:fontRef idx="minor">
                <a:schemeClr val="lt1"/>
              </a:fontRef>
            </p:style>
            <p:txBody>
              <a:bodyPr rtlCol="0" anchor="ctr"/>
              <a:p>
                <a:pPr algn="ctr"/>
                <a:endParaRPr lang="zh-CN" altLang="en-US"/>
              </a:p>
            </p:txBody>
          </p:sp>
          <p:sp>
            <p:nvSpPr>
              <p:cNvPr id="27" name="矩形 26"/>
              <p:cNvSpPr/>
              <p:nvPr/>
            </p:nvSpPr>
            <p:spPr>
              <a:xfrm>
                <a:off x="11056" y="5978"/>
                <a:ext cx="567" cy="908"/>
              </a:xfrm>
              <a:prstGeom prst="rect">
                <a:avLst/>
              </a:prstGeom>
            </p:spPr>
            <p:style>
              <a:lnRef idx="2">
                <a:schemeClr val="accent1">
                  <a:lumMod val="75000"/>
                </a:schemeClr>
              </a:lnRef>
              <a:fillRef idx="1">
                <a:schemeClr val="accent1"/>
              </a:fillRef>
              <a:effectRef idx="0">
                <a:srgbClr val="FFFFFF"/>
              </a:effectRef>
              <a:fontRef idx="minor">
                <a:schemeClr val="lt1"/>
              </a:fontRef>
            </p:style>
            <p:txBody>
              <a:bodyPr rtlCol="0" anchor="ctr"/>
              <a:p>
                <a:pPr algn="ctr"/>
                <a:endParaRPr lang="zh-CN" altLang="en-US"/>
              </a:p>
            </p:txBody>
          </p:sp>
          <p:sp>
            <p:nvSpPr>
              <p:cNvPr id="28" name="矩形 27"/>
              <p:cNvSpPr/>
              <p:nvPr/>
            </p:nvSpPr>
            <p:spPr>
              <a:xfrm>
                <a:off x="11850" y="5978"/>
                <a:ext cx="567" cy="908"/>
              </a:xfrm>
              <a:prstGeom prst="rect">
                <a:avLst/>
              </a:prstGeom>
            </p:spPr>
            <p:style>
              <a:lnRef idx="2">
                <a:schemeClr val="accent1">
                  <a:lumMod val="75000"/>
                </a:schemeClr>
              </a:lnRef>
              <a:fillRef idx="1">
                <a:schemeClr val="accent1"/>
              </a:fillRef>
              <a:effectRef idx="0">
                <a:srgbClr val="FFFFFF"/>
              </a:effectRef>
              <a:fontRef idx="minor">
                <a:schemeClr val="lt1"/>
              </a:fontRef>
            </p:style>
            <p:txBody>
              <a:bodyPr rtlCol="0" anchor="ctr"/>
              <a:p>
                <a:pPr algn="ctr"/>
                <a:endParaRPr lang="zh-CN" altLang="en-US"/>
              </a:p>
            </p:txBody>
          </p:sp>
          <p:sp>
            <p:nvSpPr>
              <p:cNvPr id="33" name="矩形 32"/>
              <p:cNvSpPr/>
              <p:nvPr/>
            </p:nvSpPr>
            <p:spPr>
              <a:xfrm>
                <a:off x="12644" y="5978"/>
                <a:ext cx="567" cy="908"/>
              </a:xfrm>
              <a:prstGeom prst="rect">
                <a:avLst/>
              </a:prstGeom>
            </p:spPr>
            <p:style>
              <a:lnRef idx="2">
                <a:schemeClr val="accent1">
                  <a:lumMod val="75000"/>
                </a:schemeClr>
              </a:lnRef>
              <a:fillRef idx="1">
                <a:schemeClr val="accent1"/>
              </a:fillRef>
              <a:effectRef idx="0">
                <a:srgbClr val="FFFFFF"/>
              </a:effectRef>
              <a:fontRef idx="minor">
                <a:schemeClr val="lt1"/>
              </a:fontRef>
            </p:style>
            <p:txBody>
              <a:bodyPr rtlCol="0" anchor="ctr"/>
              <a:p>
                <a:pPr algn="ctr"/>
                <a:endParaRPr lang="zh-CN" altLang="en-US"/>
              </a:p>
            </p:txBody>
          </p:sp>
        </p:grpSp>
        <p:cxnSp>
          <p:nvCxnSpPr>
            <p:cNvPr id="34" name="曲线连接符 33"/>
            <p:cNvCxnSpPr/>
            <p:nvPr>
              <p:custDataLst>
                <p:tags r:id="rId14"/>
              </p:custDataLst>
            </p:nvPr>
          </p:nvCxnSpPr>
          <p:spPr>
            <a:xfrm>
              <a:off x="3685" y="1668"/>
              <a:ext cx="5" cy="1588"/>
            </a:xfrm>
            <a:prstGeom prst="curvedConnector3">
              <a:avLst>
                <a:gd name="adj1" fmla="val 10280000"/>
              </a:avLst>
            </a:prstGeom>
            <a:ln>
              <a:tailEnd type="arrow"/>
            </a:ln>
          </p:spPr>
          <p:style>
            <a:lnRef idx="2">
              <a:schemeClr val="accent1"/>
            </a:lnRef>
            <a:fillRef idx="0">
              <a:srgbClr val="FFFFFF"/>
            </a:fillRef>
            <a:effectRef idx="0">
              <a:srgbClr val="FFFFFF"/>
            </a:effectRef>
            <a:fontRef idx="minor">
              <a:schemeClr val="tx1"/>
            </a:fontRef>
          </p:style>
        </p:cxnSp>
        <p:cxnSp>
          <p:nvCxnSpPr>
            <p:cNvPr id="35" name="曲线连接符 34"/>
            <p:cNvCxnSpPr/>
            <p:nvPr>
              <p:custDataLst>
                <p:tags r:id="rId15"/>
              </p:custDataLst>
            </p:nvPr>
          </p:nvCxnSpPr>
          <p:spPr>
            <a:xfrm>
              <a:off x="3685" y="3370"/>
              <a:ext cx="5" cy="1588"/>
            </a:xfrm>
            <a:prstGeom prst="curvedConnector3">
              <a:avLst>
                <a:gd name="adj1" fmla="val 10280000"/>
              </a:avLst>
            </a:prstGeom>
            <a:ln>
              <a:tailEnd type="arrow"/>
            </a:ln>
          </p:spPr>
          <p:style>
            <a:lnRef idx="2">
              <a:schemeClr val="accent1"/>
            </a:lnRef>
            <a:fillRef idx="0">
              <a:srgbClr val="FFFFFF"/>
            </a:fillRef>
            <a:effectRef idx="0">
              <a:srgbClr val="FFFFFF"/>
            </a:effectRef>
            <a:fontRef idx="minor">
              <a:schemeClr val="tx1"/>
            </a:fontRef>
          </p:style>
        </p:cxnSp>
        <p:cxnSp>
          <p:nvCxnSpPr>
            <p:cNvPr id="36" name="曲线连接符 35"/>
            <p:cNvCxnSpPr/>
            <p:nvPr>
              <p:custDataLst>
                <p:tags r:id="rId16"/>
              </p:custDataLst>
            </p:nvPr>
          </p:nvCxnSpPr>
          <p:spPr>
            <a:xfrm>
              <a:off x="3685" y="5184"/>
              <a:ext cx="5" cy="1588"/>
            </a:xfrm>
            <a:prstGeom prst="curvedConnector3">
              <a:avLst>
                <a:gd name="adj1" fmla="val 10280000"/>
              </a:avLst>
            </a:prstGeom>
            <a:ln>
              <a:tailEnd type="arrow"/>
            </a:ln>
          </p:spPr>
          <p:style>
            <a:lnRef idx="2">
              <a:schemeClr val="accent1"/>
            </a:lnRef>
            <a:fillRef idx="0">
              <a:srgbClr val="FFFFFF"/>
            </a:fillRef>
            <a:effectRef idx="0">
              <a:srgbClr val="FFFFFF"/>
            </a:effectRef>
            <a:fontRef idx="minor">
              <a:schemeClr val="tx1"/>
            </a:fontRef>
          </p:style>
        </p:cxnSp>
        <p:sp>
          <p:nvSpPr>
            <p:cNvPr id="37" name="文本框 36"/>
            <p:cNvSpPr txBox="1"/>
            <p:nvPr>
              <p:custDataLst>
                <p:tags r:id="rId17"/>
              </p:custDataLst>
            </p:nvPr>
          </p:nvSpPr>
          <p:spPr>
            <a:xfrm>
              <a:off x="2324" y="2123"/>
              <a:ext cx="1763" cy="580"/>
            </a:xfrm>
            <a:prstGeom prst="rect">
              <a:avLst/>
            </a:prstGeom>
            <a:noFill/>
          </p:spPr>
          <p:txBody>
            <a:bodyPr wrap="square" rtlCol="0">
              <a:spAutoFit/>
            </a:bodyPr>
            <a:p>
              <a:r>
                <a:rPr lang="zh-CN" altLang="en-US">
                  <a:solidFill>
                    <a:srgbClr val="376092"/>
                  </a:solidFill>
                  <a:uFillTx/>
                  <a:latin typeface="Times New Roman" panose="02020603050405020304" pitchFamily="18" charset="0"/>
                  <a:ea typeface="华文中宋" panose="02010600040101010101" charset="-122"/>
                </a:rPr>
                <a:t>全部结束</a:t>
              </a:r>
              <a:endParaRPr lang="zh-CN" altLang="en-US">
                <a:solidFill>
                  <a:srgbClr val="376092"/>
                </a:solidFill>
                <a:uFillTx/>
                <a:latin typeface="Times New Roman" panose="02020603050405020304" pitchFamily="18" charset="0"/>
                <a:ea typeface="华文中宋" panose="02010600040101010101" charset="-122"/>
              </a:endParaRPr>
            </a:p>
          </p:txBody>
        </p:sp>
        <p:sp>
          <p:nvSpPr>
            <p:cNvPr id="38" name="文本框 37"/>
            <p:cNvSpPr txBox="1"/>
            <p:nvPr>
              <p:custDataLst>
                <p:tags r:id="rId18"/>
              </p:custDataLst>
            </p:nvPr>
          </p:nvSpPr>
          <p:spPr>
            <a:xfrm>
              <a:off x="2324" y="3710"/>
              <a:ext cx="1763" cy="580"/>
            </a:xfrm>
            <a:prstGeom prst="rect">
              <a:avLst/>
            </a:prstGeom>
            <a:noFill/>
          </p:spPr>
          <p:txBody>
            <a:bodyPr wrap="square" rtlCol="0">
              <a:spAutoFit/>
            </a:bodyPr>
            <a:p>
              <a:r>
                <a:rPr lang="zh-CN" altLang="en-US">
                  <a:solidFill>
                    <a:srgbClr val="376092"/>
                  </a:solidFill>
                  <a:uFillTx/>
                  <a:latin typeface="Times New Roman" panose="02020603050405020304" pitchFamily="18" charset="0"/>
                  <a:ea typeface="华文中宋" panose="02010600040101010101" charset="-122"/>
                </a:rPr>
                <a:t>全部结束</a:t>
              </a:r>
              <a:endParaRPr lang="zh-CN" altLang="en-US">
                <a:solidFill>
                  <a:srgbClr val="376092"/>
                </a:solidFill>
                <a:uFillTx/>
                <a:latin typeface="Times New Roman" panose="02020603050405020304" pitchFamily="18" charset="0"/>
                <a:ea typeface="华文中宋" panose="02010600040101010101" charset="-122"/>
              </a:endParaRPr>
            </a:p>
          </p:txBody>
        </p:sp>
        <p:sp>
          <p:nvSpPr>
            <p:cNvPr id="39" name="文本框 38"/>
            <p:cNvSpPr txBox="1"/>
            <p:nvPr>
              <p:custDataLst>
                <p:tags r:id="rId19"/>
              </p:custDataLst>
            </p:nvPr>
          </p:nvSpPr>
          <p:spPr>
            <a:xfrm>
              <a:off x="2324" y="5638"/>
              <a:ext cx="1763" cy="580"/>
            </a:xfrm>
            <a:prstGeom prst="rect">
              <a:avLst/>
            </a:prstGeom>
            <a:noFill/>
          </p:spPr>
          <p:txBody>
            <a:bodyPr wrap="square" rtlCol="0">
              <a:spAutoFit/>
            </a:bodyPr>
            <a:p>
              <a:r>
                <a:rPr lang="zh-CN" altLang="en-US">
                  <a:solidFill>
                    <a:srgbClr val="376092"/>
                  </a:solidFill>
                  <a:uFillTx/>
                  <a:latin typeface="Times New Roman" panose="02020603050405020304" pitchFamily="18" charset="0"/>
                  <a:ea typeface="华文中宋" panose="02010600040101010101" charset="-122"/>
                </a:rPr>
                <a:t>全部结束</a:t>
              </a:r>
              <a:endParaRPr lang="zh-CN" altLang="en-US">
                <a:solidFill>
                  <a:srgbClr val="376092"/>
                </a:solidFill>
                <a:uFillTx/>
                <a:latin typeface="Times New Roman" panose="02020603050405020304" pitchFamily="18" charset="0"/>
                <a:ea typeface="华文中宋" panose="02010600040101010101" charset="-122"/>
              </a:endParaRPr>
            </a:p>
          </p:txBody>
        </p:sp>
        <p:sp>
          <p:nvSpPr>
            <p:cNvPr id="40" name="文本框 39"/>
            <p:cNvSpPr txBox="1"/>
            <p:nvPr/>
          </p:nvSpPr>
          <p:spPr>
            <a:xfrm>
              <a:off x="850" y="5299"/>
              <a:ext cx="1348" cy="919"/>
            </a:xfrm>
            <a:prstGeom prst="rect">
              <a:avLst/>
            </a:prstGeom>
            <a:noFill/>
          </p:spPr>
          <p:txBody>
            <a:bodyPr wrap="square" rtlCol="0">
              <a:spAutoFit/>
            </a:bodyPr>
            <a:p>
              <a:pPr algn="ctr"/>
              <a:r>
                <a:rPr lang="en-US" altLang="zh-CN" sz="3200">
                  <a:solidFill>
                    <a:schemeClr val="tx2"/>
                  </a:solidFill>
                </a:rPr>
                <a:t>......</a:t>
              </a:r>
              <a:endParaRPr lang="en-US" altLang="zh-CN" sz="3200">
                <a:solidFill>
                  <a:schemeClr val="tx2"/>
                </a:solidFill>
              </a:endParaRPr>
            </a:p>
          </p:txBody>
        </p:sp>
      </p:grpSp>
      <p:grpSp>
        <p:nvGrpSpPr>
          <p:cNvPr id="41" name="组合 40"/>
          <p:cNvGrpSpPr/>
          <p:nvPr/>
        </p:nvGrpSpPr>
        <p:grpSpPr>
          <a:xfrm>
            <a:off x="4112260" y="3220085"/>
            <a:ext cx="1521460" cy="397510"/>
            <a:chOff x="10262" y="5978"/>
            <a:chExt cx="2948" cy="908"/>
          </a:xfrm>
        </p:grpSpPr>
        <p:sp>
          <p:nvSpPr>
            <p:cNvPr id="42" name="矩形 41"/>
            <p:cNvSpPr/>
            <p:nvPr/>
          </p:nvSpPr>
          <p:spPr>
            <a:xfrm>
              <a:off x="10262" y="5978"/>
              <a:ext cx="567" cy="908"/>
            </a:xfrm>
            <a:prstGeom prst="rect">
              <a:avLst/>
            </a:prstGeom>
            <a:pattFill prst="wdDnDiag">
              <a:fgClr>
                <a:srgbClr val="4F81BD"/>
              </a:fgClr>
              <a:bgClr>
                <a:srgbClr val="FFFFFF"/>
              </a:bgClr>
            </a:pattFill>
          </p:spPr>
          <p:style>
            <a:lnRef idx="2">
              <a:schemeClr val="accent1"/>
            </a:lnRef>
            <a:fillRef idx="0">
              <a:srgbClr val="FFFFFF"/>
            </a:fillRef>
            <a:effectRef idx="0">
              <a:srgbClr val="FFFFFF"/>
            </a:effectRef>
            <a:fontRef idx="minor">
              <a:schemeClr val="tx1"/>
            </a:fontRef>
          </p:style>
          <p:txBody>
            <a:bodyPr rtlCol="0" anchor="ctr"/>
            <a:p>
              <a:pPr algn="ctr"/>
              <a:endParaRPr lang="zh-CN" altLang="en-US"/>
            </a:p>
          </p:txBody>
        </p:sp>
        <p:sp>
          <p:nvSpPr>
            <p:cNvPr id="43" name="矩形 42"/>
            <p:cNvSpPr/>
            <p:nvPr/>
          </p:nvSpPr>
          <p:spPr>
            <a:xfrm>
              <a:off x="11056" y="5978"/>
              <a:ext cx="567" cy="908"/>
            </a:xfrm>
            <a:prstGeom prst="rect">
              <a:avLst/>
            </a:prstGeom>
            <a:pattFill prst="wdDnDiag">
              <a:fgClr>
                <a:srgbClr val="4F81BD"/>
              </a:fgClr>
              <a:bgClr>
                <a:srgbClr val="FFFFFF"/>
              </a:bgClr>
            </a:pattFill>
          </p:spPr>
          <p:style>
            <a:lnRef idx="2">
              <a:schemeClr val="accent1"/>
            </a:lnRef>
            <a:fillRef idx="0">
              <a:srgbClr val="FFFFFF"/>
            </a:fillRef>
            <a:effectRef idx="0">
              <a:srgbClr val="FFFFFF"/>
            </a:effectRef>
            <a:fontRef idx="minor">
              <a:schemeClr val="tx1"/>
            </a:fontRef>
          </p:style>
          <p:txBody>
            <a:bodyPr rtlCol="0" anchor="ctr"/>
            <a:p>
              <a:pPr algn="ctr"/>
              <a:endParaRPr lang="zh-CN" altLang="en-US"/>
            </a:p>
          </p:txBody>
        </p:sp>
        <p:sp>
          <p:nvSpPr>
            <p:cNvPr id="44" name="矩形 43"/>
            <p:cNvSpPr/>
            <p:nvPr/>
          </p:nvSpPr>
          <p:spPr>
            <a:xfrm>
              <a:off x="11850" y="5978"/>
              <a:ext cx="567" cy="908"/>
            </a:xfrm>
            <a:prstGeom prst="rect">
              <a:avLst/>
            </a:prstGeom>
            <a:pattFill prst="wdDnDiag">
              <a:fgClr>
                <a:srgbClr val="4F81BD"/>
              </a:fgClr>
              <a:bgClr>
                <a:srgbClr val="FFFFFF"/>
              </a:bgClr>
            </a:pattFill>
          </p:spPr>
          <p:style>
            <a:lnRef idx="2">
              <a:schemeClr val="accent1"/>
            </a:lnRef>
            <a:fillRef idx="0">
              <a:srgbClr val="FFFFFF"/>
            </a:fillRef>
            <a:effectRef idx="0">
              <a:srgbClr val="FFFFFF"/>
            </a:effectRef>
            <a:fontRef idx="minor">
              <a:schemeClr val="tx1"/>
            </a:fontRef>
          </p:style>
          <p:txBody>
            <a:bodyPr rtlCol="0" anchor="ctr"/>
            <a:p>
              <a:pPr algn="ctr"/>
              <a:endParaRPr lang="zh-CN" altLang="en-US"/>
            </a:p>
          </p:txBody>
        </p:sp>
        <p:sp>
          <p:nvSpPr>
            <p:cNvPr id="45" name="矩形 44"/>
            <p:cNvSpPr/>
            <p:nvPr/>
          </p:nvSpPr>
          <p:spPr>
            <a:xfrm>
              <a:off x="12644" y="5978"/>
              <a:ext cx="567" cy="908"/>
            </a:xfrm>
            <a:prstGeom prst="rect">
              <a:avLst/>
            </a:prstGeom>
          </p:spPr>
          <p:style>
            <a:lnRef idx="2">
              <a:schemeClr val="accent1"/>
            </a:lnRef>
            <a:fillRef idx="0">
              <a:srgbClr val="FFFFFF"/>
            </a:fillRef>
            <a:effectRef idx="0">
              <a:srgbClr val="FFFFFF"/>
            </a:effectRef>
            <a:fontRef idx="minor">
              <a:schemeClr val="tx1"/>
            </a:fontRef>
          </p:style>
          <p:txBody>
            <a:bodyPr rtlCol="0" anchor="ctr"/>
            <a:p>
              <a:pPr algn="ctr"/>
              <a:endParaRPr lang="zh-CN" altLang="en-US"/>
            </a:p>
          </p:txBody>
        </p:sp>
      </p:grpSp>
      <p:sp>
        <p:nvSpPr>
          <p:cNvPr id="46" name="矩形 45"/>
          <p:cNvSpPr/>
          <p:nvPr/>
        </p:nvSpPr>
        <p:spPr>
          <a:xfrm>
            <a:off x="5768963" y="3220085"/>
            <a:ext cx="292628" cy="397510"/>
          </a:xfrm>
          <a:prstGeom prst="rect">
            <a:avLst/>
          </a:prstGeom>
        </p:spPr>
        <p:style>
          <a:lnRef idx="0">
            <a:srgbClr val="FFFFFF"/>
          </a:lnRef>
          <a:fillRef idx="1">
            <a:schemeClr val="accent1"/>
          </a:fillRef>
          <a:effectRef idx="0">
            <a:srgbClr val="FFFFFF"/>
          </a:effectRef>
          <a:fontRef idx="minor">
            <a:schemeClr val="lt1"/>
          </a:fontRef>
        </p:style>
        <p:txBody>
          <a:bodyPr rtlCol="0" anchor="ctr"/>
          <a:p>
            <a:pPr algn="ctr"/>
            <a:endParaRPr lang="zh-CN" altLang="en-US"/>
          </a:p>
        </p:txBody>
      </p:sp>
      <p:cxnSp>
        <p:nvCxnSpPr>
          <p:cNvPr id="47" name="曲线连接符 46"/>
          <p:cNvCxnSpPr>
            <a:stCxn id="46" idx="0"/>
          </p:cNvCxnSpPr>
          <p:nvPr/>
        </p:nvCxnSpPr>
        <p:spPr>
          <a:xfrm rot="16200000" flipH="1" flipV="1">
            <a:off x="5701030" y="3006725"/>
            <a:ext cx="3175" cy="427355"/>
          </a:xfrm>
          <a:prstGeom prst="curvedConnector3">
            <a:avLst>
              <a:gd name="adj1" fmla="val -10260000"/>
            </a:avLst>
          </a:prstGeom>
          <a:ln>
            <a:tailEnd type="arrow"/>
          </a:ln>
        </p:spPr>
        <p:style>
          <a:lnRef idx="2">
            <a:schemeClr val="accent1"/>
          </a:lnRef>
          <a:fillRef idx="0">
            <a:srgbClr val="FFFFFF"/>
          </a:fillRef>
          <a:effectRef idx="0">
            <a:srgbClr val="FFFFFF"/>
          </a:effectRef>
          <a:fontRef idx="minor">
            <a:schemeClr val="tx1"/>
          </a:fontRef>
        </p:style>
      </p:cxnSp>
      <p:sp>
        <p:nvSpPr>
          <p:cNvPr id="48" name="文本框 47"/>
          <p:cNvSpPr txBox="1"/>
          <p:nvPr>
            <p:custDataLst>
              <p:tags r:id="rId20"/>
            </p:custDataLst>
          </p:nvPr>
        </p:nvSpPr>
        <p:spPr>
          <a:xfrm>
            <a:off x="4184650" y="3796030"/>
            <a:ext cx="1920875" cy="645160"/>
          </a:xfrm>
          <a:prstGeom prst="rect">
            <a:avLst/>
          </a:prstGeom>
          <a:noFill/>
        </p:spPr>
        <p:txBody>
          <a:bodyPr wrap="square" rtlCol="0">
            <a:spAutoFit/>
          </a:bodyPr>
          <a:p>
            <a:pPr algn="r"/>
            <a:r>
              <a:rPr lang="zh-CN" altLang="en-US">
                <a:solidFill>
                  <a:srgbClr val="376092"/>
                </a:solidFill>
                <a:uFillTx/>
                <a:latin typeface="Times New Roman" panose="02020603050405020304" pitchFamily="18" charset="0"/>
                <a:ea typeface="华文中宋" panose="02010600040101010101" charset="-122"/>
              </a:rPr>
              <a:t>当有进程结束</a:t>
            </a:r>
            <a:endParaRPr lang="zh-CN" altLang="en-US">
              <a:solidFill>
                <a:srgbClr val="376092"/>
              </a:solidFill>
              <a:uFillTx/>
              <a:latin typeface="Times New Roman" panose="02020603050405020304" pitchFamily="18" charset="0"/>
              <a:ea typeface="华文中宋" panose="02010600040101010101" charset="-122"/>
            </a:endParaRPr>
          </a:p>
          <a:p>
            <a:pPr algn="r"/>
            <a:r>
              <a:rPr lang="zh-CN" altLang="en-US">
                <a:solidFill>
                  <a:srgbClr val="376092"/>
                </a:solidFill>
                <a:uFillTx/>
                <a:latin typeface="Times New Roman" panose="02020603050405020304" pitchFamily="18" charset="0"/>
                <a:ea typeface="华文中宋" panose="02010600040101010101" charset="-122"/>
              </a:rPr>
              <a:t>再启动一个进程</a:t>
            </a:r>
            <a:endParaRPr lang="zh-CN" altLang="en-US">
              <a:solidFill>
                <a:srgbClr val="376092"/>
              </a:solidFill>
              <a:uFillTx/>
              <a:latin typeface="Times New Roman" panose="02020603050405020304" pitchFamily="18" charset="0"/>
              <a:ea typeface="华文中宋" panose="02010600040101010101" charset="-122"/>
            </a:endParaRPr>
          </a:p>
        </p:txBody>
      </p:sp>
      <p:sp>
        <p:nvSpPr>
          <p:cNvPr id="49" name="文本框 48"/>
          <p:cNvSpPr txBox="1"/>
          <p:nvPr>
            <p:custDataLst>
              <p:tags r:id="rId21"/>
            </p:custDataLst>
          </p:nvPr>
        </p:nvSpPr>
        <p:spPr>
          <a:xfrm>
            <a:off x="6183630" y="3220085"/>
            <a:ext cx="340360" cy="396240"/>
          </a:xfrm>
          <a:prstGeom prst="rect">
            <a:avLst/>
          </a:prstGeom>
          <a:noFill/>
        </p:spPr>
        <p:txBody>
          <a:bodyPr wrap="square" rtlCol="0">
            <a:noAutofit/>
          </a:bodyPr>
          <a:p>
            <a:pPr algn="r"/>
            <a:r>
              <a:rPr lang="en-US" altLang="zh-CN">
                <a:solidFill>
                  <a:srgbClr val="376092"/>
                </a:solidFill>
                <a:uFillTx/>
                <a:latin typeface="Times New Roman" panose="02020603050405020304" pitchFamily="18" charset="0"/>
                <a:ea typeface="华文中宋" panose="02010600040101010101" charset="-122"/>
              </a:rPr>
              <a:t>...</a:t>
            </a:r>
            <a:endParaRPr lang="en-US" altLang="zh-CN">
              <a:solidFill>
                <a:srgbClr val="376092"/>
              </a:solidFill>
              <a:uFillTx/>
              <a:latin typeface="Times New Roman" panose="02020603050405020304" pitchFamily="18" charset="0"/>
              <a:ea typeface="华文中宋" panose="02010600040101010101" charset="-122"/>
            </a:endParaRPr>
          </a:p>
        </p:txBody>
      </p:sp>
      <p:pic>
        <p:nvPicPr>
          <p:cNvPr id="7" name="图片 6" descr="/private/var/folders/f1/t_hxfyvd6xb5h76fl6dd2cqm0000gn/T/com.kingsoft.wpsoffice.mac/picturecompress_20230407224643/output_1.pngoutput_1"/>
          <p:cNvPicPr>
            <a:picLocks noChangeAspect="1"/>
          </p:cNvPicPr>
          <p:nvPr/>
        </p:nvPicPr>
        <p:blipFill>
          <a:blip r:embed="rId22"/>
          <a:srcRect/>
          <a:stretch>
            <a:fillRect/>
          </a:stretch>
        </p:blipFill>
        <p:spPr bwMode="auto">
          <a:xfrm>
            <a:off x="6660515" y="51435"/>
            <a:ext cx="2374265" cy="4984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 name="文本框 8"/>
          <p:cNvSpPr txBox="1"/>
          <p:nvPr/>
        </p:nvSpPr>
        <p:spPr>
          <a:xfrm>
            <a:off x="6876415" y="4659630"/>
            <a:ext cx="1934210" cy="368300"/>
          </a:xfrm>
          <a:prstGeom prst="rect">
            <a:avLst/>
          </a:prstGeom>
          <a:noFill/>
        </p:spPr>
        <p:txBody>
          <a:bodyPr wrap="square" rtlCol="0">
            <a:spAutoFit/>
          </a:bodyPr>
          <a:p>
            <a:pPr algn="r"/>
            <a:r>
              <a:rPr lang="en-US" altLang="zh-CN"/>
              <a:t>（Yu et al., 2020</a:t>
            </a:r>
            <a:r>
              <a:rPr lang="zh-CN" altLang="en-US"/>
              <a:t>）</a:t>
            </a:r>
            <a:endParaRPr lang="zh-CN" altLang="en-US"/>
          </a:p>
        </p:txBody>
      </p:sp>
      <p:sp>
        <p:nvSpPr>
          <p:cNvPr id="12" name="文本框 11"/>
          <p:cNvSpPr txBox="1"/>
          <p:nvPr/>
        </p:nvSpPr>
        <p:spPr>
          <a:xfrm>
            <a:off x="8443595" y="4679950"/>
            <a:ext cx="521970" cy="368300"/>
          </a:xfrm>
          <a:prstGeom prst="rect">
            <a:avLst/>
          </a:prstGeom>
          <a:noFill/>
        </p:spPr>
        <p:txBody>
          <a:bodyPr wrap="square" rtlCol="0">
            <a:spAutoFit/>
          </a:bodyPr>
          <a:p>
            <a:pPr algn="ctr"/>
            <a:r>
              <a:rPr lang="en-US" altLang="zh-CN" b="1">
                <a:solidFill>
                  <a:schemeClr val="tx2"/>
                </a:solidFill>
                <a:uFillTx/>
                <a:latin typeface="Times New Roman" panose="02020603050405020304" pitchFamily="18" charset="0"/>
              </a:rPr>
              <a:t>05</a:t>
            </a:r>
            <a:endParaRPr lang="en-US" altLang="zh-CN" b="1">
              <a:solidFill>
                <a:schemeClr val="tx2"/>
              </a:solidFill>
              <a:uFillTx/>
              <a:latin typeface="Times New Roman" panose="02020603050405020304" pitchFamily="18" charset="0"/>
            </a:endParaRPr>
          </a:p>
        </p:txBody>
      </p:sp>
    </p:spTree>
  </p:cSld>
  <p:clrMapOvr>
    <a:masterClrMapping/>
  </p:clrMapOvr>
  <mc:AlternateContent xmlns:mc="http://schemas.openxmlformats.org/markup-compatibility/2006">
    <mc:Choice xmlns:p14="http://schemas.microsoft.com/office/powerpoint/2010/main" Requires="p14">
      <p:transition spd="slow" p14:dur="899"/>
    </mc:Choice>
    <mc:Fallback>
      <p:transition spd="slow"/>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1"/>
          <p:cNvGrpSpPr/>
          <p:nvPr/>
        </p:nvGrpSpPr>
        <p:grpSpPr>
          <a:xfrm>
            <a:off x="453674" y="300777"/>
            <a:ext cx="216028" cy="216000"/>
            <a:chOff x="1827622" y="1343919"/>
            <a:chExt cx="2304000" cy="2304000"/>
          </a:xfrm>
        </p:grpSpPr>
        <p:sp>
          <p:nvSpPr>
            <p:cNvPr id="3" name="椭圆 2"/>
            <p:cNvSpPr/>
            <p:nvPr>
              <p:custDataLst>
                <p:tags r:id="rId1"/>
              </p:custDataLst>
            </p:nvPr>
          </p:nvSpPr>
          <p:spPr>
            <a:xfrm>
              <a:off x="1827622" y="1343919"/>
              <a:ext cx="2304000" cy="2304000"/>
            </a:xfrm>
            <a:prstGeom prst="ellipse">
              <a:avLst/>
            </a:prstGeom>
            <a:gradFill flip="none" rotWithShape="1">
              <a:gsLst>
                <a:gs pos="100000">
                  <a:schemeClr val="tx1">
                    <a:lumMod val="85000"/>
                    <a:lumOff val="15000"/>
                  </a:schemeClr>
                </a:gs>
                <a:gs pos="0">
                  <a:schemeClr val="tx1">
                    <a:lumMod val="65000"/>
                    <a:lumOff val="35000"/>
                  </a:schemeClr>
                </a:gs>
              </a:gsLst>
              <a:path path="circle">
                <a:fillToRect l="100000" b="100000"/>
              </a:path>
              <a:tileRect t="-100000" r="-100000"/>
            </a:gradFill>
            <a:ln w="12700">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ea typeface="微软雅黑" panose="020B0503020204020204" pitchFamily="34" charset="-122"/>
              </a:endParaRPr>
            </a:p>
          </p:txBody>
        </p:sp>
        <p:sp>
          <p:nvSpPr>
            <p:cNvPr id="4" name="椭圆 3"/>
            <p:cNvSpPr/>
            <p:nvPr>
              <p:custDataLst>
                <p:tags r:id="rId2"/>
              </p:custDataLst>
            </p:nvPr>
          </p:nvSpPr>
          <p:spPr>
            <a:xfrm>
              <a:off x="1877481" y="1393778"/>
              <a:ext cx="2204282" cy="2204282"/>
            </a:xfrm>
            <a:prstGeom prst="ellipse">
              <a:avLst/>
            </a:prstGeom>
            <a:solidFill>
              <a:srgbClr val="002060"/>
            </a:solidFill>
            <a:ln w="12700">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ea typeface="微软雅黑" panose="020B0503020204020204" pitchFamily="34" charset="-122"/>
              </a:endParaRPr>
            </a:p>
          </p:txBody>
        </p:sp>
      </p:grpSp>
      <p:sp>
        <p:nvSpPr>
          <p:cNvPr id="5" name="TextBox 50"/>
          <p:cNvSpPr txBox="1"/>
          <p:nvPr>
            <p:custDataLst>
              <p:tags r:id="rId3"/>
            </p:custDataLst>
          </p:nvPr>
        </p:nvSpPr>
        <p:spPr>
          <a:xfrm>
            <a:off x="737074" y="155643"/>
            <a:ext cx="2962275" cy="437515"/>
          </a:xfrm>
          <a:prstGeom prst="rect">
            <a:avLst/>
          </a:prstGeom>
          <a:noFill/>
        </p:spPr>
        <p:txBody>
          <a:bodyPr wrap="none" lIns="68580" tIns="34290" rIns="68580" bIns="34290" rtlCol="0">
            <a:spAutoFit/>
          </a:bodyPr>
          <a:lstStyle/>
          <a:p>
            <a:pPr algn="l"/>
            <a:r>
              <a:rPr lang="en-US" altLang="zh-CN" sz="2400" b="1" dirty="0">
                <a:solidFill>
                  <a:srgbClr val="002060"/>
                </a:solidFill>
                <a:latin typeface="微软雅黑" panose="020B0503020204020204" pitchFamily="34" charset="-122"/>
                <a:ea typeface="微软雅黑" panose="020B0503020204020204" pitchFamily="34" charset="-122"/>
                <a:sym typeface="+mn-ea"/>
              </a:rPr>
              <a:t>RPPPS</a:t>
            </a:r>
            <a:r>
              <a:rPr lang="zh-CN" altLang="en-US" sz="2400" b="1" dirty="0">
                <a:solidFill>
                  <a:srgbClr val="002060"/>
                </a:solidFill>
                <a:latin typeface="微软雅黑" panose="020B0503020204020204" pitchFamily="34" charset="-122"/>
                <a:ea typeface="微软雅黑" panose="020B0503020204020204" pitchFamily="34" charset="-122"/>
                <a:sym typeface="+mn-ea"/>
              </a:rPr>
              <a:t>及其并行策略</a:t>
            </a:r>
            <a:endParaRPr lang="zh-CN" sz="2000" dirty="0">
              <a:solidFill>
                <a:srgbClr val="002060"/>
              </a:solidFill>
              <a:latin typeface="微软雅黑" panose="020B0503020204020204" pitchFamily="34" charset="-122"/>
              <a:ea typeface="微软雅黑" panose="020B0503020204020204" pitchFamily="34" charset="-122"/>
              <a:sym typeface="+mn-ea"/>
            </a:endParaRPr>
          </a:p>
        </p:txBody>
      </p:sp>
      <p:cxnSp>
        <p:nvCxnSpPr>
          <p:cNvPr id="6" name="直接连接符 5"/>
          <p:cNvCxnSpPr/>
          <p:nvPr>
            <p:custDataLst>
              <p:tags r:id="rId4"/>
            </p:custDataLst>
          </p:nvPr>
        </p:nvCxnSpPr>
        <p:spPr>
          <a:xfrm flipV="1">
            <a:off x="435673" y="592987"/>
            <a:ext cx="8025265" cy="3401"/>
          </a:xfrm>
          <a:prstGeom prst="line">
            <a:avLst/>
          </a:prstGeom>
          <a:ln>
            <a:solidFill>
              <a:schemeClr val="tx1">
                <a:lumMod val="65000"/>
                <a:lumOff val="35000"/>
              </a:schemeClr>
            </a:solidFill>
          </a:ln>
        </p:spPr>
        <p:style>
          <a:lnRef idx="1">
            <a:schemeClr val="accent1"/>
          </a:lnRef>
          <a:fillRef idx="0">
            <a:schemeClr val="accent1"/>
          </a:fillRef>
          <a:effectRef idx="0">
            <a:schemeClr val="accent1"/>
          </a:effectRef>
          <a:fontRef idx="minor">
            <a:schemeClr val="tx1"/>
          </a:fontRef>
        </p:style>
      </p:cxnSp>
      <p:sp>
        <p:nvSpPr>
          <p:cNvPr id="10" name="文本框 9"/>
          <p:cNvSpPr txBox="1"/>
          <p:nvPr/>
        </p:nvSpPr>
        <p:spPr>
          <a:xfrm>
            <a:off x="539750" y="3651885"/>
            <a:ext cx="8159750" cy="1350645"/>
          </a:xfrm>
          <a:prstGeom prst="rect">
            <a:avLst/>
          </a:prstGeom>
          <a:noFill/>
        </p:spPr>
        <p:txBody>
          <a:bodyPr wrap="square" rtlCol="0">
            <a:noAutofit/>
          </a:bodyPr>
          <a:p>
            <a:pPr indent="0" fontAlgn="auto">
              <a:spcAft>
                <a:spcPts val="800"/>
              </a:spcAft>
            </a:pPr>
            <a:r>
              <a:rPr lang="en-US" altLang="zh-CN">
                <a:solidFill>
                  <a:schemeClr val="tx1"/>
                </a:solidFill>
                <a:uFillTx/>
                <a:latin typeface="Times New Roman" panose="02020603050405020304" pitchFamily="18" charset="0"/>
                <a:ea typeface="华文中宋" panose="02010600040101010101" charset="-122"/>
              </a:rPr>
              <a:t>PMPS </a:t>
            </a:r>
            <a:r>
              <a:rPr lang="zh-CN" altLang="en-US">
                <a:solidFill>
                  <a:schemeClr val="tx1"/>
                </a:solidFill>
                <a:uFillTx/>
                <a:latin typeface="Times New Roman" panose="02020603050405020304" pitchFamily="18" charset="0"/>
                <a:ea typeface="华文中宋" panose="02010600040101010101" charset="-122"/>
              </a:rPr>
              <a:t>数据再处理</a:t>
            </a:r>
            <a:r>
              <a:rPr lang="zh-CN">
                <a:solidFill>
                  <a:schemeClr val="tx1"/>
                </a:solidFill>
                <a:uFillTx/>
                <a:latin typeface="Times New Roman" panose="02020603050405020304" pitchFamily="18" charset="0"/>
                <a:ea typeface="华文中宋" panose="02010600040101010101" charset="-122"/>
              </a:rPr>
              <a:t>后，</a:t>
            </a:r>
            <a:r>
              <a:rPr lang="zh-CN" altLang="en-US">
                <a:solidFill>
                  <a:schemeClr val="tx1"/>
                </a:solidFill>
                <a:uFillTx/>
                <a:latin typeface="Times New Roman" panose="02020603050405020304" pitchFamily="18" charset="0"/>
                <a:ea typeface="华文中宋" panose="02010600040101010101" charset="-122"/>
              </a:rPr>
              <a:t>人工筛选出 2238 个候选体，重新观测后确认 2 颗新脉冲星（</a:t>
            </a:r>
            <a:r>
              <a:rPr lang="en-US" altLang="zh-CN">
                <a:solidFill>
                  <a:schemeClr val="tx1"/>
                </a:solidFill>
                <a:uFillTx/>
                <a:latin typeface="Times New Roman" panose="02020603050405020304" pitchFamily="18" charset="0"/>
                <a:ea typeface="华文中宋" panose="02010600040101010101" charset="-122"/>
              </a:rPr>
              <a:t>J1900-04、J1808-12）</a:t>
            </a:r>
            <a:r>
              <a:rPr lang="zh-CN" altLang="en-US">
                <a:solidFill>
                  <a:schemeClr val="tx1"/>
                </a:solidFill>
                <a:uFillTx/>
                <a:latin typeface="Times New Roman" panose="02020603050405020304" pitchFamily="18" charset="0"/>
                <a:ea typeface="华文中宋" panose="02010600040101010101" charset="-122"/>
              </a:rPr>
              <a:t>。</a:t>
            </a:r>
            <a:endParaRPr lang="zh-CN" altLang="en-US">
              <a:solidFill>
                <a:schemeClr val="tx1"/>
              </a:solidFill>
              <a:uFillTx/>
              <a:latin typeface="Times New Roman" panose="02020603050405020304" pitchFamily="18" charset="0"/>
              <a:ea typeface="华文中宋" panose="02010600040101010101" charset="-122"/>
            </a:endParaRPr>
          </a:p>
          <a:p>
            <a:pPr indent="0" fontAlgn="auto">
              <a:spcAft>
                <a:spcPts val="800"/>
              </a:spcAft>
            </a:pPr>
            <a:r>
              <a:rPr lang="zh-CN" altLang="en-US">
                <a:uFillTx/>
                <a:latin typeface="Times New Roman" panose="02020603050405020304" pitchFamily="18" charset="0"/>
                <a:ea typeface="华文中宋" panose="02010600040101010101" charset="-122"/>
                <a:sym typeface="+mn-ea"/>
              </a:rPr>
              <a:t>对</a:t>
            </a:r>
            <a:r>
              <a:rPr lang="en-US" altLang="zh-CN">
                <a:uFillTx/>
                <a:latin typeface="Times New Roman" panose="02020603050405020304" pitchFamily="18" charset="0"/>
                <a:ea typeface="华文中宋" panose="02010600040101010101" charset="-122"/>
                <a:sym typeface="+mn-ea"/>
              </a:rPr>
              <a:t>FAST </a:t>
            </a:r>
            <a:r>
              <a:rPr lang="zh-CN" altLang="en-US">
                <a:uFillTx/>
                <a:latin typeface="Times New Roman" panose="02020603050405020304" pitchFamily="18" charset="0"/>
                <a:ea typeface="华文中宋" panose="02010600040101010101" charset="-122"/>
                <a:sym typeface="+mn-ea"/>
              </a:rPr>
              <a:t>漂移扫描数据进行处理，累计发现数十颗新脉冲星，包括高</a:t>
            </a:r>
            <a:r>
              <a:rPr lang="en-US" altLang="zh-CN">
                <a:uFillTx/>
                <a:latin typeface="Times New Roman" panose="02020603050405020304" pitchFamily="18" charset="0"/>
                <a:ea typeface="华文中宋" panose="02010600040101010101" charset="-122"/>
                <a:sym typeface="+mn-ea"/>
              </a:rPr>
              <a:t>DM</a:t>
            </a:r>
            <a:r>
              <a:rPr lang="zh-CN" altLang="en-US">
                <a:uFillTx/>
                <a:latin typeface="Times New Roman" panose="02020603050405020304" pitchFamily="18" charset="0"/>
                <a:ea typeface="华文中宋" panose="02010600040101010101" charset="-122"/>
                <a:sym typeface="+mn-ea"/>
              </a:rPr>
              <a:t>脉冲星、毫秒脉冲星、双星脉冲星。</a:t>
            </a:r>
            <a:endParaRPr lang="zh-CN" altLang="en-US">
              <a:solidFill>
                <a:schemeClr val="tx1"/>
              </a:solidFill>
              <a:uFillTx/>
              <a:latin typeface="Times New Roman" panose="02020603050405020304" pitchFamily="18" charset="0"/>
              <a:ea typeface="华文中宋" panose="02010600040101010101" charset="-122"/>
            </a:endParaRPr>
          </a:p>
          <a:p>
            <a:pPr indent="0" fontAlgn="auto">
              <a:spcAft>
                <a:spcPts val="800"/>
              </a:spcAft>
            </a:pPr>
            <a:endParaRPr lang="zh-CN" altLang="en-US">
              <a:solidFill>
                <a:schemeClr val="tx1"/>
              </a:solidFill>
              <a:uFillTx/>
              <a:latin typeface="Times New Roman" panose="02020603050405020304" pitchFamily="18" charset="0"/>
              <a:ea typeface="华文中宋" panose="02010600040101010101" charset="-122"/>
            </a:endParaRPr>
          </a:p>
        </p:txBody>
      </p:sp>
      <p:pic>
        <p:nvPicPr>
          <p:cNvPr id="14" name="图片 13"/>
          <p:cNvPicPr>
            <a:picLocks noChangeAspect="1"/>
          </p:cNvPicPr>
          <p:nvPr/>
        </p:nvPicPr>
        <p:blipFill>
          <a:blip r:embed="rId5"/>
          <a:stretch>
            <a:fillRect/>
          </a:stretch>
        </p:blipFill>
        <p:spPr>
          <a:xfrm>
            <a:off x="4740275" y="699135"/>
            <a:ext cx="4118610" cy="2637155"/>
          </a:xfrm>
          <a:prstGeom prst="rect">
            <a:avLst/>
          </a:prstGeom>
        </p:spPr>
      </p:pic>
      <p:pic>
        <p:nvPicPr>
          <p:cNvPr id="15" name="图片 14"/>
          <p:cNvPicPr>
            <a:picLocks noChangeAspect="1"/>
          </p:cNvPicPr>
          <p:nvPr/>
        </p:nvPicPr>
        <p:blipFill>
          <a:blip r:embed="rId6"/>
          <a:stretch>
            <a:fillRect/>
          </a:stretch>
        </p:blipFill>
        <p:spPr>
          <a:xfrm>
            <a:off x="252095" y="699135"/>
            <a:ext cx="4178100" cy="2638800"/>
          </a:xfrm>
          <a:prstGeom prst="rect">
            <a:avLst/>
          </a:prstGeom>
        </p:spPr>
      </p:pic>
      <p:sp>
        <p:nvSpPr>
          <p:cNvPr id="17" name="文本框 16"/>
          <p:cNvSpPr txBox="1"/>
          <p:nvPr/>
        </p:nvSpPr>
        <p:spPr>
          <a:xfrm>
            <a:off x="827940" y="3364230"/>
            <a:ext cx="2999740" cy="250825"/>
          </a:xfrm>
          <a:prstGeom prst="rect">
            <a:avLst/>
          </a:prstGeom>
        </p:spPr>
        <p:txBody>
          <a:bodyPr>
            <a:noAutofit/>
          </a:bodyPr>
          <a:p>
            <a:pPr marL="0" algn="ctr">
              <a:lnSpc>
                <a:spcPts val="1800"/>
              </a:lnSpc>
              <a:spcBef>
                <a:spcPts val="1900"/>
              </a:spcBef>
              <a:spcAft>
                <a:spcPts val="900"/>
              </a:spcAft>
              <a:buClrTx/>
              <a:buSzTx/>
              <a:buFontTx/>
            </a:pPr>
            <a:r>
              <a:rPr lang="zh-CN" altLang="en-US" sz="1600">
                <a:solidFill>
                  <a:srgbClr val="0F1115"/>
                </a:solidFill>
                <a:uFillTx/>
                <a:latin typeface="Times New Roman" panose="02020603050405020304" pitchFamily="18" charset="0"/>
                <a:ea typeface="黑体" panose="02010609060101010101" pitchFamily="49" charset="-122"/>
              </a:rPr>
              <a:t>图</a:t>
            </a:r>
            <a:r>
              <a:rPr lang="en-US" altLang="zh-CN" sz="1600">
                <a:solidFill>
                  <a:srgbClr val="0F1115"/>
                </a:solidFill>
                <a:uFillTx/>
                <a:latin typeface="Times New Roman" panose="02020603050405020304" pitchFamily="18" charset="0"/>
                <a:ea typeface="黑体" panose="02010609060101010101" pitchFamily="49" charset="-122"/>
              </a:rPr>
              <a:t>5 </a:t>
            </a:r>
            <a:r>
              <a:rPr lang="zh-CN" sz="1600">
                <a:solidFill>
                  <a:srgbClr val="0F1115"/>
                </a:solidFill>
                <a:uFillTx/>
                <a:latin typeface="Times New Roman" panose="02020603050405020304" pitchFamily="18" charset="0"/>
                <a:ea typeface="黑体" panose="02010609060101010101" pitchFamily="49" charset="-122"/>
              </a:rPr>
              <a:t>处理</a:t>
            </a:r>
            <a:r>
              <a:rPr lang="en-US" altLang="zh-CN" sz="1600">
                <a:solidFill>
                  <a:srgbClr val="0F1115"/>
                </a:solidFill>
                <a:uFillTx/>
                <a:latin typeface="Times New Roman" panose="02020603050405020304" pitchFamily="18" charset="0"/>
                <a:ea typeface="黑体" panose="02010609060101010101" pitchFamily="49" charset="-122"/>
              </a:rPr>
              <a:t>PMPS</a:t>
            </a:r>
            <a:r>
              <a:rPr lang="zh-CN" altLang="en-US" sz="1600">
                <a:solidFill>
                  <a:srgbClr val="0F1115"/>
                </a:solidFill>
                <a:uFillTx/>
                <a:latin typeface="Times New Roman" panose="02020603050405020304" pitchFamily="18" charset="0"/>
                <a:ea typeface="黑体" panose="02010609060101010101" pitchFamily="49" charset="-122"/>
              </a:rPr>
              <a:t>搜寻到的脉冲星</a:t>
            </a:r>
            <a:endParaRPr lang="zh-CN" altLang="en-US" sz="1600">
              <a:solidFill>
                <a:srgbClr val="0F1115"/>
              </a:solidFill>
              <a:uFillTx/>
              <a:latin typeface="Times New Roman" panose="02020603050405020304" pitchFamily="18" charset="0"/>
              <a:ea typeface="黑体" panose="02010609060101010101" pitchFamily="49" charset="-122"/>
            </a:endParaRPr>
          </a:p>
        </p:txBody>
      </p:sp>
      <p:sp>
        <p:nvSpPr>
          <p:cNvPr id="19" name="文本框 18"/>
          <p:cNvSpPr txBox="1"/>
          <p:nvPr/>
        </p:nvSpPr>
        <p:spPr>
          <a:xfrm>
            <a:off x="4572000" y="3364230"/>
            <a:ext cx="4455160" cy="250825"/>
          </a:xfrm>
          <a:prstGeom prst="rect">
            <a:avLst/>
          </a:prstGeom>
        </p:spPr>
        <p:txBody>
          <a:bodyPr>
            <a:noAutofit/>
          </a:bodyPr>
          <a:p>
            <a:pPr marL="0" algn="ctr">
              <a:lnSpc>
                <a:spcPts val="1800"/>
              </a:lnSpc>
              <a:spcBef>
                <a:spcPts val="1900"/>
              </a:spcBef>
              <a:spcAft>
                <a:spcPts val="900"/>
              </a:spcAft>
              <a:buClrTx/>
              <a:buSzTx/>
              <a:buFontTx/>
            </a:pPr>
            <a:r>
              <a:rPr lang="zh-CN" altLang="en-US" sz="1600">
                <a:solidFill>
                  <a:srgbClr val="0F1115"/>
                </a:solidFill>
                <a:uFillTx/>
                <a:latin typeface="Times New Roman" panose="02020603050405020304" pitchFamily="18" charset="0"/>
                <a:ea typeface="黑体" panose="02010609060101010101" pitchFamily="49" charset="-122"/>
              </a:rPr>
              <a:t>图</a:t>
            </a:r>
            <a:r>
              <a:rPr lang="en-US" altLang="zh-CN" sz="1600">
                <a:solidFill>
                  <a:srgbClr val="0F1115"/>
                </a:solidFill>
                <a:uFillTx/>
                <a:latin typeface="Times New Roman" panose="02020603050405020304" pitchFamily="18" charset="0"/>
                <a:ea typeface="黑体" panose="02010609060101010101" pitchFamily="49" charset="-122"/>
              </a:rPr>
              <a:t>6</a:t>
            </a:r>
            <a:r>
              <a:rPr lang="en-US" altLang="zh-CN" sz="1600">
                <a:solidFill>
                  <a:srgbClr val="0F1115"/>
                </a:solidFill>
                <a:uFillTx/>
                <a:latin typeface="Times New Roman" panose="02020603050405020304" pitchFamily="18" charset="0"/>
                <a:ea typeface="黑体" panose="02010609060101010101" pitchFamily="49" charset="-122"/>
              </a:rPr>
              <a:t> </a:t>
            </a:r>
            <a:r>
              <a:rPr lang="zh-CN" sz="1600">
                <a:solidFill>
                  <a:srgbClr val="0F1115"/>
                </a:solidFill>
                <a:uFillTx/>
                <a:latin typeface="Times New Roman" panose="02020603050405020304" pitchFamily="18" charset="0"/>
                <a:ea typeface="黑体" panose="02010609060101010101" pitchFamily="49" charset="-122"/>
              </a:rPr>
              <a:t>处理</a:t>
            </a:r>
            <a:r>
              <a:rPr lang="en-US" altLang="zh-CN" sz="1600">
                <a:solidFill>
                  <a:srgbClr val="0F1115"/>
                </a:solidFill>
                <a:uFillTx/>
                <a:latin typeface="Times New Roman" panose="02020603050405020304" pitchFamily="18" charset="0"/>
                <a:ea typeface="黑体" panose="02010609060101010101" pitchFamily="49" charset="-122"/>
              </a:rPr>
              <a:t>FAST</a:t>
            </a:r>
            <a:r>
              <a:rPr lang="zh-CN" altLang="en-US" sz="1600">
                <a:solidFill>
                  <a:srgbClr val="0F1115"/>
                </a:solidFill>
                <a:uFillTx/>
                <a:latin typeface="Times New Roman" panose="02020603050405020304" pitchFamily="18" charset="0"/>
                <a:ea typeface="黑体" panose="02010609060101010101" pitchFamily="49" charset="-122"/>
              </a:rPr>
              <a:t>漂移扫描数据搜寻到的脉冲星</a:t>
            </a:r>
            <a:endParaRPr lang="zh-CN" altLang="en-US" sz="1600">
              <a:solidFill>
                <a:srgbClr val="0F1115"/>
              </a:solidFill>
              <a:uFillTx/>
              <a:latin typeface="Times New Roman" panose="02020603050405020304" pitchFamily="18" charset="0"/>
              <a:ea typeface="黑体" panose="02010609060101010101" pitchFamily="49" charset="-122"/>
            </a:endParaRPr>
          </a:p>
        </p:txBody>
      </p:sp>
      <p:pic>
        <p:nvPicPr>
          <p:cNvPr id="7" name="图片 6" descr="/private/var/folders/f1/t_hxfyvd6xb5h76fl6dd2cqm0000gn/T/com.kingsoft.wpsoffice.mac/picturecompress_20230407224643/output_1.pngoutput_1"/>
          <p:cNvPicPr>
            <a:picLocks noChangeAspect="1"/>
          </p:cNvPicPr>
          <p:nvPr/>
        </p:nvPicPr>
        <p:blipFill>
          <a:blip r:embed="rId7"/>
          <a:srcRect/>
          <a:stretch>
            <a:fillRect/>
          </a:stretch>
        </p:blipFill>
        <p:spPr bwMode="auto">
          <a:xfrm>
            <a:off x="6660515" y="51435"/>
            <a:ext cx="2374265" cy="4984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 name="文本框 7"/>
          <p:cNvSpPr txBox="1"/>
          <p:nvPr/>
        </p:nvSpPr>
        <p:spPr>
          <a:xfrm>
            <a:off x="7019925" y="4660265"/>
            <a:ext cx="1934210" cy="368300"/>
          </a:xfrm>
          <a:prstGeom prst="rect">
            <a:avLst/>
          </a:prstGeom>
          <a:noFill/>
        </p:spPr>
        <p:txBody>
          <a:bodyPr wrap="square" rtlCol="0">
            <a:spAutoFit/>
          </a:bodyPr>
          <a:p>
            <a:pPr algn="r"/>
            <a:r>
              <a:rPr lang="en-US" altLang="zh-CN"/>
              <a:t>（Yu et al., 2020</a:t>
            </a:r>
            <a:r>
              <a:rPr lang="zh-CN" altLang="en-US"/>
              <a:t>）</a:t>
            </a:r>
            <a:endParaRPr lang="zh-CN" altLang="en-US"/>
          </a:p>
        </p:txBody>
      </p:sp>
      <p:sp>
        <p:nvSpPr>
          <p:cNvPr id="27" name="文本框 26"/>
          <p:cNvSpPr txBox="1"/>
          <p:nvPr/>
        </p:nvSpPr>
        <p:spPr>
          <a:xfrm>
            <a:off x="8604250" y="4660265"/>
            <a:ext cx="521970" cy="368300"/>
          </a:xfrm>
          <a:prstGeom prst="rect">
            <a:avLst/>
          </a:prstGeom>
          <a:noFill/>
        </p:spPr>
        <p:txBody>
          <a:bodyPr wrap="square" rtlCol="0">
            <a:spAutoFit/>
          </a:bodyPr>
          <a:p>
            <a:pPr algn="ctr"/>
            <a:r>
              <a:rPr lang="en-US" altLang="zh-CN" b="1">
                <a:solidFill>
                  <a:schemeClr val="tx2"/>
                </a:solidFill>
                <a:uFillTx/>
                <a:latin typeface="Times New Roman" panose="02020603050405020304" pitchFamily="18" charset="0"/>
              </a:rPr>
              <a:t>06</a:t>
            </a:r>
            <a:endParaRPr lang="en-US" altLang="zh-CN" b="1">
              <a:solidFill>
                <a:schemeClr val="tx2"/>
              </a:solidFill>
              <a:uFillTx/>
              <a:latin typeface="Times New Roman" panose="02020603050405020304" pitchFamily="18" charset="0"/>
            </a:endParaRPr>
          </a:p>
        </p:txBody>
      </p:sp>
    </p:spTree>
  </p:cSld>
  <p:clrMapOvr>
    <a:masterClrMapping/>
  </p:clrMapOvr>
  <mc:AlternateContent xmlns:mc="http://schemas.openxmlformats.org/markup-compatibility/2006">
    <mc:Choice xmlns:p14="http://schemas.microsoft.com/office/powerpoint/2010/main" Requires="p14">
      <p:transition spd="slow" p14:dur="899"/>
    </mc:Choice>
    <mc:Fallback>
      <p:transition spd="slow"/>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1"/>
          <p:cNvGrpSpPr/>
          <p:nvPr/>
        </p:nvGrpSpPr>
        <p:grpSpPr>
          <a:xfrm>
            <a:off x="453674" y="300777"/>
            <a:ext cx="216028" cy="216000"/>
            <a:chOff x="1827622" y="1343919"/>
            <a:chExt cx="2304000" cy="2304000"/>
          </a:xfrm>
        </p:grpSpPr>
        <p:sp>
          <p:nvSpPr>
            <p:cNvPr id="3" name="椭圆 2"/>
            <p:cNvSpPr/>
            <p:nvPr>
              <p:custDataLst>
                <p:tags r:id="rId1"/>
              </p:custDataLst>
            </p:nvPr>
          </p:nvSpPr>
          <p:spPr>
            <a:xfrm>
              <a:off x="1827622" y="1343919"/>
              <a:ext cx="2304000" cy="2304000"/>
            </a:xfrm>
            <a:prstGeom prst="ellipse">
              <a:avLst/>
            </a:prstGeom>
            <a:gradFill flip="none" rotWithShape="1">
              <a:gsLst>
                <a:gs pos="100000">
                  <a:schemeClr val="tx1">
                    <a:lumMod val="85000"/>
                    <a:lumOff val="15000"/>
                  </a:schemeClr>
                </a:gs>
                <a:gs pos="0">
                  <a:schemeClr val="tx1">
                    <a:lumMod val="65000"/>
                    <a:lumOff val="35000"/>
                  </a:schemeClr>
                </a:gs>
              </a:gsLst>
              <a:path path="circle">
                <a:fillToRect l="100000" b="100000"/>
              </a:path>
              <a:tileRect t="-100000" r="-100000"/>
            </a:gradFill>
            <a:ln w="12700">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ea typeface="微软雅黑" panose="020B0503020204020204" pitchFamily="34" charset="-122"/>
              </a:endParaRPr>
            </a:p>
          </p:txBody>
        </p:sp>
        <p:sp>
          <p:nvSpPr>
            <p:cNvPr id="4" name="椭圆 3"/>
            <p:cNvSpPr/>
            <p:nvPr>
              <p:custDataLst>
                <p:tags r:id="rId2"/>
              </p:custDataLst>
            </p:nvPr>
          </p:nvSpPr>
          <p:spPr>
            <a:xfrm>
              <a:off x="1877481" y="1393778"/>
              <a:ext cx="2204282" cy="2204282"/>
            </a:xfrm>
            <a:prstGeom prst="ellipse">
              <a:avLst/>
            </a:prstGeom>
            <a:solidFill>
              <a:srgbClr val="002060"/>
            </a:solidFill>
            <a:ln w="12700">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ea typeface="微软雅黑" panose="020B0503020204020204" pitchFamily="34" charset="-122"/>
              </a:endParaRPr>
            </a:p>
          </p:txBody>
        </p:sp>
      </p:grpSp>
      <p:sp>
        <p:nvSpPr>
          <p:cNvPr id="5" name="TextBox 50"/>
          <p:cNvSpPr txBox="1"/>
          <p:nvPr>
            <p:custDataLst>
              <p:tags r:id="rId3"/>
            </p:custDataLst>
          </p:nvPr>
        </p:nvSpPr>
        <p:spPr>
          <a:xfrm>
            <a:off x="737074" y="155643"/>
            <a:ext cx="3967480" cy="807085"/>
          </a:xfrm>
          <a:prstGeom prst="rect">
            <a:avLst/>
          </a:prstGeom>
          <a:noFill/>
        </p:spPr>
        <p:txBody>
          <a:bodyPr wrap="none" lIns="68580" tIns="34290" rIns="68580" bIns="34290" rtlCol="0">
            <a:spAutoFit/>
          </a:bodyPr>
          <a:lstStyle/>
          <a:p>
            <a:pPr algn="l"/>
            <a:r>
              <a:rPr lang="en-US" altLang="zh-CN" sz="2400" b="1" dirty="0">
                <a:solidFill>
                  <a:srgbClr val="002060"/>
                </a:solidFill>
                <a:latin typeface="微软雅黑" panose="020B0503020204020204" pitchFamily="34" charset="-122"/>
                <a:ea typeface="微软雅黑" panose="020B0503020204020204" pitchFamily="34" charset="-122"/>
                <a:sym typeface="+mn-ea"/>
              </a:rPr>
              <a:t>RPPPS </a:t>
            </a:r>
            <a:r>
              <a:rPr lang="zh-CN" altLang="en-US" sz="2400" b="1" dirty="0">
                <a:solidFill>
                  <a:srgbClr val="002060"/>
                </a:solidFill>
                <a:latin typeface="微软雅黑" panose="020B0503020204020204" pitchFamily="34" charset="-122"/>
                <a:ea typeface="微软雅黑" panose="020B0503020204020204" pitchFamily="34" charset="-122"/>
                <a:sym typeface="+mn-ea"/>
              </a:rPr>
              <a:t>集群适配与流程验证</a:t>
            </a:r>
            <a:endParaRPr lang="zh-CN" altLang="en-US" sz="2400" b="1" dirty="0">
              <a:solidFill>
                <a:srgbClr val="002060"/>
              </a:solidFill>
              <a:latin typeface="微软雅黑" panose="020B0503020204020204" pitchFamily="34" charset="-122"/>
              <a:ea typeface="微软雅黑" panose="020B0503020204020204" pitchFamily="34" charset="-122"/>
              <a:sym typeface="+mn-ea"/>
            </a:endParaRPr>
          </a:p>
          <a:p>
            <a:pPr algn="l"/>
            <a:endParaRPr lang="zh-CN" altLang="en-US" sz="2400" b="1" dirty="0">
              <a:solidFill>
                <a:srgbClr val="002060"/>
              </a:solidFill>
              <a:latin typeface="微软雅黑" panose="020B0503020204020204" pitchFamily="34" charset="-122"/>
              <a:ea typeface="微软雅黑" panose="020B0503020204020204" pitchFamily="34" charset="-122"/>
              <a:sym typeface="+mn-ea"/>
            </a:endParaRPr>
          </a:p>
        </p:txBody>
      </p:sp>
      <p:cxnSp>
        <p:nvCxnSpPr>
          <p:cNvPr id="6" name="直接连接符 5"/>
          <p:cNvCxnSpPr/>
          <p:nvPr>
            <p:custDataLst>
              <p:tags r:id="rId4"/>
            </p:custDataLst>
          </p:nvPr>
        </p:nvCxnSpPr>
        <p:spPr>
          <a:xfrm flipV="1">
            <a:off x="435673" y="592987"/>
            <a:ext cx="8025265" cy="3401"/>
          </a:xfrm>
          <a:prstGeom prst="line">
            <a:avLst/>
          </a:prstGeom>
          <a:ln>
            <a:solidFill>
              <a:schemeClr val="tx1">
                <a:lumMod val="65000"/>
                <a:lumOff val="35000"/>
              </a:schemeClr>
            </a:solidFill>
          </a:ln>
        </p:spPr>
        <p:style>
          <a:lnRef idx="1">
            <a:schemeClr val="accent1"/>
          </a:lnRef>
          <a:fillRef idx="0">
            <a:schemeClr val="accent1"/>
          </a:fillRef>
          <a:effectRef idx="0">
            <a:schemeClr val="accent1"/>
          </a:effectRef>
          <a:fontRef idx="minor">
            <a:schemeClr val="tx1"/>
          </a:fontRef>
        </p:style>
      </p:cxnSp>
      <p:pic>
        <p:nvPicPr>
          <p:cNvPr id="7" name="图片 6" descr="/private/var/folders/f1/t_hxfyvd6xb5h76fl6dd2cqm0000gn/T/com.kingsoft.wpsoffice.mac/picturecompress_20230407224643/output_1.pngoutput_1"/>
          <p:cNvPicPr>
            <a:picLocks noChangeAspect="1"/>
          </p:cNvPicPr>
          <p:nvPr/>
        </p:nvPicPr>
        <p:blipFill>
          <a:blip r:embed="rId5"/>
          <a:srcRect/>
          <a:stretch>
            <a:fillRect/>
          </a:stretch>
        </p:blipFill>
        <p:spPr bwMode="auto">
          <a:xfrm>
            <a:off x="6660515" y="51435"/>
            <a:ext cx="2374265" cy="4984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aphicFrame>
        <p:nvGraphicFramePr>
          <p:cNvPr id="12" name="表格 11"/>
          <p:cNvGraphicFramePr/>
          <p:nvPr>
            <p:custDataLst>
              <p:tags r:id="rId6"/>
            </p:custDataLst>
          </p:nvPr>
        </p:nvGraphicFramePr>
        <p:xfrm>
          <a:off x="1043305" y="1059180"/>
          <a:ext cx="4281805" cy="2019935"/>
        </p:xfrm>
        <a:graphic>
          <a:graphicData uri="http://schemas.openxmlformats.org/drawingml/2006/table">
            <a:tbl>
              <a:tblPr firstRow="1">
                <a:tableStyleId>{DB54FD38-040B-4D72-83B7-F0CE76C99935}</a:tableStyleId>
              </a:tblPr>
              <a:tblGrid>
                <a:gridCol w="875665"/>
                <a:gridCol w="3406140"/>
              </a:tblGrid>
              <a:tr h="307340">
                <a:tc>
                  <a:txBody>
                    <a:bodyPr/>
                    <a:p>
                      <a:pPr algn="ctr" fontAlgn="ctr"/>
                      <a:r>
                        <a:rPr lang="zh-CN" altLang="en-US" sz="1800">
                          <a:latin typeface="Times New Roman" panose="02020603050405020304" pitchFamily="18" charset="0"/>
                          <a:ea typeface="华文中宋" panose="02010600040101010101" charset="-122"/>
                        </a:rPr>
                        <a:t>项目</a:t>
                      </a:r>
                      <a:endParaRPr lang="zh-CN" altLang="en-US" sz="1800">
                        <a:latin typeface="Times New Roman" panose="02020603050405020304" pitchFamily="18" charset="0"/>
                        <a:ea typeface="华文中宋" panose="02010600040101010101" charset="-122"/>
                      </a:endParaRPr>
                    </a:p>
                  </a:txBody>
                  <a:tcPr marL="7937" marR="7937" marT="7937" marB="0" anchor="ctr" anchorCtr="0">
                    <a:noFill/>
                  </a:tcPr>
                </a:tc>
                <a:tc>
                  <a:txBody>
                    <a:bodyPr/>
                    <a:p>
                      <a:pPr algn="ctr" fontAlgn="ctr"/>
                      <a:r>
                        <a:rPr lang="zh-CN" altLang="en-US" sz="1800">
                          <a:latin typeface="Times New Roman" panose="02020603050405020304" pitchFamily="18" charset="0"/>
                          <a:ea typeface="华文中宋" panose="02010600040101010101" charset="-122"/>
                        </a:rPr>
                        <a:t>配置</a:t>
                      </a:r>
                      <a:endParaRPr lang="zh-CN" altLang="en-US" sz="1800">
                        <a:latin typeface="Times New Roman" panose="02020603050405020304" pitchFamily="18" charset="0"/>
                        <a:ea typeface="华文中宋" panose="02010600040101010101" charset="-122"/>
                      </a:endParaRPr>
                    </a:p>
                  </a:txBody>
                  <a:tcPr marL="7937" marR="7937" marT="7937" marB="0" anchor="ctr" anchorCtr="0">
                    <a:noFill/>
                  </a:tcPr>
                </a:tc>
              </a:tr>
              <a:tr h="430530">
                <a:tc>
                  <a:txBody>
                    <a:bodyPr/>
                    <a:p>
                      <a:pPr algn="ctr" fontAlgn="ctr"/>
                      <a:r>
                        <a:rPr lang="zh-CN" altLang="en-US" sz="1400" b="0" i="0">
                          <a:solidFill>
                            <a:srgbClr val="000000"/>
                          </a:solidFill>
                          <a:latin typeface="微软雅黑" panose="020B0503020204020204" pitchFamily="34" charset="-122"/>
                          <a:ea typeface="微软雅黑" panose="020B0503020204020204" pitchFamily="34" charset="-122"/>
                        </a:rPr>
                        <a:t>登录方式</a:t>
                      </a:r>
                      <a:endParaRPr lang="zh-CN" altLang="en-US" sz="1400" b="0" i="0">
                        <a:solidFill>
                          <a:srgbClr val="000000"/>
                        </a:solidFill>
                        <a:latin typeface="微软雅黑" panose="020B0503020204020204" pitchFamily="34" charset="-122"/>
                        <a:ea typeface="微软雅黑" panose="020B0503020204020204" pitchFamily="34" charset="-122"/>
                      </a:endParaRPr>
                    </a:p>
                  </a:txBody>
                  <a:tcPr marL="7937" marR="7937" marT="7937" marB="0" anchor="ctr" anchorCtr="0">
                    <a:noFill/>
                  </a:tcPr>
                </a:tc>
                <a:tc>
                  <a:txBody>
                    <a:bodyPr/>
                    <a:p>
                      <a:pPr algn="ctr" fontAlgn="ctr"/>
                      <a:r>
                        <a:rPr lang="zh-CN" altLang="en-US" sz="1400" b="0" i="0">
                          <a:solidFill>
                            <a:srgbClr val="000000"/>
                          </a:solidFill>
                          <a:latin typeface="微软雅黑" panose="020B0503020204020204" pitchFamily="34" charset="-122"/>
                          <a:ea typeface="微软雅黑" panose="020B0503020204020204" pitchFamily="34" charset="-122"/>
                        </a:rPr>
                        <a:t>本地终端通过 </a:t>
                      </a:r>
                      <a:r>
                        <a:rPr lang="en-US" altLang="zh-CN" sz="1400" b="0" i="0">
                          <a:solidFill>
                            <a:srgbClr val="000000"/>
                          </a:solidFill>
                          <a:latin typeface="微软雅黑" panose="020B0503020204020204" pitchFamily="34" charset="-122"/>
                          <a:ea typeface="微软雅黑" panose="020B0503020204020204" pitchFamily="34" charset="-122"/>
                        </a:rPr>
                        <a:t>ssh mu01 </a:t>
                      </a:r>
                      <a:r>
                        <a:rPr lang="zh-CN" altLang="en-US" sz="1400" b="0" i="0">
                          <a:solidFill>
                            <a:srgbClr val="000000"/>
                          </a:solidFill>
                          <a:latin typeface="微软雅黑" panose="020B0503020204020204" pitchFamily="34" charset="-122"/>
                          <a:ea typeface="微软雅黑" panose="020B0503020204020204" pitchFamily="34" charset="-122"/>
                        </a:rPr>
                        <a:t>进入集群</a:t>
                      </a:r>
                      <a:endParaRPr lang="zh-CN" altLang="en-US" sz="1400" b="0" i="0">
                        <a:solidFill>
                          <a:srgbClr val="000000"/>
                        </a:solidFill>
                        <a:latin typeface="微软雅黑" panose="020B0503020204020204" pitchFamily="34" charset="-122"/>
                        <a:ea typeface="微软雅黑" panose="020B0503020204020204" pitchFamily="34" charset="-122"/>
                      </a:endParaRPr>
                    </a:p>
                  </a:txBody>
                  <a:tcPr marL="7937" marR="7937" marT="7937" marB="0" anchor="ctr" anchorCtr="0">
                    <a:noFill/>
                  </a:tcPr>
                </a:tc>
              </a:tr>
              <a:tr h="220980">
                <a:tc>
                  <a:txBody>
                    <a:bodyPr/>
                    <a:p>
                      <a:pPr algn="ctr" fontAlgn="ctr"/>
                      <a:r>
                        <a:rPr lang="zh-CN" altLang="en-US" sz="1400" b="0" i="0">
                          <a:solidFill>
                            <a:srgbClr val="000000"/>
                          </a:solidFill>
                          <a:latin typeface="微软雅黑" panose="020B0503020204020204" pitchFamily="34" charset="-122"/>
                          <a:ea typeface="微软雅黑" panose="020B0503020204020204" pitchFamily="34" charset="-122"/>
                        </a:rPr>
                        <a:t>操作系统</a:t>
                      </a:r>
                      <a:endParaRPr lang="zh-CN" altLang="en-US" sz="1400" b="0" i="0">
                        <a:solidFill>
                          <a:srgbClr val="000000"/>
                        </a:solidFill>
                        <a:latin typeface="微软雅黑" panose="020B0503020204020204" pitchFamily="34" charset="-122"/>
                        <a:ea typeface="微软雅黑" panose="020B0503020204020204" pitchFamily="34" charset="-122"/>
                      </a:endParaRPr>
                    </a:p>
                  </a:txBody>
                  <a:tcPr marL="7937" marR="7937" marT="7937" marB="0" anchor="ctr" anchorCtr="0">
                    <a:noFill/>
                  </a:tcPr>
                </a:tc>
                <a:tc>
                  <a:txBody>
                    <a:bodyPr/>
                    <a:p>
                      <a:pPr algn="ctr" fontAlgn="ctr"/>
                      <a:r>
                        <a:rPr lang="en-US" altLang="zh-CN" sz="1400" b="0" i="0">
                          <a:solidFill>
                            <a:srgbClr val="000000"/>
                          </a:solidFill>
                          <a:latin typeface="微软雅黑" panose="020B0503020204020204" pitchFamily="34" charset="-122"/>
                          <a:ea typeface="微软雅黑" panose="020B0503020204020204" pitchFamily="34" charset="-122"/>
                        </a:rPr>
                        <a:t>CentOS 7</a:t>
                      </a:r>
                      <a:r>
                        <a:rPr lang="zh-CN" altLang="en-US" sz="1400" b="0" i="0">
                          <a:solidFill>
                            <a:srgbClr val="000000"/>
                          </a:solidFill>
                          <a:latin typeface="微软雅黑" panose="020B0503020204020204" pitchFamily="34" charset="-122"/>
                          <a:ea typeface="微软雅黑" panose="020B0503020204020204" pitchFamily="34" charset="-122"/>
                        </a:rPr>
                        <a:t>，</a:t>
                      </a:r>
                      <a:r>
                        <a:rPr lang="en-US" altLang="zh-CN" sz="1400" b="0" i="0">
                          <a:solidFill>
                            <a:srgbClr val="000000"/>
                          </a:solidFill>
                          <a:latin typeface="微软雅黑" panose="020B0503020204020204" pitchFamily="34" charset="-122"/>
                          <a:ea typeface="微软雅黑" panose="020B0503020204020204" pitchFamily="34" charset="-122"/>
                        </a:rPr>
                        <a:t>glibc 2.17</a:t>
                      </a:r>
                      <a:endParaRPr lang="en-US" altLang="zh-CN" sz="1400" b="0" i="0">
                        <a:solidFill>
                          <a:srgbClr val="000000"/>
                        </a:solidFill>
                        <a:latin typeface="微软雅黑" panose="020B0503020204020204" pitchFamily="34" charset="-122"/>
                        <a:ea typeface="微软雅黑" panose="020B0503020204020204" pitchFamily="34" charset="-122"/>
                      </a:endParaRPr>
                    </a:p>
                  </a:txBody>
                  <a:tcPr marL="7937" marR="7937" marT="7937" marB="0" anchor="ctr" anchorCtr="0">
                    <a:noFill/>
                  </a:tcPr>
                </a:tc>
              </a:tr>
              <a:tr h="323850">
                <a:tc>
                  <a:txBody>
                    <a:bodyPr/>
                    <a:p>
                      <a:pPr algn="ctr" fontAlgn="ctr"/>
                      <a:r>
                        <a:rPr lang="zh-CN" altLang="en-US" sz="1400" b="0" i="0">
                          <a:solidFill>
                            <a:srgbClr val="000000"/>
                          </a:solidFill>
                          <a:latin typeface="微软雅黑" panose="020B0503020204020204" pitchFamily="34" charset="-122"/>
                          <a:ea typeface="微软雅黑" panose="020B0503020204020204" pitchFamily="34" charset="-122"/>
                        </a:rPr>
                        <a:t>网络条件</a:t>
                      </a:r>
                      <a:endParaRPr lang="zh-CN" altLang="en-US" sz="1400" b="0" i="0">
                        <a:solidFill>
                          <a:srgbClr val="000000"/>
                        </a:solidFill>
                        <a:latin typeface="微软雅黑" panose="020B0503020204020204" pitchFamily="34" charset="-122"/>
                        <a:ea typeface="微软雅黑" panose="020B0503020204020204" pitchFamily="34" charset="-122"/>
                      </a:endParaRPr>
                    </a:p>
                  </a:txBody>
                  <a:tcPr marL="7937" marR="7937" marT="7937" marB="0" anchor="ctr" anchorCtr="0">
                    <a:noFill/>
                  </a:tcPr>
                </a:tc>
                <a:tc>
                  <a:txBody>
                    <a:bodyPr/>
                    <a:p>
                      <a:pPr algn="ctr" fontAlgn="ctr"/>
                      <a:r>
                        <a:rPr lang="zh-CN" altLang="en-US" sz="1400" b="0" i="0">
                          <a:solidFill>
                            <a:srgbClr val="000000"/>
                          </a:solidFill>
                          <a:latin typeface="微软雅黑" panose="020B0503020204020204" pitchFamily="34" charset="-122"/>
                          <a:ea typeface="微软雅黑" panose="020B0503020204020204" pitchFamily="34" charset="-122"/>
                        </a:rPr>
                        <a:t>集群无外网，软件和依赖需离线部署</a:t>
                      </a:r>
                      <a:endParaRPr lang="zh-CN" altLang="en-US" sz="1400" b="0" i="0">
                        <a:solidFill>
                          <a:srgbClr val="000000"/>
                        </a:solidFill>
                        <a:latin typeface="微软雅黑" panose="020B0503020204020204" pitchFamily="34" charset="-122"/>
                        <a:ea typeface="微软雅黑" panose="020B0503020204020204" pitchFamily="34" charset="-122"/>
                      </a:endParaRPr>
                    </a:p>
                  </a:txBody>
                  <a:tcPr marL="7937" marR="7937" marT="7937" marB="0" anchor="ctr" anchorCtr="0">
                    <a:noFill/>
                  </a:tcPr>
                </a:tc>
              </a:tr>
              <a:tr h="324485">
                <a:tc>
                  <a:txBody>
                    <a:bodyPr/>
                    <a:p>
                      <a:pPr algn="ctr" fontAlgn="ctr"/>
                      <a:r>
                        <a:rPr lang="zh-CN" altLang="en-US" sz="1400" b="0" i="0">
                          <a:solidFill>
                            <a:srgbClr val="000000"/>
                          </a:solidFill>
                          <a:latin typeface="微软雅黑" panose="020B0503020204020204" pitchFamily="34" charset="-122"/>
                          <a:ea typeface="微软雅黑" panose="020B0503020204020204" pitchFamily="34" charset="-122"/>
                        </a:rPr>
                        <a:t>调度系统</a:t>
                      </a:r>
                      <a:endParaRPr lang="zh-CN" altLang="en-US" sz="1400" b="0" i="0">
                        <a:solidFill>
                          <a:srgbClr val="000000"/>
                        </a:solidFill>
                        <a:latin typeface="微软雅黑" panose="020B0503020204020204" pitchFamily="34" charset="-122"/>
                        <a:ea typeface="微软雅黑" panose="020B0503020204020204" pitchFamily="34" charset="-122"/>
                      </a:endParaRPr>
                    </a:p>
                  </a:txBody>
                  <a:tcPr marL="7937" marR="7937" marT="7937" marB="0" anchor="ctr" anchorCtr="0">
                    <a:noFill/>
                  </a:tcPr>
                </a:tc>
                <a:tc>
                  <a:txBody>
                    <a:bodyPr/>
                    <a:p>
                      <a:pPr algn="ctr" fontAlgn="ctr"/>
                      <a:r>
                        <a:rPr lang="en-US" altLang="zh-CN" sz="1400" b="0" i="0">
                          <a:solidFill>
                            <a:srgbClr val="000000"/>
                          </a:solidFill>
                          <a:latin typeface="微软雅黑" panose="020B0503020204020204" pitchFamily="34" charset="-122"/>
                          <a:ea typeface="微软雅黑" panose="020B0503020204020204" pitchFamily="34" charset="-122"/>
                        </a:rPr>
                        <a:t>PBS</a:t>
                      </a:r>
                      <a:r>
                        <a:rPr lang="zh-CN" altLang="en-US" sz="1400" b="0" i="0">
                          <a:solidFill>
                            <a:srgbClr val="000000"/>
                          </a:solidFill>
                          <a:latin typeface="微软雅黑" panose="020B0503020204020204" pitchFamily="34" charset="-122"/>
                          <a:ea typeface="微软雅黑" panose="020B0503020204020204" pitchFamily="34" charset="-122"/>
                        </a:rPr>
                        <a:t>，计算任务通过 </a:t>
                      </a:r>
                      <a:r>
                        <a:rPr lang="en-US" altLang="zh-CN" sz="1400" b="0" i="0">
                          <a:solidFill>
                            <a:srgbClr val="000000"/>
                          </a:solidFill>
                          <a:latin typeface="微软雅黑" panose="020B0503020204020204" pitchFamily="34" charset="-122"/>
                          <a:ea typeface="微软雅黑" panose="020B0503020204020204" pitchFamily="34" charset="-122"/>
                        </a:rPr>
                        <a:t>qsub </a:t>
                      </a:r>
                      <a:r>
                        <a:rPr lang="zh-CN" altLang="en-US" sz="1400" b="0" i="0">
                          <a:solidFill>
                            <a:srgbClr val="000000"/>
                          </a:solidFill>
                          <a:latin typeface="微软雅黑" panose="020B0503020204020204" pitchFamily="34" charset="-122"/>
                          <a:ea typeface="微软雅黑" panose="020B0503020204020204" pitchFamily="34" charset="-122"/>
                        </a:rPr>
                        <a:t>提交</a:t>
                      </a:r>
                      <a:endParaRPr lang="zh-CN" altLang="en-US" sz="1400" b="0" i="0">
                        <a:solidFill>
                          <a:srgbClr val="000000"/>
                        </a:solidFill>
                        <a:latin typeface="微软雅黑" panose="020B0503020204020204" pitchFamily="34" charset="-122"/>
                        <a:ea typeface="微软雅黑" panose="020B0503020204020204" pitchFamily="34" charset="-122"/>
                      </a:endParaRPr>
                    </a:p>
                  </a:txBody>
                  <a:tcPr marL="7937" marR="7937" marT="7937" marB="0" anchor="ctr" anchorCtr="0">
                    <a:noFill/>
                  </a:tcPr>
                </a:tc>
              </a:tr>
              <a:tr h="412750">
                <a:tc>
                  <a:txBody>
                    <a:bodyPr/>
                    <a:p>
                      <a:pPr algn="ctr" fontAlgn="ctr"/>
                      <a:r>
                        <a:rPr lang="zh-CN" altLang="en-US" sz="1400" b="0" i="0">
                          <a:solidFill>
                            <a:srgbClr val="000000"/>
                          </a:solidFill>
                          <a:latin typeface="微软雅黑" panose="020B0503020204020204" pitchFamily="34" charset="-122"/>
                          <a:ea typeface="微软雅黑" panose="020B0503020204020204" pitchFamily="34" charset="-122"/>
                        </a:rPr>
                        <a:t>使用原则</a:t>
                      </a:r>
                      <a:endParaRPr lang="zh-CN" altLang="en-US" sz="1400" b="0" i="0">
                        <a:solidFill>
                          <a:srgbClr val="000000"/>
                        </a:solidFill>
                        <a:latin typeface="微软雅黑" panose="020B0503020204020204" pitchFamily="34" charset="-122"/>
                        <a:ea typeface="微软雅黑" panose="020B0503020204020204" pitchFamily="34" charset="-122"/>
                      </a:endParaRPr>
                    </a:p>
                  </a:txBody>
                  <a:tcPr marL="7937" marR="7937" marT="7937" marB="0" anchor="ctr" anchorCtr="0">
                    <a:noFill/>
                  </a:tcPr>
                </a:tc>
                <a:tc>
                  <a:txBody>
                    <a:bodyPr/>
                    <a:p>
                      <a:pPr algn="ctr" fontAlgn="ctr"/>
                      <a:r>
                        <a:rPr lang="zh-CN" altLang="en-US" sz="1400" b="0" i="0">
                          <a:solidFill>
                            <a:srgbClr val="000000"/>
                          </a:solidFill>
                          <a:latin typeface="微软雅黑" panose="020B0503020204020204" pitchFamily="34" charset="-122"/>
                          <a:ea typeface="微软雅黑" panose="020B0503020204020204" pitchFamily="34" charset="-122"/>
                        </a:rPr>
                        <a:t>登录节点仅做管理，重计算在计算节点运行</a:t>
                      </a:r>
                      <a:endParaRPr lang="zh-CN" altLang="en-US" sz="1400" b="0" i="0">
                        <a:solidFill>
                          <a:srgbClr val="000000"/>
                        </a:solidFill>
                        <a:latin typeface="微软雅黑" panose="020B0503020204020204" pitchFamily="34" charset="-122"/>
                        <a:ea typeface="微软雅黑" panose="020B0503020204020204" pitchFamily="34" charset="-122"/>
                      </a:endParaRPr>
                    </a:p>
                  </a:txBody>
                  <a:tcPr marL="7937" marR="7937" marT="7937" marB="0" anchor="ctr" anchorCtr="0">
                    <a:noFill/>
                  </a:tcPr>
                </a:tc>
              </a:tr>
            </a:tbl>
          </a:graphicData>
        </a:graphic>
      </p:graphicFrame>
      <p:graphicFrame>
        <p:nvGraphicFramePr>
          <p:cNvPr id="11" name="表格 10"/>
          <p:cNvGraphicFramePr/>
          <p:nvPr>
            <p:custDataLst>
              <p:tags r:id="rId7"/>
            </p:custDataLst>
          </p:nvPr>
        </p:nvGraphicFramePr>
        <p:xfrm>
          <a:off x="971550" y="3363595"/>
          <a:ext cx="4281805" cy="1240790"/>
        </p:xfrm>
        <a:graphic>
          <a:graphicData uri="http://schemas.openxmlformats.org/drawingml/2006/table">
            <a:tbl>
              <a:tblPr firstRow="1">
                <a:tableStyleId>{DB54FD38-040B-4D72-83B7-F0CE76C99935}</a:tableStyleId>
              </a:tblPr>
              <a:tblGrid>
                <a:gridCol w="875665"/>
                <a:gridCol w="3406140"/>
              </a:tblGrid>
              <a:tr h="303530">
                <a:tc>
                  <a:txBody>
                    <a:bodyPr/>
                    <a:p>
                      <a:pPr algn="ctr" fontAlgn="ctr">
                        <a:buClrTx/>
                        <a:buSzTx/>
                        <a:buFontTx/>
                      </a:pPr>
                      <a:r>
                        <a:rPr lang="zh-CN" altLang="en-US" sz="1400" b="1">
                          <a:solidFill>
                            <a:srgbClr val="000000"/>
                          </a:solidFill>
                          <a:latin typeface="微软雅黑" panose="020B0503020204020204" pitchFamily="34" charset="-122"/>
                          <a:ea typeface="微软雅黑" panose="020B0503020204020204" pitchFamily="34" charset="-122"/>
                        </a:rPr>
                        <a:t>软件</a:t>
                      </a:r>
                      <a:endParaRPr lang="zh-CN" altLang="en-US" sz="1400" b="1">
                        <a:solidFill>
                          <a:srgbClr val="000000"/>
                        </a:solidFill>
                        <a:latin typeface="微软雅黑" panose="020B0503020204020204" pitchFamily="34" charset="-122"/>
                        <a:ea typeface="微软雅黑" panose="020B0503020204020204" pitchFamily="34" charset="-122"/>
                      </a:endParaRPr>
                    </a:p>
                  </a:txBody>
                  <a:tcPr marL="0" marR="0" marT="0" marB="0" anchor="ctr" anchorCtr="0">
                    <a:noFill/>
                  </a:tcPr>
                </a:tc>
                <a:tc>
                  <a:txBody>
                    <a:bodyPr/>
                    <a:p>
                      <a:pPr algn="ctr" fontAlgn="ctr">
                        <a:buClrTx/>
                        <a:buSzTx/>
                        <a:buFontTx/>
                      </a:pPr>
                      <a:r>
                        <a:rPr lang="zh-CN" altLang="en-US" sz="1400" b="1">
                          <a:solidFill>
                            <a:srgbClr val="000000"/>
                          </a:solidFill>
                          <a:latin typeface="微软雅黑" panose="020B0503020204020204" pitchFamily="34" charset="-122"/>
                          <a:ea typeface="微软雅黑" panose="020B0503020204020204" pitchFamily="34" charset="-122"/>
                        </a:rPr>
                        <a:t>当前状态</a:t>
                      </a:r>
                      <a:endParaRPr lang="zh-CN" altLang="en-US" sz="1400" b="1">
                        <a:solidFill>
                          <a:srgbClr val="000000"/>
                        </a:solidFill>
                        <a:latin typeface="微软雅黑" panose="020B0503020204020204" pitchFamily="34" charset="-122"/>
                        <a:ea typeface="微软雅黑" panose="020B0503020204020204" pitchFamily="34" charset="-122"/>
                      </a:endParaRPr>
                    </a:p>
                  </a:txBody>
                  <a:tcPr marL="0" marR="0" marT="0" marB="0" anchor="ctr" anchorCtr="0">
                    <a:noFill/>
                  </a:tcPr>
                </a:tc>
              </a:tr>
              <a:tr h="330200">
                <a:tc>
                  <a:txBody>
                    <a:bodyPr/>
                    <a:p>
                      <a:pPr algn="ctr" fontAlgn="ctr">
                        <a:buClrTx/>
                        <a:buSzTx/>
                        <a:buFontTx/>
                      </a:pPr>
                      <a:r>
                        <a:rPr lang="zh-CN" altLang="en-US" sz="1400">
                          <a:solidFill>
                            <a:srgbClr val="000000"/>
                          </a:solidFill>
                          <a:latin typeface="微软雅黑" panose="020B0503020204020204" pitchFamily="34" charset="-122"/>
                          <a:ea typeface="微软雅黑" panose="020B0503020204020204" pitchFamily="34" charset="-122"/>
                        </a:rPr>
                        <a:t>PRESTO</a:t>
                      </a:r>
                      <a:endParaRPr lang="zh-CN" altLang="en-US" sz="1400">
                        <a:solidFill>
                          <a:srgbClr val="000000"/>
                        </a:solidFill>
                        <a:latin typeface="微软雅黑" panose="020B0503020204020204" pitchFamily="34" charset="-122"/>
                        <a:ea typeface="微软雅黑" panose="020B0503020204020204" pitchFamily="34" charset="-122"/>
                      </a:endParaRPr>
                    </a:p>
                  </a:txBody>
                  <a:tcPr marL="0" marR="0" marT="0" marB="0" anchor="ctr" anchorCtr="0">
                    <a:noFill/>
                  </a:tcPr>
                </a:tc>
                <a:tc>
                  <a:txBody>
                    <a:bodyPr/>
                    <a:p>
                      <a:pPr algn="ctr" fontAlgn="ctr">
                        <a:buClrTx/>
                        <a:buSzTx/>
                        <a:buFontTx/>
                      </a:pPr>
                      <a:r>
                        <a:rPr lang="zh-CN" altLang="en-US" sz="1400">
                          <a:solidFill>
                            <a:srgbClr val="000000"/>
                          </a:solidFill>
                          <a:latin typeface="微软雅黑" panose="020B0503020204020204" pitchFamily="34" charset="-122"/>
                          <a:ea typeface="微软雅黑" panose="020B0503020204020204" pitchFamily="34" charset="-122"/>
                        </a:rPr>
                        <a:t>v5.3.1</a:t>
                      </a:r>
                      <a:endParaRPr lang="zh-CN" altLang="en-US" sz="1400">
                        <a:solidFill>
                          <a:srgbClr val="000000"/>
                        </a:solidFill>
                        <a:latin typeface="微软雅黑" panose="020B0503020204020204" pitchFamily="34" charset="-122"/>
                        <a:ea typeface="微软雅黑" panose="020B0503020204020204" pitchFamily="34" charset="-122"/>
                      </a:endParaRPr>
                    </a:p>
                  </a:txBody>
                  <a:tcPr marL="0" marR="0" marT="0" marB="0" anchor="ctr" anchorCtr="0">
                    <a:noFill/>
                  </a:tcPr>
                </a:tc>
              </a:tr>
              <a:tr h="303530">
                <a:tc>
                  <a:txBody>
                    <a:bodyPr/>
                    <a:p>
                      <a:pPr algn="ctr" fontAlgn="ctr">
                        <a:buClrTx/>
                        <a:buSzTx/>
                        <a:buFontTx/>
                      </a:pPr>
                      <a:r>
                        <a:rPr lang="zh-CN" altLang="en-US" sz="1400">
                          <a:solidFill>
                            <a:srgbClr val="000000"/>
                          </a:solidFill>
                          <a:latin typeface="微软雅黑" panose="020B0503020204020204" pitchFamily="34" charset="-122"/>
                          <a:ea typeface="微软雅黑" panose="020B0503020204020204" pitchFamily="34" charset="-122"/>
                        </a:rPr>
                        <a:t>Python</a:t>
                      </a:r>
                      <a:endParaRPr lang="zh-CN" altLang="en-US" sz="1400">
                        <a:solidFill>
                          <a:srgbClr val="000000"/>
                        </a:solidFill>
                        <a:latin typeface="微软雅黑" panose="020B0503020204020204" pitchFamily="34" charset="-122"/>
                        <a:ea typeface="微软雅黑" panose="020B0503020204020204" pitchFamily="34" charset="-122"/>
                      </a:endParaRPr>
                    </a:p>
                  </a:txBody>
                  <a:tcPr marL="0" marR="0" marT="0" marB="0" anchor="ctr" anchorCtr="0">
                    <a:noFill/>
                  </a:tcPr>
                </a:tc>
                <a:tc>
                  <a:txBody>
                    <a:bodyPr/>
                    <a:p>
                      <a:pPr algn="ctr" fontAlgn="ctr">
                        <a:buClrTx/>
                        <a:buSzTx/>
                        <a:buFontTx/>
                      </a:pPr>
                      <a:r>
                        <a:rPr lang="zh-CN" altLang="en-US" sz="1400">
                          <a:solidFill>
                            <a:srgbClr val="000000"/>
                          </a:solidFill>
                          <a:latin typeface="微软雅黑" panose="020B0503020204020204" pitchFamily="34" charset="-122"/>
                          <a:ea typeface="微软雅黑" panose="020B0503020204020204" pitchFamily="34" charset="-122"/>
                        </a:rPr>
                        <a:t>Python 3.6 </a:t>
                      </a:r>
                      <a:endParaRPr lang="zh-CN" altLang="en-US" sz="1400">
                        <a:solidFill>
                          <a:srgbClr val="000000"/>
                        </a:solidFill>
                        <a:latin typeface="微软雅黑" panose="020B0503020204020204" pitchFamily="34" charset="-122"/>
                        <a:ea typeface="微软雅黑" panose="020B0503020204020204" pitchFamily="34" charset="-122"/>
                      </a:endParaRPr>
                    </a:p>
                  </a:txBody>
                  <a:tcPr marL="0" marR="0" marT="0" marB="0" anchor="ctr" anchorCtr="0">
                    <a:noFill/>
                  </a:tcPr>
                </a:tc>
              </a:tr>
              <a:tr h="303530">
                <a:tc>
                  <a:txBody>
                    <a:bodyPr/>
                    <a:p>
                      <a:pPr algn="ctr" fontAlgn="ctr">
                        <a:buClrTx/>
                        <a:buSzTx/>
                        <a:buFontTx/>
                      </a:pPr>
                      <a:r>
                        <a:rPr lang="zh-CN" altLang="en-US" sz="1400">
                          <a:solidFill>
                            <a:srgbClr val="000000"/>
                          </a:solidFill>
                          <a:latin typeface="微软雅黑" panose="020B0503020204020204" pitchFamily="34" charset="-122"/>
                          <a:ea typeface="微软雅黑" panose="020B0503020204020204" pitchFamily="34" charset="-122"/>
                        </a:rPr>
                        <a:t>RPPPS</a:t>
                      </a:r>
                      <a:endParaRPr lang="zh-CN" altLang="en-US" sz="1400">
                        <a:solidFill>
                          <a:srgbClr val="000000"/>
                        </a:solidFill>
                        <a:latin typeface="微软雅黑" panose="020B0503020204020204" pitchFamily="34" charset="-122"/>
                        <a:ea typeface="微软雅黑" panose="020B0503020204020204" pitchFamily="34" charset="-122"/>
                      </a:endParaRPr>
                    </a:p>
                  </a:txBody>
                  <a:tcPr marL="0" marR="0" marT="0" marB="0" anchor="ctr" anchorCtr="0">
                    <a:noFill/>
                  </a:tcPr>
                </a:tc>
                <a:tc>
                  <a:txBody>
                    <a:bodyPr/>
                    <a:p>
                      <a:pPr algn="ctr" fontAlgn="ctr">
                        <a:buClrTx/>
                        <a:buSzTx/>
                        <a:buFontTx/>
                      </a:pPr>
                      <a:r>
                        <a:rPr lang="zh-CN" altLang="en-US" sz="1400">
                          <a:solidFill>
                            <a:srgbClr val="000000"/>
                          </a:solidFill>
                          <a:latin typeface="微软雅黑" panose="020B0503020204020204" pitchFamily="34" charset="-122"/>
                          <a:ea typeface="微软雅黑" panose="020B0503020204020204" pitchFamily="34" charset="-122"/>
                        </a:rPr>
                        <a:t>已完成集群适配和 PBS 调度支持</a:t>
                      </a:r>
                      <a:endParaRPr lang="zh-CN" altLang="en-US" sz="1400">
                        <a:solidFill>
                          <a:srgbClr val="000000"/>
                        </a:solidFill>
                        <a:latin typeface="微软雅黑" panose="020B0503020204020204" pitchFamily="34" charset="-122"/>
                        <a:ea typeface="微软雅黑" panose="020B0503020204020204" pitchFamily="34" charset="-122"/>
                      </a:endParaRPr>
                    </a:p>
                  </a:txBody>
                  <a:tcPr marL="0" marR="0" marT="0" marB="0" anchor="ctr" anchorCtr="0">
                    <a:noFill/>
                  </a:tcPr>
                </a:tc>
              </a:tr>
            </a:tbl>
          </a:graphicData>
        </a:graphic>
      </p:graphicFrame>
      <p:pic>
        <p:nvPicPr>
          <p:cNvPr id="14" name="E657119C-6982-421D-8BA7-E74DEB70A7D9-2" descr="wpp"/>
          <p:cNvPicPr>
            <a:picLocks noChangeAspect="1"/>
          </p:cNvPicPr>
          <p:nvPr/>
        </p:nvPicPr>
        <p:blipFill>
          <a:blip r:embed="rId8"/>
          <a:stretch>
            <a:fillRect/>
          </a:stretch>
        </p:blipFill>
        <p:spPr>
          <a:xfrm>
            <a:off x="5939790" y="699770"/>
            <a:ext cx="2009775" cy="4387850"/>
          </a:xfrm>
          <a:prstGeom prst="rect">
            <a:avLst/>
          </a:prstGeom>
        </p:spPr>
      </p:pic>
      <p:sp>
        <p:nvSpPr>
          <p:cNvPr id="27" name="文本框 26"/>
          <p:cNvSpPr txBox="1"/>
          <p:nvPr/>
        </p:nvSpPr>
        <p:spPr>
          <a:xfrm>
            <a:off x="8443595" y="4679950"/>
            <a:ext cx="521970" cy="368300"/>
          </a:xfrm>
          <a:prstGeom prst="rect">
            <a:avLst/>
          </a:prstGeom>
          <a:noFill/>
        </p:spPr>
        <p:txBody>
          <a:bodyPr wrap="square" rtlCol="0">
            <a:spAutoFit/>
          </a:bodyPr>
          <a:p>
            <a:pPr algn="ctr"/>
            <a:r>
              <a:rPr lang="en-US" altLang="zh-CN" b="1">
                <a:solidFill>
                  <a:schemeClr val="tx2"/>
                </a:solidFill>
                <a:uFillTx/>
                <a:latin typeface="Times New Roman" panose="02020603050405020304" pitchFamily="18" charset="0"/>
              </a:rPr>
              <a:t>07</a:t>
            </a:r>
            <a:endParaRPr lang="en-US" altLang="zh-CN" b="1">
              <a:solidFill>
                <a:schemeClr val="tx2"/>
              </a:solidFill>
              <a:uFillTx/>
              <a:latin typeface="Times New Roman" panose="02020603050405020304" pitchFamily="18" charset="0"/>
            </a:endParaRPr>
          </a:p>
        </p:txBody>
      </p:sp>
      <p:sp>
        <p:nvSpPr>
          <p:cNvPr id="8" name="文本框 7"/>
          <p:cNvSpPr txBox="1"/>
          <p:nvPr/>
        </p:nvSpPr>
        <p:spPr>
          <a:xfrm>
            <a:off x="187960" y="4754245"/>
            <a:ext cx="5535930" cy="337185"/>
          </a:xfrm>
          <a:prstGeom prst="rect">
            <a:avLst/>
          </a:prstGeom>
          <a:noFill/>
        </p:spPr>
        <p:txBody>
          <a:bodyPr wrap="square" rtlCol="0">
            <a:spAutoFit/>
          </a:bodyPr>
          <a:p>
            <a:r>
              <a:rPr lang="zh-CN" altLang="en-US" sz="1600"/>
              <a:t>完成了 </a:t>
            </a:r>
            <a:r>
              <a:rPr lang="en-US" altLang="zh-CN" sz="1600"/>
              <a:t>RPPPS </a:t>
            </a:r>
            <a:r>
              <a:rPr lang="zh-CN" altLang="en-US" sz="1600"/>
              <a:t>在当前离线集群环境中的重新部署和运行适配。</a:t>
            </a:r>
            <a:endParaRPr lang="zh-CN" altLang="en-US" sz="1600"/>
          </a:p>
        </p:txBody>
      </p:sp>
    </p:spTree>
  </p:cSld>
  <p:clrMapOvr>
    <a:masterClrMapping/>
  </p:clrMapOvr>
  <mc:AlternateContent xmlns:mc="http://schemas.openxmlformats.org/markup-compatibility/2006">
    <mc:Choice xmlns:p14="http://schemas.microsoft.com/office/powerpoint/2010/main" Requires="p14">
      <p:transition spd="slow" p14:dur="899"/>
    </mc:Choice>
    <mc:Fallback>
      <p:transition spd="slow"/>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1"/>
          <p:cNvGrpSpPr/>
          <p:nvPr/>
        </p:nvGrpSpPr>
        <p:grpSpPr>
          <a:xfrm>
            <a:off x="453674" y="300777"/>
            <a:ext cx="216028" cy="216000"/>
            <a:chOff x="1827622" y="1343919"/>
            <a:chExt cx="2304000" cy="2304000"/>
          </a:xfrm>
        </p:grpSpPr>
        <p:sp>
          <p:nvSpPr>
            <p:cNvPr id="3" name="椭圆 2"/>
            <p:cNvSpPr/>
            <p:nvPr>
              <p:custDataLst>
                <p:tags r:id="rId1"/>
              </p:custDataLst>
            </p:nvPr>
          </p:nvSpPr>
          <p:spPr>
            <a:xfrm>
              <a:off x="1827622" y="1343919"/>
              <a:ext cx="2304000" cy="2304000"/>
            </a:xfrm>
            <a:prstGeom prst="ellipse">
              <a:avLst/>
            </a:prstGeom>
            <a:gradFill flip="none" rotWithShape="1">
              <a:gsLst>
                <a:gs pos="100000">
                  <a:schemeClr val="tx1">
                    <a:lumMod val="85000"/>
                    <a:lumOff val="15000"/>
                  </a:schemeClr>
                </a:gs>
                <a:gs pos="0">
                  <a:schemeClr val="tx1">
                    <a:lumMod val="65000"/>
                    <a:lumOff val="35000"/>
                  </a:schemeClr>
                </a:gs>
              </a:gsLst>
              <a:path path="circle">
                <a:fillToRect l="100000" b="100000"/>
              </a:path>
              <a:tileRect t="-100000" r="-100000"/>
            </a:gradFill>
            <a:ln w="12700">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ea typeface="微软雅黑" panose="020B0503020204020204" pitchFamily="34" charset="-122"/>
              </a:endParaRPr>
            </a:p>
          </p:txBody>
        </p:sp>
        <p:sp>
          <p:nvSpPr>
            <p:cNvPr id="4" name="椭圆 3"/>
            <p:cNvSpPr/>
            <p:nvPr>
              <p:custDataLst>
                <p:tags r:id="rId2"/>
              </p:custDataLst>
            </p:nvPr>
          </p:nvSpPr>
          <p:spPr>
            <a:xfrm>
              <a:off x="1877481" y="1393778"/>
              <a:ext cx="2204282" cy="2204282"/>
            </a:xfrm>
            <a:prstGeom prst="ellipse">
              <a:avLst/>
            </a:prstGeom>
            <a:solidFill>
              <a:srgbClr val="002060"/>
            </a:solidFill>
            <a:ln w="12700">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ea typeface="微软雅黑" panose="020B0503020204020204" pitchFamily="34" charset="-122"/>
              </a:endParaRPr>
            </a:p>
          </p:txBody>
        </p:sp>
      </p:grpSp>
      <p:sp>
        <p:nvSpPr>
          <p:cNvPr id="5" name="TextBox 50"/>
          <p:cNvSpPr txBox="1"/>
          <p:nvPr>
            <p:custDataLst>
              <p:tags r:id="rId3"/>
            </p:custDataLst>
          </p:nvPr>
        </p:nvSpPr>
        <p:spPr>
          <a:xfrm>
            <a:off x="737074" y="155643"/>
            <a:ext cx="3967480" cy="807085"/>
          </a:xfrm>
          <a:prstGeom prst="rect">
            <a:avLst/>
          </a:prstGeom>
          <a:noFill/>
        </p:spPr>
        <p:txBody>
          <a:bodyPr wrap="none" lIns="68580" tIns="34290" rIns="68580" bIns="34290" rtlCol="0">
            <a:spAutoFit/>
          </a:bodyPr>
          <a:lstStyle/>
          <a:p>
            <a:pPr algn="l"/>
            <a:r>
              <a:rPr lang="en-US" altLang="zh-CN" sz="2400" b="1" dirty="0">
                <a:solidFill>
                  <a:srgbClr val="002060"/>
                </a:solidFill>
                <a:latin typeface="微软雅黑" panose="020B0503020204020204" pitchFamily="34" charset="-122"/>
                <a:ea typeface="微软雅黑" panose="020B0503020204020204" pitchFamily="34" charset="-122"/>
                <a:sym typeface="+mn-ea"/>
              </a:rPr>
              <a:t>RPPPS </a:t>
            </a:r>
            <a:r>
              <a:rPr lang="zh-CN" altLang="en-US" sz="2400" b="1" dirty="0">
                <a:solidFill>
                  <a:srgbClr val="002060"/>
                </a:solidFill>
                <a:latin typeface="微软雅黑" panose="020B0503020204020204" pitchFamily="34" charset="-122"/>
                <a:ea typeface="微软雅黑" panose="020B0503020204020204" pitchFamily="34" charset="-122"/>
                <a:sym typeface="+mn-ea"/>
              </a:rPr>
              <a:t>集群适配与流程验证</a:t>
            </a:r>
            <a:endParaRPr lang="zh-CN" altLang="en-US" sz="2400" b="1" dirty="0">
              <a:solidFill>
                <a:srgbClr val="002060"/>
              </a:solidFill>
              <a:latin typeface="微软雅黑" panose="020B0503020204020204" pitchFamily="34" charset="-122"/>
              <a:ea typeface="微软雅黑" panose="020B0503020204020204" pitchFamily="34" charset="-122"/>
              <a:sym typeface="+mn-ea"/>
            </a:endParaRPr>
          </a:p>
          <a:p>
            <a:pPr algn="l"/>
            <a:endParaRPr lang="zh-CN" altLang="en-US" sz="2400" b="1" dirty="0">
              <a:solidFill>
                <a:srgbClr val="002060"/>
              </a:solidFill>
              <a:latin typeface="微软雅黑" panose="020B0503020204020204" pitchFamily="34" charset="-122"/>
              <a:ea typeface="微软雅黑" panose="020B0503020204020204" pitchFamily="34" charset="-122"/>
              <a:sym typeface="+mn-ea"/>
            </a:endParaRPr>
          </a:p>
        </p:txBody>
      </p:sp>
      <p:cxnSp>
        <p:nvCxnSpPr>
          <p:cNvPr id="6" name="直接连接符 5"/>
          <p:cNvCxnSpPr/>
          <p:nvPr>
            <p:custDataLst>
              <p:tags r:id="rId4"/>
            </p:custDataLst>
          </p:nvPr>
        </p:nvCxnSpPr>
        <p:spPr>
          <a:xfrm flipV="1">
            <a:off x="435673" y="592987"/>
            <a:ext cx="8025265" cy="3401"/>
          </a:xfrm>
          <a:prstGeom prst="line">
            <a:avLst/>
          </a:prstGeom>
          <a:ln>
            <a:solidFill>
              <a:schemeClr val="tx1">
                <a:lumMod val="65000"/>
                <a:lumOff val="35000"/>
              </a:schemeClr>
            </a:solidFill>
          </a:ln>
        </p:spPr>
        <p:style>
          <a:lnRef idx="1">
            <a:schemeClr val="accent1"/>
          </a:lnRef>
          <a:fillRef idx="0">
            <a:schemeClr val="accent1"/>
          </a:fillRef>
          <a:effectRef idx="0">
            <a:schemeClr val="accent1"/>
          </a:effectRef>
          <a:fontRef idx="minor">
            <a:schemeClr val="tx1"/>
          </a:fontRef>
        </p:style>
      </p:cxnSp>
      <p:pic>
        <p:nvPicPr>
          <p:cNvPr id="7" name="图片 6" descr="/private/var/folders/f1/t_hxfyvd6xb5h76fl6dd2cqm0000gn/T/com.kingsoft.wpsoffice.mac/picturecompress_20230407224643/output_1.pngoutput_1"/>
          <p:cNvPicPr>
            <a:picLocks noChangeAspect="1"/>
          </p:cNvPicPr>
          <p:nvPr/>
        </p:nvPicPr>
        <p:blipFill>
          <a:blip r:embed="rId5"/>
          <a:srcRect/>
          <a:stretch>
            <a:fillRect/>
          </a:stretch>
        </p:blipFill>
        <p:spPr bwMode="auto">
          <a:xfrm>
            <a:off x="6660515" y="51435"/>
            <a:ext cx="2374265" cy="4984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1" name="图片 10"/>
          <p:cNvPicPr>
            <a:picLocks noChangeAspect="1"/>
          </p:cNvPicPr>
          <p:nvPr/>
        </p:nvPicPr>
        <p:blipFill>
          <a:blip r:embed="rId6"/>
          <a:stretch>
            <a:fillRect/>
          </a:stretch>
        </p:blipFill>
        <p:spPr>
          <a:xfrm>
            <a:off x="323215" y="771366"/>
            <a:ext cx="1446136" cy="1080000"/>
          </a:xfrm>
          <a:prstGeom prst="rect">
            <a:avLst/>
          </a:prstGeom>
        </p:spPr>
      </p:pic>
      <p:pic>
        <p:nvPicPr>
          <p:cNvPr id="13" name="图片 12"/>
          <p:cNvPicPr>
            <a:picLocks noChangeAspect="1"/>
          </p:cNvPicPr>
          <p:nvPr/>
        </p:nvPicPr>
        <p:blipFill>
          <a:blip r:embed="rId7"/>
          <a:stretch>
            <a:fillRect/>
          </a:stretch>
        </p:blipFill>
        <p:spPr>
          <a:xfrm>
            <a:off x="3819841" y="3723640"/>
            <a:ext cx="1445895" cy="1080000"/>
          </a:xfrm>
          <a:prstGeom prst="rect">
            <a:avLst/>
          </a:prstGeom>
        </p:spPr>
      </p:pic>
      <p:pic>
        <p:nvPicPr>
          <p:cNvPr id="15" name="图片 14"/>
          <p:cNvPicPr>
            <a:picLocks noChangeAspect="1"/>
          </p:cNvPicPr>
          <p:nvPr/>
        </p:nvPicPr>
        <p:blipFill>
          <a:blip r:embed="rId8"/>
          <a:stretch>
            <a:fillRect/>
          </a:stretch>
        </p:blipFill>
        <p:spPr>
          <a:xfrm>
            <a:off x="5753341" y="771366"/>
            <a:ext cx="1445895" cy="1080000"/>
          </a:xfrm>
          <a:prstGeom prst="rect">
            <a:avLst/>
          </a:prstGeom>
        </p:spPr>
      </p:pic>
      <p:pic>
        <p:nvPicPr>
          <p:cNvPr id="17" name="图片 16"/>
          <p:cNvPicPr>
            <a:picLocks noChangeAspect="1"/>
          </p:cNvPicPr>
          <p:nvPr/>
        </p:nvPicPr>
        <p:blipFill>
          <a:blip r:embed="rId9"/>
          <a:stretch>
            <a:fillRect/>
          </a:stretch>
        </p:blipFill>
        <p:spPr>
          <a:xfrm>
            <a:off x="3892866" y="2211705"/>
            <a:ext cx="1445895" cy="1080000"/>
          </a:xfrm>
          <a:prstGeom prst="rect">
            <a:avLst/>
          </a:prstGeom>
        </p:spPr>
      </p:pic>
      <p:pic>
        <p:nvPicPr>
          <p:cNvPr id="19" name="图片 18"/>
          <p:cNvPicPr>
            <a:picLocks noChangeAspect="1"/>
          </p:cNvPicPr>
          <p:nvPr/>
        </p:nvPicPr>
        <p:blipFill>
          <a:blip r:embed="rId10"/>
          <a:stretch>
            <a:fillRect/>
          </a:stretch>
        </p:blipFill>
        <p:spPr>
          <a:xfrm>
            <a:off x="2149156" y="2211705"/>
            <a:ext cx="1445895" cy="1080000"/>
          </a:xfrm>
          <a:prstGeom prst="rect">
            <a:avLst/>
          </a:prstGeom>
        </p:spPr>
      </p:pic>
      <p:pic>
        <p:nvPicPr>
          <p:cNvPr id="20" name="图片 19"/>
          <p:cNvPicPr>
            <a:picLocks noChangeAspect="1"/>
          </p:cNvPicPr>
          <p:nvPr/>
        </p:nvPicPr>
        <p:blipFill>
          <a:blip r:embed="rId11"/>
          <a:stretch>
            <a:fillRect/>
          </a:stretch>
        </p:blipFill>
        <p:spPr>
          <a:xfrm>
            <a:off x="1950961" y="771366"/>
            <a:ext cx="1711960" cy="1080000"/>
          </a:xfrm>
          <a:prstGeom prst="rect">
            <a:avLst/>
          </a:prstGeom>
        </p:spPr>
      </p:pic>
      <p:pic>
        <p:nvPicPr>
          <p:cNvPr id="22" name="图片 21"/>
          <p:cNvPicPr>
            <a:picLocks noChangeAspect="1"/>
          </p:cNvPicPr>
          <p:nvPr/>
        </p:nvPicPr>
        <p:blipFill>
          <a:blip r:embed="rId12"/>
          <a:stretch>
            <a:fillRect/>
          </a:stretch>
        </p:blipFill>
        <p:spPr>
          <a:xfrm>
            <a:off x="323215" y="2211705"/>
            <a:ext cx="1528126" cy="1079500"/>
          </a:xfrm>
          <a:prstGeom prst="rect">
            <a:avLst/>
          </a:prstGeom>
        </p:spPr>
      </p:pic>
      <p:pic>
        <p:nvPicPr>
          <p:cNvPr id="24" name="图片 23"/>
          <p:cNvPicPr>
            <a:picLocks noChangeAspect="1"/>
          </p:cNvPicPr>
          <p:nvPr/>
        </p:nvPicPr>
        <p:blipFill>
          <a:blip r:embed="rId13"/>
          <a:stretch>
            <a:fillRect/>
          </a:stretch>
        </p:blipFill>
        <p:spPr>
          <a:xfrm>
            <a:off x="5636576" y="2211705"/>
            <a:ext cx="1527810" cy="1080000"/>
          </a:xfrm>
          <a:prstGeom prst="rect">
            <a:avLst/>
          </a:prstGeom>
        </p:spPr>
      </p:pic>
      <p:pic>
        <p:nvPicPr>
          <p:cNvPr id="26" name="图片 25"/>
          <p:cNvPicPr>
            <a:picLocks noChangeAspect="1"/>
          </p:cNvPicPr>
          <p:nvPr/>
        </p:nvPicPr>
        <p:blipFill>
          <a:blip r:embed="rId14"/>
          <a:stretch>
            <a:fillRect/>
          </a:stretch>
        </p:blipFill>
        <p:spPr>
          <a:xfrm>
            <a:off x="2071686" y="3723640"/>
            <a:ext cx="1527810" cy="1080000"/>
          </a:xfrm>
          <a:prstGeom prst="rect">
            <a:avLst/>
          </a:prstGeom>
        </p:spPr>
      </p:pic>
      <p:pic>
        <p:nvPicPr>
          <p:cNvPr id="27" name="图片 26"/>
          <p:cNvPicPr>
            <a:picLocks noChangeAspect="1"/>
          </p:cNvPicPr>
          <p:nvPr/>
        </p:nvPicPr>
        <p:blipFill>
          <a:blip r:embed="rId15"/>
          <a:stretch>
            <a:fillRect/>
          </a:stretch>
        </p:blipFill>
        <p:spPr>
          <a:xfrm>
            <a:off x="3844531" y="771366"/>
            <a:ext cx="1727200" cy="1080000"/>
          </a:xfrm>
          <a:prstGeom prst="rect">
            <a:avLst/>
          </a:prstGeom>
        </p:spPr>
      </p:pic>
      <p:pic>
        <p:nvPicPr>
          <p:cNvPr id="29" name="图片 28"/>
          <p:cNvPicPr>
            <a:picLocks noChangeAspect="1"/>
          </p:cNvPicPr>
          <p:nvPr/>
        </p:nvPicPr>
        <p:blipFill>
          <a:blip r:embed="rId16"/>
          <a:stretch>
            <a:fillRect/>
          </a:stretch>
        </p:blipFill>
        <p:spPr>
          <a:xfrm>
            <a:off x="7380846" y="771366"/>
            <a:ext cx="1527810" cy="1080000"/>
          </a:xfrm>
          <a:prstGeom prst="rect">
            <a:avLst/>
          </a:prstGeom>
        </p:spPr>
      </p:pic>
      <p:pic>
        <p:nvPicPr>
          <p:cNvPr id="31" name="图片 30"/>
          <p:cNvPicPr>
            <a:picLocks noChangeAspect="1"/>
          </p:cNvPicPr>
          <p:nvPr/>
        </p:nvPicPr>
        <p:blipFill>
          <a:blip r:embed="rId17"/>
          <a:stretch>
            <a:fillRect/>
          </a:stretch>
        </p:blipFill>
        <p:spPr>
          <a:xfrm>
            <a:off x="323215" y="3724140"/>
            <a:ext cx="1528126" cy="1079500"/>
          </a:xfrm>
          <a:prstGeom prst="rect">
            <a:avLst/>
          </a:prstGeom>
        </p:spPr>
      </p:pic>
      <p:pic>
        <p:nvPicPr>
          <p:cNvPr id="32" name="图片 31"/>
          <p:cNvPicPr>
            <a:picLocks noChangeAspect="1"/>
          </p:cNvPicPr>
          <p:nvPr/>
        </p:nvPicPr>
        <p:blipFill>
          <a:blip r:embed="rId18"/>
          <a:stretch>
            <a:fillRect/>
          </a:stretch>
        </p:blipFill>
        <p:spPr>
          <a:xfrm>
            <a:off x="5486081" y="3723640"/>
            <a:ext cx="1674495" cy="1080000"/>
          </a:xfrm>
          <a:prstGeom prst="rect">
            <a:avLst/>
          </a:prstGeom>
        </p:spPr>
      </p:pic>
      <p:pic>
        <p:nvPicPr>
          <p:cNvPr id="34" name="图片 33"/>
          <p:cNvPicPr>
            <a:picLocks noChangeAspect="1"/>
          </p:cNvPicPr>
          <p:nvPr/>
        </p:nvPicPr>
        <p:blipFill>
          <a:blip r:embed="rId19"/>
          <a:stretch>
            <a:fillRect/>
          </a:stretch>
        </p:blipFill>
        <p:spPr>
          <a:xfrm>
            <a:off x="7462201" y="2211705"/>
            <a:ext cx="1445895" cy="1079500"/>
          </a:xfrm>
          <a:prstGeom prst="rect">
            <a:avLst/>
          </a:prstGeom>
        </p:spPr>
      </p:pic>
      <p:pic>
        <p:nvPicPr>
          <p:cNvPr id="35" name="图片 34"/>
          <p:cNvPicPr>
            <a:picLocks noChangeAspect="1"/>
          </p:cNvPicPr>
          <p:nvPr/>
        </p:nvPicPr>
        <p:blipFill>
          <a:blip r:embed="rId20"/>
          <a:stretch>
            <a:fillRect/>
          </a:stretch>
        </p:blipFill>
        <p:spPr>
          <a:xfrm>
            <a:off x="7380921" y="3724140"/>
            <a:ext cx="1527810" cy="1079500"/>
          </a:xfrm>
          <a:prstGeom prst="rect">
            <a:avLst/>
          </a:prstGeom>
        </p:spPr>
      </p:pic>
      <p:sp>
        <p:nvSpPr>
          <p:cNvPr id="37" name="文本框 36"/>
          <p:cNvSpPr txBox="1"/>
          <p:nvPr/>
        </p:nvSpPr>
        <p:spPr>
          <a:xfrm>
            <a:off x="2987675" y="1851660"/>
            <a:ext cx="3264535" cy="368300"/>
          </a:xfrm>
          <a:prstGeom prst="rect">
            <a:avLst/>
          </a:prstGeom>
          <a:noFill/>
        </p:spPr>
        <p:txBody>
          <a:bodyPr wrap="square" rtlCol="0">
            <a:spAutoFit/>
          </a:bodyPr>
          <a:p>
            <a:r>
              <a:rPr lang="zh-CN" altLang="en-US" b="1">
                <a:solidFill>
                  <a:srgbClr val="FF0000"/>
                </a:solidFill>
                <a:latin typeface="黑体" panose="02010609060101010101" pitchFamily="49" charset="-122"/>
                <a:ea typeface="黑体" panose="02010609060101010101" pitchFamily="49" charset="-122"/>
              </a:rPr>
              <a:t>成功验证已知脉冲星四十余颗</a:t>
            </a:r>
            <a:endParaRPr lang="zh-CN" altLang="en-US" b="1">
              <a:solidFill>
                <a:srgbClr val="FF0000"/>
              </a:solidFill>
              <a:latin typeface="黑体" panose="02010609060101010101" pitchFamily="49" charset="-122"/>
              <a:ea typeface="黑体" panose="02010609060101010101" pitchFamily="49" charset="-122"/>
            </a:endParaRPr>
          </a:p>
        </p:txBody>
      </p:sp>
      <p:sp>
        <p:nvSpPr>
          <p:cNvPr id="38" name="文本框 37"/>
          <p:cNvSpPr txBox="1"/>
          <p:nvPr/>
        </p:nvSpPr>
        <p:spPr>
          <a:xfrm>
            <a:off x="8443595" y="4679950"/>
            <a:ext cx="521970" cy="368300"/>
          </a:xfrm>
          <a:prstGeom prst="rect">
            <a:avLst/>
          </a:prstGeom>
          <a:noFill/>
        </p:spPr>
        <p:txBody>
          <a:bodyPr wrap="square" rtlCol="0">
            <a:spAutoFit/>
          </a:bodyPr>
          <a:p>
            <a:pPr algn="ctr"/>
            <a:r>
              <a:rPr lang="en-US" altLang="zh-CN" b="1">
                <a:solidFill>
                  <a:schemeClr val="tx2"/>
                </a:solidFill>
                <a:uFillTx/>
                <a:latin typeface="Times New Roman" panose="02020603050405020304" pitchFamily="18" charset="0"/>
              </a:rPr>
              <a:t>08</a:t>
            </a:r>
            <a:endParaRPr lang="en-US" altLang="zh-CN" b="1">
              <a:solidFill>
                <a:schemeClr val="tx2"/>
              </a:solidFill>
              <a:uFillTx/>
              <a:latin typeface="Times New Roman" panose="02020603050405020304" pitchFamily="18" charset="0"/>
            </a:endParaRPr>
          </a:p>
        </p:txBody>
      </p:sp>
    </p:spTree>
  </p:cSld>
  <p:clrMapOvr>
    <a:masterClrMapping/>
  </p:clrMapOvr>
  <mc:AlternateContent xmlns:mc="http://schemas.openxmlformats.org/markup-compatibility/2006">
    <mc:Choice xmlns:p14="http://schemas.microsoft.com/office/powerpoint/2010/main" Requires="p14">
      <p:transition spd="slow" p14:dur="899"/>
    </mc:Choice>
    <mc:Fallback>
      <p:transition spd="slow"/>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1"/>
          <p:cNvGrpSpPr/>
          <p:nvPr/>
        </p:nvGrpSpPr>
        <p:grpSpPr>
          <a:xfrm>
            <a:off x="453674" y="300777"/>
            <a:ext cx="216028" cy="216000"/>
            <a:chOff x="1827622" y="1343919"/>
            <a:chExt cx="2304000" cy="2304000"/>
          </a:xfrm>
        </p:grpSpPr>
        <p:sp>
          <p:nvSpPr>
            <p:cNvPr id="3" name="椭圆 2"/>
            <p:cNvSpPr/>
            <p:nvPr>
              <p:custDataLst>
                <p:tags r:id="rId1"/>
              </p:custDataLst>
            </p:nvPr>
          </p:nvSpPr>
          <p:spPr>
            <a:xfrm>
              <a:off x="1827622" y="1343919"/>
              <a:ext cx="2304000" cy="2304000"/>
            </a:xfrm>
            <a:prstGeom prst="ellipse">
              <a:avLst/>
            </a:prstGeom>
            <a:gradFill flip="none" rotWithShape="1">
              <a:gsLst>
                <a:gs pos="100000">
                  <a:schemeClr val="tx1">
                    <a:lumMod val="85000"/>
                    <a:lumOff val="15000"/>
                  </a:schemeClr>
                </a:gs>
                <a:gs pos="0">
                  <a:schemeClr val="tx1">
                    <a:lumMod val="65000"/>
                    <a:lumOff val="35000"/>
                  </a:schemeClr>
                </a:gs>
              </a:gsLst>
              <a:path path="circle">
                <a:fillToRect l="100000" b="100000"/>
              </a:path>
              <a:tileRect t="-100000" r="-100000"/>
            </a:gradFill>
            <a:ln w="12700">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ea typeface="微软雅黑" panose="020B0503020204020204" pitchFamily="34" charset="-122"/>
              </a:endParaRPr>
            </a:p>
          </p:txBody>
        </p:sp>
        <p:sp>
          <p:nvSpPr>
            <p:cNvPr id="4" name="椭圆 3"/>
            <p:cNvSpPr/>
            <p:nvPr>
              <p:custDataLst>
                <p:tags r:id="rId2"/>
              </p:custDataLst>
            </p:nvPr>
          </p:nvSpPr>
          <p:spPr>
            <a:xfrm>
              <a:off x="1877481" y="1393778"/>
              <a:ext cx="2204282" cy="2204282"/>
            </a:xfrm>
            <a:prstGeom prst="ellipse">
              <a:avLst/>
            </a:prstGeom>
            <a:solidFill>
              <a:srgbClr val="002060"/>
            </a:solidFill>
            <a:ln w="12700">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ea typeface="微软雅黑" panose="020B0503020204020204" pitchFamily="34" charset="-122"/>
              </a:endParaRPr>
            </a:p>
          </p:txBody>
        </p:sp>
      </p:grpSp>
      <p:sp>
        <p:nvSpPr>
          <p:cNvPr id="5" name="TextBox 50"/>
          <p:cNvSpPr txBox="1"/>
          <p:nvPr>
            <p:custDataLst>
              <p:tags r:id="rId3"/>
            </p:custDataLst>
          </p:nvPr>
        </p:nvSpPr>
        <p:spPr>
          <a:xfrm>
            <a:off x="737074" y="155643"/>
            <a:ext cx="4099560" cy="807085"/>
          </a:xfrm>
          <a:prstGeom prst="rect">
            <a:avLst/>
          </a:prstGeom>
          <a:noFill/>
        </p:spPr>
        <p:txBody>
          <a:bodyPr wrap="none" lIns="68580" tIns="34290" rIns="68580" bIns="34290" rtlCol="0">
            <a:spAutoFit/>
          </a:bodyPr>
          <a:lstStyle/>
          <a:p>
            <a:pPr algn="l"/>
            <a:r>
              <a:rPr lang="zh-CN" altLang="en-US" sz="2400" b="1" dirty="0">
                <a:solidFill>
                  <a:srgbClr val="002060"/>
                </a:solidFill>
                <a:latin typeface="微软雅黑" panose="020B0503020204020204" pitchFamily="34" charset="-122"/>
                <a:ea typeface="微软雅黑" panose="020B0503020204020204" pitchFamily="34" charset="-122"/>
                <a:sym typeface="+mn-ea"/>
              </a:rPr>
              <a:t>漂移扫描时间特征的初步探索</a:t>
            </a:r>
            <a:endParaRPr lang="zh-CN" altLang="en-US" sz="2400" b="1" dirty="0">
              <a:solidFill>
                <a:srgbClr val="002060"/>
              </a:solidFill>
              <a:latin typeface="微软雅黑" panose="020B0503020204020204" pitchFamily="34" charset="-122"/>
              <a:ea typeface="微软雅黑" panose="020B0503020204020204" pitchFamily="34" charset="-122"/>
              <a:sym typeface="+mn-ea"/>
            </a:endParaRPr>
          </a:p>
          <a:p>
            <a:pPr algn="l"/>
            <a:endParaRPr lang="zh-CN" altLang="en-US" sz="2400" b="1" dirty="0">
              <a:solidFill>
                <a:srgbClr val="002060"/>
              </a:solidFill>
              <a:latin typeface="微软雅黑" panose="020B0503020204020204" pitchFamily="34" charset="-122"/>
              <a:ea typeface="微软雅黑" panose="020B0503020204020204" pitchFamily="34" charset="-122"/>
              <a:sym typeface="+mn-ea"/>
            </a:endParaRPr>
          </a:p>
        </p:txBody>
      </p:sp>
      <p:cxnSp>
        <p:nvCxnSpPr>
          <p:cNvPr id="6" name="直接连接符 5"/>
          <p:cNvCxnSpPr/>
          <p:nvPr>
            <p:custDataLst>
              <p:tags r:id="rId4"/>
            </p:custDataLst>
          </p:nvPr>
        </p:nvCxnSpPr>
        <p:spPr>
          <a:xfrm flipV="1">
            <a:off x="435673" y="592987"/>
            <a:ext cx="8025265" cy="3401"/>
          </a:xfrm>
          <a:prstGeom prst="line">
            <a:avLst/>
          </a:prstGeom>
          <a:ln>
            <a:solidFill>
              <a:schemeClr val="tx1">
                <a:lumMod val="65000"/>
                <a:lumOff val="35000"/>
              </a:schemeClr>
            </a:solidFill>
          </a:ln>
        </p:spPr>
        <p:style>
          <a:lnRef idx="1">
            <a:schemeClr val="accent1"/>
          </a:lnRef>
          <a:fillRef idx="0">
            <a:schemeClr val="accent1"/>
          </a:fillRef>
          <a:effectRef idx="0">
            <a:schemeClr val="accent1"/>
          </a:effectRef>
          <a:fontRef idx="minor">
            <a:schemeClr val="tx1"/>
          </a:fontRef>
        </p:style>
      </p:cxnSp>
      <p:pic>
        <p:nvPicPr>
          <p:cNvPr id="7" name="图片 6" descr="/private/var/folders/f1/t_hxfyvd6xb5h76fl6dd2cqm0000gn/T/com.kingsoft.wpsoffice.mac/picturecompress_20230407224643/output_1.pngoutput_1"/>
          <p:cNvPicPr>
            <a:picLocks noChangeAspect="1"/>
          </p:cNvPicPr>
          <p:nvPr/>
        </p:nvPicPr>
        <p:blipFill>
          <a:blip r:embed="rId5"/>
          <a:srcRect/>
          <a:stretch>
            <a:fillRect/>
          </a:stretch>
        </p:blipFill>
        <p:spPr bwMode="auto">
          <a:xfrm>
            <a:off x="6660515" y="51435"/>
            <a:ext cx="2374265" cy="4984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8" name="文本框 17"/>
          <p:cNvSpPr txBox="1"/>
          <p:nvPr>
            <p:custDataLst>
              <p:tags r:id="rId6"/>
            </p:custDataLst>
          </p:nvPr>
        </p:nvSpPr>
        <p:spPr>
          <a:xfrm>
            <a:off x="252095" y="790575"/>
            <a:ext cx="3517900" cy="3772535"/>
          </a:xfrm>
          <a:prstGeom prst="rect">
            <a:avLst/>
          </a:prstGeom>
          <a:noFill/>
          <a:ln>
            <a:solidFill>
              <a:schemeClr val="accent1"/>
            </a:solidFill>
          </a:ln>
        </p:spPr>
        <p:txBody>
          <a:bodyPr wrap="square" rtlCol="0">
            <a:noAutofit/>
          </a:bodyPr>
          <a:p>
            <a:pPr indent="0" algn="just">
              <a:lnSpc>
                <a:spcPct val="120000"/>
              </a:lnSpc>
              <a:buFont typeface="Wingdings" panose="05000000000000000000" charset="0"/>
              <a:buNone/>
            </a:pPr>
            <a:r>
              <a:rPr lang="zh-CN" altLang="en-US" sz="2000" b="1">
                <a:solidFill>
                  <a:schemeClr val="tx2"/>
                </a:solidFill>
                <a:uFillTx/>
                <a:latin typeface="Times New Roman" panose="02020603050405020304" pitchFamily="18" charset="0"/>
                <a:ea typeface="华文中宋" panose="02010600040101010101" charset="-122"/>
              </a:rPr>
              <a:t>从周期搜索到候选识别</a:t>
            </a:r>
            <a:endParaRPr lang="zh-CN" altLang="en-US" sz="2000" b="1">
              <a:solidFill>
                <a:schemeClr val="tx2"/>
              </a:solidFill>
              <a:uFillTx/>
              <a:latin typeface="Times New Roman" panose="02020603050405020304" pitchFamily="18" charset="0"/>
              <a:ea typeface="华文中宋" panose="02010600040101010101" charset="-122"/>
            </a:endParaRPr>
          </a:p>
          <a:p>
            <a:pPr indent="0" algn="just">
              <a:lnSpc>
                <a:spcPct val="120000"/>
              </a:lnSpc>
              <a:buFont typeface="Wingdings" panose="05000000000000000000" charset="0"/>
              <a:buNone/>
            </a:pPr>
            <a:endParaRPr lang="zh-CN" altLang="en-US" sz="2000" b="1">
              <a:solidFill>
                <a:schemeClr val="tx2"/>
              </a:solidFill>
              <a:uFillTx/>
              <a:latin typeface="Times New Roman" panose="02020603050405020304" pitchFamily="18" charset="0"/>
              <a:ea typeface="华文中宋" panose="02010600040101010101" charset="-122"/>
            </a:endParaRPr>
          </a:p>
          <a:p>
            <a:pPr marL="285750" indent="-285750" algn="just" fontAlgn="auto">
              <a:lnSpc>
                <a:spcPct val="120000"/>
              </a:lnSpc>
              <a:spcAft>
                <a:spcPts val="600"/>
              </a:spcAft>
              <a:buFont typeface="Wingdings" panose="05000000000000000000" charset="0"/>
              <a:buChar char="Ø"/>
            </a:pPr>
            <a:r>
              <a:rPr lang="en-US" altLang="zh-CN">
                <a:solidFill>
                  <a:schemeClr val="tx1"/>
                </a:solidFill>
                <a:uFillTx/>
                <a:latin typeface="Times New Roman" panose="02020603050405020304" pitchFamily="18" charset="0"/>
                <a:ea typeface="华文中宋" panose="02010600040101010101" charset="-122"/>
              </a:rPr>
              <a:t>RPPPS </a:t>
            </a:r>
            <a:r>
              <a:rPr lang="zh-CN" altLang="en-US">
                <a:solidFill>
                  <a:schemeClr val="tx1"/>
                </a:solidFill>
                <a:uFillTx/>
                <a:latin typeface="Times New Roman" panose="02020603050405020304" pitchFamily="18" charset="0"/>
                <a:ea typeface="华文中宋" panose="02010600040101010101" charset="-122"/>
              </a:rPr>
              <a:t>会产生大量周期—</a:t>
            </a:r>
            <a:r>
              <a:rPr lang="en-US" altLang="zh-CN">
                <a:solidFill>
                  <a:schemeClr val="tx1"/>
                </a:solidFill>
                <a:uFillTx/>
                <a:latin typeface="Times New Roman" panose="02020603050405020304" pitchFamily="18" charset="0"/>
                <a:ea typeface="华文中宋" panose="02010600040101010101" charset="-122"/>
              </a:rPr>
              <a:t>DM </a:t>
            </a:r>
            <a:r>
              <a:rPr lang="zh-CN" altLang="en-US">
                <a:solidFill>
                  <a:schemeClr val="tx1"/>
                </a:solidFill>
                <a:uFillTx/>
                <a:latin typeface="Times New Roman" panose="02020603050405020304" pitchFamily="18" charset="0"/>
                <a:ea typeface="华文中宋" panose="02010600040101010101" charset="-122"/>
              </a:rPr>
              <a:t>候选；</a:t>
            </a:r>
            <a:endParaRPr lang="zh-CN" altLang="en-US">
              <a:solidFill>
                <a:schemeClr val="tx1"/>
              </a:solidFill>
              <a:uFillTx/>
              <a:latin typeface="Times New Roman" panose="02020603050405020304" pitchFamily="18" charset="0"/>
              <a:ea typeface="华文中宋" panose="02010600040101010101" charset="-122"/>
            </a:endParaRPr>
          </a:p>
          <a:p>
            <a:pPr marL="285750" indent="-285750" algn="just" fontAlgn="auto">
              <a:lnSpc>
                <a:spcPct val="120000"/>
              </a:lnSpc>
              <a:spcAft>
                <a:spcPts val="600"/>
              </a:spcAft>
              <a:buFont typeface="Wingdings" panose="05000000000000000000" charset="0"/>
              <a:buChar char="Ø"/>
            </a:pPr>
            <a:r>
              <a:rPr lang="zh-CN" altLang="en-US">
                <a:solidFill>
                  <a:schemeClr val="tx1"/>
                </a:solidFill>
                <a:uFillTx/>
                <a:latin typeface="Times New Roman" panose="02020603050405020304" pitchFamily="18" charset="0"/>
                <a:ea typeface="华文中宋" panose="02010600040101010101" charset="-122"/>
              </a:rPr>
              <a:t>候选中包含真实脉冲星、谐波、噪声和 </a:t>
            </a:r>
            <a:r>
              <a:rPr lang="en-US" altLang="zh-CN">
                <a:solidFill>
                  <a:schemeClr val="tx1"/>
                </a:solidFill>
                <a:uFillTx/>
                <a:latin typeface="Times New Roman" panose="02020603050405020304" pitchFamily="18" charset="0"/>
                <a:ea typeface="华文中宋" panose="02010600040101010101" charset="-122"/>
              </a:rPr>
              <a:t>RFI；</a:t>
            </a:r>
            <a:endParaRPr lang="en-US" altLang="zh-CN">
              <a:solidFill>
                <a:schemeClr val="tx1"/>
              </a:solidFill>
              <a:uFillTx/>
              <a:latin typeface="Times New Roman" panose="02020603050405020304" pitchFamily="18" charset="0"/>
              <a:ea typeface="华文中宋" panose="02010600040101010101" charset="-122"/>
            </a:endParaRPr>
          </a:p>
          <a:p>
            <a:pPr marL="285750" indent="-285750" algn="just" fontAlgn="auto">
              <a:lnSpc>
                <a:spcPct val="120000"/>
              </a:lnSpc>
              <a:spcAft>
                <a:spcPts val="600"/>
              </a:spcAft>
              <a:buFont typeface="Wingdings" panose="05000000000000000000" charset="0"/>
              <a:buChar char="Ø"/>
            </a:pPr>
            <a:r>
              <a:rPr lang="zh-CN" altLang="en-US">
                <a:solidFill>
                  <a:schemeClr val="tx1"/>
                </a:solidFill>
                <a:uFillTx/>
                <a:latin typeface="Times New Roman" panose="02020603050405020304" pitchFamily="18" charset="0"/>
                <a:ea typeface="华文中宋" panose="02010600040101010101" charset="-122"/>
              </a:rPr>
              <a:t>传统方法包括人工看图、机器学习和深度学习；</a:t>
            </a:r>
            <a:endParaRPr lang="zh-CN" altLang="en-US">
              <a:solidFill>
                <a:schemeClr val="tx1"/>
              </a:solidFill>
              <a:uFillTx/>
              <a:latin typeface="Times New Roman" panose="02020603050405020304" pitchFamily="18" charset="0"/>
              <a:ea typeface="华文中宋" panose="02010600040101010101" charset="-122"/>
            </a:endParaRPr>
          </a:p>
          <a:p>
            <a:pPr marL="285750" indent="-285750" algn="just" fontAlgn="auto">
              <a:lnSpc>
                <a:spcPct val="120000"/>
              </a:lnSpc>
              <a:spcAft>
                <a:spcPts val="600"/>
              </a:spcAft>
              <a:buFont typeface="Wingdings" panose="05000000000000000000" charset="0"/>
              <a:buChar char="Ø"/>
            </a:pPr>
            <a:r>
              <a:rPr lang="en-US" altLang="zh-CN">
                <a:solidFill>
                  <a:schemeClr val="tx1"/>
                </a:solidFill>
                <a:uFillTx/>
                <a:latin typeface="Times New Roman" panose="02020603050405020304" pitchFamily="18" charset="0"/>
                <a:ea typeface="华文中宋" panose="02010600040101010101" charset="-122"/>
              </a:rPr>
              <a:t>FAST </a:t>
            </a:r>
            <a:r>
              <a:rPr lang="zh-CN" altLang="en-US">
                <a:solidFill>
                  <a:schemeClr val="tx1"/>
                </a:solidFill>
                <a:uFillTx/>
                <a:latin typeface="Times New Roman" panose="02020603050405020304" pitchFamily="18" charset="0"/>
                <a:ea typeface="华文中宋" panose="02010600040101010101" charset="-122"/>
              </a:rPr>
              <a:t>漂移扫描还提供了与观测模式相关的时间信息。</a:t>
            </a:r>
            <a:endParaRPr lang="zh-CN" altLang="en-US">
              <a:solidFill>
                <a:schemeClr val="tx1"/>
              </a:solidFill>
              <a:uFillTx/>
              <a:latin typeface="Times New Roman" panose="02020603050405020304" pitchFamily="18" charset="0"/>
              <a:ea typeface="华文中宋" panose="02010600040101010101" charset="-122"/>
            </a:endParaRPr>
          </a:p>
        </p:txBody>
      </p:sp>
      <p:sp>
        <p:nvSpPr>
          <p:cNvPr id="27" name="文本框 26"/>
          <p:cNvSpPr txBox="1"/>
          <p:nvPr/>
        </p:nvSpPr>
        <p:spPr>
          <a:xfrm>
            <a:off x="8443595" y="4679950"/>
            <a:ext cx="521970" cy="368300"/>
          </a:xfrm>
          <a:prstGeom prst="rect">
            <a:avLst/>
          </a:prstGeom>
          <a:noFill/>
        </p:spPr>
        <p:txBody>
          <a:bodyPr wrap="square" rtlCol="0">
            <a:spAutoFit/>
          </a:bodyPr>
          <a:p>
            <a:pPr algn="ctr"/>
            <a:r>
              <a:rPr lang="en-US" altLang="zh-CN" b="1">
                <a:solidFill>
                  <a:schemeClr val="tx2"/>
                </a:solidFill>
                <a:uFillTx/>
                <a:latin typeface="Times New Roman" panose="02020603050405020304" pitchFamily="18" charset="0"/>
              </a:rPr>
              <a:t>09</a:t>
            </a:r>
            <a:endParaRPr lang="en-US" altLang="zh-CN" b="1">
              <a:solidFill>
                <a:schemeClr val="tx2"/>
              </a:solidFill>
              <a:uFillTx/>
              <a:latin typeface="Times New Roman" panose="02020603050405020304" pitchFamily="18" charset="0"/>
            </a:endParaRPr>
          </a:p>
        </p:txBody>
      </p:sp>
      <p:pic>
        <p:nvPicPr>
          <p:cNvPr id="12" name="图片 11" descr="4437d0d6540d189b85dc6a3e7dd5ee88"/>
          <p:cNvPicPr>
            <a:picLocks noChangeAspect="1"/>
          </p:cNvPicPr>
          <p:nvPr/>
        </p:nvPicPr>
        <p:blipFill>
          <a:blip r:embed="rId7"/>
          <a:srcRect l="1020"/>
          <a:stretch>
            <a:fillRect/>
          </a:stretch>
        </p:blipFill>
        <p:spPr>
          <a:xfrm>
            <a:off x="4108450" y="750570"/>
            <a:ext cx="4873625" cy="3666490"/>
          </a:xfrm>
          <a:prstGeom prst="rect">
            <a:avLst/>
          </a:prstGeom>
        </p:spPr>
      </p:pic>
      <p:sp>
        <p:nvSpPr>
          <p:cNvPr id="17" name="文本框 16"/>
          <p:cNvSpPr txBox="1"/>
          <p:nvPr/>
        </p:nvSpPr>
        <p:spPr>
          <a:xfrm>
            <a:off x="4140200" y="4443730"/>
            <a:ext cx="4194175" cy="387985"/>
          </a:xfrm>
          <a:prstGeom prst="rect">
            <a:avLst/>
          </a:prstGeom>
        </p:spPr>
        <p:txBody>
          <a:bodyPr>
            <a:noAutofit/>
          </a:bodyPr>
          <a:p>
            <a:pPr indent="0" algn="ctr" fontAlgn="auto">
              <a:lnSpc>
                <a:spcPct val="100000"/>
              </a:lnSpc>
              <a:spcBef>
                <a:spcPts val="0"/>
              </a:spcBef>
              <a:spcAft>
                <a:spcPts val="0"/>
              </a:spcAft>
              <a:buClrTx/>
              <a:buSzTx/>
              <a:buFontTx/>
            </a:pPr>
            <a:r>
              <a:rPr lang="zh-CN" altLang="en-US" sz="1000">
                <a:solidFill>
                  <a:srgbClr val="0F1115"/>
                </a:solidFill>
                <a:uFillTx/>
                <a:latin typeface="黑体" panose="02010609060101010101" pitchFamily="49" charset="-122"/>
                <a:ea typeface="黑体" panose="02010609060101010101" pitchFamily="49" charset="-122"/>
                <a:cs typeface="黑体" panose="02010609060101010101" pitchFamily="49" charset="-122"/>
              </a:rPr>
              <a:t>图</a:t>
            </a:r>
            <a:r>
              <a:rPr lang="en-US" altLang="zh-CN" sz="1000">
                <a:solidFill>
                  <a:srgbClr val="0F1115"/>
                </a:solidFill>
                <a:uFillTx/>
                <a:latin typeface="黑体" panose="02010609060101010101" pitchFamily="49" charset="-122"/>
                <a:ea typeface="黑体" panose="02010609060101010101" pitchFamily="49" charset="-122"/>
                <a:cs typeface="黑体" panose="02010609060101010101" pitchFamily="49" charset="-122"/>
              </a:rPr>
              <a:t> 7 </a:t>
            </a:r>
            <a:r>
              <a:rPr lang="zh-CN" sz="1000">
                <a:solidFill>
                  <a:srgbClr val="0F1115"/>
                </a:solidFill>
                <a:uFillTx/>
                <a:latin typeface="黑体" panose="02010609060101010101" pitchFamily="49" charset="-122"/>
                <a:ea typeface="黑体" panose="02010609060101010101" pitchFamily="49" charset="-122"/>
                <a:cs typeface="黑体" panose="02010609060101010101" pitchFamily="49" charset="-122"/>
              </a:rPr>
              <a:t>脉冲星候选体疑似信号判断识别</a:t>
            </a:r>
            <a:endParaRPr lang="zh-CN" sz="1000">
              <a:solidFill>
                <a:srgbClr val="0F1115"/>
              </a:solidFill>
              <a:uFillTx/>
              <a:latin typeface="黑体" panose="02010609060101010101" pitchFamily="49" charset="-122"/>
              <a:ea typeface="黑体" panose="02010609060101010101" pitchFamily="49" charset="-122"/>
              <a:cs typeface="黑体" panose="02010609060101010101" pitchFamily="49" charset="-122"/>
            </a:endParaRPr>
          </a:p>
          <a:p>
            <a:pPr indent="0" algn="ctr" fontAlgn="auto">
              <a:lnSpc>
                <a:spcPct val="100000"/>
              </a:lnSpc>
              <a:spcBef>
                <a:spcPts val="0"/>
              </a:spcBef>
              <a:spcAft>
                <a:spcPts val="0"/>
              </a:spcAft>
              <a:buClrTx/>
              <a:buSzTx/>
              <a:buFontTx/>
            </a:pPr>
            <a:r>
              <a:rPr lang="zh-CN" altLang="en-US" sz="1000">
                <a:solidFill>
                  <a:srgbClr val="0F1115"/>
                </a:solidFill>
                <a:uFillTx/>
                <a:latin typeface="黑体" panose="02010609060101010101" pitchFamily="49" charset="-122"/>
                <a:ea typeface="黑体" panose="02010609060101010101" pitchFamily="49" charset="-122"/>
                <a:cs typeface="黑体" panose="02010609060101010101" pitchFamily="49" charset="-122"/>
              </a:rPr>
              <a:t>素材来源：</a:t>
            </a:r>
            <a:r>
              <a:rPr lang="en-US" altLang="zh-CN" sz="1000">
                <a:solidFill>
                  <a:srgbClr val="0F1115"/>
                </a:solidFill>
                <a:uFillTx/>
                <a:latin typeface="黑体" panose="02010609060101010101" pitchFamily="49" charset="-122"/>
                <a:ea typeface="黑体" panose="02010609060101010101" pitchFamily="49" charset="-122"/>
                <a:cs typeface="黑体" panose="02010609060101010101" pitchFamily="49" charset="-122"/>
              </a:rPr>
              <a:t>B </a:t>
            </a:r>
            <a:r>
              <a:rPr lang="zh-CN" altLang="en-US" sz="1000">
                <a:solidFill>
                  <a:srgbClr val="0F1115"/>
                </a:solidFill>
                <a:uFillTx/>
                <a:latin typeface="黑体" panose="02010609060101010101" pitchFamily="49" charset="-122"/>
                <a:ea typeface="黑体" panose="02010609060101010101" pitchFamily="49" charset="-122"/>
                <a:cs typeface="黑体" panose="02010609060101010101" pitchFamily="49" charset="-122"/>
              </a:rPr>
              <a:t>站脉冲星识别教学视频 </a:t>
            </a:r>
            <a:r>
              <a:rPr lang="en-US" altLang="zh-CN" sz="1000">
                <a:solidFill>
                  <a:srgbClr val="0F1115"/>
                </a:solidFill>
                <a:uFillTx/>
                <a:latin typeface="黑体" panose="02010609060101010101" pitchFamily="49" charset="-122"/>
                <a:ea typeface="黑体" panose="02010609060101010101" pitchFamily="49" charset="-122"/>
                <a:cs typeface="黑体" panose="02010609060101010101" pitchFamily="49" charset="-122"/>
              </a:rPr>
              <a:t>https://b23.tv/ZzPpba0</a:t>
            </a:r>
            <a:endParaRPr lang="en-US" altLang="zh-CN" sz="1000">
              <a:solidFill>
                <a:srgbClr val="0F1115"/>
              </a:solidFill>
              <a:uFillTx/>
              <a:latin typeface="黑体" panose="02010609060101010101" pitchFamily="49" charset="-122"/>
              <a:ea typeface="黑体" panose="02010609060101010101" pitchFamily="49" charset="-122"/>
              <a:cs typeface="黑体" panose="02010609060101010101" pitchFamily="49" charset="-122"/>
            </a:endParaRPr>
          </a:p>
        </p:txBody>
      </p:sp>
      <p:sp>
        <p:nvSpPr>
          <p:cNvPr id="13" name="文本框 12"/>
          <p:cNvSpPr txBox="1"/>
          <p:nvPr/>
        </p:nvSpPr>
        <p:spPr>
          <a:xfrm>
            <a:off x="251460" y="4587875"/>
            <a:ext cx="3048000" cy="521970"/>
          </a:xfrm>
          <a:prstGeom prst="rect">
            <a:avLst/>
          </a:prstGeom>
          <a:noFill/>
        </p:spPr>
        <p:txBody>
          <a:bodyPr wrap="square" rtlCol="0">
            <a:spAutoFit/>
          </a:bodyPr>
          <a:p>
            <a:r>
              <a:rPr lang="zh-CN" altLang="en-US" sz="1400">
                <a:solidFill>
                  <a:srgbClr val="FF0000"/>
                </a:solidFill>
              </a:rPr>
              <a:t>针对漂移扫描数据，还可以进一步挖掘波束穿越产生的时间演化信息。</a:t>
            </a:r>
            <a:endParaRPr lang="zh-CN" altLang="en-US" sz="1400">
              <a:solidFill>
                <a:srgbClr val="FF0000"/>
              </a:solidFill>
            </a:endParaRPr>
          </a:p>
        </p:txBody>
      </p:sp>
    </p:spTree>
  </p:cSld>
  <p:clrMapOvr>
    <a:masterClrMapping/>
  </p:clrMapOvr>
  <mc:AlternateContent xmlns:mc="http://schemas.openxmlformats.org/markup-compatibility/2006">
    <mc:Choice xmlns:p14="http://schemas.microsoft.com/office/powerpoint/2010/main" Requires="p14">
      <p:transition spd="slow" p14:dur="899"/>
    </mc:Choice>
    <mc:Fallback>
      <p:transition spd="slow"/>
    </mc:Fallback>
  </mc:AlternateContent>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1"/>
          <p:cNvGrpSpPr/>
          <p:nvPr/>
        </p:nvGrpSpPr>
        <p:grpSpPr>
          <a:xfrm>
            <a:off x="453674" y="300777"/>
            <a:ext cx="216028" cy="216000"/>
            <a:chOff x="1827622" y="1343919"/>
            <a:chExt cx="2304000" cy="2304000"/>
          </a:xfrm>
        </p:grpSpPr>
        <p:sp>
          <p:nvSpPr>
            <p:cNvPr id="3" name="椭圆 2"/>
            <p:cNvSpPr/>
            <p:nvPr>
              <p:custDataLst>
                <p:tags r:id="rId1"/>
              </p:custDataLst>
            </p:nvPr>
          </p:nvSpPr>
          <p:spPr>
            <a:xfrm>
              <a:off x="1827622" y="1343919"/>
              <a:ext cx="2304000" cy="2304000"/>
            </a:xfrm>
            <a:prstGeom prst="ellipse">
              <a:avLst/>
            </a:prstGeom>
            <a:gradFill flip="none" rotWithShape="1">
              <a:gsLst>
                <a:gs pos="100000">
                  <a:schemeClr val="tx1">
                    <a:lumMod val="85000"/>
                    <a:lumOff val="15000"/>
                  </a:schemeClr>
                </a:gs>
                <a:gs pos="0">
                  <a:schemeClr val="tx1">
                    <a:lumMod val="65000"/>
                    <a:lumOff val="35000"/>
                  </a:schemeClr>
                </a:gs>
              </a:gsLst>
              <a:path path="circle">
                <a:fillToRect l="100000" b="100000"/>
              </a:path>
              <a:tileRect t="-100000" r="-100000"/>
            </a:gradFill>
            <a:ln w="12700">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ea typeface="微软雅黑" panose="020B0503020204020204" pitchFamily="34" charset="-122"/>
              </a:endParaRPr>
            </a:p>
          </p:txBody>
        </p:sp>
        <p:sp>
          <p:nvSpPr>
            <p:cNvPr id="4" name="椭圆 3"/>
            <p:cNvSpPr/>
            <p:nvPr>
              <p:custDataLst>
                <p:tags r:id="rId2"/>
              </p:custDataLst>
            </p:nvPr>
          </p:nvSpPr>
          <p:spPr>
            <a:xfrm>
              <a:off x="1877481" y="1393778"/>
              <a:ext cx="2204282" cy="2204282"/>
            </a:xfrm>
            <a:prstGeom prst="ellipse">
              <a:avLst/>
            </a:prstGeom>
            <a:solidFill>
              <a:srgbClr val="002060"/>
            </a:solidFill>
            <a:ln w="12700">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ea typeface="微软雅黑" panose="020B0503020204020204" pitchFamily="34" charset="-122"/>
              </a:endParaRPr>
            </a:p>
          </p:txBody>
        </p:sp>
      </p:grpSp>
      <p:sp>
        <p:nvSpPr>
          <p:cNvPr id="5" name="TextBox 50"/>
          <p:cNvSpPr txBox="1"/>
          <p:nvPr>
            <p:custDataLst>
              <p:tags r:id="rId3"/>
            </p:custDataLst>
          </p:nvPr>
        </p:nvSpPr>
        <p:spPr>
          <a:xfrm>
            <a:off x="737074" y="155643"/>
            <a:ext cx="4709160" cy="437515"/>
          </a:xfrm>
          <a:prstGeom prst="rect">
            <a:avLst/>
          </a:prstGeom>
          <a:noFill/>
        </p:spPr>
        <p:txBody>
          <a:bodyPr wrap="none" lIns="68580" tIns="34290" rIns="68580" bIns="34290" rtlCol="0">
            <a:spAutoFit/>
          </a:bodyPr>
          <a:lstStyle/>
          <a:p>
            <a:pPr algn="l"/>
            <a:r>
              <a:rPr lang="zh-CN" altLang="en-US" sz="2400" b="1" dirty="0">
                <a:solidFill>
                  <a:srgbClr val="002060"/>
                </a:solidFill>
                <a:latin typeface="微软雅黑" panose="020B0503020204020204" pitchFamily="34" charset="-122"/>
                <a:ea typeface="微软雅黑" panose="020B0503020204020204" pitchFamily="34" charset="-122"/>
                <a:sym typeface="+mn-ea"/>
              </a:rPr>
              <a:t>长时间窗数据处理与过束特征提取</a:t>
            </a:r>
            <a:endParaRPr lang="zh-CN" altLang="en-US" sz="2400" b="1" dirty="0">
              <a:solidFill>
                <a:srgbClr val="002060"/>
              </a:solidFill>
              <a:latin typeface="微软雅黑" panose="020B0503020204020204" pitchFamily="34" charset="-122"/>
              <a:ea typeface="微软雅黑" panose="020B0503020204020204" pitchFamily="34" charset="-122"/>
              <a:sym typeface="+mn-ea"/>
            </a:endParaRPr>
          </a:p>
        </p:txBody>
      </p:sp>
      <p:cxnSp>
        <p:nvCxnSpPr>
          <p:cNvPr id="6" name="直接连接符 5"/>
          <p:cNvCxnSpPr/>
          <p:nvPr>
            <p:custDataLst>
              <p:tags r:id="rId4"/>
            </p:custDataLst>
          </p:nvPr>
        </p:nvCxnSpPr>
        <p:spPr>
          <a:xfrm flipV="1">
            <a:off x="435673" y="592987"/>
            <a:ext cx="8025265" cy="3401"/>
          </a:xfrm>
          <a:prstGeom prst="line">
            <a:avLst/>
          </a:prstGeom>
          <a:ln>
            <a:solidFill>
              <a:schemeClr val="tx1">
                <a:lumMod val="65000"/>
                <a:lumOff val="35000"/>
              </a:schemeClr>
            </a:solidFill>
          </a:ln>
        </p:spPr>
        <p:style>
          <a:lnRef idx="1">
            <a:schemeClr val="accent1"/>
          </a:lnRef>
          <a:fillRef idx="0">
            <a:schemeClr val="accent1"/>
          </a:fillRef>
          <a:effectRef idx="0">
            <a:schemeClr val="accent1"/>
          </a:effectRef>
          <a:fontRef idx="minor">
            <a:schemeClr val="tx1"/>
          </a:fontRef>
        </p:style>
      </p:cxnSp>
      <p:pic>
        <p:nvPicPr>
          <p:cNvPr id="7" name="图片 6" descr="/private/var/folders/f1/t_hxfyvd6xb5h76fl6dd2cqm0000gn/T/com.kingsoft.wpsoffice.mac/picturecompress_20230407224643/output_1.pngoutput_1"/>
          <p:cNvPicPr>
            <a:picLocks noChangeAspect="1"/>
          </p:cNvPicPr>
          <p:nvPr/>
        </p:nvPicPr>
        <p:blipFill>
          <a:blip r:embed="rId5"/>
          <a:srcRect/>
          <a:stretch>
            <a:fillRect/>
          </a:stretch>
        </p:blipFill>
        <p:spPr bwMode="auto">
          <a:xfrm>
            <a:off x="6660515" y="51435"/>
            <a:ext cx="2374265" cy="4984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 name="文本框 9"/>
          <p:cNvSpPr txBox="1"/>
          <p:nvPr/>
        </p:nvSpPr>
        <p:spPr>
          <a:xfrm>
            <a:off x="3923665" y="770890"/>
            <a:ext cx="5039995" cy="697230"/>
          </a:xfrm>
          <a:prstGeom prst="rect">
            <a:avLst/>
          </a:prstGeom>
          <a:noFill/>
        </p:spPr>
        <p:txBody>
          <a:bodyPr wrap="square" rtlCol="0">
            <a:noAutofit/>
          </a:bodyPr>
          <a:p>
            <a:pPr algn="just"/>
            <a:r>
              <a:rPr lang="zh-CN" altLang="en-US">
                <a:latin typeface="华文中宋" panose="02010600040101010101" charset="-122"/>
                <a:ea typeface="华文中宋" panose="02010600040101010101" charset="-122"/>
              </a:rPr>
              <a:t>在漂移扫描过程中，天空中的点源从接收波束中穿过。观测到的信号强度近似为：</a:t>
            </a:r>
            <a:endParaRPr lang="zh-CN" altLang="en-US">
              <a:latin typeface="华文中宋" panose="02010600040101010101" charset="-122"/>
              <a:ea typeface="华文中宋" panose="02010600040101010101" charset="-122"/>
            </a:endParaRPr>
          </a:p>
        </p:txBody>
      </p:sp>
      <p:pic>
        <p:nvPicPr>
          <p:cNvPr id="8" name="图片 7" descr="f17f8f3e-09c7-4de2-a3af-f3642ca33308"/>
          <p:cNvPicPr>
            <a:picLocks noChangeAspect="1"/>
          </p:cNvPicPr>
          <p:nvPr/>
        </p:nvPicPr>
        <p:blipFill>
          <a:blip r:embed="rId6"/>
          <a:stretch>
            <a:fillRect/>
          </a:stretch>
        </p:blipFill>
        <p:spPr>
          <a:xfrm>
            <a:off x="611505" y="771525"/>
            <a:ext cx="3114040" cy="3891915"/>
          </a:xfrm>
          <a:prstGeom prst="rect">
            <a:avLst/>
          </a:prstGeom>
        </p:spPr>
      </p:pic>
      <p:sp>
        <p:nvSpPr>
          <p:cNvPr id="17" name="文本框 16"/>
          <p:cNvSpPr txBox="1"/>
          <p:nvPr/>
        </p:nvSpPr>
        <p:spPr>
          <a:xfrm>
            <a:off x="539750" y="4637405"/>
            <a:ext cx="3223260" cy="277495"/>
          </a:xfrm>
          <a:prstGeom prst="rect">
            <a:avLst/>
          </a:prstGeom>
        </p:spPr>
        <p:txBody>
          <a:bodyPr>
            <a:noAutofit/>
          </a:bodyPr>
          <a:p>
            <a:pPr indent="0" algn="ctr" fontAlgn="auto">
              <a:lnSpc>
                <a:spcPct val="100000"/>
              </a:lnSpc>
              <a:spcBef>
                <a:spcPts val="0"/>
              </a:spcBef>
              <a:spcAft>
                <a:spcPts val="0"/>
              </a:spcAft>
              <a:buClrTx/>
              <a:buSzTx/>
              <a:buFontTx/>
            </a:pPr>
            <a:r>
              <a:rPr lang="zh-CN" altLang="en-US" sz="1200">
                <a:solidFill>
                  <a:srgbClr val="0F1115"/>
                </a:solidFill>
                <a:uFillTx/>
                <a:latin typeface="黑体" panose="02010609060101010101" pitchFamily="49" charset="-122"/>
                <a:ea typeface="黑体" panose="02010609060101010101" pitchFamily="49" charset="-122"/>
                <a:cs typeface="黑体" panose="02010609060101010101" pitchFamily="49" charset="-122"/>
              </a:rPr>
              <a:t>图 </a:t>
            </a:r>
            <a:r>
              <a:rPr lang="en-US" altLang="zh-CN" sz="1200">
                <a:solidFill>
                  <a:srgbClr val="0F1115"/>
                </a:solidFill>
                <a:uFillTx/>
                <a:latin typeface="黑体" panose="02010609060101010101" pitchFamily="49" charset="-122"/>
                <a:ea typeface="黑体" panose="02010609060101010101" pitchFamily="49" charset="-122"/>
                <a:cs typeface="黑体" panose="02010609060101010101" pitchFamily="49" charset="-122"/>
              </a:rPr>
              <a:t>9 </a:t>
            </a:r>
            <a:r>
              <a:rPr lang="zh-CN" sz="1200">
                <a:solidFill>
                  <a:srgbClr val="0F1115"/>
                </a:solidFill>
                <a:uFillTx/>
                <a:latin typeface="黑体" panose="02010609060101010101" pitchFamily="49" charset="-122"/>
                <a:ea typeface="黑体" panose="02010609060101010101" pitchFamily="49" charset="-122"/>
                <a:cs typeface="黑体" panose="02010609060101010101" pitchFamily="49" charset="-122"/>
              </a:rPr>
              <a:t>未切割的</a:t>
            </a:r>
            <a:r>
              <a:rPr lang="en-US" altLang="zh-CN" sz="1200">
                <a:solidFill>
                  <a:srgbClr val="0F1115"/>
                </a:solidFill>
                <a:uFillTx/>
                <a:latin typeface="黑体" panose="02010609060101010101" pitchFamily="49" charset="-122"/>
                <a:ea typeface="黑体" panose="02010609060101010101" pitchFamily="49" charset="-122"/>
                <a:cs typeface="黑体" panose="02010609060101010101" pitchFamily="49" charset="-122"/>
              </a:rPr>
              <a:t>Fits</a:t>
            </a:r>
            <a:r>
              <a:rPr lang="zh-CN" altLang="en-US" sz="1200">
                <a:solidFill>
                  <a:srgbClr val="0F1115"/>
                </a:solidFill>
                <a:uFillTx/>
                <a:latin typeface="黑体" panose="02010609060101010101" pitchFamily="49" charset="-122"/>
                <a:ea typeface="黑体" panose="02010609060101010101" pitchFamily="49" charset="-122"/>
                <a:cs typeface="黑体" panose="02010609060101010101" pitchFamily="49" charset="-122"/>
              </a:rPr>
              <a:t>文件</a:t>
            </a:r>
            <a:endParaRPr lang="zh-CN" altLang="en-US" sz="1200">
              <a:solidFill>
                <a:srgbClr val="0F1115"/>
              </a:solidFill>
              <a:uFillTx/>
              <a:latin typeface="黑体" panose="02010609060101010101" pitchFamily="49" charset="-122"/>
              <a:ea typeface="黑体" panose="02010609060101010101" pitchFamily="49" charset="-122"/>
              <a:cs typeface="黑体" panose="02010609060101010101" pitchFamily="49" charset="-122"/>
            </a:endParaRPr>
          </a:p>
        </p:txBody>
      </p:sp>
      <mc:AlternateContent xmlns:mc="http://schemas.openxmlformats.org/markup-compatibility/2006">
        <mc:Choice xmlns:a14="http://schemas.microsoft.com/office/drawing/2010/main" Requires="a14">
          <p:sp>
            <p:nvSpPr>
              <p:cNvPr id="9" name="文本框 8"/>
              <p:cNvSpPr txBox="1"/>
              <p:nvPr/>
            </p:nvSpPr>
            <p:spPr>
              <a:xfrm>
                <a:off x="3983358" y="1499235"/>
                <a:ext cx="4920615" cy="373380"/>
              </a:xfrm>
              <a:prstGeom prst="rect">
                <a:avLst/>
              </a:prstGeom>
              <a:noFill/>
            </p:spPr>
            <p:txBody>
              <a:bodyPr wrap="square" rtlCol="0" anchor="t">
                <a:spAutoFit/>
              </a:bodyPr>
              <a:p>
                <a:pPr algn="l"/>
                <a14:m>
                  <m:oMathPara xmlns:m="http://schemas.openxmlformats.org/officeDocument/2006/math">
                    <m:oMathParaPr>
                      <m:jc m:val="centerGroup"/>
                    </m:oMathParaPr>
                    <m:oMath xmlns:m="http://schemas.openxmlformats.org/officeDocument/2006/math">
                      <m:sSub>
                        <m:sSubPr>
                          <m:ctrlPr>
                            <a:rPr lang="en-US" altLang="zh-CN" i="1">
                              <a:latin typeface="Cambria Math" panose="02040503050406030204" charset="0"/>
                              <a:cs typeface="Cambria Math" panose="02040503050406030204" charset="0"/>
                            </a:rPr>
                          </m:ctrlPr>
                        </m:sSubPr>
                        <m:e>
                          <m:r>
                            <a:rPr lang="en-US" altLang="zh-CN" i="1">
                              <a:latin typeface="Cambria Math" panose="02040503050406030204" charset="0"/>
                              <a:cs typeface="Cambria Math" panose="02040503050406030204" charset="0"/>
                            </a:rPr>
                            <m:t>𝑆</m:t>
                          </m:r>
                        </m:e>
                        <m:sub>
                          <m:r>
                            <a:rPr lang="en-US" altLang="zh-CN" i="1">
                              <a:latin typeface="Cambria Math" panose="02040503050406030204" charset="0"/>
                              <a:cs typeface="Cambria Math" panose="02040503050406030204" charset="0"/>
                            </a:rPr>
                            <m:t>𝑜𝑏𝑠</m:t>
                          </m:r>
                        </m:sub>
                      </m:sSub>
                      <m:r>
                        <a:rPr lang="en-US" altLang="zh-CN" i="1">
                          <a:latin typeface="Cambria Math" panose="02040503050406030204" charset="0"/>
                          <a:cs typeface="Cambria Math" panose="02040503050406030204" charset="0"/>
                        </a:rPr>
                        <m:t>(</m:t>
                      </m:r>
                      <m:r>
                        <a:rPr lang="en-US" altLang="zh-CN" i="1">
                          <a:latin typeface="Cambria Math" panose="02040503050406030204" charset="0"/>
                          <a:cs typeface="Cambria Math" panose="02040503050406030204" charset="0"/>
                        </a:rPr>
                        <m:t>𝑡</m:t>
                      </m:r>
                      <m:r>
                        <a:rPr lang="en-US" altLang="zh-CN" i="1">
                          <a:latin typeface="Cambria Math" panose="02040503050406030204" charset="0"/>
                          <a:cs typeface="Cambria Math" panose="02040503050406030204" charset="0"/>
                        </a:rPr>
                        <m:t>,</m:t>
                      </m:r>
                      <m:r>
                        <a:rPr lang="en-US" altLang="zh-CN" i="1">
                          <a:latin typeface="Cambria Math" panose="02040503050406030204" charset="0"/>
                          <a:cs typeface="Cambria Math" panose="02040503050406030204" charset="0"/>
                        </a:rPr>
                        <m:t>𝜈</m:t>
                      </m:r>
                      <m:r>
                        <a:rPr lang="en-US" altLang="zh-CN" i="1">
                          <a:latin typeface="Cambria Math" panose="02040503050406030204" charset="0"/>
                          <a:cs typeface="Cambria Math" panose="02040503050406030204" charset="0"/>
                        </a:rPr>
                        <m:t>)=</m:t>
                      </m:r>
                      <m:sSub>
                        <m:sSubPr>
                          <m:ctrlPr>
                            <a:rPr lang="en-US" altLang="zh-CN" i="1">
                              <a:latin typeface="Cambria Math" panose="02040503050406030204" charset="0"/>
                              <a:cs typeface="Cambria Math" panose="02040503050406030204" charset="0"/>
                            </a:rPr>
                          </m:ctrlPr>
                        </m:sSubPr>
                        <m:e>
                          <m:r>
                            <a:rPr lang="en-US" altLang="zh-CN" i="1">
                              <a:latin typeface="Cambria Math" panose="02040503050406030204" charset="0"/>
                              <a:cs typeface="Cambria Math" panose="02040503050406030204" charset="0"/>
                            </a:rPr>
                            <m:t>𝑆</m:t>
                          </m:r>
                        </m:e>
                        <m:sub>
                          <m:r>
                            <a:rPr lang="en-US" altLang="zh-CN" i="1">
                              <a:latin typeface="Cambria Math" panose="02040503050406030204" charset="0"/>
                              <a:cs typeface="Cambria Math" panose="02040503050406030204" charset="0"/>
                            </a:rPr>
                            <m:t>𝑠𝑟𝑐</m:t>
                          </m:r>
                        </m:sub>
                      </m:sSub>
                      <m:r>
                        <a:rPr lang="en-US" altLang="zh-CN" i="1">
                          <a:latin typeface="Cambria Math" panose="02040503050406030204" charset="0"/>
                          <a:cs typeface="Cambria Math" panose="02040503050406030204" charset="0"/>
                        </a:rPr>
                        <m:t>(</m:t>
                      </m:r>
                      <m:r>
                        <a:rPr lang="en-US" altLang="zh-CN" i="1">
                          <a:latin typeface="Cambria Math" panose="02040503050406030204" charset="0"/>
                          <a:cs typeface="Cambria Math" panose="02040503050406030204" charset="0"/>
                        </a:rPr>
                        <m:t>𝜈</m:t>
                      </m:r>
                      <m:r>
                        <a:rPr lang="en-US" altLang="zh-CN" i="1">
                          <a:latin typeface="Cambria Math" panose="02040503050406030204" charset="0"/>
                          <a:cs typeface="Cambria Math" panose="02040503050406030204" charset="0"/>
                        </a:rPr>
                        <m:t>) </m:t>
                      </m:r>
                      <m:r>
                        <a:rPr lang="en-US" altLang="zh-CN" i="1">
                          <a:latin typeface="Cambria Math" panose="02040503050406030204" charset="0"/>
                          <a:cs typeface="Cambria Math" panose="02040503050406030204" charset="0"/>
                        </a:rPr>
                        <m:t>𝐵</m:t>
                      </m:r>
                      <m:d>
                        <m:dPr>
                          <m:begChr m:val="["/>
                          <m:endChr m:val="]"/>
                          <m:ctrlPr>
                            <a:rPr lang="en-US" altLang="zh-CN" i="1">
                              <a:latin typeface="Cambria Math" panose="02040503050406030204" charset="0"/>
                              <a:cs typeface="Cambria Math" panose="02040503050406030204" charset="0"/>
                            </a:rPr>
                          </m:ctrlPr>
                        </m:dPr>
                        <m:e>
                          <m:r>
                            <a:rPr lang="en-US" altLang="zh-CN" i="1">
                              <a:latin typeface="Cambria Math" panose="02040503050406030204" charset="0"/>
                              <a:cs typeface="Cambria Math" panose="02040503050406030204" charset="0"/>
                            </a:rPr>
                            <m:t>𝜃</m:t>
                          </m:r>
                          <m:r>
                            <a:rPr lang="en-US" altLang="zh-CN" i="1">
                              <a:latin typeface="Cambria Math" panose="02040503050406030204" charset="0"/>
                              <a:cs typeface="Cambria Math" panose="02040503050406030204" charset="0"/>
                            </a:rPr>
                            <m:t>(</m:t>
                          </m:r>
                          <m:r>
                            <a:rPr lang="en-US" altLang="zh-CN" i="1">
                              <a:latin typeface="Cambria Math" panose="02040503050406030204" charset="0"/>
                              <a:cs typeface="Cambria Math" panose="02040503050406030204" charset="0"/>
                            </a:rPr>
                            <m:t>𝑡</m:t>
                          </m:r>
                          <m:r>
                            <a:rPr lang="en-US" altLang="zh-CN" i="1">
                              <a:latin typeface="Cambria Math" panose="02040503050406030204" charset="0"/>
                              <a:cs typeface="Cambria Math" panose="02040503050406030204" charset="0"/>
                            </a:rPr>
                            <m:t>),</m:t>
                          </m:r>
                          <m:r>
                            <a:rPr lang="en-US" altLang="zh-CN" i="1">
                              <a:latin typeface="Cambria Math" panose="02040503050406030204" charset="0"/>
                              <a:cs typeface="Cambria Math" panose="02040503050406030204" charset="0"/>
                            </a:rPr>
                            <m:t>𝜈</m:t>
                          </m:r>
                        </m:e>
                      </m:d>
                      <m:r>
                        <a:rPr lang="en-US" altLang="zh-CN" i="1">
                          <a:latin typeface="Cambria Math" panose="02040503050406030204" charset="0"/>
                          <a:cs typeface="Cambria Math" panose="02040503050406030204" charset="0"/>
                        </a:rPr>
                        <m:t>+</m:t>
                      </m:r>
                      <m:r>
                        <a:rPr lang="en-US" altLang="zh-CN" i="1">
                          <a:latin typeface="Cambria Math" panose="02040503050406030204" charset="0"/>
                          <a:cs typeface="Cambria Math" panose="02040503050406030204" charset="0"/>
                        </a:rPr>
                        <m:t>𝑁</m:t>
                      </m:r>
                      <m:r>
                        <a:rPr lang="en-US" altLang="zh-CN" i="1">
                          <a:latin typeface="Cambria Math" panose="02040503050406030204" charset="0"/>
                          <a:cs typeface="Cambria Math" panose="02040503050406030204" charset="0"/>
                        </a:rPr>
                        <m:t>(</m:t>
                      </m:r>
                      <m:r>
                        <a:rPr lang="en-US" altLang="zh-CN" i="1">
                          <a:latin typeface="Cambria Math" panose="02040503050406030204" charset="0"/>
                          <a:cs typeface="Cambria Math" panose="02040503050406030204" charset="0"/>
                        </a:rPr>
                        <m:t>𝑡</m:t>
                      </m:r>
                      <m:r>
                        <a:rPr lang="en-US" altLang="zh-CN" i="1">
                          <a:latin typeface="Cambria Math" panose="02040503050406030204" charset="0"/>
                          <a:cs typeface="Cambria Math" panose="02040503050406030204" charset="0"/>
                        </a:rPr>
                        <m:t>,</m:t>
                      </m:r>
                      <m:r>
                        <a:rPr lang="en-US" altLang="zh-CN" i="1">
                          <a:latin typeface="Cambria Math" panose="02040503050406030204" charset="0"/>
                          <a:cs typeface="Cambria Math" panose="02040503050406030204" charset="0"/>
                        </a:rPr>
                        <m:t>𝜈</m:t>
                      </m:r>
                      <m:r>
                        <a:rPr lang="en-US" altLang="zh-CN" i="1">
                          <a:latin typeface="Cambria Math" panose="02040503050406030204" charset="0"/>
                          <a:cs typeface="Cambria Math" panose="02040503050406030204" charset="0"/>
                        </a:rPr>
                        <m:t>)</m:t>
                      </m:r>
                    </m:oMath>
                  </m:oMathPara>
                </a14:m>
                <a:endParaRPr lang="en-US" altLang="zh-CN" i="1">
                  <a:latin typeface="Cambria Math" panose="02040503050406030204" charset="0"/>
                  <a:cs typeface="Cambria Math" panose="02040503050406030204" charset="0"/>
                </a:endParaRPr>
              </a:p>
            </p:txBody>
          </p:sp>
        </mc:Choice>
        <mc:Fallback>
          <p:sp>
            <p:nvSpPr>
              <p:cNvPr id="9" name="文本框 8"/>
              <p:cNvSpPr txBox="1">
                <a:spLocks noRot="1" noChangeAspect="1" noMove="1" noResize="1" noEditPoints="1" noAdjustHandles="1" noChangeArrowheads="1" noChangeShapeType="1" noTextEdit="1"/>
              </p:cNvSpPr>
              <p:nvPr/>
            </p:nvSpPr>
            <p:spPr>
              <a:xfrm>
                <a:off x="3983358" y="1499235"/>
                <a:ext cx="4920615" cy="373380"/>
              </a:xfrm>
              <a:prstGeom prst="rect">
                <a:avLst/>
              </a:prstGeom>
              <a:blipFill rotWithShape="1">
                <a:blip r:embed="rId7"/>
                <a:stretch>
                  <a:fillRect/>
                </a:stretch>
              </a:blipFill>
            </p:spPr>
            <p:txBody>
              <a:bodyPr/>
              <a:lstStyle/>
              <a:p>
                <a:r>
                  <a:rPr lang="zh-CN" altLang="en-US">
                    <a:noFill/>
                  </a:rPr>
                  <a:t> </a:t>
                </a:r>
              </a:p>
            </p:txBody>
          </p:sp>
        </mc:Fallback>
      </mc:AlternateContent>
      <p:sp>
        <p:nvSpPr>
          <p:cNvPr id="11" name="文本框 10"/>
          <p:cNvSpPr txBox="1"/>
          <p:nvPr/>
        </p:nvSpPr>
        <p:spPr>
          <a:xfrm>
            <a:off x="3923665" y="1903730"/>
            <a:ext cx="5040000" cy="2367280"/>
          </a:xfrm>
          <a:prstGeom prst="rect">
            <a:avLst/>
          </a:prstGeom>
          <a:noFill/>
        </p:spPr>
        <p:txBody>
          <a:bodyPr wrap="square" rtlCol="0">
            <a:noAutofit/>
          </a:bodyPr>
          <a:p>
            <a:pPr indent="0" algn="just" fontAlgn="auto">
              <a:spcAft>
                <a:spcPts val="1200"/>
              </a:spcAft>
            </a:pPr>
            <a:r>
              <a:rPr lang="zh-CN" altLang="en-US">
                <a:latin typeface="华文中宋" panose="02010600040101010101" charset="-122"/>
                <a:ea typeface="华文中宋" panose="02010600040101010101" charset="-122"/>
              </a:rPr>
              <a:t>单口径望远镜在漂移扫描中观测一个点源时，测得的</a:t>
            </a:r>
            <a:r>
              <a:rPr lang="zh-CN" altLang="en-US" b="1">
                <a:solidFill>
                  <a:srgbClr val="FF0000"/>
                </a:solidFill>
                <a:latin typeface="华文中宋" panose="02010600040101010101" charset="-122"/>
                <a:ea typeface="华文中宋" panose="02010600040101010101" charset="-122"/>
              </a:rPr>
              <a:t>信号强度会受到主波束响应的调制</a:t>
            </a:r>
            <a:r>
              <a:rPr lang="zh-CN" altLang="en-US">
                <a:latin typeface="华文中宋" panose="02010600040101010101" charset="-122"/>
                <a:ea typeface="华文中宋" panose="02010600040101010101" charset="-122"/>
              </a:rPr>
              <a:t>。</a:t>
            </a:r>
            <a:endParaRPr lang="zh-CN" altLang="en-US">
              <a:latin typeface="华文中宋" panose="02010600040101010101" charset="-122"/>
              <a:ea typeface="华文中宋" panose="02010600040101010101" charset="-122"/>
            </a:endParaRPr>
          </a:p>
          <a:p>
            <a:pPr indent="0" algn="just" fontAlgn="auto">
              <a:spcAft>
                <a:spcPts val="1200"/>
              </a:spcAft>
            </a:pPr>
            <a:r>
              <a:rPr lang="en-US" altLang="zh-CN">
                <a:latin typeface="华文中宋" panose="02010600040101010101" charset="-122"/>
                <a:ea typeface="华文中宋" panose="02010600040101010101" charset="-122"/>
              </a:rPr>
              <a:t>FAST </a:t>
            </a:r>
            <a:r>
              <a:rPr lang="zh-CN" altLang="en-US">
                <a:latin typeface="华文中宋" panose="02010600040101010101" charset="-122"/>
                <a:ea typeface="华文中宋" panose="02010600040101010101" charset="-122"/>
              </a:rPr>
              <a:t>中心波束的主瓣近似对称，可近似看作高斯分布；但外侧波束可能存在明显的不对称，因此实际观测到的强度曲线不一定是完全对称的钟形。</a:t>
            </a:r>
            <a:endParaRPr lang="en-US" altLang="zh-CN">
              <a:latin typeface="华文中宋" panose="02010600040101010101" charset="-122"/>
              <a:ea typeface="华文中宋" panose="02010600040101010101" charset="-122"/>
            </a:endParaRPr>
          </a:p>
          <a:p>
            <a:pPr indent="0" algn="just" fontAlgn="auto">
              <a:spcAft>
                <a:spcPts val="1200"/>
              </a:spcAft>
            </a:pPr>
            <a:r>
              <a:rPr lang="zh-CN" altLang="en-US">
                <a:latin typeface="华文中宋" panose="02010600040101010101" charset="-122"/>
                <a:ea typeface="华文中宋" panose="02010600040101010101" charset="-122"/>
              </a:rPr>
              <a:t>理想情况下，波束响应可以近似写为：</a:t>
            </a:r>
            <a:endParaRPr lang="zh-CN" altLang="en-US">
              <a:latin typeface="华文中宋" panose="02010600040101010101" charset="-122"/>
              <a:ea typeface="华文中宋" panose="02010600040101010101" charset="-122"/>
            </a:endParaRPr>
          </a:p>
        </p:txBody>
      </p:sp>
      <mc:AlternateContent xmlns:mc="http://schemas.openxmlformats.org/markup-compatibility/2006">
        <mc:Choice xmlns:a14="http://schemas.microsoft.com/office/drawing/2010/main" Requires="a14">
          <p:sp>
            <p:nvSpPr>
              <p:cNvPr id="12" name="文本框 11"/>
              <p:cNvSpPr txBox="1"/>
              <p:nvPr/>
            </p:nvSpPr>
            <p:spPr>
              <a:xfrm>
                <a:off x="4342768" y="4302125"/>
                <a:ext cx="4201795" cy="731520"/>
              </a:xfrm>
              <a:prstGeom prst="rect">
                <a:avLst/>
              </a:prstGeom>
              <a:noFill/>
            </p:spPr>
            <p:txBody>
              <a:bodyPr wrap="square" rtlCol="0" anchor="t">
                <a:spAutoFit/>
              </a:bodyPr>
              <a:p>
                <a:pPr algn="l"/>
                <a14:m>
                  <m:oMathPara xmlns:m="http://schemas.openxmlformats.org/officeDocument/2006/math">
                    <m:oMathParaPr>
                      <m:jc m:val="centerGroup"/>
                    </m:oMathParaPr>
                    <m:oMath xmlns:m="http://schemas.openxmlformats.org/officeDocument/2006/math">
                      <m:r>
                        <a:rPr lang="en-US" altLang="zh-CN" i="1">
                          <a:latin typeface="Cambria Math" panose="02040503050406030204" charset="0"/>
                          <a:cs typeface="Cambria Math" panose="02040503050406030204" charset="0"/>
                        </a:rPr>
                        <m:t>𝐵</m:t>
                      </m:r>
                      <m:r>
                        <a:rPr lang="en-US" altLang="zh-CN" i="1">
                          <a:latin typeface="Cambria Math" panose="02040503050406030204" charset="0"/>
                          <a:cs typeface="Cambria Math" panose="02040503050406030204" charset="0"/>
                        </a:rPr>
                        <m:t>(</m:t>
                      </m:r>
                      <m:r>
                        <a:rPr lang="en-US" altLang="zh-CN" i="1">
                          <a:latin typeface="Cambria Math" panose="02040503050406030204" charset="0"/>
                          <a:cs typeface="Cambria Math" panose="02040503050406030204" charset="0"/>
                        </a:rPr>
                        <m:t>𝜃</m:t>
                      </m:r>
                      <m:r>
                        <a:rPr lang="en-US" altLang="zh-CN" i="1">
                          <a:latin typeface="Cambria Math" panose="02040503050406030204" charset="0"/>
                          <a:cs typeface="Cambria Math" panose="02040503050406030204" charset="0"/>
                        </a:rPr>
                        <m:t>)≃</m:t>
                      </m:r>
                      <m:r>
                        <a:rPr lang="en-US" altLang="zh-CN" i="1">
                          <a:latin typeface="Cambria Math" panose="02040503050406030204" charset="0"/>
                          <a:cs typeface="Cambria Math" panose="02040503050406030204" charset="0"/>
                        </a:rPr>
                        <m:t>𝑒𝑥𝑝</m:t>
                      </m:r>
                      <m:d>
                        <m:dPr>
                          <m:begChr m:val="["/>
                          <m:endChr m:val="]"/>
                          <m:ctrlPr>
                            <a:rPr lang="en-US" altLang="zh-CN" i="1">
                              <a:latin typeface="Cambria Math" panose="02040503050406030204" charset="0"/>
                              <a:cs typeface="Cambria Math" panose="02040503050406030204" charset="0"/>
                            </a:rPr>
                          </m:ctrlPr>
                        </m:dPr>
                        <m:e>
                          <m:r>
                            <a:rPr lang="en-US" altLang="zh-CN" i="1">
                              <a:latin typeface="Cambria Math" panose="02040503050406030204" charset="0"/>
                              <a:cs typeface="Cambria Math" panose="02040503050406030204" charset="0"/>
                            </a:rPr>
                            <m:t>−</m:t>
                          </m:r>
                          <m:r>
                            <a:rPr lang="en-US" altLang="zh-CN" i="1">
                              <a:latin typeface="Cambria Math" panose="02040503050406030204" charset="0"/>
                              <a:cs typeface="Cambria Math" panose="02040503050406030204" charset="0"/>
                            </a:rPr>
                            <m:t>4</m:t>
                          </m:r>
                          <m:func>
                            <m:funcPr>
                              <m:ctrlPr>
                                <a:rPr lang="en-US" altLang="zh-CN" i="1">
                                  <a:latin typeface="Cambria Math" panose="02040503050406030204" charset="0"/>
                                  <a:cs typeface="Cambria Math" panose="02040503050406030204" charset="0"/>
                                </a:rPr>
                              </m:ctrlPr>
                            </m:funcPr>
                            <m:fName>
                              <m:r>
                                <a:rPr lang="en-US" altLang="zh-CN" i="1">
                                  <a:latin typeface="Cambria Math" panose="02040503050406030204" charset="0"/>
                                  <a:cs typeface="Cambria Math" panose="02040503050406030204" charset="0"/>
                                </a:rPr>
                                <m:t>𝑙𝑛</m:t>
                              </m:r>
                            </m:fName>
                            <m:e>
                              <m:r>
                                <a:rPr lang="en-US" altLang="zh-CN" i="1">
                                  <a:latin typeface="Cambria Math" panose="02040503050406030204" charset="0"/>
                                  <a:cs typeface="Cambria Math" panose="02040503050406030204" charset="0"/>
                                </a:rPr>
                                <m:t>2</m:t>
                              </m:r>
                            </m:e>
                          </m:func>
                          <m:sSup>
                            <m:sSupPr>
                              <m:ctrlPr>
                                <a:rPr lang="en-US" altLang="zh-CN" i="1">
                                  <a:latin typeface="Cambria Math" panose="02040503050406030204" charset="0"/>
                                  <a:cs typeface="Cambria Math" panose="02040503050406030204" charset="0"/>
                                </a:rPr>
                              </m:ctrlPr>
                            </m:sSupPr>
                            <m:e>
                              <m:d>
                                <m:dPr>
                                  <m:ctrlPr>
                                    <a:rPr lang="en-US" altLang="zh-CN" i="1">
                                      <a:latin typeface="Cambria Math" panose="02040503050406030204" charset="0"/>
                                      <a:cs typeface="Cambria Math" panose="02040503050406030204" charset="0"/>
                                    </a:rPr>
                                  </m:ctrlPr>
                                </m:dPr>
                                <m:e>
                                  <m:f>
                                    <m:fPr>
                                      <m:ctrlPr>
                                        <a:rPr lang="en-US" altLang="zh-CN" i="1">
                                          <a:latin typeface="Cambria Math" panose="02040503050406030204" charset="0"/>
                                          <a:cs typeface="Cambria Math" panose="02040503050406030204" charset="0"/>
                                        </a:rPr>
                                      </m:ctrlPr>
                                    </m:fPr>
                                    <m:num>
                                      <m:r>
                                        <a:rPr lang="en-US" altLang="zh-CN" i="1">
                                          <a:latin typeface="Cambria Math" panose="02040503050406030204" charset="0"/>
                                          <a:cs typeface="Cambria Math" panose="02040503050406030204" charset="0"/>
                                        </a:rPr>
                                        <m:t>𝜃</m:t>
                                      </m:r>
                                    </m:num>
                                    <m:den>
                                      <m:r>
                                        <a:rPr lang="en-US" altLang="zh-CN" i="1">
                                          <a:latin typeface="Cambria Math" panose="02040503050406030204" charset="0"/>
                                          <a:cs typeface="Cambria Math" panose="02040503050406030204" charset="0"/>
                                        </a:rPr>
                                        <m:t>𝐻𝑃𝐵𝑊</m:t>
                                      </m:r>
                                    </m:den>
                                  </m:f>
                                </m:e>
                              </m:d>
                            </m:e>
                            <m:sup>
                              <m:r>
                                <a:rPr lang="en-US" altLang="zh-CN" i="1">
                                  <a:latin typeface="Cambria Math" panose="02040503050406030204" charset="0"/>
                                  <a:cs typeface="Cambria Math" panose="02040503050406030204" charset="0"/>
                                </a:rPr>
                                <m:t>2</m:t>
                              </m:r>
                            </m:sup>
                          </m:sSup>
                        </m:e>
                      </m:d>
                    </m:oMath>
                  </m:oMathPara>
                </a14:m>
                <a:endParaRPr lang="en-US" altLang="zh-CN" i="1">
                  <a:latin typeface="Cambria Math" panose="02040503050406030204" charset="0"/>
                  <a:cs typeface="Cambria Math" panose="02040503050406030204" charset="0"/>
                </a:endParaRPr>
              </a:p>
            </p:txBody>
          </p:sp>
        </mc:Choice>
        <mc:Fallback>
          <p:sp>
            <p:nvSpPr>
              <p:cNvPr id="12" name="文本框 11"/>
              <p:cNvSpPr txBox="1">
                <a:spLocks noRot="1" noChangeAspect="1" noMove="1" noResize="1" noEditPoints="1" noAdjustHandles="1" noChangeArrowheads="1" noChangeShapeType="1" noTextEdit="1"/>
              </p:cNvSpPr>
              <p:nvPr/>
            </p:nvSpPr>
            <p:spPr>
              <a:xfrm>
                <a:off x="4342768" y="4302125"/>
                <a:ext cx="4201795" cy="731520"/>
              </a:xfrm>
              <a:prstGeom prst="rect">
                <a:avLst/>
              </a:prstGeom>
              <a:blipFill rotWithShape="1">
                <a:blip r:embed="rId8"/>
                <a:stretch>
                  <a:fillRect/>
                </a:stretch>
              </a:blipFill>
            </p:spPr>
            <p:txBody>
              <a:bodyPr/>
              <a:lstStyle/>
              <a:p>
                <a:r>
                  <a:rPr lang="zh-CN" altLang="en-US">
                    <a:noFill/>
                  </a:rPr>
                  <a:t> </a:t>
                </a:r>
              </a:p>
            </p:txBody>
          </p:sp>
        </mc:Fallback>
      </mc:AlternateContent>
      <p:sp>
        <p:nvSpPr>
          <p:cNvPr id="27" name="文本框 26"/>
          <p:cNvSpPr txBox="1"/>
          <p:nvPr/>
        </p:nvSpPr>
        <p:spPr>
          <a:xfrm>
            <a:off x="8443595" y="4679950"/>
            <a:ext cx="521970" cy="368300"/>
          </a:xfrm>
          <a:prstGeom prst="rect">
            <a:avLst/>
          </a:prstGeom>
          <a:noFill/>
        </p:spPr>
        <p:txBody>
          <a:bodyPr wrap="square" rtlCol="0">
            <a:spAutoFit/>
          </a:bodyPr>
          <a:p>
            <a:pPr algn="ctr"/>
            <a:r>
              <a:rPr lang="en-US" altLang="zh-CN" b="1">
                <a:solidFill>
                  <a:schemeClr val="tx2"/>
                </a:solidFill>
                <a:uFillTx/>
                <a:latin typeface="Times New Roman" panose="02020603050405020304" pitchFamily="18" charset="0"/>
              </a:rPr>
              <a:t>12</a:t>
            </a:r>
            <a:endParaRPr lang="en-US" altLang="zh-CN" b="1">
              <a:solidFill>
                <a:schemeClr val="tx2"/>
              </a:solidFill>
              <a:uFillTx/>
              <a:latin typeface="Times New Roman" panose="02020603050405020304" pitchFamily="18" charset="0"/>
            </a:endParaRPr>
          </a:p>
        </p:txBody>
      </p:sp>
    </p:spTree>
  </p:cSld>
  <p:clrMapOvr>
    <a:masterClrMapping/>
  </p:clrMapOvr>
  <mc:AlternateContent xmlns:mc="http://schemas.openxmlformats.org/markup-compatibility/2006">
    <mc:Choice xmlns:p14="http://schemas.microsoft.com/office/powerpoint/2010/main" Requires="p14">
      <p:transition spd="slow" p14:dur="899"/>
    </mc:Choice>
    <mc:Fallback>
      <p:transition spd="slow"/>
    </mc:Fallback>
  </mc:AlternateContent>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1"/>
          <p:cNvGrpSpPr/>
          <p:nvPr/>
        </p:nvGrpSpPr>
        <p:grpSpPr>
          <a:xfrm>
            <a:off x="453674" y="300777"/>
            <a:ext cx="216028" cy="216000"/>
            <a:chOff x="1827622" y="1343919"/>
            <a:chExt cx="2304000" cy="2304000"/>
          </a:xfrm>
        </p:grpSpPr>
        <p:sp>
          <p:nvSpPr>
            <p:cNvPr id="3" name="椭圆 2"/>
            <p:cNvSpPr/>
            <p:nvPr>
              <p:custDataLst>
                <p:tags r:id="rId1"/>
              </p:custDataLst>
            </p:nvPr>
          </p:nvSpPr>
          <p:spPr>
            <a:xfrm>
              <a:off x="1827622" y="1343919"/>
              <a:ext cx="2304000" cy="2304000"/>
            </a:xfrm>
            <a:prstGeom prst="ellipse">
              <a:avLst/>
            </a:prstGeom>
            <a:gradFill flip="none" rotWithShape="1">
              <a:gsLst>
                <a:gs pos="100000">
                  <a:schemeClr val="tx1">
                    <a:lumMod val="85000"/>
                    <a:lumOff val="15000"/>
                  </a:schemeClr>
                </a:gs>
                <a:gs pos="0">
                  <a:schemeClr val="tx1">
                    <a:lumMod val="65000"/>
                    <a:lumOff val="35000"/>
                  </a:schemeClr>
                </a:gs>
              </a:gsLst>
              <a:path path="circle">
                <a:fillToRect l="100000" b="100000"/>
              </a:path>
              <a:tileRect t="-100000" r="-100000"/>
            </a:gradFill>
            <a:ln w="12700">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ea typeface="微软雅黑" panose="020B0503020204020204" pitchFamily="34" charset="-122"/>
              </a:endParaRPr>
            </a:p>
          </p:txBody>
        </p:sp>
        <p:sp>
          <p:nvSpPr>
            <p:cNvPr id="4" name="椭圆 3"/>
            <p:cNvSpPr/>
            <p:nvPr>
              <p:custDataLst>
                <p:tags r:id="rId2"/>
              </p:custDataLst>
            </p:nvPr>
          </p:nvSpPr>
          <p:spPr>
            <a:xfrm>
              <a:off x="1877481" y="1393778"/>
              <a:ext cx="2204282" cy="2204282"/>
            </a:xfrm>
            <a:prstGeom prst="ellipse">
              <a:avLst/>
            </a:prstGeom>
            <a:solidFill>
              <a:srgbClr val="002060"/>
            </a:solidFill>
            <a:ln w="12700">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ea typeface="微软雅黑" panose="020B0503020204020204" pitchFamily="34" charset="-122"/>
              </a:endParaRPr>
            </a:p>
          </p:txBody>
        </p:sp>
      </p:grpSp>
      <p:sp>
        <p:nvSpPr>
          <p:cNvPr id="5" name="TextBox 50"/>
          <p:cNvSpPr txBox="1"/>
          <p:nvPr>
            <p:custDataLst>
              <p:tags r:id="rId3"/>
            </p:custDataLst>
          </p:nvPr>
        </p:nvSpPr>
        <p:spPr>
          <a:xfrm>
            <a:off x="737074" y="155643"/>
            <a:ext cx="4709160" cy="437515"/>
          </a:xfrm>
          <a:prstGeom prst="rect">
            <a:avLst/>
          </a:prstGeom>
          <a:noFill/>
        </p:spPr>
        <p:txBody>
          <a:bodyPr wrap="none" lIns="68580" tIns="34290" rIns="68580" bIns="34290" rtlCol="0">
            <a:spAutoFit/>
          </a:bodyPr>
          <a:lstStyle/>
          <a:p>
            <a:pPr algn="l"/>
            <a:r>
              <a:rPr lang="zh-CN" altLang="en-US" sz="2400" b="1" dirty="0">
                <a:solidFill>
                  <a:srgbClr val="002060"/>
                </a:solidFill>
                <a:latin typeface="微软雅黑" panose="020B0503020204020204" pitchFamily="34" charset="-122"/>
                <a:ea typeface="微软雅黑" panose="020B0503020204020204" pitchFamily="34" charset="-122"/>
                <a:sym typeface="+mn-ea"/>
              </a:rPr>
              <a:t>长时间窗数据处理与过束特征提取</a:t>
            </a:r>
            <a:endParaRPr lang="zh-CN" altLang="en-US" sz="2400" b="1" dirty="0">
              <a:solidFill>
                <a:srgbClr val="002060"/>
              </a:solidFill>
              <a:latin typeface="微软雅黑" panose="020B0503020204020204" pitchFamily="34" charset="-122"/>
              <a:ea typeface="微软雅黑" panose="020B0503020204020204" pitchFamily="34" charset="-122"/>
              <a:sym typeface="+mn-ea"/>
            </a:endParaRPr>
          </a:p>
        </p:txBody>
      </p:sp>
      <p:cxnSp>
        <p:nvCxnSpPr>
          <p:cNvPr id="6" name="直接连接符 5"/>
          <p:cNvCxnSpPr/>
          <p:nvPr>
            <p:custDataLst>
              <p:tags r:id="rId4"/>
            </p:custDataLst>
          </p:nvPr>
        </p:nvCxnSpPr>
        <p:spPr>
          <a:xfrm flipV="1">
            <a:off x="435673" y="592987"/>
            <a:ext cx="8025265" cy="3401"/>
          </a:xfrm>
          <a:prstGeom prst="line">
            <a:avLst/>
          </a:prstGeom>
          <a:ln>
            <a:solidFill>
              <a:schemeClr val="tx1">
                <a:lumMod val="65000"/>
                <a:lumOff val="35000"/>
              </a:schemeClr>
            </a:solidFill>
          </a:ln>
        </p:spPr>
        <p:style>
          <a:lnRef idx="1">
            <a:schemeClr val="accent1"/>
          </a:lnRef>
          <a:fillRef idx="0">
            <a:schemeClr val="accent1"/>
          </a:fillRef>
          <a:effectRef idx="0">
            <a:schemeClr val="accent1"/>
          </a:effectRef>
          <a:fontRef idx="minor">
            <a:schemeClr val="tx1"/>
          </a:fontRef>
        </p:style>
      </p:cxnSp>
      <p:pic>
        <p:nvPicPr>
          <p:cNvPr id="7" name="图片 6" descr="/private/var/folders/f1/t_hxfyvd6xb5h76fl6dd2cqm0000gn/T/com.kingsoft.wpsoffice.mac/picturecompress_20230407224643/output_1.pngoutput_1"/>
          <p:cNvPicPr>
            <a:picLocks noChangeAspect="1"/>
          </p:cNvPicPr>
          <p:nvPr/>
        </p:nvPicPr>
        <p:blipFill>
          <a:blip r:embed="rId5"/>
          <a:srcRect/>
          <a:stretch>
            <a:fillRect/>
          </a:stretch>
        </p:blipFill>
        <p:spPr bwMode="auto">
          <a:xfrm>
            <a:off x="6660515" y="51435"/>
            <a:ext cx="2374265" cy="4984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8" name="图片 7"/>
          <p:cNvPicPr>
            <a:picLocks noChangeAspect="1"/>
          </p:cNvPicPr>
          <p:nvPr/>
        </p:nvPicPr>
        <p:blipFill>
          <a:blip r:embed="rId6"/>
          <a:srcRect r="22267" b="62593"/>
          <a:stretch>
            <a:fillRect/>
          </a:stretch>
        </p:blipFill>
        <p:spPr>
          <a:xfrm>
            <a:off x="395605" y="1059815"/>
            <a:ext cx="3759200" cy="3256280"/>
          </a:xfrm>
          <a:prstGeom prst="rect">
            <a:avLst/>
          </a:prstGeom>
        </p:spPr>
      </p:pic>
      <p:pic>
        <p:nvPicPr>
          <p:cNvPr id="9" name="图片 8"/>
          <p:cNvPicPr>
            <a:picLocks noChangeAspect="1"/>
          </p:cNvPicPr>
          <p:nvPr/>
        </p:nvPicPr>
        <p:blipFill>
          <a:blip r:embed="rId7"/>
          <a:stretch>
            <a:fillRect/>
          </a:stretch>
        </p:blipFill>
        <p:spPr>
          <a:xfrm>
            <a:off x="4500245" y="843915"/>
            <a:ext cx="4183380" cy="3931920"/>
          </a:xfrm>
          <a:prstGeom prst="rect">
            <a:avLst/>
          </a:prstGeom>
        </p:spPr>
      </p:pic>
      <p:cxnSp>
        <p:nvCxnSpPr>
          <p:cNvPr id="11" name="直接箭头连接符 10"/>
          <p:cNvCxnSpPr/>
          <p:nvPr/>
        </p:nvCxnSpPr>
        <p:spPr>
          <a:xfrm>
            <a:off x="7477125" y="2747645"/>
            <a:ext cx="479425" cy="256540"/>
          </a:xfrm>
          <a:prstGeom prst="straightConnector1">
            <a:avLst/>
          </a:prstGeom>
          <a:ln>
            <a:tailEnd type="arrow"/>
          </a:ln>
        </p:spPr>
        <p:style>
          <a:lnRef idx="2">
            <a:schemeClr val="accent1"/>
          </a:lnRef>
          <a:fillRef idx="0">
            <a:srgbClr val="FFFFFF"/>
          </a:fillRef>
          <a:effectRef idx="0">
            <a:srgbClr val="FFFFFF"/>
          </a:effectRef>
          <a:fontRef idx="minor">
            <a:schemeClr val="tx1"/>
          </a:fontRef>
        </p:style>
      </p:cxnSp>
      <p:cxnSp>
        <p:nvCxnSpPr>
          <p:cNvPr id="12" name="直接箭头连接符 11"/>
          <p:cNvCxnSpPr/>
          <p:nvPr/>
        </p:nvCxnSpPr>
        <p:spPr>
          <a:xfrm flipV="1">
            <a:off x="7506335" y="1779905"/>
            <a:ext cx="449580" cy="309245"/>
          </a:xfrm>
          <a:prstGeom prst="straightConnector1">
            <a:avLst/>
          </a:prstGeom>
          <a:ln>
            <a:tailEnd type="arrow"/>
          </a:ln>
        </p:spPr>
        <p:style>
          <a:lnRef idx="2">
            <a:schemeClr val="accent1"/>
          </a:lnRef>
          <a:fillRef idx="0">
            <a:srgbClr val="FFFFFF"/>
          </a:fillRef>
          <a:effectRef idx="0">
            <a:srgbClr val="FFFFFF"/>
          </a:effectRef>
          <a:fontRef idx="minor">
            <a:schemeClr val="tx1"/>
          </a:fontRef>
        </p:style>
      </p:cxnSp>
      <p:sp>
        <p:nvSpPr>
          <p:cNvPr id="13" name="文本框 12"/>
          <p:cNvSpPr txBox="1"/>
          <p:nvPr/>
        </p:nvSpPr>
        <p:spPr>
          <a:xfrm>
            <a:off x="7884795" y="2931795"/>
            <a:ext cx="762000" cy="368300"/>
          </a:xfrm>
          <a:prstGeom prst="rect">
            <a:avLst/>
          </a:prstGeom>
          <a:noFill/>
        </p:spPr>
        <p:txBody>
          <a:bodyPr wrap="square" rtlCol="0">
            <a:spAutoFit/>
          </a:bodyPr>
          <a:p>
            <a:r>
              <a:rPr lang="zh-CN" altLang="en-US"/>
              <a:t>淡入</a:t>
            </a:r>
            <a:endParaRPr lang="zh-CN" altLang="en-US"/>
          </a:p>
        </p:txBody>
      </p:sp>
      <p:sp>
        <p:nvSpPr>
          <p:cNvPr id="14" name="文本框 13"/>
          <p:cNvSpPr txBox="1"/>
          <p:nvPr/>
        </p:nvSpPr>
        <p:spPr>
          <a:xfrm>
            <a:off x="7956550" y="1564005"/>
            <a:ext cx="762000" cy="368300"/>
          </a:xfrm>
          <a:prstGeom prst="rect">
            <a:avLst/>
          </a:prstGeom>
          <a:noFill/>
        </p:spPr>
        <p:txBody>
          <a:bodyPr wrap="square" rtlCol="0">
            <a:spAutoFit/>
          </a:bodyPr>
          <a:p>
            <a:r>
              <a:rPr lang="zh-CN" altLang="en-US"/>
              <a:t>淡出</a:t>
            </a:r>
            <a:endParaRPr lang="zh-CN" altLang="en-US"/>
          </a:p>
        </p:txBody>
      </p:sp>
      <p:sp>
        <p:nvSpPr>
          <p:cNvPr id="17" name="文本框 16"/>
          <p:cNvSpPr txBox="1"/>
          <p:nvPr/>
        </p:nvSpPr>
        <p:spPr>
          <a:xfrm>
            <a:off x="251460" y="4463415"/>
            <a:ext cx="4194175" cy="451485"/>
          </a:xfrm>
          <a:prstGeom prst="rect">
            <a:avLst/>
          </a:prstGeom>
        </p:spPr>
        <p:txBody>
          <a:bodyPr>
            <a:noAutofit/>
          </a:bodyPr>
          <a:p>
            <a:pPr indent="0" algn="ctr" fontAlgn="auto">
              <a:lnSpc>
                <a:spcPct val="100000"/>
              </a:lnSpc>
              <a:spcBef>
                <a:spcPts val="0"/>
              </a:spcBef>
              <a:spcAft>
                <a:spcPts val="0"/>
              </a:spcAft>
              <a:buClrTx/>
              <a:buSzTx/>
              <a:buFontTx/>
            </a:pPr>
            <a:r>
              <a:rPr lang="zh-CN" altLang="en-US" sz="1000">
                <a:solidFill>
                  <a:srgbClr val="0F1115"/>
                </a:solidFill>
                <a:uFillTx/>
                <a:latin typeface="黑体" panose="02010609060101010101" pitchFamily="49" charset="-122"/>
                <a:ea typeface="黑体" panose="02010609060101010101" pitchFamily="49" charset="-122"/>
                <a:cs typeface="黑体" panose="02010609060101010101" pitchFamily="49" charset="-122"/>
              </a:rPr>
              <a:t>图 </a:t>
            </a:r>
            <a:r>
              <a:rPr lang="en-US" altLang="zh-CN" sz="1000">
                <a:solidFill>
                  <a:srgbClr val="0F1115"/>
                </a:solidFill>
                <a:uFillTx/>
                <a:latin typeface="黑体" panose="02010609060101010101" pitchFamily="49" charset="-122"/>
                <a:ea typeface="黑体" panose="02010609060101010101" pitchFamily="49" charset="-122"/>
                <a:cs typeface="黑体" panose="02010609060101010101" pitchFamily="49" charset="-122"/>
              </a:rPr>
              <a:t>8</a:t>
            </a:r>
            <a:r>
              <a:rPr lang="en-US" altLang="zh-CN" sz="1000">
                <a:solidFill>
                  <a:srgbClr val="0F1115"/>
                </a:solidFill>
                <a:uFillTx/>
                <a:latin typeface="黑体" panose="02010609060101010101" pitchFamily="49" charset="-122"/>
                <a:ea typeface="黑体" panose="02010609060101010101" pitchFamily="49" charset="-122"/>
                <a:cs typeface="黑体" panose="02010609060101010101" pitchFamily="49" charset="-122"/>
              </a:rPr>
              <a:t> FAST </a:t>
            </a:r>
            <a:r>
              <a:rPr lang="zh-CN" altLang="en-US" sz="1000">
                <a:solidFill>
                  <a:srgbClr val="0F1115"/>
                </a:solidFill>
                <a:uFillTx/>
                <a:latin typeface="黑体" panose="02010609060101010101" pitchFamily="49" charset="-122"/>
                <a:ea typeface="黑体" panose="02010609060101010101" pitchFamily="49" charset="-122"/>
                <a:cs typeface="黑体" panose="02010609060101010101" pitchFamily="49" charset="-122"/>
              </a:rPr>
              <a:t>漂移扫描真实脉冲星图，信号存在波束穿越淡入淡出与子脉冲漂移</a:t>
            </a:r>
            <a:r>
              <a:rPr lang="zh-CN" sz="1000">
                <a:solidFill>
                  <a:srgbClr val="0F1115"/>
                </a:solidFill>
                <a:uFillTx/>
                <a:latin typeface="黑体" panose="02010609060101010101" pitchFamily="49" charset="-122"/>
                <a:ea typeface="黑体" panose="02010609060101010101" pitchFamily="49" charset="-122"/>
                <a:cs typeface="黑体" panose="02010609060101010101" pitchFamily="49" charset="-122"/>
              </a:rPr>
              <a:t>。</a:t>
            </a:r>
            <a:r>
              <a:rPr lang="zh-CN" altLang="en-US" sz="1000">
                <a:solidFill>
                  <a:srgbClr val="0F1115"/>
                </a:solidFill>
                <a:uFillTx/>
                <a:latin typeface="黑体" panose="02010609060101010101" pitchFamily="49" charset="-122"/>
                <a:ea typeface="黑体" panose="02010609060101010101" pitchFamily="49" charset="-122"/>
                <a:cs typeface="黑体" panose="02010609060101010101" pitchFamily="49" charset="-122"/>
              </a:rPr>
              <a:t>（</a:t>
            </a:r>
            <a:r>
              <a:rPr lang="en-US" altLang="zh-CN" sz="1000">
                <a:solidFill>
                  <a:srgbClr val="0F1115"/>
                </a:solidFill>
                <a:uFillTx/>
                <a:latin typeface="黑体" panose="02010609060101010101" pitchFamily="49" charset="-122"/>
                <a:ea typeface="黑体" panose="02010609060101010101" pitchFamily="49" charset="-122"/>
                <a:cs typeface="黑体" panose="02010609060101010101" pitchFamily="49" charset="-122"/>
              </a:rPr>
              <a:t>Wang et al., 2019, Fig.1）</a:t>
            </a:r>
            <a:endParaRPr lang="en-US" altLang="zh-CN" sz="1000">
              <a:solidFill>
                <a:srgbClr val="0F1115"/>
              </a:solidFill>
              <a:uFillTx/>
              <a:latin typeface="黑体" panose="02010609060101010101" pitchFamily="49" charset="-122"/>
              <a:ea typeface="黑体" panose="02010609060101010101" pitchFamily="49" charset="-122"/>
              <a:cs typeface="黑体" panose="02010609060101010101" pitchFamily="49" charset="-122"/>
            </a:endParaRPr>
          </a:p>
        </p:txBody>
      </p:sp>
      <p:sp>
        <p:nvSpPr>
          <p:cNvPr id="27" name="文本框 26"/>
          <p:cNvSpPr txBox="1"/>
          <p:nvPr/>
        </p:nvSpPr>
        <p:spPr>
          <a:xfrm>
            <a:off x="8443595" y="4679950"/>
            <a:ext cx="521970" cy="368300"/>
          </a:xfrm>
          <a:prstGeom prst="rect">
            <a:avLst/>
          </a:prstGeom>
          <a:noFill/>
        </p:spPr>
        <p:txBody>
          <a:bodyPr wrap="square" rtlCol="0">
            <a:spAutoFit/>
          </a:bodyPr>
          <a:p>
            <a:pPr algn="ctr"/>
            <a:r>
              <a:rPr lang="en-US" altLang="zh-CN" b="1">
                <a:solidFill>
                  <a:schemeClr val="tx2"/>
                </a:solidFill>
                <a:uFillTx/>
                <a:latin typeface="Times New Roman" panose="02020603050405020304" pitchFamily="18" charset="0"/>
              </a:rPr>
              <a:t>11</a:t>
            </a:r>
            <a:endParaRPr lang="en-US" altLang="zh-CN" b="1">
              <a:solidFill>
                <a:schemeClr val="tx2"/>
              </a:solidFill>
              <a:uFillTx/>
              <a:latin typeface="Times New Roman" panose="02020603050405020304" pitchFamily="18" charset="0"/>
            </a:endParaRPr>
          </a:p>
        </p:txBody>
      </p:sp>
    </p:spTree>
  </p:cSld>
  <p:clrMapOvr>
    <a:masterClrMapping/>
  </p:clrMapOvr>
  <mc:AlternateContent xmlns:mc="http://schemas.openxmlformats.org/markup-compatibility/2006">
    <mc:Choice xmlns:p14="http://schemas.microsoft.com/office/powerpoint/2010/main" Requires="p14">
      <p:transition spd="slow" p14:dur="899"/>
    </mc:Choice>
    <mc:Fallback>
      <p:transition spd="slow"/>
    </mc:Fallback>
  </mc:AlternateContent>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1"/>
          <p:cNvGrpSpPr/>
          <p:nvPr/>
        </p:nvGrpSpPr>
        <p:grpSpPr>
          <a:xfrm>
            <a:off x="453674" y="300777"/>
            <a:ext cx="216028" cy="216000"/>
            <a:chOff x="1827622" y="1343919"/>
            <a:chExt cx="2304000" cy="2304000"/>
          </a:xfrm>
        </p:grpSpPr>
        <p:sp>
          <p:nvSpPr>
            <p:cNvPr id="3" name="椭圆 2"/>
            <p:cNvSpPr/>
            <p:nvPr>
              <p:custDataLst>
                <p:tags r:id="rId1"/>
              </p:custDataLst>
            </p:nvPr>
          </p:nvSpPr>
          <p:spPr>
            <a:xfrm>
              <a:off x="1827622" y="1343919"/>
              <a:ext cx="2304000" cy="2304000"/>
            </a:xfrm>
            <a:prstGeom prst="ellipse">
              <a:avLst/>
            </a:prstGeom>
            <a:gradFill flip="none" rotWithShape="1">
              <a:gsLst>
                <a:gs pos="100000">
                  <a:schemeClr val="tx1">
                    <a:lumMod val="85000"/>
                    <a:lumOff val="15000"/>
                  </a:schemeClr>
                </a:gs>
                <a:gs pos="0">
                  <a:schemeClr val="tx1">
                    <a:lumMod val="65000"/>
                    <a:lumOff val="35000"/>
                  </a:schemeClr>
                </a:gs>
              </a:gsLst>
              <a:path path="circle">
                <a:fillToRect l="100000" b="100000"/>
              </a:path>
              <a:tileRect t="-100000" r="-100000"/>
            </a:gradFill>
            <a:ln w="12700">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ea typeface="微软雅黑" panose="020B0503020204020204" pitchFamily="34" charset="-122"/>
              </a:endParaRPr>
            </a:p>
          </p:txBody>
        </p:sp>
        <p:sp>
          <p:nvSpPr>
            <p:cNvPr id="4" name="椭圆 3"/>
            <p:cNvSpPr/>
            <p:nvPr>
              <p:custDataLst>
                <p:tags r:id="rId2"/>
              </p:custDataLst>
            </p:nvPr>
          </p:nvSpPr>
          <p:spPr>
            <a:xfrm>
              <a:off x="1877481" y="1393778"/>
              <a:ext cx="2204282" cy="2204282"/>
            </a:xfrm>
            <a:prstGeom prst="ellipse">
              <a:avLst/>
            </a:prstGeom>
            <a:solidFill>
              <a:srgbClr val="002060"/>
            </a:solidFill>
            <a:ln w="12700">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ea typeface="微软雅黑" panose="020B0503020204020204" pitchFamily="34" charset="-122"/>
              </a:endParaRPr>
            </a:p>
          </p:txBody>
        </p:sp>
      </p:grpSp>
      <p:sp>
        <p:nvSpPr>
          <p:cNvPr id="5" name="TextBox 50"/>
          <p:cNvSpPr txBox="1"/>
          <p:nvPr>
            <p:custDataLst>
              <p:tags r:id="rId3"/>
            </p:custDataLst>
          </p:nvPr>
        </p:nvSpPr>
        <p:spPr>
          <a:xfrm>
            <a:off x="737074" y="155643"/>
            <a:ext cx="4137660" cy="437515"/>
          </a:xfrm>
          <a:prstGeom prst="rect">
            <a:avLst/>
          </a:prstGeom>
          <a:noFill/>
        </p:spPr>
        <p:txBody>
          <a:bodyPr wrap="none" lIns="68580" tIns="34290" rIns="68580" bIns="34290" rtlCol="0">
            <a:spAutoFit/>
          </a:bodyPr>
          <a:lstStyle/>
          <a:p>
            <a:pPr algn="l"/>
            <a:r>
              <a:rPr lang="zh-CN" altLang="en-US" sz="2400" b="1" spc="225" dirty="0">
                <a:solidFill>
                  <a:schemeClr val="tx1">
                    <a:lumMod val="75000"/>
                    <a:lumOff val="25000"/>
                  </a:schemeClr>
                </a:solidFill>
                <a:latin typeface="微软雅黑" panose="020B0503020204020204" pitchFamily="34" charset="-122"/>
                <a:ea typeface="微软雅黑" panose="020B0503020204020204" pitchFamily="34" charset="-122"/>
                <a:sym typeface="+mn-ea"/>
              </a:rPr>
              <a:t>已知脉冲星验证与初步结果</a:t>
            </a:r>
            <a:endParaRPr lang="zh-CN" altLang="en-US" sz="2400" b="1" dirty="0">
              <a:solidFill>
                <a:srgbClr val="002060"/>
              </a:solidFill>
              <a:latin typeface="微软雅黑" panose="020B0503020204020204" pitchFamily="34" charset="-122"/>
              <a:ea typeface="微软雅黑" panose="020B0503020204020204" pitchFamily="34" charset="-122"/>
              <a:sym typeface="+mn-ea"/>
            </a:endParaRPr>
          </a:p>
        </p:txBody>
      </p:sp>
      <p:cxnSp>
        <p:nvCxnSpPr>
          <p:cNvPr id="6" name="直接连接符 5"/>
          <p:cNvCxnSpPr/>
          <p:nvPr>
            <p:custDataLst>
              <p:tags r:id="rId4"/>
            </p:custDataLst>
          </p:nvPr>
        </p:nvCxnSpPr>
        <p:spPr>
          <a:xfrm flipV="1">
            <a:off x="435673" y="592987"/>
            <a:ext cx="8025265" cy="3401"/>
          </a:xfrm>
          <a:prstGeom prst="line">
            <a:avLst/>
          </a:prstGeom>
          <a:ln>
            <a:solidFill>
              <a:schemeClr val="tx1">
                <a:lumMod val="65000"/>
                <a:lumOff val="35000"/>
              </a:schemeClr>
            </a:solidFill>
          </a:ln>
        </p:spPr>
        <p:style>
          <a:lnRef idx="1">
            <a:schemeClr val="accent1"/>
          </a:lnRef>
          <a:fillRef idx="0">
            <a:schemeClr val="accent1"/>
          </a:fillRef>
          <a:effectRef idx="0">
            <a:schemeClr val="accent1"/>
          </a:effectRef>
          <a:fontRef idx="minor">
            <a:schemeClr val="tx1"/>
          </a:fontRef>
        </p:style>
      </p:cxnSp>
      <p:pic>
        <p:nvPicPr>
          <p:cNvPr id="7" name="图片 6" descr="/private/var/folders/f1/t_hxfyvd6xb5h76fl6dd2cqm0000gn/T/com.kingsoft.wpsoffice.mac/picturecompress_20230407224643/output_1.pngoutput_1"/>
          <p:cNvPicPr>
            <a:picLocks noChangeAspect="1"/>
          </p:cNvPicPr>
          <p:nvPr/>
        </p:nvPicPr>
        <p:blipFill>
          <a:blip r:embed="rId5"/>
          <a:srcRect/>
          <a:stretch>
            <a:fillRect/>
          </a:stretch>
        </p:blipFill>
        <p:spPr bwMode="auto">
          <a:xfrm>
            <a:off x="6660515" y="51435"/>
            <a:ext cx="2374265" cy="4984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8" name="图片 7" descr="81dda9955de94a73db4b2df84dacfbb2"/>
          <p:cNvPicPr>
            <a:picLocks noChangeAspect="1"/>
          </p:cNvPicPr>
          <p:nvPr/>
        </p:nvPicPr>
        <p:blipFill>
          <a:blip r:embed="rId6"/>
          <a:stretch>
            <a:fillRect/>
          </a:stretch>
        </p:blipFill>
        <p:spPr>
          <a:xfrm>
            <a:off x="539750" y="771525"/>
            <a:ext cx="2546539" cy="1800000"/>
          </a:xfrm>
          <a:prstGeom prst="rect">
            <a:avLst/>
          </a:prstGeom>
        </p:spPr>
      </p:pic>
      <p:pic>
        <p:nvPicPr>
          <p:cNvPr id="12" name="图片 11" descr="1b1db6899edaf494e750d096404aa638"/>
          <p:cNvPicPr>
            <a:picLocks noChangeAspect="1"/>
          </p:cNvPicPr>
          <p:nvPr/>
        </p:nvPicPr>
        <p:blipFill>
          <a:blip r:embed="rId7"/>
          <a:stretch>
            <a:fillRect/>
          </a:stretch>
        </p:blipFill>
        <p:spPr>
          <a:xfrm>
            <a:off x="3348544" y="771525"/>
            <a:ext cx="2546350" cy="1800000"/>
          </a:xfrm>
          <a:prstGeom prst="rect">
            <a:avLst/>
          </a:prstGeom>
        </p:spPr>
      </p:pic>
      <p:pic>
        <p:nvPicPr>
          <p:cNvPr id="10" name="图片 9" descr="80603d02bba7eafbcd861ef5fe117311"/>
          <p:cNvPicPr>
            <a:picLocks noChangeAspect="1"/>
          </p:cNvPicPr>
          <p:nvPr/>
        </p:nvPicPr>
        <p:blipFill>
          <a:blip r:embed="rId8"/>
          <a:stretch>
            <a:fillRect/>
          </a:stretch>
        </p:blipFill>
        <p:spPr>
          <a:xfrm>
            <a:off x="6157149" y="771525"/>
            <a:ext cx="2545715" cy="1800000"/>
          </a:xfrm>
          <a:prstGeom prst="rect">
            <a:avLst/>
          </a:prstGeom>
        </p:spPr>
      </p:pic>
      <p:pic>
        <p:nvPicPr>
          <p:cNvPr id="9" name="图片 8"/>
          <p:cNvPicPr>
            <a:picLocks noChangeAspect="1"/>
          </p:cNvPicPr>
          <p:nvPr/>
        </p:nvPicPr>
        <p:blipFill>
          <a:blip r:embed="rId9"/>
          <a:stretch>
            <a:fillRect/>
          </a:stretch>
        </p:blipFill>
        <p:spPr>
          <a:xfrm>
            <a:off x="1547495" y="2787650"/>
            <a:ext cx="2504164" cy="1800000"/>
          </a:xfrm>
          <a:prstGeom prst="rect">
            <a:avLst/>
          </a:prstGeom>
        </p:spPr>
      </p:pic>
      <p:pic>
        <p:nvPicPr>
          <p:cNvPr id="14" name="图片 13" descr="图片_033_26"/>
          <p:cNvPicPr>
            <a:picLocks noChangeAspect="1"/>
          </p:cNvPicPr>
          <p:nvPr/>
        </p:nvPicPr>
        <p:blipFill>
          <a:blip r:embed="rId10"/>
          <a:stretch>
            <a:fillRect/>
          </a:stretch>
        </p:blipFill>
        <p:spPr>
          <a:xfrm>
            <a:off x="4499610" y="2787650"/>
            <a:ext cx="2546498" cy="1800000"/>
          </a:xfrm>
          <a:prstGeom prst="rect">
            <a:avLst/>
          </a:prstGeom>
        </p:spPr>
      </p:pic>
      <p:sp>
        <p:nvSpPr>
          <p:cNvPr id="27" name="文本框 26"/>
          <p:cNvSpPr txBox="1"/>
          <p:nvPr/>
        </p:nvSpPr>
        <p:spPr>
          <a:xfrm>
            <a:off x="8443595" y="4679950"/>
            <a:ext cx="521970" cy="368300"/>
          </a:xfrm>
          <a:prstGeom prst="rect">
            <a:avLst/>
          </a:prstGeom>
          <a:noFill/>
        </p:spPr>
        <p:txBody>
          <a:bodyPr wrap="square" rtlCol="0">
            <a:spAutoFit/>
          </a:bodyPr>
          <a:p>
            <a:pPr algn="ctr"/>
            <a:r>
              <a:rPr lang="en-US" altLang="zh-CN" b="1">
                <a:solidFill>
                  <a:schemeClr val="tx2"/>
                </a:solidFill>
                <a:uFillTx/>
                <a:latin typeface="Times New Roman" panose="02020603050405020304" pitchFamily="18" charset="0"/>
              </a:rPr>
              <a:t>13</a:t>
            </a:r>
            <a:endParaRPr lang="en-US" altLang="zh-CN" b="1">
              <a:solidFill>
                <a:schemeClr val="tx2"/>
              </a:solidFill>
              <a:uFillTx/>
              <a:latin typeface="Times New Roman" panose="02020603050405020304" pitchFamily="18" charset="0"/>
            </a:endParaRPr>
          </a:p>
        </p:txBody>
      </p:sp>
    </p:spTree>
  </p:cSld>
  <p:clrMapOvr>
    <a:masterClrMapping/>
  </p:clrMapOvr>
  <mc:AlternateContent xmlns:mc="http://schemas.openxmlformats.org/markup-compatibility/2006">
    <mc:Choice xmlns:p14="http://schemas.microsoft.com/office/powerpoint/2010/main" Requires="p14">
      <p:transition spd="slow" p14:dur="899"/>
    </mc:Choice>
    <mc:Fallback>
      <p:transition spd="slow"/>
    </mc:Fallback>
  </mc:AlternateContent>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1"/>
          <p:cNvGrpSpPr/>
          <p:nvPr/>
        </p:nvGrpSpPr>
        <p:grpSpPr>
          <a:xfrm>
            <a:off x="453674" y="300777"/>
            <a:ext cx="216028" cy="216000"/>
            <a:chOff x="1827622" y="1343919"/>
            <a:chExt cx="2304000" cy="2304000"/>
          </a:xfrm>
        </p:grpSpPr>
        <p:sp>
          <p:nvSpPr>
            <p:cNvPr id="3" name="椭圆 2"/>
            <p:cNvSpPr/>
            <p:nvPr>
              <p:custDataLst>
                <p:tags r:id="rId1"/>
              </p:custDataLst>
            </p:nvPr>
          </p:nvSpPr>
          <p:spPr>
            <a:xfrm>
              <a:off x="1827622" y="1343919"/>
              <a:ext cx="2304000" cy="2304000"/>
            </a:xfrm>
            <a:prstGeom prst="ellipse">
              <a:avLst/>
            </a:prstGeom>
            <a:gradFill flip="none" rotWithShape="1">
              <a:gsLst>
                <a:gs pos="100000">
                  <a:schemeClr val="tx1">
                    <a:lumMod val="85000"/>
                    <a:lumOff val="15000"/>
                  </a:schemeClr>
                </a:gs>
                <a:gs pos="0">
                  <a:schemeClr val="tx1">
                    <a:lumMod val="65000"/>
                    <a:lumOff val="35000"/>
                  </a:schemeClr>
                </a:gs>
              </a:gsLst>
              <a:path path="circle">
                <a:fillToRect l="100000" b="100000"/>
              </a:path>
              <a:tileRect t="-100000" r="-100000"/>
            </a:gradFill>
            <a:ln w="12700">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ea typeface="微软雅黑" panose="020B0503020204020204" pitchFamily="34" charset="-122"/>
              </a:endParaRPr>
            </a:p>
          </p:txBody>
        </p:sp>
        <p:sp>
          <p:nvSpPr>
            <p:cNvPr id="4" name="椭圆 3"/>
            <p:cNvSpPr/>
            <p:nvPr>
              <p:custDataLst>
                <p:tags r:id="rId2"/>
              </p:custDataLst>
            </p:nvPr>
          </p:nvSpPr>
          <p:spPr>
            <a:xfrm>
              <a:off x="1877481" y="1393778"/>
              <a:ext cx="2204282" cy="2204282"/>
            </a:xfrm>
            <a:prstGeom prst="ellipse">
              <a:avLst/>
            </a:prstGeom>
            <a:solidFill>
              <a:srgbClr val="002060"/>
            </a:solidFill>
            <a:ln w="12700">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ea typeface="微软雅黑" panose="020B0503020204020204" pitchFamily="34" charset="-122"/>
              </a:endParaRPr>
            </a:p>
          </p:txBody>
        </p:sp>
      </p:grpSp>
      <p:sp>
        <p:nvSpPr>
          <p:cNvPr id="5" name="TextBox 50"/>
          <p:cNvSpPr txBox="1"/>
          <p:nvPr>
            <p:custDataLst>
              <p:tags r:id="rId3"/>
            </p:custDataLst>
          </p:nvPr>
        </p:nvSpPr>
        <p:spPr>
          <a:xfrm>
            <a:off x="737074" y="155643"/>
            <a:ext cx="4137660" cy="437515"/>
          </a:xfrm>
          <a:prstGeom prst="rect">
            <a:avLst/>
          </a:prstGeom>
          <a:noFill/>
        </p:spPr>
        <p:txBody>
          <a:bodyPr wrap="none" lIns="68580" tIns="34290" rIns="68580" bIns="34290" rtlCol="0">
            <a:spAutoFit/>
          </a:bodyPr>
          <a:lstStyle/>
          <a:p>
            <a:pPr algn="l"/>
            <a:r>
              <a:rPr lang="zh-CN" altLang="en-US" sz="2400" b="1" spc="225" dirty="0">
                <a:solidFill>
                  <a:schemeClr val="tx1">
                    <a:lumMod val="75000"/>
                    <a:lumOff val="25000"/>
                  </a:schemeClr>
                </a:solidFill>
                <a:latin typeface="微软雅黑" panose="020B0503020204020204" pitchFamily="34" charset="-122"/>
                <a:ea typeface="微软雅黑" panose="020B0503020204020204" pitchFamily="34" charset="-122"/>
                <a:sym typeface="+mn-ea"/>
              </a:rPr>
              <a:t>已知脉冲星验证与初步结果</a:t>
            </a:r>
            <a:endParaRPr lang="zh-CN" altLang="en-US" sz="2400" b="1" dirty="0">
              <a:solidFill>
                <a:srgbClr val="002060"/>
              </a:solidFill>
              <a:latin typeface="微软雅黑" panose="020B0503020204020204" pitchFamily="34" charset="-122"/>
              <a:ea typeface="微软雅黑" panose="020B0503020204020204" pitchFamily="34" charset="-122"/>
              <a:sym typeface="+mn-ea"/>
            </a:endParaRPr>
          </a:p>
        </p:txBody>
      </p:sp>
      <p:cxnSp>
        <p:nvCxnSpPr>
          <p:cNvPr id="6" name="直接连接符 5"/>
          <p:cNvCxnSpPr/>
          <p:nvPr>
            <p:custDataLst>
              <p:tags r:id="rId4"/>
            </p:custDataLst>
          </p:nvPr>
        </p:nvCxnSpPr>
        <p:spPr>
          <a:xfrm flipV="1">
            <a:off x="435673" y="592987"/>
            <a:ext cx="8025265" cy="3401"/>
          </a:xfrm>
          <a:prstGeom prst="line">
            <a:avLst/>
          </a:prstGeom>
          <a:ln>
            <a:solidFill>
              <a:schemeClr val="tx1">
                <a:lumMod val="65000"/>
                <a:lumOff val="35000"/>
              </a:schemeClr>
            </a:solidFill>
          </a:ln>
        </p:spPr>
        <p:style>
          <a:lnRef idx="1">
            <a:schemeClr val="accent1"/>
          </a:lnRef>
          <a:fillRef idx="0">
            <a:schemeClr val="accent1"/>
          </a:fillRef>
          <a:effectRef idx="0">
            <a:schemeClr val="accent1"/>
          </a:effectRef>
          <a:fontRef idx="minor">
            <a:schemeClr val="tx1"/>
          </a:fontRef>
        </p:style>
      </p:cxnSp>
      <p:pic>
        <p:nvPicPr>
          <p:cNvPr id="7" name="图片 6" descr="/private/var/folders/f1/t_hxfyvd6xb5h76fl6dd2cqm0000gn/T/com.kingsoft.wpsoffice.mac/picturecompress_20230407224643/output_1.pngoutput_1"/>
          <p:cNvPicPr>
            <a:picLocks noChangeAspect="1"/>
          </p:cNvPicPr>
          <p:nvPr/>
        </p:nvPicPr>
        <p:blipFill>
          <a:blip r:embed="rId5"/>
          <a:srcRect/>
          <a:stretch>
            <a:fillRect/>
          </a:stretch>
        </p:blipFill>
        <p:spPr bwMode="auto">
          <a:xfrm>
            <a:off x="6660515" y="51435"/>
            <a:ext cx="2374265" cy="4984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9" name="图片 8" descr="80603d02bba7eafbcd861ef5fe117311"/>
          <p:cNvPicPr>
            <a:picLocks noChangeAspect="1"/>
          </p:cNvPicPr>
          <p:nvPr/>
        </p:nvPicPr>
        <p:blipFill>
          <a:blip r:embed="rId6"/>
          <a:stretch>
            <a:fillRect/>
          </a:stretch>
        </p:blipFill>
        <p:spPr>
          <a:xfrm>
            <a:off x="323850" y="1061085"/>
            <a:ext cx="4601210" cy="3253105"/>
          </a:xfrm>
          <a:prstGeom prst="rect">
            <a:avLst/>
          </a:prstGeom>
        </p:spPr>
      </p:pic>
      <p:grpSp>
        <p:nvGrpSpPr>
          <p:cNvPr id="13" name="组合 12"/>
          <p:cNvGrpSpPr/>
          <p:nvPr/>
        </p:nvGrpSpPr>
        <p:grpSpPr>
          <a:xfrm>
            <a:off x="5436235" y="851535"/>
            <a:ext cx="2546350" cy="3672205"/>
            <a:chOff x="8561" y="1328"/>
            <a:chExt cx="4010" cy="5783"/>
          </a:xfrm>
        </p:grpSpPr>
        <p:pic>
          <p:nvPicPr>
            <p:cNvPr id="10" name="图片 9"/>
            <p:cNvPicPr>
              <a:picLocks noChangeAspect="1"/>
            </p:cNvPicPr>
            <p:nvPr/>
          </p:nvPicPr>
          <p:blipFill>
            <a:blip r:embed="rId7"/>
            <a:stretch>
              <a:fillRect/>
            </a:stretch>
          </p:blipFill>
          <p:spPr>
            <a:xfrm>
              <a:off x="8561" y="1328"/>
              <a:ext cx="4010" cy="2835"/>
            </a:xfrm>
            <a:prstGeom prst="rect">
              <a:avLst/>
            </a:prstGeom>
          </p:spPr>
        </p:pic>
        <p:pic>
          <p:nvPicPr>
            <p:cNvPr id="11" name="图片 10"/>
            <p:cNvPicPr>
              <a:picLocks noChangeAspect="1"/>
            </p:cNvPicPr>
            <p:nvPr/>
          </p:nvPicPr>
          <p:blipFill>
            <a:blip r:embed="rId8"/>
            <a:stretch>
              <a:fillRect/>
            </a:stretch>
          </p:blipFill>
          <p:spPr>
            <a:xfrm>
              <a:off x="8561" y="4277"/>
              <a:ext cx="4010" cy="2835"/>
            </a:xfrm>
            <a:prstGeom prst="rect">
              <a:avLst/>
            </a:prstGeom>
          </p:spPr>
        </p:pic>
      </p:grpSp>
      <p:sp>
        <p:nvSpPr>
          <p:cNvPr id="17" name="文本框 16"/>
          <p:cNvSpPr txBox="1"/>
          <p:nvPr/>
        </p:nvSpPr>
        <p:spPr>
          <a:xfrm>
            <a:off x="251460" y="4463415"/>
            <a:ext cx="4194175" cy="277495"/>
          </a:xfrm>
          <a:prstGeom prst="rect">
            <a:avLst/>
          </a:prstGeom>
        </p:spPr>
        <p:txBody>
          <a:bodyPr>
            <a:noAutofit/>
          </a:bodyPr>
          <a:p>
            <a:pPr indent="0" algn="ctr" fontAlgn="auto">
              <a:lnSpc>
                <a:spcPct val="100000"/>
              </a:lnSpc>
              <a:spcBef>
                <a:spcPts val="0"/>
              </a:spcBef>
              <a:spcAft>
                <a:spcPts val="0"/>
              </a:spcAft>
              <a:buClrTx/>
              <a:buSzTx/>
              <a:buFontTx/>
            </a:pPr>
            <a:r>
              <a:rPr lang="zh-CN" altLang="en-US" sz="1200">
                <a:solidFill>
                  <a:srgbClr val="0F1115"/>
                </a:solidFill>
                <a:uFillTx/>
                <a:latin typeface="黑体" panose="02010609060101010101" pitchFamily="49" charset="-122"/>
                <a:ea typeface="黑体" panose="02010609060101010101" pitchFamily="49" charset="-122"/>
                <a:cs typeface="黑体" panose="02010609060101010101" pitchFamily="49" charset="-122"/>
              </a:rPr>
              <a:t>图 </a:t>
            </a:r>
            <a:r>
              <a:rPr lang="en-US" altLang="zh-CN" sz="1200">
                <a:solidFill>
                  <a:srgbClr val="0F1115"/>
                </a:solidFill>
                <a:uFillTx/>
                <a:latin typeface="黑体" panose="02010609060101010101" pitchFamily="49" charset="-122"/>
                <a:ea typeface="黑体" panose="02010609060101010101" pitchFamily="49" charset="-122"/>
                <a:cs typeface="黑体" panose="02010609060101010101" pitchFamily="49" charset="-122"/>
              </a:rPr>
              <a:t>10 </a:t>
            </a:r>
            <a:r>
              <a:rPr lang="zh-CN" sz="1200">
                <a:solidFill>
                  <a:srgbClr val="0F1115"/>
                </a:solidFill>
                <a:uFillTx/>
                <a:latin typeface="黑体" panose="02010609060101010101" pitchFamily="49" charset="-122"/>
                <a:ea typeface="黑体" panose="02010609060101010101" pitchFamily="49" charset="-122"/>
                <a:cs typeface="黑体" panose="02010609060101010101" pitchFamily="49" charset="-122"/>
              </a:rPr>
              <a:t>未切割的</a:t>
            </a:r>
            <a:r>
              <a:rPr lang="en-US" altLang="zh-CN" sz="1200">
                <a:solidFill>
                  <a:srgbClr val="0F1115"/>
                </a:solidFill>
                <a:uFillTx/>
                <a:latin typeface="黑体" panose="02010609060101010101" pitchFamily="49" charset="-122"/>
                <a:ea typeface="黑体" panose="02010609060101010101" pitchFamily="49" charset="-122"/>
                <a:cs typeface="黑体" panose="02010609060101010101" pitchFamily="49" charset="-122"/>
              </a:rPr>
              <a:t>Fits</a:t>
            </a:r>
            <a:r>
              <a:rPr lang="zh-CN" altLang="en-US" sz="1200">
                <a:solidFill>
                  <a:srgbClr val="0F1115"/>
                </a:solidFill>
                <a:uFillTx/>
                <a:latin typeface="黑体" panose="02010609060101010101" pitchFamily="49" charset="-122"/>
                <a:ea typeface="黑体" panose="02010609060101010101" pitchFamily="49" charset="-122"/>
                <a:cs typeface="黑体" panose="02010609060101010101" pitchFamily="49" charset="-122"/>
              </a:rPr>
              <a:t>文件</a:t>
            </a:r>
            <a:endParaRPr lang="zh-CN" altLang="en-US" sz="1200">
              <a:solidFill>
                <a:srgbClr val="0F1115"/>
              </a:solidFill>
              <a:uFillTx/>
              <a:latin typeface="黑体" panose="02010609060101010101" pitchFamily="49" charset="-122"/>
              <a:ea typeface="黑体" panose="02010609060101010101" pitchFamily="49" charset="-122"/>
              <a:cs typeface="黑体" panose="02010609060101010101" pitchFamily="49" charset="-122"/>
            </a:endParaRPr>
          </a:p>
        </p:txBody>
      </p:sp>
      <p:sp>
        <p:nvSpPr>
          <p:cNvPr id="8" name="文本框 7"/>
          <p:cNvSpPr txBox="1"/>
          <p:nvPr/>
        </p:nvSpPr>
        <p:spPr>
          <a:xfrm>
            <a:off x="5375275" y="4587875"/>
            <a:ext cx="2670810" cy="277495"/>
          </a:xfrm>
          <a:prstGeom prst="rect">
            <a:avLst/>
          </a:prstGeom>
        </p:spPr>
        <p:txBody>
          <a:bodyPr>
            <a:noAutofit/>
          </a:bodyPr>
          <a:p>
            <a:pPr indent="0" algn="ctr" fontAlgn="auto">
              <a:lnSpc>
                <a:spcPct val="100000"/>
              </a:lnSpc>
              <a:spcBef>
                <a:spcPts val="0"/>
              </a:spcBef>
              <a:spcAft>
                <a:spcPts val="0"/>
              </a:spcAft>
              <a:buClrTx/>
              <a:buSzTx/>
              <a:buFontTx/>
            </a:pPr>
            <a:r>
              <a:rPr lang="zh-CN" altLang="en-US" sz="1200">
                <a:solidFill>
                  <a:srgbClr val="0F1115"/>
                </a:solidFill>
                <a:uFillTx/>
                <a:latin typeface="黑体" panose="02010609060101010101" pitchFamily="49" charset="-122"/>
                <a:ea typeface="黑体" panose="02010609060101010101" pitchFamily="49" charset="-122"/>
                <a:cs typeface="黑体" panose="02010609060101010101" pitchFamily="49" charset="-122"/>
              </a:rPr>
              <a:t>图 </a:t>
            </a:r>
            <a:r>
              <a:rPr lang="en-US" altLang="zh-CN" sz="1200">
                <a:solidFill>
                  <a:srgbClr val="0F1115"/>
                </a:solidFill>
                <a:uFillTx/>
                <a:latin typeface="黑体" panose="02010609060101010101" pitchFamily="49" charset="-122"/>
                <a:ea typeface="黑体" panose="02010609060101010101" pitchFamily="49" charset="-122"/>
                <a:cs typeface="黑体" panose="02010609060101010101" pitchFamily="49" charset="-122"/>
              </a:rPr>
              <a:t>11 </a:t>
            </a:r>
            <a:r>
              <a:rPr lang="zh-CN" sz="1200">
                <a:solidFill>
                  <a:srgbClr val="0F1115"/>
                </a:solidFill>
                <a:uFillTx/>
                <a:latin typeface="黑体" panose="02010609060101010101" pitchFamily="49" charset="-122"/>
                <a:ea typeface="黑体" panose="02010609060101010101" pitchFamily="49" charset="-122"/>
                <a:cs typeface="黑体" panose="02010609060101010101" pitchFamily="49" charset="-122"/>
              </a:rPr>
              <a:t>切割的</a:t>
            </a:r>
            <a:r>
              <a:rPr lang="en-US" altLang="zh-CN" sz="1200">
                <a:solidFill>
                  <a:srgbClr val="0F1115"/>
                </a:solidFill>
                <a:uFillTx/>
                <a:latin typeface="黑体" panose="02010609060101010101" pitchFamily="49" charset="-122"/>
                <a:ea typeface="黑体" panose="02010609060101010101" pitchFamily="49" charset="-122"/>
                <a:cs typeface="黑体" panose="02010609060101010101" pitchFamily="49" charset="-122"/>
              </a:rPr>
              <a:t>Fits</a:t>
            </a:r>
            <a:r>
              <a:rPr lang="zh-CN" altLang="en-US" sz="1200">
                <a:solidFill>
                  <a:srgbClr val="0F1115"/>
                </a:solidFill>
                <a:uFillTx/>
                <a:latin typeface="黑体" panose="02010609060101010101" pitchFamily="49" charset="-122"/>
                <a:ea typeface="黑体" panose="02010609060101010101" pitchFamily="49" charset="-122"/>
                <a:cs typeface="黑体" panose="02010609060101010101" pitchFamily="49" charset="-122"/>
              </a:rPr>
              <a:t>文件</a:t>
            </a:r>
            <a:endParaRPr lang="zh-CN" altLang="en-US" sz="1200">
              <a:solidFill>
                <a:srgbClr val="0F1115"/>
              </a:solidFill>
              <a:uFillTx/>
              <a:latin typeface="黑体" panose="02010609060101010101" pitchFamily="49" charset="-122"/>
              <a:ea typeface="黑体" panose="02010609060101010101" pitchFamily="49" charset="-122"/>
              <a:cs typeface="黑体" panose="02010609060101010101" pitchFamily="49" charset="-122"/>
            </a:endParaRPr>
          </a:p>
        </p:txBody>
      </p:sp>
      <p:sp>
        <p:nvSpPr>
          <p:cNvPr id="27" name="文本框 26"/>
          <p:cNvSpPr txBox="1"/>
          <p:nvPr/>
        </p:nvSpPr>
        <p:spPr>
          <a:xfrm>
            <a:off x="8443595" y="4679950"/>
            <a:ext cx="521970" cy="368300"/>
          </a:xfrm>
          <a:prstGeom prst="rect">
            <a:avLst/>
          </a:prstGeom>
          <a:noFill/>
        </p:spPr>
        <p:txBody>
          <a:bodyPr wrap="square" rtlCol="0">
            <a:spAutoFit/>
          </a:bodyPr>
          <a:p>
            <a:pPr algn="ctr"/>
            <a:r>
              <a:rPr lang="en-US" altLang="zh-CN" b="1">
                <a:solidFill>
                  <a:schemeClr val="tx2"/>
                </a:solidFill>
                <a:uFillTx/>
                <a:latin typeface="Times New Roman" panose="02020603050405020304" pitchFamily="18" charset="0"/>
              </a:rPr>
              <a:t>14</a:t>
            </a:r>
            <a:endParaRPr lang="en-US" altLang="zh-CN" b="1">
              <a:solidFill>
                <a:schemeClr val="tx2"/>
              </a:solidFill>
              <a:uFillTx/>
              <a:latin typeface="Times New Roman" panose="02020603050405020304" pitchFamily="18" charset="0"/>
            </a:endParaRPr>
          </a:p>
        </p:txBody>
      </p:sp>
    </p:spTree>
  </p:cSld>
  <p:clrMapOvr>
    <a:masterClrMapping/>
  </p:clrMapOvr>
  <mc:AlternateContent xmlns:mc="http://schemas.openxmlformats.org/markup-compatibility/2006">
    <mc:Choice xmlns:p14="http://schemas.microsoft.com/office/powerpoint/2010/main" Requires="p14">
      <p:transition spd="slow" p14:dur="899"/>
    </mc:Choice>
    <mc:Fallback>
      <p:transition spd="slow"/>
    </mc:Fallback>
  </mc:AlternateContent>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1"/>
          <p:cNvGrpSpPr/>
          <p:nvPr/>
        </p:nvGrpSpPr>
        <p:grpSpPr>
          <a:xfrm>
            <a:off x="453674" y="300777"/>
            <a:ext cx="216028" cy="216000"/>
            <a:chOff x="1827622" y="1343919"/>
            <a:chExt cx="2304000" cy="2304000"/>
          </a:xfrm>
        </p:grpSpPr>
        <p:sp>
          <p:nvSpPr>
            <p:cNvPr id="3" name="椭圆 2"/>
            <p:cNvSpPr/>
            <p:nvPr>
              <p:custDataLst>
                <p:tags r:id="rId1"/>
              </p:custDataLst>
            </p:nvPr>
          </p:nvSpPr>
          <p:spPr>
            <a:xfrm>
              <a:off x="1827622" y="1343919"/>
              <a:ext cx="2304000" cy="2304000"/>
            </a:xfrm>
            <a:prstGeom prst="ellipse">
              <a:avLst/>
            </a:prstGeom>
            <a:gradFill flip="none" rotWithShape="1">
              <a:gsLst>
                <a:gs pos="100000">
                  <a:schemeClr val="tx1">
                    <a:lumMod val="85000"/>
                    <a:lumOff val="15000"/>
                  </a:schemeClr>
                </a:gs>
                <a:gs pos="0">
                  <a:schemeClr val="tx1">
                    <a:lumMod val="65000"/>
                    <a:lumOff val="35000"/>
                  </a:schemeClr>
                </a:gs>
              </a:gsLst>
              <a:path path="circle">
                <a:fillToRect l="100000" b="100000"/>
              </a:path>
              <a:tileRect t="-100000" r="-100000"/>
            </a:gradFill>
            <a:ln w="12700">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ea typeface="微软雅黑" panose="020B0503020204020204" pitchFamily="34" charset="-122"/>
              </a:endParaRPr>
            </a:p>
          </p:txBody>
        </p:sp>
        <p:sp>
          <p:nvSpPr>
            <p:cNvPr id="4" name="椭圆 3"/>
            <p:cNvSpPr/>
            <p:nvPr>
              <p:custDataLst>
                <p:tags r:id="rId2"/>
              </p:custDataLst>
            </p:nvPr>
          </p:nvSpPr>
          <p:spPr>
            <a:xfrm>
              <a:off x="1877481" y="1393778"/>
              <a:ext cx="2204282" cy="2204282"/>
            </a:xfrm>
            <a:prstGeom prst="ellipse">
              <a:avLst/>
            </a:prstGeom>
            <a:solidFill>
              <a:srgbClr val="002060"/>
            </a:solidFill>
            <a:ln w="12700">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ea typeface="微软雅黑" panose="020B0503020204020204" pitchFamily="34" charset="-122"/>
              </a:endParaRPr>
            </a:p>
          </p:txBody>
        </p:sp>
      </p:grpSp>
      <p:sp>
        <p:nvSpPr>
          <p:cNvPr id="5" name="TextBox 50"/>
          <p:cNvSpPr txBox="1"/>
          <p:nvPr>
            <p:custDataLst>
              <p:tags r:id="rId3"/>
            </p:custDataLst>
          </p:nvPr>
        </p:nvSpPr>
        <p:spPr>
          <a:xfrm>
            <a:off x="737074" y="155643"/>
            <a:ext cx="4137660" cy="437515"/>
          </a:xfrm>
          <a:prstGeom prst="rect">
            <a:avLst/>
          </a:prstGeom>
          <a:noFill/>
        </p:spPr>
        <p:txBody>
          <a:bodyPr wrap="none" lIns="68580" tIns="34290" rIns="68580" bIns="34290" rtlCol="0">
            <a:spAutoFit/>
          </a:bodyPr>
          <a:lstStyle/>
          <a:p>
            <a:pPr algn="l"/>
            <a:r>
              <a:rPr lang="zh-CN" altLang="en-US" sz="2400" b="1" spc="225" dirty="0">
                <a:solidFill>
                  <a:schemeClr val="tx1">
                    <a:lumMod val="75000"/>
                    <a:lumOff val="25000"/>
                  </a:schemeClr>
                </a:solidFill>
                <a:latin typeface="微软雅黑" panose="020B0503020204020204" pitchFamily="34" charset="-122"/>
                <a:ea typeface="微软雅黑" panose="020B0503020204020204" pitchFamily="34" charset="-122"/>
                <a:sym typeface="+mn-ea"/>
              </a:rPr>
              <a:t>已知脉冲星验证与初步结果</a:t>
            </a:r>
            <a:endParaRPr lang="zh-CN" altLang="en-US" sz="2400" b="1" dirty="0">
              <a:solidFill>
                <a:srgbClr val="002060"/>
              </a:solidFill>
              <a:latin typeface="微软雅黑" panose="020B0503020204020204" pitchFamily="34" charset="-122"/>
              <a:ea typeface="微软雅黑" panose="020B0503020204020204" pitchFamily="34" charset="-122"/>
              <a:sym typeface="+mn-ea"/>
            </a:endParaRPr>
          </a:p>
        </p:txBody>
      </p:sp>
      <p:cxnSp>
        <p:nvCxnSpPr>
          <p:cNvPr id="6" name="直接连接符 5"/>
          <p:cNvCxnSpPr/>
          <p:nvPr>
            <p:custDataLst>
              <p:tags r:id="rId4"/>
            </p:custDataLst>
          </p:nvPr>
        </p:nvCxnSpPr>
        <p:spPr>
          <a:xfrm flipV="1">
            <a:off x="435673" y="592987"/>
            <a:ext cx="8025265" cy="3401"/>
          </a:xfrm>
          <a:prstGeom prst="line">
            <a:avLst/>
          </a:prstGeom>
          <a:ln>
            <a:solidFill>
              <a:schemeClr val="tx1">
                <a:lumMod val="65000"/>
                <a:lumOff val="35000"/>
              </a:schemeClr>
            </a:solidFill>
          </a:ln>
        </p:spPr>
        <p:style>
          <a:lnRef idx="1">
            <a:schemeClr val="accent1"/>
          </a:lnRef>
          <a:fillRef idx="0">
            <a:schemeClr val="accent1"/>
          </a:fillRef>
          <a:effectRef idx="0">
            <a:schemeClr val="accent1"/>
          </a:effectRef>
          <a:fontRef idx="minor">
            <a:schemeClr val="tx1"/>
          </a:fontRef>
        </p:style>
      </p:cxnSp>
      <p:pic>
        <p:nvPicPr>
          <p:cNvPr id="7" name="图片 6" descr="/private/var/folders/f1/t_hxfyvd6xb5h76fl6dd2cqm0000gn/T/com.kingsoft.wpsoffice.mac/picturecompress_20230407224643/output_1.pngoutput_1"/>
          <p:cNvPicPr>
            <a:picLocks noChangeAspect="1"/>
          </p:cNvPicPr>
          <p:nvPr/>
        </p:nvPicPr>
        <p:blipFill>
          <a:blip r:embed="rId5"/>
          <a:srcRect/>
          <a:stretch>
            <a:fillRect/>
          </a:stretch>
        </p:blipFill>
        <p:spPr bwMode="auto">
          <a:xfrm>
            <a:off x="6660515" y="51435"/>
            <a:ext cx="2374265" cy="4984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9" name="图片 8"/>
          <p:cNvPicPr>
            <a:picLocks noChangeAspect="1"/>
          </p:cNvPicPr>
          <p:nvPr/>
        </p:nvPicPr>
        <p:blipFill>
          <a:blip r:embed="rId6"/>
          <a:stretch>
            <a:fillRect/>
          </a:stretch>
        </p:blipFill>
        <p:spPr>
          <a:xfrm>
            <a:off x="4643755" y="987425"/>
            <a:ext cx="4328637" cy="3060000"/>
          </a:xfrm>
          <a:prstGeom prst="rect">
            <a:avLst/>
          </a:prstGeom>
        </p:spPr>
      </p:pic>
      <p:pic>
        <p:nvPicPr>
          <p:cNvPr id="11" name="图片 10" descr="图片_226_26"/>
          <p:cNvPicPr>
            <a:picLocks noChangeAspect="1"/>
          </p:cNvPicPr>
          <p:nvPr/>
        </p:nvPicPr>
        <p:blipFill>
          <a:blip r:embed="rId7"/>
          <a:stretch>
            <a:fillRect/>
          </a:stretch>
        </p:blipFill>
        <p:spPr>
          <a:xfrm>
            <a:off x="251460" y="987425"/>
            <a:ext cx="4329347" cy="3060000"/>
          </a:xfrm>
          <a:prstGeom prst="rect">
            <a:avLst/>
          </a:prstGeom>
        </p:spPr>
      </p:pic>
      <p:sp>
        <p:nvSpPr>
          <p:cNvPr id="15" name="文本框 14"/>
          <p:cNvSpPr txBox="1"/>
          <p:nvPr/>
        </p:nvSpPr>
        <p:spPr>
          <a:xfrm>
            <a:off x="3048000" y="4299585"/>
            <a:ext cx="3048000" cy="460375"/>
          </a:xfrm>
          <a:prstGeom prst="rect">
            <a:avLst/>
          </a:prstGeom>
          <a:noFill/>
        </p:spPr>
        <p:txBody>
          <a:bodyPr wrap="square" rtlCol="0">
            <a:spAutoFit/>
          </a:bodyPr>
          <a:p>
            <a:pPr algn="ctr"/>
            <a:r>
              <a:rPr lang="zh-CN" altLang="en-US" sz="2400" b="1">
                <a:solidFill>
                  <a:srgbClr val="FF0000"/>
                </a:solidFill>
              </a:rPr>
              <a:t>这是脉冲信号吗？</a:t>
            </a:r>
            <a:endParaRPr lang="zh-CN" altLang="en-US" sz="2400" b="1">
              <a:solidFill>
                <a:srgbClr val="FF0000"/>
              </a:solidFill>
            </a:endParaRPr>
          </a:p>
        </p:txBody>
      </p:sp>
      <p:sp>
        <p:nvSpPr>
          <p:cNvPr id="27" name="文本框 26"/>
          <p:cNvSpPr txBox="1"/>
          <p:nvPr/>
        </p:nvSpPr>
        <p:spPr>
          <a:xfrm>
            <a:off x="8443595" y="4679950"/>
            <a:ext cx="521970" cy="368300"/>
          </a:xfrm>
          <a:prstGeom prst="rect">
            <a:avLst/>
          </a:prstGeom>
          <a:noFill/>
        </p:spPr>
        <p:txBody>
          <a:bodyPr wrap="square" rtlCol="0">
            <a:spAutoFit/>
          </a:bodyPr>
          <a:p>
            <a:pPr algn="ctr"/>
            <a:r>
              <a:rPr lang="en-US" altLang="zh-CN" b="1">
                <a:solidFill>
                  <a:schemeClr val="tx2"/>
                </a:solidFill>
                <a:uFillTx/>
                <a:latin typeface="Times New Roman" panose="02020603050405020304" pitchFamily="18" charset="0"/>
              </a:rPr>
              <a:t>15</a:t>
            </a:r>
            <a:endParaRPr lang="en-US" altLang="zh-CN" b="1">
              <a:solidFill>
                <a:schemeClr val="tx2"/>
              </a:solidFill>
              <a:uFillTx/>
              <a:latin typeface="Times New Roman" panose="02020603050405020304" pitchFamily="18" charset="0"/>
            </a:endParaRPr>
          </a:p>
        </p:txBody>
      </p:sp>
    </p:spTree>
  </p:cSld>
  <p:clrMapOvr>
    <a:masterClrMapping/>
  </p:clrMapOvr>
  <mc:AlternateContent xmlns:mc="http://schemas.openxmlformats.org/markup-compatibility/2006">
    <mc:Choice xmlns:p14="http://schemas.microsoft.com/office/powerpoint/2010/main" Requires="p14">
      <p:transition spd="slow" p14:dur="899"/>
    </mc:Choice>
    <mc:Fallback>
      <p:transition spd="slow"/>
    </mc:Fallback>
  </mc:AlternateContent>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1"/>
          <p:cNvGrpSpPr/>
          <p:nvPr/>
        </p:nvGrpSpPr>
        <p:grpSpPr>
          <a:xfrm>
            <a:off x="453674" y="300777"/>
            <a:ext cx="216028" cy="216000"/>
            <a:chOff x="1827622" y="1343919"/>
            <a:chExt cx="2304000" cy="2304000"/>
          </a:xfrm>
        </p:grpSpPr>
        <p:sp>
          <p:nvSpPr>
            <p:cNvPr id="3" name="椭圆 2"/>
            <p:cNvSpPr/>
            <p:nvPr>
              <p:custDataLst>
                <p:tags r:id="rId1"/>
              </p:custDataLst>
            </p:nvPr>
          </p:nvSpPr>
          <p:spPr>
            <a:xfrm>
              <a:off x="1827622" y="1343919"/>
              <a:ext cx="2304000" cy="2304000"/>
            </a:xfrm>
            <a:prstGeom prst="ellipse">
              <a:avLst/>
            </a:prstGeom>
            <a:gradFill flip="none" rotWithShape="1">
              <a:gsLst>
                <a:gs pos="100000">
                  <a:schemeClr val="tx1">
                    <a:lumMod val="85000"/>
                    <a:lumOff val="15000"/>
                  </a:schemeClr>
                </a:gs>
                <a:gs pos="0">
                  <a:schemeClr val="tx1">
                    <a:lumMod val="65000"/>
                    <a:lumOff val="35000"/>
                  </a:schemeClr>
                </a:gs>
              </a:gsLst>
              <a:path path="circle">
                <a:fillToRect l="100000" b="100000"/>
              </a:path>
              <a:tileRect t="-100000" r="-100000"/>
            </a:gradFill>
            <a:ln w="12700">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ea typeface="微软雅黑" panose="020B0503020204020204" pitchFamily="34" charset="-122"/>
              </a:endParaRPr>
            </a:p>
          </p:txBody>
        </p:sp>
        <p:sp>
          <p:nvSpPr>
            <p:cNvPr id="4" name="椭圆 3"/>
            <p:cNvSpPr/>
            <p:nvPr>
              <p:custDataLst>
                <p:tags r:id="rId2"/>
              </p:custDataLst>
            </p:nvPr>
          </p:nvSpPr>
          <p:spPr>
            <a:xfrm>
              <a:off x="1877481" y="1393778"/>
              <a:ext cx="2204282" cy="2204282"/>
            </a:xfrm>
            <a:prstGeom prst="ellipse">
              <a:avLst/>
            </a:prstGeom>
            <a:solidFill>
              <a:srgbClr val="002060"/>
            </a:solidFill>
            <a:ln w="12700">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ea typeface="微软雅黑" panose="020B0503020204020204" pitchFamily="34" charset="-122"/>
              </a:endParaRPr>
            </a:p>
          </p:txBody>
        </p:sp>
      </p:grpSp>
      <p:sp>
        <p:nvSpPr>
          <p:cNvPr id="5" name="TextBox 50"/>
          <p:cNvSpPr txBox="1"/>
          <p:nvPr>
            <p:custDataLst>
              <p:tags r:id="rId3"/>
            </p:custDataLst>
          </p:nvPr>
        </p:nvSpPr>
        <p:spPr>
          <a:xfrm>
            <a:off x="737074" y="155643"/>
            <a:ext cx="4137660" cy="437515"/>
          </a:xfrm>
          <a:prstGeom prst="rect">
            <a:avLst/>
          </a:prstGeom>
          <a:noFill/>
        </p:spPr>
        <p:txBody>
          <a:bodyPr wrap="none" lIns="68580" tIns="34290" rIns="68580" bIns="34290" rtlCol="0">
            <a:spAutoFit/>
          </a:bodyPr>
          <a:lstStyle/>
          <a:p>
            <a:pPr algn="l"/>
            <a:r>
              <a:rPr lang="zh-CN" altLang="en-US" sz="2400" b="1" spc="225" dirty="0">
                <a:solidFill>
                  <a:schemeClr val="tx1">
                    <a:lumMod val="75000"/>
                    <a:lumOff val="25000"/>
                  </a:schemeClr>
                </a:solidFill>
                <a:latin typeface="微软雅黑" panose="020B0503020204020204" pitchFamily="34" charset="-122"/>
                <a:ea typeface="微软雅黑" panose="020B0503020204020204" pitchFamily="34" charset="-122"/>
                <a:sym typeface="+mn-ea"/>
              </a:rPr>
              <a:t>已知脉冲星验证与初步结果</a:t>
            </a:r>
            <a:endParaRPr lang="zh-CN" altLang="en-US" sz="2400" b="1" dirty="0">
              <a:solidFill>
                <a:srgbClr val="002060"/>
              </a:solidFill>
              <a:latin typeface="微软雅黑" panose="020B0503020204020204" pitchFamily="34" charset="-122"/>
              <a:ea typeface="微软雅黑" panose="020B0503020204020204" pitchFamily="34" charset="-122"/>
              <a:sym typeface="+mn-ea"/>
            </a:endParaRPr>
          </a:p>
        </p:txBody>
      </p:sp>
      <p:cxnSp>
        <p:nvCxnSpPr>
          <p:cNvPr id="6" name="直接连接符 5"/>
          <p:cNvCxnSpPr/>
          <p:nvPr>
            <p:custDataLst>
              <p:tags r:id="rId4"/>
            </p:custDataLst>
          </p:nvPr>
        </p:nvCxnSpPr>
        <p:spPr>
          <a:xfrm flipV="1">
            <a:off x="435673" y="592987"/>
            <a:ext cx="8025265" cy="3401"/>
          </a:xfrm>
          <a:prstGeom prst="line">
            <a:avLst/>
          </a:prstGeom>
          <a:ln>
            <a:solidFill>
              <a:schemeClr val="tx1">
                <a:lumMod val="65000"/>
                <a:lumOff val="35000"/>
              </a:schemeClr>
            </a:solidFill>
          </a:ln>
        </p:spPr>
        <p:style>
          <a:lnRef idx="1">
            <a:schemeClr val="accent1"/>
          </a:lnRef>
          <a:fillRef idx="0">
            <a:schemeClr val="accent1"/>
          </a:fillRef>
          <a:effectRef idx="0">
            <a:schemeClr val="accent1"/>
          </a:effectRef>
          <a:fontRef idx="minor">
            <a:schemeClr val="tx1"/>
          </a:fontRef>
        </p:style>
      </p:cxnSp>
      <p:pic>
        <p:nvPicPr>
          <p:cNvPr id="7" name="图片 6" descr="/private/var/folders/f1/t_hxfyvd6xb5h76fl6dd2cqm0000gn/T/com.kingsoft.wpsoffice.mac/picturecompress_20230407224643/output_1.pngoutput_1"/>
          <p:cNvPicPr>
            <a:picLocks noChangeAspect="1"/>
          </p:cNvPicPr>
          <p:nvPr/>
        </p:nvPicPr>
        <p:blipFill>
          <a:blip r:embed="rId5"/>
          <a:srcRect/>
          <a:stretch>
            <a:fillRect/>
          </a:stretch>
        </p:blipFill>
        <p:spPr bwMode="auto">
          <a:xfrm>
            <a:off x="6660515" y="51435"/>
            <a:ext cx="2374265" cy="4984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8" name="图片 7" descr="4437d0d6540d189b85dc6a3e7dd5ee88"/>
          <p:cNvPicPr>
            <a:picLocks noChangeAspect="1"/>
          </p:cNvPicPr>
          <p:nvPr/>
        </p:nvPicPr>
        <p:blipFill>
          <a:blip r:embed="rId6"/>
          <a:srcRect l="1020"/>
          <a:stretch>
            <a:fillRect/>
          </a:stretch>
        </p:blipFill>
        <p:spPr>
          <a:xfrm>
            <a:off x="435610" y="833755"/>
            <a:ext cx="4873625" cy="3666490"/>
          </a:xfrm>
          <a:prstGeom prst="rect">
            <a:avLst/>
          </a:prstGeom>
        </p:spPr>
      </p:pic>
      <p:sp>
        <p:nvSpPr>
          <p:cNvPr id="12" name="矩形 11"/>
          <p:cNvSpPr/>
          <p:nvPr/>
        </p:nvSpPr>
        <p:spPr>
          <a:xfrm>
            <a:off x="1954530" y="1347470"/>
            <a:ext cx="2113280" cy="332105"/>
          </a:xfrm>
          <a:prstGeom prst="rect">
            <a:avLst/>
          </a:prstGeom>
          <a:ln>
            <a:solidFill>
              <a:srgbClr val="FF0000"/>
            </a:solidFill>
          </a:ln>
        </p:spPr>
        <p:style>
          <a:lnRef idx="3">
            <a:schemeClr val="accent1"/>
          </a:lnRef>
          <a:fillRef idx="0">
            <a:srgbClr val="FFFFFF"/>
          </a:fillRef>
          <a:effectRef idx="0">
            <a:srgbClr val="FFFFFF"/>
          </a:effectRef>
          <a:fontRef idx="minor">
            <a:schemeClr val="tx1"/>
          </a:fontRef>
        </p:style>
        <p:txBody>
          <a:bodyPr rtlCol="0" anchor="ctr"/>
          <a:p>
            <a:pPr algn="ctr"/>
            <a:endParaRPr lang="zh-CN" altLang="en-US"/>
          </a:p>
        </p:txBody>
      </p:sp>
      <p:pic>
        <p:nvPicPr>
          <p:cNvPr id="14" name="图片 13" descr="4437d0d6540d189b85dc6a3e7dd5ee88"/>
          <p:cNvPicPr>
            <a:picLocks noChangeAspect="1"/>
          </p:cNvPicPr>
          <p:nvPr/>
        </p:nvPicPr>
        <p:blipFill>
          <a:blip r:embed="rId6"/>
          <a:srcRect l="32732" t="14479" r="25498" b="77918"/>
          <a:stretch>
            <a:fillRect/>
          </a:stretch>
        </p:blipFill>
        <p:spPr>
          <a:xfrm>
            <a:off x="3708400" y="771525"/>
            <a:ext cx="5288915" cy="716915"/>
          </a:xfrm>
          <a:prstGeom prst="rect">
            <a:avLst/>
          </a:prstGeom>
          <a:ln>
            <a:solidFill>
              <a:srgbClr val="FF0000"/>
            </a:solidFill>
          </a:ln>
        </p:spPr>
      </p:pic>
      <p:pic>
        <p:nvPicPr>
          <p:cNvPr id="9" name="图片 8"/>
          <p:cNvPicPr>
            <a:picLocks noChangeAspect="1"/>
          </p:cNvPicPr>
          <p:nvPr/>
        </p:nvPicPr>
        <p:blipFill>
          <a:blip r:embed="rId7"/>
          <a:stretch>
            <a:fillRect/>
          </a:stretch>
        </p:blipFill>
        <p:spPr>
          <a:xfrm>
            <a:off x="5939790" y="1635760"/>
            <a:ext cx="2628265" cy="3338830"/>
          </a:xfrm>
          <a:prstGeom prst="rect">
            <a:avLst/>
          </a:prstGeom>
        </p:spPr>
      </p:pic>
      <p:sp>
        <p:nvSpPr>
          <p:cNvPr id="17" name="文本框 16"/>
          <p:cNvSpPr txBox="1"/>
          <p:nvPr/>
        </p:nvSpPr>
        <p:spPr>
          <a:xfrm>
            <a:off x="467360" y="4526915"/>
            <a:ext cx="4194175" cy="387985"/>
          </a:xfrm>
          <a:prstGeom prst="rect">
            <a:avLst/>
          </a:prstGeom>
        </p:spPr>
        <p:txBody>
          <a:bodyPr>
            <a:noAutofit/>
          </a:bodyPr>
          <a:p>
            <a:pPr indent="0" algn="ctr" fontAlgn="auto">
              <a:lnSpc>
                <a:spcPct val="100000"/>
              </a:lnSpc>
              <a:spcBef>
                <a:spcPts val="0"/>
              </a:spcBef>
              <a:spcAft>
                <a:spcPts val="0"/>
              </a:spcAft>
              <a:buClrTx/>
              <a:buSzTx/>
              <a:buFontTx/>
            </a:pPr>
            <a:r>
              <a:rPr lang="zh-CN" altLang="en-US" sz="1000">
                <a:solidFill>
                  <a:srgbClr val="0F1115"/>
                </a:solidFill>
                <a:uFillTx/>
                <a:latin typeface="黑体" panose="02010609060101010101" pitchFamily="49" charset="-122"/>
                <a:ea typeface="黑体" panose="02010609060101010101" pitchFamily="49" charset="-122"/>
                <a:cs typeface="黑体" panose="02010609060101010101" pitchFamily="49" charset="-122"/>
              </a:rPr>
              <a:t>图</a:t>
            </a:r>
            <a:r>
              <a:rPr lang="en-US" altLang="zh-CN" sz="1000">
                <a:solidFill>
                  <a:srgbClr val="0F1115"/>
                </a:solidFill>
                <a:uFillTx/>
                <a:latin typeface="黑体" panose="02010609060101010101" pitchFamily="49" charset="-122"/>
                <a:ea typeface="黑体" panose="02010609060101010101" pitchFamily="49" charset="-122"/>
                <a:cs typeface="黑体" panose="02010609060101010101" pitchFamily="49" charset="-122"/>
              </a:rPr>
              <a:t> 7 </a:t>
            </a:r>
            <a:r>
              <a:rPr lang="zh-CN" sz="1000">
                <a:solidFill>
                  <a:srgbClr val="0F1115"/>
                </a:solidFill>
                <a:uFillTx/>
                <a:latin typeface="黑体" panose="02010609060101010101" pitchFamily="49" charset="-122"/>
                <a:ea typeface="黑体" panose="02010609060101010101" pitchFamily="49" charset="-122"/>
                <a:cs typeface="黑体" panose="02010609060101010101" pitchFamily="49" charset="-122"/>
              </a:rPr>
              <a:t>脉冲星候选体疑似信号判断识别</a:t>
            </a:r>
            <a:endParaRPr lang="zh-CN" sz="1000">
              <a:solidFill>
                <a:srgbClr val="0F1115"/>
              </a:solidFill>
              <a:uFillTx/>
              <a:latin typeface="黑体" panose="02010609060101010101" pitchFamily="49" charset="-122"/>
              <a:ea typeface="黑体" panose="02010609060101010101" pitchFamily="49" charset="-122"/>
              <a:cs typeface="黑体" panose="02010609060101010101" pitchFamily="49" charset="-122"/>
            </a:endParaRPr>
          </a:p>
          <a:p>
            <a:pPr indent="0" algn="ctr" fontAlgn="auto">
              <a:lnSpc>
                <a:spcPct val="100000"/>
              </a:lnSpc>
              <a:spcBef>
                <a:spcPts val="0"/>
              </a:spcBef>
              <a:spcAft>
                <a:spcPts val="0"/>
              </a:spcAft>
              <a:buClrTx/>
              <a:buSzTx/>
              <a:buFontTx/>
            </a:pPr>
            <a:r>
              <a:rPr lang="zh-CN" altLang="en-US" sz="1000">
                <a:solidFill>
                  <a:srgbClr val="0F1115"/>
                </a:solidFill>
                <a:uFillTx/>
                <a:latin typeface="黑体" panose="02010609060101010101" pitchFamily="49" charset="-122"/>
                <a:ea typeface="黑体" panose="02010609060101010101" pitchFamily="49" charset="-122"/>
                <a:cs typeface="黑体" panose="02010609060101010101" pitchFamily="49" charset="-122"/>
              </a:rPr>
              <a:t>素材来源：</a:t>
            </a:r>
            <a:r>
              <a:rPr lang="en-US" altLang="zh-CN" sz="1000">
                <a:solidFill>
                  <a:srgbClr val="0F1115"/>
                </a:solidFill>
                <a:uFillTx/>
                <a:latin typeface="黑体" panose="02010609060101010101" pitchFamily="49" charset="-122"/>
                <a:ea typeface="黑体" panose="02010609060101010101" pitchFamily="49" charset="-122"/>
                <a:cs typeface="黑体" panose="02010609060101010101" pitchFamily="49" charset="-122"/>
              </a:rPr>
              <a:t>B </a:t>
            </a:r>
            <a:r>
              <a:rPr lang="zh-CN" altLang="en-US" sz="1000">
                <a:solidFill>
                  <a:srgbClr val="0F1115"/>
                </a:solidFill>
                <a:uFillTx/>
                <a:latin typeface="黑体" panose="02010609060101010101" pitchFamily="49" charset="-122"/>
                <a:ea typeface="黑体" panose="02010609060101010101" pitchFamily="49" charset="-122"/>
                <a:cs typeface="黑体" panose="02010609060101010101" pitchFamily="49" charset="-122"/>
              </a:rPr>
              <a:t>站脉冲星识别教学视频 </a:t>
            </a:r>
            <a:r>
              <a:rPr lang="en-US" altLang="zh-CN" sz="1000">
                <a:solidFill>
                  <a:srgbClr val="0F1115"/>
                </a:solidFill>
                <a:uFillTx/>
                <a:latin typeface="黑体" panose="02010609060101010101" pitchFamily="49" charset="-122"/>
                <a:ea typeface="黑体" panose="02010609060101010101" pitchFamily="49" charset="-122"/>
                <a:cs typeface="黑体" panose="02010609060101010101" pitchFamily="49" charset="-122"/>
              </a:rPr>
              <a:t>https://b23.tv/ZzPpba0</a:t>
            </a:r>
            <a:endParaRPr lang="en-US" altLang="zh-CN" sz="1000">
              <a:solidFill>
                <a:srgbClr val="0F1115"/>
              </a:solidFill>
              <a:uFillTx/>
              <a:latin typeface="黑体" panose="02010609060101010101" pitchFamily="49" charset="-122"/>
              <a:ea typeface="黑体" panose="02010609060101010101" pitchFamily="49" charset="-122"/>
              <a:cs typeface="黑体" panose="02010609060101010101" pitchFamily="49" charset="-122"/>
            </a:endParaRPr>
          </a:p>
        </p:txBody>
      </p:sp>
      <p:sp>
        <p:nvSpPr>
          <p:cNvPr id="27" name="文本框 26"/>
          <p:cNvSpPr txBox="1"/>
          <p:nvPr/>
        </p:nvSpPr>
        <p:spPr>
          <a:xfrm>
            <a:off x="8443595" y="4679950"/>
            <a:ext cx="521970" cy="368300"/>
          </a:xfrm>
          <a:prstGeom prst="rect">
            <a:avLst/>
          </a:prstGeom>
          <a:noFill/>
        </p:spPr>
        <p:txBody>
          <a:bodyPr wrap="square" rtlCol="0">
            <a:spAutoFit/>
          </a:bodyPr>
          <a:p>
            <a:pPr algn="ctr"/>
            <a:r>
              <a:rPr lang="en-US" altLang="zh-CN" b="1">
                <a:solidFill>
                  <a:schemeClr val="tx2"/>
                </a:solidFill>
                <a:uFillTx/>
                <a:latin typeface="Times New Roman" panose="02020603050405020304" pitchFamily="18" charset="0"/>
              </a:rPr>
              <a:t>16</a:t>
            </a:r>
            <a:endParaRPr lang="en-US" altLang="zh-CN" b="1">
              <a:solidFill>
                <a:schemeClr val="tx2"/>
              </a:solidFill>
              <a:uFillTx/>
              <a:latin typeface="Times New Roman" panose="02020603050405020304" pitchFamily="18" charset="0"/>
            </a:endParaRPr>
          </a:p>
        </p:txBody>
      </p:sp>
    </p:spTree>
  </p:cSld>
  <p:clrMapOvr>
    <a:masterClrMapping/>
  </p:clrMapOvr>
  <mc:AlternateContent xmlns:mc="http://schemas.openxmlformats.org/markup-compatibility/2006">
    <mc:Choice xmlns:p14="http://schemas.microsoft.com/office/powerpoint/2010/main" Requires="p14">
      <p:transition spd="slow" p14:dur="899"/>
    </mc:Choice>
    <mc:Fallback>
      <p:transition spd="slow"/>
    </mc:Fallback>
  </mc:AlternateContent>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1"/>
          <p:cNvGrpSpPr/>
          <p:nvPr/>
        </p:nvGrpSpPr>
        <p:grpSpPr>
          <a:xfrm>
            <a:off x="453674" y="300777"/>
            <a:ext cx="216028" cy="216000"/>
            <a:chOff x="1827622" y="1343919"/>
            <a:chExt cx="2304000" cy="2304000"/>
          </a:xfrm>
        </p:grpSpPr>
        <p:sp>
          <p:nvSpPr>
            <p:cNvPr id="3" name="椭圆 2"/>
            <p:cNvSpPr/>
            <p:nvPr>
              <p:custDataLst>
                <p:tags r:id="rId1"/>
              </p:custDataLst>
            </p:nvPr>
          </p:nvSpPr>
          <p:spPr>
            <a:xfrm>
              <a:off x="1827622" y="1343919"/>
              <a:ext cx="2304000" cy="2304000"/>
            </a:xfrm>
            <a:prstGeom prst="ellipse">
              <a:avLst/>
            </a:prstGeom>
            <a:gradFill flip="none" rotWithShape="1">
              <a:gsLst>
                <a:gs pos="100000">
                  <a:schemeClr val="tx1">
                    <a:lumMod val="85000"/>
                    <a:lumOff val="15000"/>
                  </a:schemeClr>
                </a:gs>
                <a:gs pos="0">
                  <a:schemeClr val="tx1">
                    <a:lumMod val="65000"/>
                    <a:lumOff val="35000"/>
                  </a:schemeClr>
                </a:gs>
              </a:gsLst>
              <a:path path="circle">
                <a:fillToRect l="100000" b="100000"/>
              </a:path>
              <a:tileRect t="-100000" r="-100000"/>
            </a:gradFill>
            <a:ln w="12700">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ea typeface="微软雅黑" panose="020B0503020204020204" pitchFamily="34" charset="-122"/>
              </a:endParaRPr>
            </a:p>
          </p:txBody>
        </p:sp>
        <p:sp>
          <p:nvSpPr>
            <p:cNvPr id="4" name="椭圆 3"/>
            <p:cNvSpPr/>
            <p:nvPr>
              <p:custDataLst>
                <p:tags r:id="rId2"/>
              </p:custDataLst>
            </p:nvPr>
          </p:nvSpPr>
          <p:spPr>
            <a:xfrm>
              <a:off x="1877481" y="1393778"/>
              <a:ext cx="2204282" cy="2204282"/>
            </a:xfrm>
            <a:prstGeom prst="ellipse">
              <a:avLst/>
            </a:prstGeom>
            <a:solidFill>
              <a:srgbClr val="002060"/>
            </a:solidFill>
            <a:ln w="12700">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ea typeface="微软雅黑" panose="020B0503020204020204" pitchFamily="34" charset="-122"/>
              </a:endParaRPr>
            </a:p>
          </p:txBody>
        </p:sp>
      </p:grpSp>
      <p:sp>
        <p:nvSpPr>
          <p:cNvPr id="5" name="TextBox 50"/>
          <p:cNvSpPr txBox="1"/>
          <p:nvPr>
            <p:custDataLst>
              <p:tags r:id="rId3"/>
            </p:custDataLst>
          </p:nvPr>
        </p:nvSpPr>
        <p:spPr>
          <a:xfrm>
            <a:off x="737074" y="155643"/>
            <a:ext cx="4137660" cy="437515"/>
          </a:xfrm>
          <a:prstGeom prst="rect">
            <a:avLst/>
          </a:prstGeom>
          <a:noFill/>
        </p:spPr>
        <p:txBody>
          <a:bodyPr wrap="none" lIns="68580" tIns="34290" rIns="68580" bIns="34290" rtlCol="0">
            <a:spAutoFit/>
          </a:bodyPr>
          <a:lstStyle/>
          <a:p>
            <a:pPr algn="l"/>
            <a:r>
              <a:rPr lang="zh-CN" altLang="en-US" sz="2400" b="1" spc="225" dirty="0">
                <a:solidFill>
                  <a:schemeClr val="tx1">
                    <a:lumMod val="75000"/>
                    <a:lumOff val="25000"/>
                  </a:schemeClr>
                </a:solidFill>
                <a:latin typeface="微软雅黑" panose="020B0503020204020204" pitchFamily="34" charset="-122"/>
                <a:ea typeface="微软雅黑" panose="020B0503020204020204" pitchFamily="34" charset="-122"/>
                <a:sym typeface="+mn-ea"/>
              </a:rPr>
              <a:t>已知脉冲星验证与初步结果</a:t>
            </a:r>
            <a:endParaRPr lang="zh-CN" altLang="en-US" sz="2400" b="1" dirty="0">
              <a:solidFill>
                <a:srgbClr val="002060"/>
              </a:solidFill>
              <a:latin typeface="微软雅黑" panose="020B0503020204020204" pitchFamily="34" charset="-122"/>
              <a:ea typeface="微软雅黑" panose="020B0503020204020204" pitchFamily="34" charset="-122"/>
              <a:sym typeface="+mn-ea"/>
            </a:endParaRPr>
          </a:p>
        </p:txBody>
      </p:sp>
      <p:cxnSp>
        <p:nvCxnSpPr>
          <p:cNvPr id="6" name="直接连接符 5"/>
          <p:cNvCxnSpPr/>
          <p:nvPr>
            <p:custDataLst>
              <p:tags r:id="rId4"/>
            </p:custDataLst>
          </p:nvPr>
        </p:nvCxnSpPr>
        <p:spPr>
          <a:xfrm flipV="1">
            <a:off x="435673" y="592987"/>
            <a:ext cx="8025265" cy="3401"/>
          </a:xfrm>
          <a:prstGeom prst="line">
            <a:avLst/>
          </a:prstGeom>
          <a:ln>
            <a:solidFill>
              <a:schemeClr val="tx1">
                <a:lumMod val="65000"/>
                <a:lumOff val="35000"/>
              </a:schemeClr>
            </a:solidFill>
          </a:ln>
        </p:spPr>
        <p:style>
          <a:lnRef idx="1">
            <a:schemeClr val="accent1"/>
          </a:lnRef>
          <a:fillRef idx="0">
            <a:schemeClr val="accent1"/>
          </a:fillRef>
          <a:effectRef idx="0">
            <a:schemeClr val="accent1"/>
          </a:effectRef>
          <a:fontRef idx="minor">
            <a:schemeClr val="tx1"/>
          </a:fontRef>
        </p:style>
      </p:cxnSp>
      <p:pic>
        <p:nvPicPr>
          <p:cNvPr id="7" name="图片 6" descr="/private/var/folders/f1/t_hxfyvd6xb5h76fl6dd2cqm0000gn/T/com.kingsoft.wpsoffice.mac/picturecompress_20230407224643/output_1.pngoutput_1"/>
          <p:cNvPicPr>
            <a:picLocks noChangeAspect="1"/>
          </p:cNvPicPr>
          <p:nvPr/>
        </p:nvPicPr>
        <p:blipFill>
          <a:blip r:embed="rId5"/>
          <a:srcRect/>
          <a:stretch>
            <a:fillRect/>
          </a:stretch>
        </p:blipFill>
        <p:spPr bwMode="auto">
          <a:xfrm>
            <a:off x="6660515" y="51435"/>
            <a:ext cx="2374265" cy="4984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9" name="图片 8"/>
          <p:cNvPicPr>
            <a:picLocks noChangeAspect="1"/>
          </p:cNvPicPr>
          <p:nvPr/>
        </p:nvPicPr>
        <p:blipFill>
          <a:blip r:embed="rId6"/>
          <a:stretch>
            <a:fillRect/>
          </a:stretch>
        </p:blipFill>
        <p:spPr>
          <a:xfrm>
            <a:off x="4643755" y="987425"/>
            <a:ext cx="4328637" cy="3060000"/>
          </a:xfrm>
          <a:prstGeom prst="rect">
            <a:avLst/>
          </a:prstGeom>
        </p:spPr>
      </p:pic>
      <p:pic>
        <p:nvPicPr>
          <p:cNvPr id="11" name="图片 10" descr="图片_226_26"/>
          <p:cNvPicPr>
            <a:picLocks noChangeAspect="1"/>
          </p:cNvPicPr>
          <p:nvPr/>
        </p:nvPicPr>
        <p:blipFill>
          <a:blip r:embed="rId7"/>
          <a:stretch>
            <a:fillRect/>
          </a:stretch>
        </p:blipFill>
        <p:spPr>
          <a:xfrm>
            <a:off x="251460" y="987425"/>
            <a:ext cx="4329347" cy="3060000"/>
          </a:xfrm>
          <a:prstGeom prst="rect">
            <a:avLst/>
          </a:prstGeom>
        </p:spPr>
      </p:pic>
      <p:sp>
        <p:nvSpPr>
          <p:cNvPr id="13" name="文本框 12"/>
          <p:cNvSpPr txBox="1"/>
          <p:nvPr/>
        </p:nvSpPr>
        <p:spPr>
          <a:xfrm>
            <a:off x="1080728" y="4155440"/>
            <a:ext cx="2670810" cy="277495"/>
          </a:xfrm>
          <a:prstGeom prst="rect">
            <a:avLst/>
          </a:prstGeom>
        </p:spPr>
        <p:txBody>
          <a:bodyPr>
            <a:noAutofit/>
          </a:bodyPr>
          <a:p>
            <a:pPr indent="0" algn="ctr" fontAlgn="auto">
              <a:lnSpc>
                <a:spcPct val="100000"/>
              </a:lnSpc>
              <a:spcBef>
                <a:spcPts val="0"/>
              </a:spcBef>
              <a:spcAft>
                <a:spcPts val="0"/>
              </a:spcAft>
              <a:buClrTx/>
              <a:buSzTx/>
              <a:buFontTx/>
            </a:pPr>
            <a:r>
              <a:rPr lang="zh-CN" altLang="en-US" sz="1200">
                <a:solidFill>
                  <a:srgbClr val="0F1115"/>
                </a:solidFill>
                <a:uFillTx/>
                <a:latin typeface="黑体" panose="02010609060101010101" pitchFamily="49" charset="-122"/>
                <a:ea typeface="黑体" panose="02010609060101010101" pitchFamily="49" charset="-122"/>
                <a:cs typeface="黑体" panose="02010609060101010101" pitchFamily="49" charset="-122"/>
              </a:rPr>
              <a:t>图 </a:t>
            </a:r>
            <a:r>
              <a:rPr lang="en-US" altLang="zh-CN" sz="1200">
                <a:solidFill>
                  <a:srgbClr val="0F1115"/>
                </a:solidFill>
                <a:uFillTx/>
                <a:latin typeface="黑体" panose="02010609060101010101" pitchFamily="49" charset="-122"/>
                <a:ea typeface="黑体" panose="02010609060101010101" pitchFamily="49" charset="-122"/>
                <a:cs typeface="黑体" panose="02010609060101010101" pitchFamily="49" charset="-122"/>
              </a:rPr>
              <a:t>12 </a:t>
            </a:r>
            <a:r>
              <a:rPr lang="zh-CN" sz="1200">
                <a:solidFill>
                  <a:srgbClr val="0F1115"/>
                </a:solidFill>
                <a:uFillTx/>
                <a:latin typeface="黑体" panose="02010609060101010101" pitchFamily="49" charset="-122"/>
                <a:ea typeface="黑体" panose="02010609060101010101" pitchFamily="49" charset="-122"/>
                <a:cs typeface="黑体" panose="02010609060101010101" pitchFamily="49" charset="-122"/>
              </a:rPr>
              <a:t>真实的脉冲星信号</a:t>
            </a:r>
            <a:endParaRPr lang="zh-CN" sz="1200">
              <a:solidFill>
                <a:srgbClr val="0F1115"/>
              </a:solidFill>
              <a:uFillTx/>
              <a:latin typeface="黑体" panose="02010609060101010101" pitchFamily="49" charset="-122"/>
              <a:ea typeface="黑体" panose="02010609060101010101" pitchFamily="49" charset="-122"/>
              <a:cs typeface="黑体" panose="02010609060101010101" pitchFamily="49" charset="-122"/>
            </a:endParaRPr>
          </a:p>
        </p:txBody>
      </p:sp>
      <p:sp>
        <p:nvSpPr>
          <p:cNvPr id="14" name="文本框 13"/>
          <p:cNvSpPr txBox="1"/>
          <p:nvPr/>
        </p:nvSpPr>
        <p:spPr>
          <a:xfrm>
            <a:off x="5472669" y="4155440"/>
            <a:ext cx="2670810" cy="277495"/>
          </a:xfrm>
          <a:prstGeom prst="rect">
            <a:avLst/>
          </a:prstGeom>
        </p:spPr>
        <p:txBody>
          <a:bodyPr>
            <a:noAutofit/>
          </a:bodyPr>
          <a:p>
            <a:pPr indent="0" algn="ctr" fontAlgn="auto">
              <a:lnSpc>
                <a:spcPct val="100000"/>
              </a:lnSpc>
              <a:spcBef>
                <a:spcPts val="0"/>
              </a:spcBef>
              <a:spcAft>
                <a:spcPts val="0"/>
              </a:spcAft>
              <a:buClrTx/>
              <a:buSzTx/>
              <a:buFontTx/>
            </a:pPr>
            <a:r>
              <a:rPr lang="zh-CN" altLang="en-US" sz="1200">
                <a:solidFill>
                  <a:srgbClr val="0F1115"/>
                </a:solidFill>
                <a:uFillTx/>
                <a:latin typeface="黑体" panose="02010609060101010101" pitchFamily="49" charset="-122"/>
                <a:ea typeface="黑体" panose="02010609060101010101" pitchFamily="49" charset="-122"/>
                <a:cs typeface="黑体" panose="02010609060101010101" pitchFamily="49" charset="-122"/>
              </a:rPr>
              <a:t>图 </a:t>
            </a:r>
            <a:r>
              <a:rPr lang="en-US" altLang="zh-CN" sz="1200">
                <a:solidFill>
                  <a:srgbClr val="0F1115"/>
                </a:solidFill>
                <a:uFillTx/>
                <a:latin typeface="黑体" panose="02010609060101010101" pitchFamily="49" charset="-122"/>
                <a:ea typeface="黑体" panose="02010609060101010101" pitchFamily="49" charset="-122"/>
                <a:cs typeface="黑体" panose="02010609060101010101" pitchFamily="49" charset="-122"/>
              </a:rPr>
              <a:t>13 RFI</a:t>
            </a:r>
            <a:endParaRPr lang="en-US" altLang="zh-CN" sz="1200">
              <a:solidFill>
                <a:srgbClr val="0F1115"/>
              </a:solidFill>
              <a:uFillTx/>
              <a:latin typeface="黑体" panose="02010609060101010101" pitchFamily="49" charset="-122"/>
              <a:ea typeface="黑体" panose="02010609060101010101" pitchFamily="49" charset="-122"/>
              <a:cs typeface="黑体" panose="02010609060101010101" pitchFamily="49" charset="-122"/>
            </a:endParaRPr>
          </a:p>
        </p:txBody>
      </p:sp>
      <p:sp>
        <p:nvSpPr>
          <p:cNvPr id="15" name="文本框 14"/>
          <p:cNvSpPr txBox="1"/>
          <p:nvPr/>
        </p:nvSpPr>
        <p:spPr>
          <a:xfrm>
            <a:off x="611505" y="627380"/>
            <a:ext cx="3669030" cy="460375"/>
          </a:xfrm>
          <a:prstGeom prst="rect">
            <a:avLst/>
          </a:prstGeom>
          <a:noFill/>
        </p:spPr>
        <p:txBody>
          <a:bodyPr wrap="square" rtlCol="0">
            <a:spAutoFit/>
          </a:bodyPr>
          <a:p>
            <a:pPr algn="ctr"/>
            <a:r>
              <a:rPr lang="zh-CN" altLang="en-US" sz="2400" b="1">
                <a:solidFill>
                  <a:srgbClr val="FF0000"/>
                </a:solidFill>
              </a:rPr>
              <a:t>真实的脉冲星</a:t>
            </a:r>
            <a:r>
              <a:rPr lang="en-US" altLang="zh-CN" sz="2400" b="1">
                <a:solidFill>
                  <a:srgbClr val="FF0000"/>
                </a:solidFill>
              </a:rPr>
              <a:t>J1602-1009</a:t>
            </a:r>
            <a:endParaRPr lang="en-US" altLang="zh-CN" sz="2400" b="1">
              <a:solidFill>
                <a:srgbClr val="FF0000"/>
              </a:solidFill>
            </a:endParaRPr>
          </a:p>
        </p:txBody>
      </p:sp>
      <p:sp>
        <p:nvSpPr>
          <p:cNvPr id="10" name="文本框 9"/>
          <p:cNvSpPr txBox="1"/>
          <p:nvPr/>
        </p:nvSpPr>
        <p:spPr>
          <a:xfrm>
            <a:off x="5219700" y="627380"/>
            <a:ext cx="3048000" cy="460375"/>
          </a:xfrm>
          <a:prstGeom prst="rect">
            <a:avLst/>
          </a:prstGeom>
          <a:noFill/>
        </p:spPr>
        <p:txBody>
          <a:bodyPr wrap="square" rtlCol="0">
            <a:spAutoFit/>
          </a:bodyPr>
          <a:p>
            <a:pPr algn="ctr"/>
            <a:r>
              <a:rPr lang="en-US" altLang="zh-CN" sz="2400" b="1">
                <a:solidFill>
                  <a:srgbClr val="FF0000"/>
                </a:solidFill>
              </a:rPr>
              <a:t>RFI</a:t>
            </a:r>
            <a:endParaRPr lang="en-US" altLang="zh-CN" sz="2400" b="1">
              <a:solidFill>
                <a:srgbClr val="FF0000"/>
              </a:solidFill>
            </a:endParaRPr>
          </a:p>
        </p:txBody>
      </p:sp>
      <p:sp>
        <p:nvSpPr>
          <p:cNvPr id="27" name="文本框 26"/>
          <p:cNvSpPr txBox="1"/>
          <p:nvPr/>
        </p:nvSpPr>
        <p:spPr>
          <a:xfrm>
            <a:off x="8443595" y="4679950"/>
            <a:ext cx="521970" cy="368300"/>
          </a:xfrm>
          <a:prstGeom prst="rect">
            <a:avLst/>
          </a:prstGeom>
          <a:noFill/>
        </p:spPr>
        <p:txBody>
          <a:bodyPr wrap="square" rtlCol="0">
            <a:spAutoFit/>
          </a:bodyPr>
          <a:p>
            <a:pPr algn="ctr"/>
            <a:r>
              <a:rPr lang="en-US" altLang="zh-CN" b="1">
                <a:solidFill>
                  <a:schemeClr val="tx2"/>
                </a:solidFill>
                <a:uFillTx/>
                <a:latin typeface="Times New Roman" panose="02020603050405020304" pitchFamily="18" charset="0"/>
              </a:rPr>
              <a:t>17</a:t>
            </a:r>
            <a:endParaRPr lang="en-US" altLang="zh-CN" b="1">
              <a:solidFill>
                <a:schemeClr val="tx2"/>
              </a:solidFill>
              <a:uFillTx/>
              <a:latin typeface="Times New Roman" panose="02020603050405020304" pitchFamily="18" charset="0"/>
            </a:endParaRPr>
          </a:p>
        </p:txBody>
      </p:sp>
    </p:spTree>
  </p:cSld>
  <p:clrMapOvr>
    <a:masterClrMapping/>
  </p:clrMapOvr>
  <mc:AlternateContent xmlns:mc="http://schemas.openxmlformats.org/markup-compatibility/2006">
    <mc:Choice xmlns:p14="http://schemas.microsoft.com/office/powerpoint/2010/main" Requires="p14">
      <p:transition spd="slow" p14:dur="899"/>
    </mc:Choice>
    <mc:Fallback>
      <p:transition spd="slow"/>
    </mc:Fallback>
  </mc:AlternateContent>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1"/>
          <p:cNvGrpSpPr/>
          <p:nvPr/>
        </p:nvGrpSpPr>
        <p:grpSpPr>
          <a:xfrm>
            <a:off x="453674" y="300777"/>
            <a:ext cx="216028" cy="216000"/>
            <a:chOff x="1827622" y="1343919"/>
            <a:chExt cx="2304000" cy="2304000"/>
          </a:xfrm>
        </p:grpSpPr>
        <p:sp>
          <p:nvSpPr>
            <p:cNvPr id="3" name="椭圆 2"/>
            <p:cNvSpPr/>
            <p:nvPr>
              <p:custDataLst>
                <p:tags r:id="rId1"/>
              </p:custDataLst>
            </p:nvPr>
          </p:nvSpPr>
          <p:spPr>
            <a:xfrm>
              <a:off x="1827622" y="1343919"/>
              <a:ext cx="2304000" cy="2304000"/>
            </a:xfrm>
            <a:prstGeom prst="ellipse">
              <a:avLst/>
            </a:prstGeom>
            <a:gradFill flip="none" rotWithShape="1">
              <a:gsLst>
                <a:gs pos="100000">
                  <a:schemeClr val="tx1">
                    <a:lumMod val="85000"/>
                    <a:lumOff val="15000"/>
                  </a:schemeClr>
                </a:gs>
                <a:gs pos="0">
                  <a:schemeClr val="tx1">
                    <a:lumMod val="65000"/>
                    <a:lumOff val="35000"/>
                  </a:schemeClr>
                </a:gs>
              </a:gsLst>
              <a:path path="circle">
                <a:fillToRect l="100000" b="100000"/>
              </a:path>
              <a:tileRect t="-100000" r="-100000"/>
            </a:gradFill>
            <a:ln w="12700">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ea typeface="微软雅黑" panose="020B0503020204020204" pitchFamily="34" charset="-122"/>
              </a:endParaRPr>
            </a:p>
          </p:txBody>
        </p:sp>
        <p:sp>
          <p:nvSpPr>
            <p:cNvPr id="4" name="椭圆 3"/>
            <p:cNvSpPr/>
            <p:nvPr>
              <p:custDataLst>
                <p:tags r:id="rId2"/>
              </p:custDataLst>
            </p:nvPr>
          </p:nvSpPr>
          <p:spPr>
            <a:xfrm>
              <a:off x="1877481" y="1393778"/>
              <a:ext cx="2204282" cy="2204282"/>
            </a:xfrm>
            <a:prstGeom prst="ellipse">
              <a:avLst/>
            </a:prstGeom>
            <a:solidFill>
              <a:srgbClr val="002060"/>
            </a:solidFill>
            <a:ln w="12700">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ea typeface="微软雅黑" panose="020B0503020204020204" pitchFamily="34" charset="-122"/>
              </a:endParaRPr>
            </a:p>
          </p:txBody>
        </p:sp>
      </p:grpSp>
      <p:sp>
        <p:nvSpPr>
          <p:cNvPr id="5" name="TextBox 50"/>
          <p:cNvSpPr txBox="1"/>
          <p:nvPr>
            <p:custDataLst>
              <p:tags r:id="rId3"/>
            </p:custDataLst>
          </p:nvPr>
        </p:nvSpPr>
        <p:spPr>
          <a:xfrm>
            <a:off x="737074" y="155643"/>
            <a:ext cx="1661160" cy="437515"/>
          </a:xfrm>
          <a:prstGeom prst="rect">
            <a:avLst/>
          </a:prstGeom>
          <a:noFill/>
        </p:spPr>
        <p:txBody>
          <a:bodyPr wrap="none" lIns="68580" tIns="34290" rIns="68580" bIns="34290" rtlCol="0">
            <a:spAutoFit/>
          </a:bodyPr>
          <a:lstStyle/>
          <a:p>
            <a:pPr algn="l"/>
            <a:r>
              <a:rPr lang="zh-CN" altLang="en-US" sz="2400" b="1" dirty="0">
                <a:solidFill>
                  <a:srgbClr val="002060"/>
                </a:solidFill>
                <a:latin typeface="微软雅黑" panose="020B0503020204020204" pitchFamily="34" charset="-122"/>
                <a:ea typeface="微软雅黑" panose="020B0503020204020204" pitchFamily="34" charset="-122"/>
                <a:sym typeface="+mn-ea"/>
              </a:rPr>
              <a:t>总结与展望</a:t>
            </a:r>
            <a:endParaRPr lang="zh-CN" altLang="en-US" sz="2400" b="1" dirty="0">
              <a:solidFill>
                <a:srgbClr val="002060"/>
              </a:solidFill>
              <a:latin typeface="微软雅黑" panose="020B0503020204020204" pitchFamily="34" charset="-122"/>
              <a:ea typeface="微软雅黑" panose="020B0503020204020204" pitchFamily="34" charset="-122"/>
              <a:sym typeface="+mn-ea"/>
            </a:endParaRPr>
          </a:p>
        </p:txBody>
      </p:sp>
      <p:cxnSp>
        <p:nvCxnSpPr>
          <p:cNvPr id="6" name="直接连接符 5"/>
          <p:cNvCxnSpPr/>
          <p:nvPr>
            <p:custDataLst>
              <p:tags r:id="rId4"/>
            </p:custDataLst>
          </p:nvPr>
        </p:nvCxnSpPr>
        <p:spPr>
          <a:xfrm flipV="1">
            <a:off x="435673" y="592987"/>
            <a:ext cx="8025265" cy="3401"/>
          </a:xfrm>
          <a:prstGeom prst="line">
            <a:avLst/>
          </a:prstGeom>
          <a:ln>
            <a:solidFill>
              <a:schemeClr val="tx1">
                <a:lumMod val="65000"/>
                <a:lumOff val="35000"/>
              </a:schemeClr>
            </a:solidFill>
          </a:ln>
        </p:spPr>
        <p:style>
          <a:lnRef idx="1">
            <a:schemeClr val="accent1"/>
          </a:lnRef>
          <a:fillRef idx="0">
            <a:schemeClr val="accent1"/>
          </a:fillRef>
          <a:effectRef idx="0">
            <a:schemeClr val="accent1"/>
          </a:effectRef>
          <a:fontRef idx="minor">
            <a:schemeClr val="tx1"/>
          </a:fontRef>
        </p:style>
      </p:cxnSp>
      <p:pic>
        <p:nvPicPr>
          <p:cNvPr id="7" name="图片 6" descr="/private/var/folders/f1/t_hxfyvd6xb5h76fl6dd2cqm0000gn/T/com.kingsoft.wpsoffice.mac/picturecompress_20230407224643/output_1.pngoutput_1"/>
          <p:cNvPicPr>
            <a:picLocks noChangeAspect="1"/>
          </p:cNvPicPr>
          <p:nvPr/>
        </p:nvPicPr>
        <p:blipFill>
          <a:blip r:embed="rId5"/>
          <a:srcRect/>
          <a:stretch>
            <a:fillRect/>
          </a:stretch>
        </p:blipFill>
        <p:spPr bwMode="auto">
          <a:xfrm>
            <a:off x="6660515" y="51435"/>
            <a:ext cx="2374265" cy="4984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3" name="文本框 12"/>
          <p:cNvSpPr txBox="1"/>
          <p:nvPr/>
        </p:nvSpPr>
        <p:spPr>
          <a:xfrm>
            <a:off x="1115695" y="699770"/>
            <a:ext cx="7305675" cy="1577975"/>
          </a:xfrm>
          <a:prstGeom prst="rect">
            <a:avLst/>
          </a:prstGeom>
          <a:noFill/>
        </p:spPr>
        <p:txBody>
          <a:bodyPr wrap="square" rtlCol="0">
            <a:noAutofit/>
          </a:bodyPr>
          <a:p>
            <a:pPr marL="285750" indent="-285750">
              <a:buFont typeface="Wingdings" panose="05000000000000000000" charset="0"/>
              <a:buChar char="Ø"/>
            </a:pPr>
            <a:r>
              <a:rPr lang="zh-CN" altLang="en-US" sz="2400" b="1">
                <a:solidFill>
                  <a:schemeClr val="tx2"/>
                </a:solidFill>
                <a:uFillTx/>
                <a:latin typeface="Times New Roman" panose="02020603050405020304" pitchFamily="18" charset="0"/>
                <a:ea typeface="华文中宋" panose="02010600040101010101" charset="-122"/>
              </a:rPr>
              <a:t>总结</a:t>
            </a:r>
            <a:r>
              <a:rPr lang="en-US" altLang="zh-CN" sz="2400" b="1">
                <a:solidFill>
                  <a:schemeClr val="tx2"/>
                </a:solidFill>
                <a:uFillTx/>
                <a:latin typeface="Times New Roman" panose="02020603050405020304" pitchFamily="18" charset="0"/>
                <a:ea typeface="华文中宋" panose="02010600040101010101" charset="-122"/>
              </a:rPr>
              <a:t>:</a:t>
            </a:r>
            <a:endParaRPr lang="en-US" altLang="zh-CN" sz="2400" b="1">
              <a:solidFill>
                <a:schemeClr val="tx2"/>
              </a:solidFill>
              <a:uFillTx/>
              <a:latin typeface="Times New Roman" panose="02020603050405020304" pitchFamily="18" charset="0"/>
              <a:ea typeface="华文中宋" panose="02010600040101010101" charset="-122"/>
            </a:endParaRPr>
          </a:p>
          <a:p>
            <a:pPr marL="285750" indent="-285750" fontAlgn="auto">
              <a:spcAft>
                <a:spcPts val="1200"/>
              </a:spcAft>
              <a:buFont typeface="Arial" panose="020B0604020202020204" pitchFamily="34" charset="0"/>
              <a:buChar char="•"/>
            </a:pPr>
            <a:r>
              <a:rPr lang="zh-CN" altLang="en-US">
                <a:solidFill>
                  <a:schemeClr val="tx1"/>
                </a:solidFill>
                <a:uFillTx/>
                <a:latin typeface="Times New Roman" panose="02020603050405020304" pitchFamily="18" charset="0"/>
                <a:ea typeface="华文中宋" panose="02010600040101010101" charset="-122"/>
              </a:rPr>
              <a:t>完成 </a:t>
            </a:r>
            <a:r>
              <a:rPr lang="en-US" altLang="zh-CN">
                <a:solidFill>
                  <a:schemeClr val="tx1"/>
                </a:solidFill>
                <a:uFillTx/>
                <a:latin typeface="Times New Roman" panose="02020603050405020304" pitchFamily="18" charset="0"/>
                <a:ea typeface="华文中宋" panose="02010600040101010101" charset="-122"/>
              </a:rPr>
              <a:t>RPPPS </a:t>
            </a:r>
            <a:r>
              <a:rPr lang="zh-CN" altLang="en-US">
                <a:solidFill>
                  <a:schemeClr val="tx1"/>
                </a:solidFill>
                <a:uFillTx/>
                <a:latin typeface="Times New Roman" panose="02020603050405020304" pitchFamily="18" charset="0"/>
                <a:ea typeface="华文中宋" panose="02010600040101010101" charset="-122"/>
              </a:rPr>
              <a:t>在当前 </a:t>
            </a:r>
            <a:r>
              <a:rPr lang="en-US" altLang="zh-CN">
                <a:solidFill>
                  <a:schemeClr val="tx1"/>
                </a:solidFill>
                <a:uFillTx/>
                <a:latin typeface="Times New Roman" panose="02020603050405020304" pitchFamily="18" charset="0"/>
                <a:ea typeface="华文中宋" panose="02010600040101010101" charset="-122"/>
              </a:rPr>
              <a:t>FAST </a:t>
            </a:r>
            <a:r>
              <a:rPr lang="zh-CN" altLang="en-US">
                <a:solidFill>
                  <a:schemeClr val="tx1"/>
                </a:solidFill>
                <a:uFillTx/>
                <a:latin typeface="Times New Roman" panose="02020603050405020304" pitchFamily="18" charset="0"/>
                <a:ea typeface="华文中宋" panose="02010600040101010101" charset="-122"/>
              </a:rPr>
              <a:t>集群环境中的重新部署与流程验证；</a:t>
            </a:r>
            <a:endParaRPr lang="zh-CN" altLang="en-US">
              <a:solidFill>
                <a:schemeClr val="tx1"/>
              </a:solidFill>
              <a:uFillTx/>
              <a:latin typeface="Times New Roman" panose="02020603050405020304" pitchFamily="18" charset="0"/>
              <a:ea typeface="华文中宋" panose="02010600040101010101" charset="-122"/>
            </a:endParaRPr>
          </a:p>
          <a:p>
            <a:pPr marL="285750" indent="-285750" fontAlgn="auto">
              <a:spcAft>
                <a:spcPts val="1200"/>
              </a:spcAft>
              <a:buFont typeface="Arial" panose="020B0604020202020204" pitchFamily="34" charset="0"/>
              <a:buChar char="•"/>
            </a:pPr>
            <a:r>
              <a:rPr lang="zh-CN" altLang="en-US">
                <a:solidFill>
                  <a:schemeClr val="tx1"/>
                </a:solidFill>
                <a:uFillTx/>
                <a:latin typeface="Times New Roman" panose="02020603050405020304" pitchFamily="18" charset="0"/>
                <a:ea typeface="华文中宋" panose="02010600040101010101" charset="-122"/>
              </a:rPr>
              <a:t>重新跑通了基于 </a:t>
            </a:r>
            <a:r>
              <a:rPr lang="en-US" altLang="zh-CN">
                <a:solidFill>
                  <a:schemeClr val="tx1"/>
                </a:solidFill>
                <a:uFillTx/>
                <a:latin typeface="Times New Roman" panose="02020603050405020304" pitchFamily="18" charset="0"/>
                <a:ea typeface="华文中宋" panose="02010600040101010101" charset="-122"/>
              </a:rPr>
              <a:t>FFT </a:t>
            </a:r>
            <a:r>
              <a:rPr lang="zh-CN" altLang="en-US">
                <a:solidFill>
                  <a:schemeClr val="tx1"/>
                </a:solidFill>
                <a:uFillTx/>
                <a:latin typeface="Times New Roman" panose="02020603050405020304" pitchFamily="18" charset="0"/>
                <a:ea typeface="华文中宋" panose="02010600040101010101" charset="-122"/>
              </a:rPr>
              <a:t>的搜索、筛选和折叠流程；</a:t>
            </a:r>
            <a:endParaRPr lang="zh-CN" altLang="en-US">
              <a:solidFill>
                <a:schemeClr val="tx1"/>
              </a:solidFill>
              <a:uFillTx/>
              <a:latin typeface="Times New Roman" panose="02020603050405020304" pitchFamily="18" charset="0"/>
              <a:ea typeface="华文中宋" panose="02010600040101010101" charset="-122"/>
            </a:endParaRPr>
          </a:p>
          <a:p>
            <a:pPr marL="285750" indent="-285750" fontAlgn="auto">
              <a:spcAft>
                <a:spcPts val="1200"/>
              </a:spcAft>
              <a:buFont typeface="Arial" panose="020B0604020202020204" pitchFamily="34" charset="0"/>
              <a:buChar char="•"/>
            </a:pPr>
            <a:r>
              <a:rPr lang="zh-CN" altLang="en-US">
                <a:solidFill>
                  <a:schemeClr val="tx1"/>
                </a:solidFill>
                <a:uFillTx/>
                <a:latin typeface="Times New Roman" panose="02020603050405020304" pitchFamily="18" charset="0"/>
                <a:ea typeface="华文中宋" panose="02010600040101010101" charset="-122"/>
              </a:rPr>
              <a:t>初步尝试利用漂移扫描信号的时间演化信息辅助候选复核。</a:t>
            </a:r>
            <a:endParaRPr lang="zh-CN" altLang="en-US">
              <a:solidFill>
                <a:schemeClr val="tx1"/>
              </a:solidFill>
              <a:uFillTx/>
              <a:latin typeface="Times New Roman" panose="02020603050405020304" pitchFamily="18" charset="0"/>
              <a:ea typeface="华文中宋" panose="02010600040101010101" charset="-122"/>
            </a:endParaRPr>
          </a:p>
        </p:txBody>
      </p:sp>
      <p:sp>
        <p:nvSpPr>
          <p:cNvPr id="9" name="文本框 8"/>
          <p:cNvSpPr txBox="1"/>
          <p:nvPr/>
        </p:nvSpPr>
        <p:spPr>
          <a:xfrm>
            <a:off x="1115695" y="2643505"/>
            <a:ext cx="7305675" cy="2426335"/>
          </a:xfrm>
          <a:prstGeom prst="rect">
            <a:avLst/>
          </a:prstGeom>
          <a:noFill/>
        </p:spPr>
        <p:txBody>
          <a:bodyPr wrap="square" rtlCol="0">
            <a:noAutofit/>
          </a:bodyPr>
          <a:p>
            <a:pPr marL="285750" indent="-285750">
              <a:buFont typeface="Wingdings" panose="05000000000000000000" charset="0"/>
              <a:buChar char="Ø"/>
            </a:pPr>
            <a:r>
              <a:rPr lang="zh-CN" altLang="en-US" sz="2400" b="1">
                <a:solidFill>
                  <a:schemeClr val="tx2"/>
                </a:solidFill>
                <a:uFillTx/>
                <a:latin typeface="Times New Roman" panose="02020603050405020304" pitchFamily="18" charset="0"/>
                <a:ea typeface="华文中宋" panose="02010600040101010101" charset="-122"/>
              </a:rPr>
              <a:t>后续工作</a:t>
            </a:r>
            <a:r>
              <a:rPr lang="en-US" altLang="zh-CN" sz="2400" b="1">
                <a:solidFill>
                  <a:schemeClr val="tx2"/>
                </a:solidFill>
                <a:uFillTx/>
                <a:latin typeface="Times New Roman" panose="02020603050405020304" pitchFamily="18" charset="0"/>
                <a:ea typeface="华文中宋" panose="02010600040101010101" charset="-122"/>
              </a:rPr>
              <a:t>:</a:t>
            </a:r>
            <a:endParaRPr lang="en-US" altLang="zh-CN" b="1">
              <a:solidFill>
                <a:schemeClr val="tx2"/>
              </a:solidFill>
              <a:uFillTx/>
              <a:latin typeface="Times New Roman" panose="02020603050405020304" pitchFamily="18" charset="0"/>
              <a:ea typeface="华文中宋" panose="02010600040101010101" charset="-122"/>
            </a:endParaRPr>
          </a:p>
          <a:p>
            <a:pPr marL="285750" indent="-285750" fontAlgn="auto">
              <a:spcAft>
                <a:spcPts val="1200"/>
              </a:spcAft>
              <a:buFont typeface="Arial" panose="020B0604020202020204" pitchFamily="34" charset="0"/>
              <a:buChar char="•"/>
            </a:pPr>
            <a:r>
              <a:rPr lang="zh-CN" altLang="en-US">
                <a:solidFill>
                  <a:schemeClr val="tx1"/>
                </a:solidFill>
                <a:uFillTx/>
                <a:latin typeface="Times New Roman" panose="02020603050405020304" pitchFamily="18" charset="0"/>
                <a:ea typeface="华文中宋" panose="02010600040101010101" charset="-122"/>
              </a:rPr>
              <a:t>扩大已知脉冲星和 </a:t>
            </a:r>
            <a:r>
              <a:rPr lang="en-US" altLang="zh-CN">
                <a:solidFill>
                  <a:schemeClr val="tx1"/>
                </a:solidFill>
                <a:uFillTx/>
                <a:latin typeface="Times New Roman" panose="02020603050405020304" pitchFamily="18" charset="0"/>
                <a:ea typeface="华文中宋" panose="02010600040101010101" charset="-122"/>
              </a:rPr>
              <a:t>RFI </a:t>
            </a:r>
            <a:r>
              <a:rPr lang="zh-CN" altLang="en-US">
                <a:solidFill>
                  <a:schemeClr val="tx1"/>
                </a:solidFill>
                <a:uFillTx/>
                <a:latin typeface="Times New Roman" panose="02020603050405020304" pitchFamily="18" charset="0"/>
                <a:ea typeface="华文中宋" panose="02010600040101010101" charset="-122"/>
              </a:rPr>
              <a:t>样本；</a:t>
            </a:r>
            <a:endParaRPr lang="zh-CN" altLang="en-US">
              <a:solidFill>
                <a:schemeClr val="tx1"/>
              </a:solidFill>
              <a:uFillTx/>
              <a:latin typeface="Times New Roman" panose="02020603050405020304" pitchFamily="18" charset="0"/>
              <a:ea typeface="华文中宋" panose="02010600040101010101" charset="-122"/>
            </a:endParaRPr>
          </a:p>
          <a:p>
            <a:pPr marL="285750" indent="-285750" fontAlgn="auto">
              <a:spcAft>
                <a:spcPts val="1200"/>
              </a:spcAft>
              <a:buFont typeface="Arial" panose="020B0604020202020204" pitchFamily="34" charset="0"/>
              <a:buChar char="•"/>
            </a:pPr>
            <a:r>
              <a:rPr lang="zh-CN" altLang="en-US">
                <a:solidFill>
                  <a:schemeClr val="tx1"/>
                </a:solidFill>
                <a:uFillTx/>
                <a:latin typeface="Times New Roman" panose="02020603050405020304" pitchFamily="18" charset="0"/>
                <a:ea typeface="华文中宋" panose="02010600040101010101" charset="-122"/>
              </a:rPr>
              <a:t>建立统一的时间特征和评价指标；</a:t>
            </a:r>
            <a:endParaRPr lang="zh-CN" altLang="en-US">
              <a:solidFill>
                <a:schemeClr val="tx1"/>
              </a:solidFill>
              <a:uFillTx/>
              <a:latin typeface="Times New Roman" panose="02020603050405020304" pitchFamily="18" charset="0"/>
              <a:ea typeface="华文中宋" panose="02010600040101010101" charset="-122"/>
            </a:endParaRPr>
          </a:p>
          <a:p>
            <a:pPr marL="285750" indent="-285750" fontAlgn="auto">
              <a:spcAft>
                <a:spcPts val="1200"/>
              </a:spcAft>
              <a:buFont typeface="Arial" panose="020B0604020202020204" pitchFamily="34" charset="0"/>
              <a:buChar char="•"/>
            </a:pPr>
            <a:r>
              <a:rPr lang="zh-CN" altLang="en-US">
                <a:solidFill>
                  <a:schemeClr val="tx1"/>
                </a:solidFill>
                <a:uFillTx/>
                <a:latin typeface="Times New Roman" panose="02020603050405020304" pitchFamily="18" charset="0"/>
                <a:ea typeface="华文中宋" panose="02010600040101010101" charset="-122"/>
              </a:rPr>
              <a:t>统计该特征对召回率、准确率和误判率的影响；</a:t>
            </a:r>
            <a:endParaRPr lang="zh-CN" altLang="en-US">
              <a:solidFill>
                <a:schemeClr val="tx1"/>
              </a:solidFill>
              <a:uFillTx/>
              <a:latin typeface="Times New Roman" panose="02020603050405020304" pitchFamily="18" charset="0"/>
              <a:ea typeface="华文中宋" panose="02010600040101010101" charset="-122"/>
            </a:endParaRPr>
          </a:p>
          <a:p>
            <a:pPr marL="285750" indent="-285750" fontAlgn="auto">
              <a:spcAft>
                <a:spcPts val="1200"/>
              </a:spcAft>
              <a:buFont typeface="Arial" panose="020B0604020202020204" pitchFamily="34" charset="0"/>
              <a:buChar char="•"/>
            </a:pPr>
            <a:r>
              <a:rPr lang="zh-CN" altLang="en-US">
                <a:solidFill>
                  <a:schemeClr val="tx1"/>
                </a:solidFill>
                <a:uFillTx/>
                <a:latin typeface="Times New Roman" panose="02020603050405020304" pitchFamily="18" charset="0"/>
                <a:ea typeface="华文中宋" panose="02010600040101010101" charset="-122"/>
              </a:rPr>
              <a:t>与现有机器学习候选分类方法结合；</a:t>
            </a:r>
            <a:endParaRPr lang="zh-CN" altLang="en-US">
              <a:solidFill>
                <a:schemeClr val="tx1"/>
              </a:solidFill>
              <a:uFillTx/>
              <a:latin typeface="Times New Roman" panose="02020603050405020304" pitchFamily="18" charset="0"/>
              <a:ea typeface="华文中宋" panose="02010600040101010101" charset="-122"/>
            </a:endParaRPr>
          </a:p>
          <a:p>
            <a:pPr marL="285750" indent="-285750" fontAlgn="auto">
              <a:spcAft>
                <a:spcPts val="1200"/>
              </a:spcAft>
              <a:buFont typeface="Arial" panose="020B0604020202020204" pitchFamily="34" charset="0"/>
              <a:buChar char="•"/>
            </a:pPr>
            <a:r>
              <a:rPr lang="zh-CN" altLang="en-US">
                <a:solidFill>
                  <a:schemeClr val="tx1"/>
                </a:solidFill>
                <a:uFillTx/>
                <a:latin typeface="Times New Roman" panose="02020603050405020304" pitchFamily="18" charset="0"/>
                <a:ea typeface="华文中宋" panose="02010600040101010101" charset="-122"/>
              </a:rPr>
              <a:t>继续优化 </a:t>
            </a:r>
            <a:r>
              <a:rPr lang="en-US" altLang="zh-CN">
                <a:solidFill>
                  <a:schemeClr val="tx1"/>
                </a:solidFill>
                <a:uFillTx/>
                <a:latin typeface="Times New Roman" panose="02020603050405020304" pitchFamily="18" charset="0"/>
                <a:ea typeface="华文中宋" panose="02010600040101010101" charset="-122"/>
              </a:rPr>
              <a:t>RPPPS </a:t>
            </a:r>
            <a:r>
              <a:rPr lang="zh-CN" altLang="en-US">
                <a:solidFill>
                  <a:schemeClr val="tx1"/>
                </a:solidFill>
                <a:uFillTx/>
                <a:latin typeface="Times New Roman" panose="02020603050405020304" pitchFamily="18" charset="0"/>
                <a:ea typeface="华文中宋" panose="02010600040101010101" charset="-122"/>
              </a:rPr>
              <a:t>的运行效率。</a:t>
            </a:r>
            <a:endParaRPr lang="zh-CN" altLang="en-US">
              <a:solidFill>
                <a:schemeClr val="tx1"/>
              </a:solidFill>
              <a:uFillTx/>
              <a:latin typeface="Times New Roman" panose="02020603050405020304" pitchFamily="18" charset="0"/>
              <a:ea typeface="华文中宋" panose="02010600040101010101" charset="-122"/>
            </a:endParaRPr>
          </a:p>
          <a:p>
            <a:pPr indent="0" fontAlgn="auto">
              <a:spcAft>
                <a:spcPts val="1200"/>
              </a:spcAft>
              <a:buFont typeface="Arial" panose="020B0604020202020204" pitchFamily="34" charset="0"/>
              <a:buNone/>
            </a:pPr>
            <a:endParaRPr lang="zh-CN" altLang="en-US">
              <a:solidFill>
                <a:schemeClr val="tx1"/>
              </a:solidFill>
              <a:uFillTx/>
              <a:latin typeface="Times New Roman" panose="02020603050405020304" pitchFamily="18" charset="0"/>
              <a:ea typeface="华文中宋" panose="02010600040101010101" charset="-122"/>
            </a:endParaRPr>
          </a:p>
        </p:txBody>
      </p:sp>
      <p:sp>
        <p:nvSpPr>
          <p:cNvPr id="27" name="文本框 26"/>
          <p:cNvSpPr txBox="1"/>
          <p:nvPr/>
        </p:nvSpPr>
        <p:spPr>
          <a:xfrm>
            <a:off x="8443595" y="4679950"/>
            <a:ext cx="521970" cy="368300"/>
          </a:xfrm>
          <a:prstGeom prst="rect">
            <a:avLst/>
          </a:prstGeom>
          <a:noFill/>
        </p:spPr>
        <p:txBody>
          <a:bodyPr wrap="square" rtlCol="0">
            <a:spAutoFit/>
          </a:bodyPr>
          <a:p>
            <a:pPr algn="ctr"/>
            <a:r>
              <a:rPr lang="en-US" altLang="zh-CN" b="1">
                <a:solidFill>
                  <a:schemeClr val="tx2"/>
                </a:solidFill>
                <a:uFillTx/>
                <a:latin typeface="Times New Roman" panose="02020603050405020304" pitchFamily="18" charset="0"/>
              </a:rPr>
              <a:t>18</a:t>
            </a:r>
            <a:endParaRPr lang="en-US" altLang="zh-CN" b="1">
              <a:solidFill>
                <a:schemeClr val="tx2"/>
              </a:solidFill>
              <a:uFillTx/>
              <a:latin typeface="Times New Roman" panose="02020603050405020304" pitchFamily="18" charset="0"/>
            </a:endParaRPr>
          </a:p>
        </p:txBody>
      </p:sp>
    </p:spTree>
  </p:cSld>
  <p:clrMapOvr>
    <a:masterClrMapping/>
  </p:clrMapOvr>
  <mc:AlternateContent xmlns:mc="http://schemas.openxmlformats.org/markup-compatibility/2006">
    <mc:Choice xmlns:p14="http://schemas.microsoft.com/office/powerpoint/2010/main" Requires="p14">
      <p:transition spd="slow" p14:dur="899"/>
    </mc:Choice>
    <mc:Fallback>
      <p:transition spd="slow"/>
    </mc:Fallback>
  </mc:AlternateContent>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6" name="[24]Forrest Gump - Suite Forrest Gump.wav">
            <a:hlinkClick r:id="" action="ppaction://media"/>
          </p:cNvPr>
          <p:cNvPicPr>
            <a:picLocks noChangeAspect="1"/>
          </p:cNvPicPr>
          <p:nvPr>
            <a:audioFile r:link="rId1"/>
            <p:extLst>
              <p:ext uri="{DAA4B4D4-6D71-4841-9C94-3DE7FCFB9230}">
                <p14:media xmlns:p14="http://schemas.microsoft.com/office/powerpoint/2010/main" r:embed="rId2"/>
              </p:ext>
            </p:extLst>
          </p:nvPr>
        </p:nvPicPr>
        <p:blipFill>
          <a:blip r:embed="rId3"/>
          <a:stretch>
            <a:fillRect/>
          </a:stretch>
        </p:blipFill>
        <p:spPr>
          <a:xfrm>
            <a:off x="-590399" y="90114"/>
            <a:ext cx="304800" cy="304800"/>
          </a:xfrm>
          <a:prstGeom prst="rect">
            <a:avLst/>
          </a:prstGeom>
        </p:spPr>
      </p:pic>
      <p:sp>
        <p:nvSpPr>
          <p:cNvPr id="17" name="矩形 16"/>
          <p:cNvSpPr/>
          <p:nvPr/>
        </p:nvSpPr>
        <p:spPr>
          <a:xfrm>
            <a:off x="0" y="1654810"/>
            <a:ext cx="9144000" cy="3488690"/>
          </a:xfrm>
          <a:prstGeom prst="rect">
            <a:avLst/>
          </a:prstGeom>
          <a:solidFill>
            <a:srgbClr val="002060"/>
          </a:solidFill>
          <a:ln>
            <a:no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r>
              <a:rPr lang="en-US" altLang="zh-CN" sz="2400" dirty="0">
                <a:latin typeface="Times New Roman" panose="02020603050405020304" pitchFamily="18" charset="0"/>
                <a:ea typeface="黑体" panose="02010609060101010101" pitchFamily="49" charset="-122"/>
                <a:cs typeface="Times New Roman" panose="02020603050405020304" pitchFamily="18" charset="0"/>
              </a:rPr>
              <a:t>          </a:t>
            </a:r>
            <a:endParaRPr lang="zh-CN" altLang="en-US" dirty="0">
              <a:latin typeface="黑体" panose="02010609060101010101" pitchFamily="49" charset="-122"/>
              <a:ea typeface="黑体" panose="02010609060101010101" pitchFamily="49" charset="-122"/>
            </a:endParaRPr>
          </a:p>
        </p:txBody>
      </p:sp>
      <p:sp>
        <p:nvSpPr>
          <p:cNvPr id="46" name="矩形 45"/>
          <p:cNvSpPr/>
          <p:nvPr>
            <p:custDataLst>
              <p:tags r:id="rId4"/>
            </p:custDataLst>
          </p:nvPr>
        </p:nvSpPr>
        <p:spPr>
          <a:xfrm>
            <a:off x="50165" y="2931795"/>
            <a:ext cx="9057005" cy="767080"/>
          </a:xfrm>
          <a:prstGeom prst="rect">
            <a:avLst/>
          </a:prstGeom>
        </p:spPr>
        <p:txBody>
          <a:bodyPr wrap="square">
            <a:noAutofit/>
          </a:bodyPr>
          <a:lstStyle/>
          <a:p>
            <a:pPr algn="ctr">
              <a:lnSpc>
                <a:spcPct val="150000"/>
              </a:lnSpc>
            </a:pPr>
            <a:r>
              <a:rPr lang="zh-CN" altLang="en-US" sz="2400" b="0" dirty="0">
                <a:solidFill>
                  <a:schemeClr val="bg1"/>
                </a:solidFill>
                <a:latin typeface="微软雅黑" panose="020B0503020204020204" pitchFamily="34" charset="-122"/>
                <a:ea typeface="微软雅黑" panose="020B0503020204020204" pitchFamily="34" charset="-122"/>
              </a:rPr>
              <a:t>恳请各位老师批评指正</a:t>
            </a:r>
            <a:r>
              <a:rPr lang="zh-CN" altLang="en-US" sz="2400" dirty="0">
                <a:solidFill>
                  <a:schemeClr val="bg1"/>
                </a:solidFill>
                <a:latin typeface="微软雅黑" panose="020B0503020204020204" pitchFamily="34" charset="-122"/>
                <a:ea typeface="微软雅黑" panose="020B0503020204020204" pitchFamily="34" charset="-122"/>
              </a:rPr>
              <a:t>！</a:t>
            </a:r>
            <a:endParaRPr lang="zh-CN" altLang="en-US" sz="2400" b="0" dirty="0">
              <a:solidFill>
                <a:schemeClr val="bg1"/>
              </a:solidFill>
              <a:latin typeface="微软雅黑" panose="020B0503020204020204" pitchFamily="34" charset="-122"/>
              <a:ea typeface="微软雅黑" panose="020B0503020204020204" pitchFamily="34" charset="-122"/>
            </a:endParaRPr>
          </a:p>
        </p:txBody>
      </p:sp>
      <p:sp>
        <p:nvSpPr>
          <p:cNvPr id="44" name="矩形 43"/>
          <p:cNvSpPr/>
          <p:nvPr>
            <p:custDataLst>
              <p:tags r:id="rId5"/>
            </p:custDataLst>
          </p:nvPr>
        </p:nvSpPr>
        <p:spPr>
          <a:xfrm>
            <a:off x="36195" y="1275715"/>
            <a:ext cx="9053830" cy="1614805"/>
          </a:xfrm>
          <a:prstGeom prst="rect">
            <a:avLst/>
          </a:prstGeom>
        </p:spPr>
        <p:txBody>
          <a:bodyPr wrap="square">
            <a:spAutoFit/>
          </a:bodyPr>
          <a:lstStyle/>
          <a:p>
            <a:pPr algn="ctr">
              <a:lnSpc>
                <a:spcPct val="150000"/>
              </a:lnSpc>
            </a:pPr>
            <a:r>
              <a:rPr lang="en-US" altLang="zh-CN" sz="6600" dirty="0">
                <a:solidFill>
                  <a:schemeClr val="bg1"/>
                </a:solidFill>
                <a:latin typeface="Impact" panose="020B0806030902050204" pitchFamily="34" charset="0"/>
                <a:ea typeface="微软雅黑" panose="020B0503020204020204" pitchFamily="34" charset="-122"/>
              </a:rPr>
              <a:t>  </a:t>
            </a:r>
            <a:r>
              <a:rPr lang="zh-CN" altLang="en-US" sz="6600" dirty="0">
                <a:solidFill>
                  <a:schemeClr val="bg1"/>
                </a:solidFill>
                <a:latin typeface="Impact" panose="020B0806030902050204" pitchFamily="34" charset="0"/>
                <a:ea typeface="微软雅黑" panose="020B0503020204020204" pitchFamily="34" charset="-122"/>
              </a:rPr>
              <a:t>感谢聆听！</a:t>
            </a:r>
            <a:endParaRPr lang="zh-CN" altLang="en-US" sz="6600" b="0" dirty="0">
              <a:solidFill>
                <a:schemeClr val="bg1"/>
              </a:solidFill>
              <a:latin typeface="Impact" panose="020B0806030902050204" pitchFamily="34" charset="0"/>
              <a:ea typeface="微软雅黑" panose="020B0503020204020204" pitchFamily="34" charset="-122"/>
            </a:endParaRPr>
          </a:p>
        </p:txBody>
      </p:sp>
      <p:pic>
        <p:nvPicPr>
          <p:cNvPr id="6" name="图片 5" descr="/private/var/folders/f1/t_hxfyvd6xb5h76fl6dd2cqm0000gn/T/com.kingsoft.wpsoffice.mac/picturecompress_20230407224643/output_1.pngoutput_1"/>
          <p:cNvPicPr>
            <a:picLocks noChangeAspect="1"/>
          </p:cNvPicPr>
          <p:nvPr/>
        </p:nvPicPr>
        <p:blipFill>
          <a:blip r:embed="rId6"/>
          <a:srcRect/>
          <a:stretch>
            <a:fillRect/>
          </a:stretch>
        </p:blipFill>
        <p:spPr bwMode="auto">
          <a:xfrm>
            <a:off x="6660515" y="51435"/>
            <a:ext cx="2374265" cy="4984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 name="图片 3"/>
          <p:cNvPicPr>
            <a:picLocks noChangeAspect="1"/>
          </p:cNvPicPr>
          <p:nvPr/>
        </p:nvPicPr>
        <p:blipFill>
          <a:blip r:embed="rId7"/>
          <a:stretch>
            <a:fillRect/>
          </a:stretch>
        </p:blipFill>
        <p:spPr>
          <a:xfrm>
            <a:off x="122555" y="51435"/>
            <a:ext cx="2040751" cy="496800"/>
          </a:xfrm>
          <a:prstGeom prst="rect">
            <a:avLst/>
          </a:prstGeom>
        </p:spPr>
      </p:pic>
    </p:spTree>
  </p:cSld>
  <p:clrMapOvr>
    <a:masterClrMapping/>
  </p:clrMapOvr>
  <mc:AlternateContent xmlns:mc="http://schemas.openxmlformats.org/markup-compatibility/2006">
    <mc:Choice xmlns:p14="http://schemas.microsoft.com/office/powerpoint/2010/main" Requires="p14">
      <p:transition spd="slow" p14:dur="899"/>
    </mc:Choice>
    <mc:Fallback>
      <p:transition spd="slow"/>
    </mc:Fallback>
  </mc:AlternateContent>
  <p:timing>
    <p:tnLst>
      <p:par>
        <p:cTn id="1" dur="indefinite" restart="never" nodeType="tmRoot">
          <p:childTnLst>
            <p:audio>
              <p:cMediaNode vol="80000" numSld="999" showWhenStopped="0">
                <p:cTn id="2" repeatCount="indefinite" fill="remove" display="0">
                  <p:stCondLst>
                    <p:cond delay="indefinite"/>
                  </p:stCondLst>
                  <p:endCondLst>
                    <p:cond evt="onStopAudio" delay="0">
                      <p:tgtEl>
                        <p:sldTgt/>
                      </p:tgtEl>
                    </p:cond>
                  </p:endCondLst>
                </p:cTn>
                <p:tgtEl>
                  <p:spTgt spid="16"/>
                </p:tgtEl>
              </p:cMediaNode>
            </p:audio>
          </p:childTnLst>
        </p:cTn>
      </p:par>
    </p:tnLst>
    <p:bldLst>
      <p:bldP spid="17" grpId="0" animBg="1"/>
    </p:bldLst>
  </p:timing>
</p:sld>
</file>

<file path=ppt/tags/tag1.xml><?xml version="1.0" encoding="utf-8"?>
<p:tagLst xmlns:p="http://schemas.openxmlformats.org/presentationml/2006/main">
  <p:tag name="KSO_WM_DIAGRAM_VIRTUALLY_FRAME" val="{&quot;height&quot;:288.9,&quot;left&quot;:351.2,&quot;top&quot;:93.3,&quot;width&quot;:366.9}"/>
</p:tagLst>
</file>

<file path=ppt/tags/tag2.xml><?xml version="1.0" encoding="utf-8"?>
<p:tagLst xmlns:p="http://schemas.openxmlformats.org/presentationml/2006/main">
  <p:tag name="KSO_WM_DIAGRAM_VIRTUALLY_FRAME" val="{&quot;height&quot;:288.9,&quot;left&quot;:351.2,&quot;top&quot;:93.3,&quot;width&quot;:366.9}"/>
</p:tagLst>
</file>

<file path=ppt/tags/tag3.xml><?xml version="1.0" encoding="utf-8"?>
<p:tagLst xmlns:p="http://schemas.openxmlformats.org/presentationml/2006/main">
  <p:tag name="KSO_WM_DIAGRAM_VIRTUALLY_FRAME" val="{&quot;height&quot;:288.9,&quot;left&quot;:351.2,&quot;top&quot;:93.3,&quot;width&quot;:366.9}"/>
</p:tagLst>
</file>

<file path=ppt/tags/tag4.xml><?xml version="1.0" encoding="utf-8"?>
<p:tagLst xmlns:p="http://schemas.openxmlformats.org/presentationml/2006/main">
  <p:tag name="KSO_WM_DIAGRAM_VIRTUALLY_FRAME" val="{&quot;height&quot;:288.9,&quot;left&quot;:351.2,&quot;top&quot;:93.3,&quot;width&quot;:366.9}"/>
</p:tagLst>
</file>

<file path=ppt/tags/tag5.xml><?xml version="1.0" encoding="utf-8"?>
<p:tagLst xmlns:p="http://schemas.openxmlformats.org/presentationml/2006/main">
  <p:tag name="KSO_WM_DIAGRAM_VIRTUALLY_FRAME" val="{&quot;height&quot;:288.9,&quot;left&quot;:351.2,&quot;top&quot;:93.3,&quot;width&quot;:366.9}"/>
</p:tagLst>
</file>

<file path=ppt/tags/tag6.xml><?xml version="1.0" encoding="utf-8"?>
<p:tagLst xmlns:p="http://schemas.openxmlformats.org/presentationml/2006/main">
  <p:tag name="KSO_WM_DIAGRAM_VIRTUALLY_FRAME" val="{&quot;height&quot;:288.9,&quot;left&quot;:351.2,&quot;top&quot;:93.3,&quot;width&quot;:366.9}"/>
</p:tagLst>
</file>

<file path=ppt/tags/tag7.xml><?xml version="1.0" encoding="utf-8"?>
<p:tagLst xmlns:p="http://schemas.openxmlformats.org/presentationml/2006/main">
  <p:tag name="KSO_WM_DIAGRAM_VIRTUALLY_FRAME" val="{&quot;height&quot;:288.9,&quot;left&quot;:351.2,&quot;top&quot;:93.3,&quot;width&quot;:366.9}"/>
</p:tagLst>
</file>

<file path=ppt/tags/tag8.xml><?xml version="1.0" encoding="utf-8"?>
<p:tagLst xmlns:p="http://schemas.openxmlformats.org/presentationml/2006/main">
  <p:tag name="KSO_WM_DIAGRAM_VIRTUALLY_FRAME" val="{&quot;height&quot;:288.9,&quot;left&quot;:351.2,&quot;top&quot;:93.3,&quot;width&quot;:366.9}"/>
</p:tagLst>
</file>

<file path=ppt/tags/tag9.xml><?xml version="1.0" encoding="utf-8"?>
<p:tagLst xmlns:p="http://schemas.openxmlformats.org/presentationml/2006/main">
  <p:tag name="KSO_WM_DIAGRAM_VIRTUALLY_FRAME" val="{&quot;height&quot;:288.9,&quot;left&quot;:351.2,&quot;top&quot;:93.3,&quot;width&quot;:366.9}"/>
</p:tagLst>
</file>

<file path=ppt/tags/tag10.xml><?xml version="1.0" encoding="utf-8"?>
<p:tagLst xmlns:p="http://schemas.openxmlformats.org/presentationml/2006/main">
  <p:tag name="KSO_WM_DIAGRAM_VIRTUALLY_FRAME" val="{&quot;height&quot;:288.9,&quot;left&quot;:351.2,&quot;top&quot;:93.3,&quot;width&quot;:366.9}"/>
</p:tagLst>
</file>

<file path=ppt/tags/tag11.xml><?xml version="1.0" encoding="utf-8"?>
<p:tagLst xmlns:p="http://schemas.openxmlformats.org/presentationml/2006/main">
  <p:tag name="KSO_WM_DIAGRAM_VIRTUALLY_FRAME" val="{&quot;height&quot;:288.9,&quot;left&quot;:351.2,&quot;top&quot;:93.3,&quot;width&quot;:366.9}"/>
</p:tagLst>
</file>

<file path=ppt/tags/tag12.xml><?xml version="1.0" encoding="utf-8"?>
<p:tagLst xmlns:p="http://schemas.openxmlformats.org/presentationml/2006/main">
  <p:tag name="KSO_WM_BEAUTIFY_FLAG" val=""/>
</p:tagLst>
</file>

<file path=ppt/tags/tag13.xml><?xml version="1.0" encoding="utf-8"?>
<p:tagLst xmlns:p="http://schemas.openxmlformats.org/presentationml/2006/main">
  <p:tag name="KSO_WM_BEAUTIFY_FLAG" val=""/>
</p:tagLst>
</file>

<file path=ppt/tags/tag14.xml><?xml version="1.0" encoding="utf-8"?>
<p:tagLst xmlns:p="http://schemas.openxmlformats.org/presentationml/2006/main">
  <p:tag name="KSO_WM_BEAUTIFY_FLAG" val=""/>
</p:tagLst>
</file>

<file path=ppt/tags/tag15.xml><?xml version="1.0" encoding="utf-8"?>
<p:tagLst xmlns:p="http://schemas.openxmlformats.org/presentationml/2006/main">
  <p:tag name="KSO_WM_BEAUTIFY_FLAG" val=""/>
</p:tagLst>
</file>

<file path=ppt/tags/tag16.xml><?xml version="1.0" encoding="utf-8"?>
<p:tagLst xmlns:p="http://schemas.openxmlformats.org/presentationml/2006/main">
  <p:tag name="KSO_WM_BEAUTIFY_FLAG" val=""/>
</p:tagLst>
</file>

<file path=ppt/tags/tag17.xml><?xml version="1.0" encoding="utf-8"?>
<p:tagLst xmlns:p="http://schemas.openxmlformats.org/presentationml/2006/main">
  <p:tag name="KSO_WM_BEAUTIFY_FLAG" val=""/>
</p:tagLst>
</file>

<file path=ppt/tags/tag18.xml><?xml version="1.0" encoding="utf-8"?>
<p:tagLst xmlns:p="http://schemas.openxmlformats.org/presentationml/2006/main">
  <p:tag name="KSO_WM_BEAUTIFY_FLAG" val=""/>
</p:tagLst>
</file>

<file path=ppt/tags/tag19.xml><?xml version="1.0" encoding="utf-8"?>
<p:tagLst xmlns:p="http://schemas.openxmlformats.org/presentationml/2006/main">
  <p:tag name="KSO_WM_BEAUTIFY_FLAG" val=""/>
</p:tagLst>
</file>

<file path=ppt/tags/tag20.xml><?xml version="1.0" encoding="utf-8"?>
<p:tagLst xmlns:p="http://schemas.openxmlformats.org/presentationml/2006/main">
  <p:tag name="KSO_WM_BEAUTIFY_FLAG" val=""/>
</p:tagLst>
</file>

<file path=ppt/tags/tag21.xml><?xml version="1.0" encoding="utf-8"?>
<p:tagLst xmlns:p="http://schemas.openxmlformats.org/presentationml/2006/main">
  <p:tag name="KSO_WM_BEAUTIFY_FLAG" val=""/>
</p:tagLst>
</file>

<file path=ppt/tags/tag22.xml><?xml version="1.0" encoding="utf-8"?>
<p:tagLst xmlns:p="http://schemas.openxmlformats.org/presentationml/2006/main">
  <p:tag name="KSO_WM_BEAUTIFY_FLAG" val=""/>
</p:tagLst>
</file>

<file path=ppt/tags/tag23.xml><?xml version="1.0" encoding="utf-8"?>
<p:tagLst xmlns:p="http://schemas.openxmlformats.org/presentationml/2006/main">
  <p:tag name="KSO_WM_BEAUTIFY_FLAG" val=""/>
</p:tagLst>
</file>

<file path=ppt/tags/tag24.xml><?xml version="1.0" encoding="utf-8"?>
<p:tagLst xmlns:p="http://schemas.openxmlformats.org/presentationml/2006/main">
  <p:tag name="KSO_DOCER_RESOURCE_TRACE_INFO" val="{&quot;id&quot;:&quot;&quot;,&quot;origin&quot;:0,&quot;type&quot;:&quot;icons&quot;,&quot;user&quot;:&quot;1156235556&quot;}"/>
</p:tagLst>
</file>

<file path=ppt/tags/tag25.xml><?xml version="1.0" encoding="utf-8"?>
<p:tagLst xmlns:p="http://schemas.openxmlformats.org/presentationml/2006/main">
  <p:tag name="KSO_WM_BEAUTIFY_FLAG" val=""/>
</p:tagLst>
</file>

<file path=ppt/tags/tag26.xml><?xml version="1.0" encoding="utf-8"?>
<p:tagLst xmlns:p="http://schemas.openxmlformats.org/presentationml/2006/main">
  <p:tag name="KSO_WM_BEAUTIFY_FLAG" val=""/>
</p:tagLst>
</file>

<file path=ppt/tags/tag27.xml><?xml version="1.0" encoding="utf-8"?>
<p:tagLst xmlns:p="http://schemas.openxmlformats.org/presentationml/2006/main">
  <p:tag name="KSO_WM_BEAUTIFY_FLAG" val=""/>
</p:tagLst>
</file>

<file path=ppt/tags/tag28.xml><?xml version="1.0" encoding="utf-8"?>
<p:tagLst xmlns:p="http://schemas.openxmlformats.org/presentationml/2006/main">
  <p:tag name="KSO_WM_BEAUTIFY_FLAG" val=""/>
</p:tagLst>
</file>

<file path=ppt/tags/tag29.xml><?xml version="1.0" encoding="utf-8"?>
<p:tagLst xmlns:p="http://schemas.openxmlformats.org/presentationml/2006/main">
  <p:tag name="KSO_WM_DIAGRAM_VIRTUALLY_FRAME" val="{&quot;height&quot;:277.9,&quot;left&quot;:524.4,&quot;top&quot;:60.7,&quot;width&quot;:167.55}"/>
</p:tagLst>
</file>

<file path=ppt/tags/tag30.xml><?xml version="1.0" encoding="utf-8"?>
<p:tagLst xmlns:p="http://schemas.openxmlformats.org/presentationml/2006/main">
  <p:tag name="KSO_WM_DIAGRAM_VIRTUALLY_FRAME" val="{&quot;height&quot;:277.9,&quot;left&quot;:524.4,&quot;top&quot;:60.7,&quot;width&quot;:167.55}"/>
</p:tagLst>
</file>

<file path=ppt/tags/tag31.xml><?xml version="1.0" encoding="utf-8"?>
<p:tagLst xmlns:p="http://schemas.openxmlformats.org/presentationml/2006/main">
  <p:tag name="KSO_WM_DIAGRAM_VIRTUALLY_FRAME" val="{&quot;height&quot;:277.9,&quot;left&quot;:524.4,&quot;top&quot;:60.7,&quot;width&quot;:167.55}"/>
</p:tagLst>
</file>

<file path=ppt/tags/tag32.xml><?xml version="1.0" encoding="utf-8"?>
<p:tagLst xmlns:p="http://schemas.openxmlformats.org/presentationml/2006/main">
  <p:tag name="KSO_WM_DIAGRAM_VIRTUALLY_FRAME" val="{&quot;height&quot;:277.9,&quot;left&quot;:524.4,&quot;top&quot;:60.7,&quot;width&quot;:167.55}"/>
</p:tagLst>
</file>

<file path=ppt/tags/tag33.xml><?xml version="1.0" encoding="utf-8"?>
<p:tagLst xmlns:p="http://schemas.openxmlformats.org/presentationml/2006/main">
  <p:tag name="KSO_WM_DIAGRAM_VIRTUALLY_FRAME" val="{&quot;height&quot;:277.9,&quot;left&quot;:524.4,&quot;top&quot;:60.7,&quot;width&quot;:167.55}"/>
</p:tagLst>
</file>

<file path=ppt/tags/tag34.xml><?xml version="1.0" encoding="utf-8"?>
<p:tagLst xmlns:p="http://schemas.openxmlformats.org/presentationml/2006/main">
  <p:tag name="KSO_WM_DIAGRAM_VIRTUALLY_FRAME" val="{&quot;height&quot;:277.9,&quot;left&quot;:524.4,&quot;top&quot;:60.7,&quot;width&quot;:167.55}"/>
</p:tagLst>
</file>

<file path=ppt/tags/tag35.xml><?xml version="1.0" encoding="utf-8"?>
<p:tagLst xmlns:p="http://schemas.openxmlformats.org/presentationml/2006/main">
  <p:tag name="KSO_WM_DIAGRAM_VIRTUALLY_FRAME" val="{&quot;height&quot;:277.9,&quot;left&quot;:524.4,&quot;top&quot;:60.7,&quot;width&quot;:167.55}"/>
</p:tagLst>
</file>

<file path=ppt/tags/tag36.xml><?xml version="1.0" encoding="utf-8"?>
<p:tagLst xmlns:p="http://schemas.openxmlformats.org/presentationml/2006/main">
  <p:tag name="KSO_WM_DIAGRAM_VIRTUALLY_FRAME" val="{&quot;height&quot;:277.9,&quot;left&quot;:524.4,&quot;top&quot;:60.7,&quot;width&quot;:167.55}"/>
</p:tagLst>
</file>

<file path=ppt/tags/tag37.xml><?xml version="1.0" encoding="utf-8"?>
<p:tagLst xmlns:p="http://schemas.openxmlformats.org/presentationml/2006/main">
  <p:tag name="KSO_WM_DIAGRAM_VIRTUALLY_FRAME" val="{&quot;height&quot;:277.9,&quot;left&quot;:524.4,&quot;top&quot;:60.7,&quot;width&quot;:167.55}"/>
</p:tagLst>
</file>

<file path=ppt/tags/tag38.xml><?xml version="1.0" encoding="utf-8"?>
<p:tagLst xmlns:p="http://schemas.openxmlformats.org/presentationml/2006/main">
  <p:tag name="KSO_WM_DIAGRAM_VIRTUALLY_FRAME" val="{&quot;height&quot;:277.9,&quot;left&quot;:524.4,&quot;top&quot;:60.7,&quot;width&quot;:167.55}"/>
</p:tagLst>
</file>

<file path=ppt/tags/tag39.xml><?xml version="1.0" encoding="utf-8"?>
<p:tagLst xmlns:p="http://schemas.openxmlformats.org/presentationml/2006/main">
  <p:tag name="KSO_WM_DIAGRAM_VIRTUALLY_FRAME" val="{&quot;height&quot;:277.9,&quot;left&quot;:524.4,&quot;top&quot;:60.7,&quot;width&quot;:167.55}"/>
</p:tagLst>
</file>

<file path=ppt/tags/tag40.xml><?xml version="1.0" encoding="utf-8"?>
<p:tagLst xmlns:p="http://schemas.openxmlformats.org/presentationml/2006/main">
  <p:tag name="KSO_WM_DIAGRAM_VIRTUALLY_FRAME" val="{&quot;height&quot;:277.9,&quot;left&quot;:524.4,&quot;top&quot;:60.7,&quot;width&quot;:167.55}"/>
</p:tagLst>
</file>

<file path=ppt/tags/tag41.xml><?xml version="1.0" encoding="utf-8"?>
<p:tagLst xmlns:p="http://schemas.openxmlformats.org/presentationml/2006/main">
  <p:tag name="KSO_WM_DIAGRAM_VIRTUALLY_FRAME" val="{&quot;height&quot;:277.9,&quot;left&quot;:524.4,&quot;top&quot;:60.7,&quot;width&quot;:167.55}"/>
</p:tagLst>
</file>

<file path=ppt/tags/tag42.xml><?xml version="1.0" encoding="utf-8"?>
<p:tagLst xmlns:p="http://schemas.openxmlformats.org/presentationml/2006/main">
  <p:tag name="KSO_WM_DIAGRAM_VIRTUALLY_FRAME" val="{&quot;height&quot;:277.9,&quot;left&quot;:524.4,&quot;top&quot;:60.7,&quot;width&quot;:167.55}"/>
</p:tagLst>
</file>

<file path=ppt/tags/tag43.xml><?xml version="1.0" encoding="utf-8"?>
<p:tagLst xmlns:p="http://schemas.openxmlformats.org/presentationml/2006/main">
  <p:tag name="KSO_WM_DIAGRAM_VIRTUALLY_FRAME" val="{&quot;height&quot;:277.9,&quot;left&quot;:524.4,&quot;top&quot;:60.7,&quot;width&quot;:167.55}"/>
</p:tagLst>
</file>

<file path=ppt/tags/tag44.xml><?xml version="1.0" encoding="utf-8"?>
<p:tagLst xmlns:p="http://schemas.openxmlformats.org/presentationml/2006/main">
  <p:tag name="KSO_WM_DIAGRAM_VIRTUALLY_FRAME" val="{&quot;height&quot;:277.9,&quot;left&quot;:524.4,&quot;top&quot;:60.7,&quot;width&quot;:167.55}"/>
</p:tagLst>
</file>

<file path=ppt/tags/tag45.xml><?xml version="1.0" encoding="utf-8"?>
<p:tagLst xmlns:p="http://schemas.openxmlformats.org/presentationml/2006/main">
  <p:tag name="KSO_WM_DIAGRAM_VIRTUALLY_FRAME" val="{&quot;height&quot;:277.9,&quot;left&quot;:524.4,&quot;top&quot;:60.7,&quot;width&quot;:167.55}"/>
</p:tagLst>
</file>

<file path=ppt/tags/tag46.xml><?xml version="1.0" encoding="utf-8"?>
<p:tagLst xmlns:p="http://schemas.openxmlformats.org/presentationml/2006/main">
  <p:tag name="KSO_WM_BEAUTIFY_FLAG" val=""/>
</p:tagLst>
</file>

<file path=ppt/tags/tag47.xml><?xml version="1.0" encoding="utf-8"?>
<p:tagLst xmlns:p="http://schemas.openxmlformats.org/presentationml/2006/main">
  <p:tag name="KSO_WM_BEAUTIFY_FLAG" val=""/>
</p:tagLst>
</file>

<file path=ppt/tags/tag48.xml><?xml version="1.0" encoding="utf-8"?>
<p:tagLst xmlns:p="http://schemas.openxmlformats.org/presentationml/2006/main">
  <p:tag name="KSO_WM_BEAUTIFY_FLAG" val=""/>
</p:tagLst>
</file>

<file path=ppt/tags/tag49.xml><?xml version="1.0" encoding="utf-8"?>
<p:tagLst xmlns:p="http://schemas.openxmlformats.org/presentationml/2006/main">
  <p:tag name="KSO_WM_BEAUTIFY_FLAG" val=""/>
</p:tagLst>
</file>

<file path=ppt/tags/tag50.xml><?xml version="1.0" encoding="utf-8"?>
<p:tagLst xmlns:p="http://schemas.openxmlformats.org/presentationml/2006/main">
  <p:tag name="KSO_WM_BEAUTIFY_FLAG" val=""/>
</p:tagLst>
</file>

<file path=ppt/tags/tag51.xml><?xml version="1.0" encoding="utf-8"?>
<p:tagLst xmlns:p="http://schemas.openxmlformats.org/presentationml/2006/main">
  <p:tag name="KSO_WM_BEAUTIFY_FLAG" val=""/>
</p:tagLst>
</file>

<file path=ppt/tags/tag52.xml><?xml version="1.0" encoding="utf-8"?>
<p:tagLst xmlns:p="http://schemas.openxmlformats.org/presentationml/2006/main">
  <p:tag name="KSO_WM_BEAUTIFY_FLAG" val=""/>
</p:tagLst>
</file>

<file path=ppt/tags/tag53.xml><?xml version="1.0" encoding="utf-8"?>
<p:tagLst xmlns:p="http://schemas.openxmlformats.org/presentationml/2006/main">
  <p:tag name="KSO_WM_BEAUTIFY_FLAG" val=""/>
</p:tagLst>
</file>

<file path=ppt/tags/tag54.xml><?xml version="1.0" encoding="utf-8"?>
<p:tagLst xmlns:p="http://schemas.openxmlformats.org/presentationml/2006/main">
  <p:tag name="TABLE_ENDDRAG_ORIGIN_RECT" val="337*219"/>
  <p:tag name="TABLE_ENDDRAG_RECT" val="31*94*337*219"/>
</p:tagLst>
</file>

<file path=ppt/tags/tag55.xml><?xml version="1.0" encoding="utf-8"?>
<p:tagLst xmlns:p="http://schemas.openxmlformats.org/presentationml/2006/main">
  <p:tag name="TABLE_ENDDRAG_ORIGIN_RECT" val="337*97"/>
  <p:tag name="TABLE_ENDDRAG_RECT" val="31*281*337*97"/>
</p:tagLst>
</file>

<file path=ppt/tags/tag56.xml><?xml version="1.0" encoding="utf-8"?>
<p:tagLst xmlns:p="http://schemas.openxmlformats.org/presentationml/2006/main">
  <p:tag name="KSO_WM_BEAUTIFY_FLAG" val=""/>
</p:tagLst>
</file>

<file path=ppt/tags/tag57.xml><?xml version="1.0" encoding="utf-8"?>
<p:tagLst xmlns:p="http://schemas.openxmlformats.org/presentationml/2006/main">
  <p:tag name="KSO_WM_BEAUTIFY_FLAG" val=""/>
</p:tagLst>
</file>

<file path=ppt/tags/tag58.xml><?xml version="1.0" encoding="utf-8"?>
<p:tagLst xmlns:p="http://schemas.openxmlformats.org/presentationml/2006/main">
  <p:tag name="KSO_WM_BEAUTIFY_FLAG" val=""/>
</p:tagLst>
</file>

<file path=ppt/tags/tag59.xml><?xml version="1.0" encoding="utf-8"?>
<p:tagLst xmlns:p="http://schemas.openxmlformats.org/presentationml/2006/main">
  <p:tag name="KSO_WM_BEAUTIFY_FLAG" val=""/>
</p:tagLst>
</file>

<file path=ppt/tags/tag60.xml><?xml version="1.0" encoding="utf-8"?>
<p:tagLst xmlns:p="http://schemas.openxmlformats.org/presentationml/2006/main">
  <p:tag name="KSO_WM_BEAUTIFY_FLAG" val=""/>
</p:tagLst>
</file>

<file path=ppt/tags/tag61.xml><?xml version="1.0" encoding="utf-8"?>
<p:tagLst xmlns:p="http://schemas.openxmlformats.org/presentationml/2006/main">
  <p:tag name="KSO_WM_BEAUTIFY_FLAG" val=""/>
</p:tagLst>
</file>

<file path=ppt/tags/tag62.xml><?xml version="1.0" encoding="utf-8"?>
<p:tagLst xmlns:p="http://schemas.openxmlformats.org/presentationml/2006/main">
  <p:tag name="KSO_WM_BEAUTIFY_FLAG" val=""/>
</p:tagLst>
</file>

<file path=ppt/tags/tag63.xml><?xml version="1.0" encoding="utf-8"?>
<p:tagLst xmlns:p="http://schemas.openxmlformats.org/presentationml/2006/main">
  <p:tag name="KSO_WM_BEAUTIFY_FLAG" val=""/>
</p:tagLst>
</file>

<file path=ppt/tags/tag64.xml><?xml version="1.0" encoding="utf-8"?>
<p:tagLst xmlns:p="http://schemas.openxmlformats.org/presentationml/2006/main">
  <p:tag name="KSO_WM_DIAGRAM_VIRTUALLY_FRAME" val="{&quot;height&quot;:334.7,&quot;left&quot;:19.85,&quot;top&quot;:59.8,&quot;width&quot;:672.5788188976378}"/>
</p:tagLst>
</file>

<file path=ppt/tags/tag65.xml><?xml version="1.0" encoding="utf-8"?>
<p:tagLst xmlns:p="http://schemas.openxmlformats.org/presentationml/2006/main">
  <p:tag name="KSO_WM_BEAUTIFY_FLAG" val=""/>
</p:tagLst>
</file>

<file path=ppt/tags/tag66.xml><?xml version="1.0" encoding="utf-8"?>
<p:tagLst xmlns:p="http://schemas.openxmlformats.org/presentationml/2006/main">
  <p:tag name="KSO_WM_BEAUTIFY_FLAG" val=""/>
</p:tagLst>
</file>

<file path=ppt/tags/tag67.xml><?xml version="1.0" encoding="utf-8"?>
<p:tagLst xmlns:p="http://schemas.openxmlformats.org/presentationml/2006/main">
  <p:tag name="KSO_WM_BEAUTIFY_FLAG" val=""/>
</p:tagLst>
</file>

<file path=ppt/tags/tag68.xml><?xml version="1.0" encoding="utf-8"?>
<p:tagLst xmlns:p="http://schemas.openxmlformats.org/presentationml/2006/main">
  <p:tag name="KSO_WM_BEAUTIFY_FLAG" val=""/>
</p:tagLst>
</file>

<file path=ppt/tags/tag69.xml><?xml version="1.0" encoding="utf-8"?>
<p:tagLst xmlns:p="http://schemas.openxmlformats.org/presentationml/2006/main">
  <p:tag name="KSO_WM_BEAUTIFY_FLAG" val=""/>
</p:tagLst>
</file>

<file path=ppt/tags/tag70.xml><?xml version="1.0" encoding="utf-8"?>
<p:tagLst xmlns:p="http://schemas.openxmlformats.org/presentationml/2006/main">
  <p:tag name="KSO_WM_BEAUTIFY_FLAG" val=""/>
</p:tagLst>
</file>

<file path=ppt/tags/tag71.xml><?xml version="1.0" encoding="utf-8"?>
<p:tagLst xmlns:p="http://schemas.openxmlformats.org/presentationml/2006/main">
  <p:tag name="KSO_WM_BEAUTIFY_FLAG" val=""/>
</p:tagLst>
</file>

<file path=ppt/tags/tag72.xml><?xml version="1.0" encoding="utf-8"?>
<p:tagLst xmlns:p="http://schemas.openxmlformats.org/presentationml/2006/main">
  <p:tag name="KSO_WM_BEAUTIFY_FLAG" val=""/>
</p:tagLst>
</file>

<file path=ppt/tags/tag73.xml><?xml version="1.0" encoding="utf-8"?>
<p:tagLst xmlns:p="http://schemas.openxmlformats.org/presentationml/2006/main">
  <p:tag name="KSO_WM_BEAUTIFY_FLAG" val=""/>
</p:tagLst>
</file>

<file path=ppt/tags/tag74.xml><?xml version="1.0" encoding="utf-8"?>
<p:tagLst xmlns:p="http://schemas.openxmlformats.org/presentationml/2006/main">
  <p:tag name="KSO_WM_BEAUTIFY_FLAG" val=""/>
</p:tagLst>
</file>

<file path=ppt/tags/tag75.xml><?xml version="1.0" encoding="utf-8"?>
<p:tagLst xmlns:p="http://schemas.openxmlformats.org/presentationml/2006/main">
  <p:tag name="KSO_WM_BEAUTIFY_FLAG" val=""/>
</p:tagLst>
</file>

<file path=ppt/tags/tag76.xml><?xml version="1.0" encoding="utf-8"?>
<p:tagLst xmlns:p="http://schemas.openxmlformats.org/presentationml/2006/main">
  <p:tag name="KSO_WM_BEAUTIFY_FLAG" val=""/>
</p:tagLst>
</file>

<file path=ppt/tags/tag77.xml><?xml version="1.0" encoding="utf-8"?>
<p:tagLst xmlns:p="http://schemas.openxmlformats.org/presentationml/2006/main">
  <p:tag name="KSO_WM_BEAUTIFY_FLAG" val=""/>
</p:tagLst>
</file>

<file path=ppt/tags/tag78.xml><?xml version="1.0" encoding="utf-8"?>
<p:tagLst xmlns:p="http://schemas.openxmlformats.org/presentationml/2006/main">
  <p:tag name="KSO_WM_BEAUTIFY_FLAG" val=""/>
</p:tagLst>
</file>

<file path=ppt/tags/tag79.xml><?xml version="1.0" encoding="utf-8"?>
<p:tagLst xmlns:p="http://schemas.openxmlformats.org/presentationml/2006/main">
  <p:tag name="KSO_WM_BEAUTIFY_FLAG" val=""/>
</p:tagLst>
</file>

<file path=ppt/tags/tag80.xml><?xml version="1.0" encoding="utf-8"?>
<p:tagLst xmlns:p="http://schemas.openxmlformats.org/presentationml/2006/main">
  <p:tag name="KSO_WM_BEAUTIFY_FLAG" val=""/>
</p:tagLst>
</file>

<file path=ppt/tags/tag81.xml><?xml version="1.0" encoding="utf-8"?>
<p:tagLst xmlns:p="http://schemas.openxmlformats.org/presentationml/2006/main">
  <p:tag name="KSO_WM_BEAUTIFY_FLAG" val=""/>
</p:tagLst>
</file>

<file path=ppt/tags/tag82.xml><?xml version="1.0" encoding="utf-8"?>
<p:tagLst xmlns:p="http://schemas.openxmlformats.org/presentationml/2006/main">
  <p:tag name="KSO_WM_BEAUTIFY_FLAG" val=""/>
</p:tagLst>
</file>

<file path=ppt/tags/tag83.xml><?xml version="1.0" encoding="utf-8"?>
<p:tagLst xmlns:p="http://schemas.openxmlformats.org/presentationml/2006/main">
  <p:tag name="KSO_WM_BEAUTIFY_FLAG" val=""/>
</p:tagLst>
</file>

<file path=ppt/tags/tag84.xml><?xml version="1.0" encoding="utf-8"?>
<p:tagLst xmlns:p="http://schemas.openxmlformats.org/presentationml/2006/main">
  <p:tag name="KSO_WM_BEAUTIFY_FLAG" val=""/>
</p:tagLst>
</file>

<file path=ppt/tags/tag85.xml><?xml version="1.0" encoding="utf-8"?>
<p:tagLst xmlns:p="http://schemas.openxmlformats.org/presentationml/2006/main">
  <p:tag name="KSO_WM_BEAUTIFY_FLAG" val=""/>
</p:tagLst>
</file>

<file path=ppt/tags/tag86.xml><?xml version="1.0" encoding="utf-8"?>
<p:tagLst xmlns:p="http://schemas.openxmlformats.org/presentationml/2006/main">
  <p:tag name="KSO_WM_BEAUTIFY_FLAG" val=""/>
</p:tagLst>
</file>

<file path=ppt/tags/tag87.xml><?xml version="1.0" encoding="utf-8"?>
<p:tagLst xmlns:p="http://schemas.openxmlformats.org/presentationml/2006/main">
  <p:tag name="KSO_WM_BEAUTIFY_FLAG" val=""/>
</p:tagLst>
</file>

<file path=ppt/tags/tag88.xml><?xml version="1.0" encoding="utf-8"?>
<p:tagLst xmlns:p="http://schemas.openxmlformats.org/presentationml/2006/main">
  <p:tag name="KSO_WM_BEAUTIFY_FLAG" val=""/>
</p:tagLst>
</file>

<file path=ppt/tags/tag89.xml><?xml version="1.0" encoding="utf-8"?>
<p:tagLst xmlns:p="http://schemas.openxmlformats.org/presentationml/2006/main">
  <p:tag name="KSO_WM_BEAUTIFY_FLAG" val=""/>
</p:tagLst>
</file>

<file path=ppt/tags/tag90.xml><?xml version="1.0" encoding="utf-8"?>
<p:tagLst xmlns:p="http://schemas.openxmlformats.org/presentationml/2006/main">
  <p:tag name="KSO_WM_BEAUTIFY_FLAG" val=""/>
</p:tagLst>
</file>

<file path=ppt/tags/tag91.xml><?xml version="1.0" encoding="utf-8"?>
<p:tagLst xmlns:p="http://schemas.openxmlformats.org/presentationml/2006/main">
  <p:tag name="KSO_WM_BEAUTIFY_FLAG" val=""/>
</p:tagLst>
</file>

<file path=ppt/tags/tag92.xml><?xml version="1.0" encoding="utf-8"?>
<p:tagLst xmlns:p="http://schemas.openxmlformats.org/presentationml/2006/main">
  <p:tag name="KSO_WM_BEAUTIFY_FLAG" val=""/>
</p:tagLst>
</file>

<file path=ppt/tags/tag93.xml><?xml version="1.0" encoding="utf-8"?>
<p:tagLst xmlns:p="http://schemas.openxmlformats.org/presentationml/2006/main">
  <p:tag name="KSO_WM_BEAUTIFY_FLAG" val=""/>
</p:tagLst>
</file>

<file path=ppt/tags/tag94.xml><?xml version="1.0" encoding="utf-8"?>
<p:tagLst xmlns:p="http://schemas.openxmlformats.org/presentationml/2006/main">
  <p:tag name="KSO_WM_BEAUTIFY_FLAG" val=""/>
</p:tagLst>
</file>

<file path=ppt/tags/tag95.xml><?xml version="1.0" encoding="utf-8"?>
<p:tagLst xmlns:p="http://schemas.openxmlformats.org/presentationml/2006/main">
  <p:tag name="KSO_WM_BEAUTIFY_FLAG" val=""/>
</p:tagLst>
</file>

<file path=ppt/tags/tag96.xml><?xml version="1.0" encoding="utf-8"?>
<p:tagLst xmlns:p="http://schemas.openxmlformats.org/presentationml/2006/main">
  <p:tag name="KSO_WM_BEAUTIFY_FLAG" val=""/>
</p:tagLst>
</file>

<file path=ppt/tags/tag97.xml><?xml version="1.0" encoding="utf-8"?>
<p:tagLst xmlns:p="http://schemas.openxmlformats.org/presentationml/2006/main">
  <p:tag name="KSO_WM_BEAUTIFY_FLAG" val=""/>
</p:tagLst>
</file>

<file path=ppt/tags/tag98.xml><?xml version="1.0" encoding="utf-8"?>
<p:tagLst xmlns:p="http://schemas.openxmlformats.org/presentationml/2006/main">
  <p:tag name="KSO_WM_BEAUTIFY_FLAG" val=""/>
</p:tagLst>
</file>

<file path=ppt/tags/tag100.xml><?xml version="1.0" encoding="utf-8"?>
<p:tagLst xmlns:p="http://schemas.openxmlformats.org/presentationml/2006/main">
  <p:tag name="ISPRING_PRESENTATION_TITLE" val="PowerPoint 演示文稿"/>
  <p:tag name="COMMONDATA" val="eyJoZGlkIjoiZjVhNGJiMWVmZTg4ZjFhYWZhYWFiMzBkODkwYWRkZmUifQ=="/>
  <p:tag name="resource_record_key" val="{&quot;10&quot;:[50062586],&quot;29&quot;:[50000199,50000213],&quot;70&quot;:[3321432,3322025,3312417]}"/>
</p:tagLst>
</file>

<file path=ppt/theme/theme1.xml><?xml version="1.0" encoding="utf-8"?>
<a:theme xmlns:a="http://schemas.openxmlformats.org/drawingml/2006/main" name="Office 主题​​">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主题​​">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customXml/item1.xml><?xml version="1.0" encoding="utf-8"?>
<s:customData xmlns="http://www.wps.cn/officeDocument/2013/wpsCustomData" xmlns:s="http://www.wps.cn/officeDocument/2013/wpsCustomData">
  <extobjs>
    <extobj name="E657119C-6982-421D-8BA7-E74DEB70A7D9-2">
      <extobjdata type="E657119C-6982-421D-8BA7-E74DEB70A7D9" data="ewoJIkNhdGVnb3J5IiA6ICJmbG93IiwKCSJEZWZpbml0aW9uIiA6ICJKVGRDSlRJeWNHRm5aU1V5TWlVelFTVTNRaVV5TW5CaFpHUnBibWNsTWpJbE0wRXlNQ1V5UXlVeU1tOXlhV1Z1ZEdGMGFXOXVKVEl5SlROQkpUSXljRzl5ZEhKaGFYUWxNaklsTWtNbE1qSmlZV05yWjNKdmRXNWtRMjlzYjNJbE1qSWxNMEVsTWpKMGNtRnVjM0JoY21WdWRDVXlNaVV5UXlVeU1tZHlhV1JUYVhwbEpUSXlKVE5CTVRVbE1rTWxNakozYVdSMGFDVXlNaVV6UVRFeE9UWWxNa01sTWpKemFHOTNSM0pwWkNVeU1pVXpRWFJ5ZFdVbE1rTWxNakp5YVdOb1ZHVjRkQ1V5TWlVelFYUnlkV1VsTWtNbE1qSm9aV2xuYUhRbE1qSWxNMEV4TnpVMkpUZEVKVEpESlRJeVpXeGxiV1Z1ZEhNbE1qSWxNMEVsTjBJbE1qSnJRWGxvVkdkQ1JFRldNRFkwTVRFd0pUSXlKVE5CSlRkQ0pUSXlhV1FsTWpJbE0wRWxNakpyUVhsb1ZHZENSRUZXTURZME1URXdKVEl5SlRKREpUSXlibUZ0WlNVeU1pVXpRU1V5TW5SbGNtMXBibUYwYjNJbE1qSWxNa01sTWpKMGFYUnNaU1V5TWlVelFTVXlNaVV5TWlVeVF5VXlNbXhwYm1zbE1qSWxNMEVsTWpJbE1qSWxNa01sTWpKallYUmxaMjl5ZVNVeU1pVXpRU1V5TW1ac2IzY2xNaklsTWtNbE1qSmphR2xzWkhKbGJpVXlNaVV6UVNVMVFpVTFSQ1V5UXlVeU1uSmxjMmw2WlVScGNpVXlNaVV6UVNVMVFpVXlNblJzSlRJeUpUSkRKVEl5ZEhJbE1qSWxNa01sTWpKaWNpVXlNaVV5UXlVeU1tSnNKVEl5SlRKREpUSXliQ1V5TWlVeVF5VXlNblFsTWpJbE1rTWxNakp5SlRJeUpUSkRKVEl5WWlVeU1pVTFSQ1V5UXlVeU1tRjBkSEpwWW5WMFpTVXlNaVV6UVNVM1FpVXlNbU52Ym5SaGFXNWxjaVV5TWlVelFXWmhiSE5sSlRKREpUSXlkbWx6YVdKc1pTVXlNaVV6UVhSeWRXVWxNa01sTWpKeWIzUmhkR0ZpYkdVbE1qSWxNMEYwY25WbEpUSkRKVEl5YkdsdWEyRmliR1VsTWpJbE0wRjBjblZsSlRKREpUSXlZMjlzYkdGd2MyRmliR1VsTWpJbE0wRm1ZV3h6WlNVeVF5VXlNbU52Ykd4aGNITmxaQ1V5TWlVelFXWmhiSE5sSlRKREpUSXlabWw0WldSTWFXNXJKVEl5SlROQlptRnNjMlVsTWtNbE1qSnRZWEpyWlhKUFptWnpaWFFsTWpJbE0wRTFKVGRFSlRKREpUSXlaR0YwWVVGMGRISnBZblYwWlhNbE1qSWxNMEVsTlVJbE5VUWxNa01sTWpKd2NtOXdjeVV5TWlVelFTVTNRaVV5TW5nbE1qSWxNMEV6TVRndU56Y3lPVFE1TWpFNE56VWxNa01sTWpKNUpUSXlKVE5CTnpBbE1rTWxNakozSlRJeUpUTkJNVEF3SlRKREpUSXlhQ1V5TWlVelFUVXdKVEpESlRJeWVtbHVaR1Y0SlRJeUpUTkJNU1V5UXlVeU1tRnVaMnhsSlRJeUpUTkJNQ1UzUkNVeVF5VXlNbk5vWVhCbFUzUjViR1VsTWpJbE0wRWxOMElsTWpKaGJIQm9ZU1V5TWlVelFURWxOMFFsTWtNbE1qSnNhVzVsVTNSNWJHVWxNaklsTTBFbE4wSWxOMFFsTWtNbE1qSm1hV3hzVTNSNWJHVWxNaklsTTBFbE4wSWxOMFFsTWtNbE1qSjBhR1Z0WlNVeU1pVXpRU1UzUWlVeU1uTjBlV3hsVG1GdFpTVXlNaVV6UVNVeU1tNXZjbTFoYkNVeU1pVXlReVV5TW1OdmJHOXlUbUZ0WlNVeU1pVXpRU1V5TW0xMWJIUnBZMjlzYjNKZmRHaGxiV1UwSlRJeUpUZEVKVEpESlRJeWNHRjBhQ1V5TWlVelFTVTFRaVUzUWlVeU1tRmpkR2x2Ym5NbE1qSWxNMEVsTlVJbE4wSWxNakpoWTNScGIyNGxNaklsTTBFbE1qSnRiM1psSlRJeUpUSkRKVEl5ZUNVeU1pVXpRU1V5TWsxaGRHZ3ViV2x1S0hjbE1rTm9LU1V5UmpNbE1qSWxNa01sTWpKNUpUSXlKVE5CSlRJeU1DVXlNaVUzUkNVeVF5VTNRaVV5TW1GamRHbHZiaVV5TWlVelFTVXlNbXhwYm1VbE1qSWxNa01sTWpKNEpUSXlKVE5CSlRJeWR5MU5ZWFJvTG0xcGJpaDNKVEpEYUNrbE1rWXpKVEl5SlRKREpUSXllU1V5TWlVelFTVXlNakFsTWpJbE4wUWxNa01sTjBJbE1qSmhZM1JwYjI0bE1qSWxNMEVsTWpKamRYSjJaU1V5TWlVeVF5VXlNbmd4SlRJeUpUTkJKVEl5ZHlVeVFrMWhkR2d1YldsdUtIY2xNa05vS1NVeVJqTWxNa1l6SlRJeUpUSkRKVEl5ZVRFbE1qSWxNMEVsTWpJd0pUSXlKVEpESlRJeWVESWxNaklsTTBFbE1qSjNKVEpDVFdGMGFDNXRhVzRvZHlVeVEyZ3BKVEpHTXlVeVJqTWxNaklsTWtNbE1qSjVNaVV5TWlVelFTVXlNbWdsTWpJbE1rTWxNako0SlRJeUpUTkJKVEl5ZHkxTllYUm9MbTFwYmloM0pUSkRhQ2tsTWtZekpUSXlKVEpESlRJeWVTVXlNaVV6UVNVeU1tZ2xNaklsTjBRbE1rTWxOMElsTWpKaFkzUnBiMjRsTWpJbE0wRWxNakpzYVc1bEpUSXlKVEpESlRJeWVDVXlNaVV6UVNVeU1rMWhkR2d1YldsdUtIY2xNa05vS1NVeVJqTWxNaklsTWtNbE1qSjVKVEl5SlROQkpUSXlhQ1V5TWlVM1JDVXlReVUzUWlVeU1tRmpkR2x2YmlVeU1pVXpRU1V5TW1OMWNuWmxKVEl5SlRKREpUSXllREVsTWpJbE0wRWxNakl0VFdGMGFDNXRhVzRvZHlVeVEyZ3BKVEpHTXlVeVJqTWxNaklsTWtNbE1qSjVNU1V5TWlVelFTVXlNbWdsTWpJbE1rTWxNako0TWlVeU1pVXpRU1V5TWkxTllYUm9MbTFwYmloM0pUSkRhQ2tsTWtZekpUSkdNeVV5TWlVeVF5VXlNbmt5SlRJeUpUTkJKVEl5TUNVeU1pVXlReVV5TW5nbE1qSWxNMEVsTWpKTllYUm9MbTFwYmloM0pUSkRhQ2tsTWtZekpUSXlKVEpESlRJeWVTVXlNaVV6UVNVeU1qQWxNaklsTjBRbE1rTWxOMElsTWpKaFkzUnBiMjRsTWpJbE0wRWxNakpqYkc5elpTVXlNaVUzUkNVMVJDVTNSQ1UxUkNVeVF5VXlNbVp2Ym5SVGRIbHNaU1V5TWlVelFTVTNRaVUzUkNVeVF5VXlNblJsZUhSQ2JHOWpheVV5TWlVelFTVTFRaVUzUWlVeU1uQnZjMmwwYVc5dUpUSXlKVE5CSlRkQ0pUSXllQ1V5TWlVelFURXdKVEpESlRJeWVTVXlNaVV6UVRBbE1rTWxNakozSlRJeUpUTkJKVEl5ZHkweU1DVXlNaVV5UXlVeU1tZ2xNaklsTTBFbE1qSm9KVEl5SlRkRUpUSkRKVEl5ZEdWNGRDVXlNaVV6UVNVeU1pVkZOU1ZDUXlVNE1DVkZOU1ZCTnlVNFFpVXlNaVUzUkNVMVJDVXlReVV5TW1GdVkyaHZjbk1sTWpJbE0wRWxOVUlsTjBJbE1qSjRKVEl5SlROQkpUSXlkeVV5UmpJbE1qSWxNa01sTWpKNUpUSXlKVE5CSlRJeU1DVXlNaVUzUkNVeVF5VTNRaVV5TW5nbE1qSWxNMEVsTWpKM0pUSkdNaVV5TWlVeVF5VXlNbmtsTWpJbE0wRWxNakpvSlRJeUpUZEVKVEpESlRkQ0pUSXllQ1V5TWlVelFTVXlNakFsTWpJbE1rTWxNako1SlRJeUpUTkJKVEl5YUNVeVJqSWxNaklsTjBRbE1rTWxOMElsTWpKNEpUSXlKVE5CSlRJeWR5VXlNaVV5UXlVeU1ua2xNaklsTTBFbE1qSm9KVEpHTWlVeU1pVTNSQ1UxUkNVM1JDVXlReVV5TW5kdlZGbGtZbWg1YkhBeU5qZzVPVGNsTWpJbE0wRWxOMElsTWpKcFpDVXlNaVV6UVNVeU1uZHZWRmxrWW1oNWJIQXlOamc1T1RjbE1qSWxNa01sTWpKdVlXMWxKVEl5SlROQkpUSXljSEp2WTJWemN5VXlNaVV5UXlVeU1uUnBkR3hsSlRJeUpUTkJKVEl5SlRJeUpUSkRKVEl5YkdsdWF5VXlNaVV6UVNVeU1pVXlNaVV5UXlVeU1tTmhkR1ZuYjNKNUpUSXlKVE5CSlRJeVpteHZkeVV5TWlVeVF5VXlNbU5vYVd4a2NtVnVKVEl5SlROQkpUVkNKVFZFSlRKREpUSXljbVZ6YVhwbFJHbHlKVEl5SlROQkpUVkNKVEl5ZEd3bE1qSWxNa01sTWpKMGNpVXlNaVV5UXlVeU1tSnlKVEl5SlRKREpUSXlZbXdsTWpJbE1rTWxNakpzSlRJeUpUSkRKVEl5ZENVeU1pVXlReVV5TW5JbE1qSWxNa01sTWpKaUpUSXlKVFZFSlRKREpUSXlZWFIwY21saWRYUmxKVEl5SlROQkpUZENKVEl5WTI5dWRHRnBibVZ5SlRJeUpUTkJabUZzYzJVbE1rTWxNakoyYVhOcFlteGxKVEl5SlROQmRISjFaU1V5UXlVeU1uSnZkR0YwWVdKc1pTVXlNaVV6UVhSeWRXVWxNa01sTWpKc2FXNXJZV0pzWlNVeU1pVXpRWFJ5ZFdVbE1rTWxNakpqYjJ4c1lYQnpZV0pzWlNVeU1pVXpRV1poYkhObEpUSkRKVEl5WTI5c2JHRndjMlZrSlRJeUpUTkJabUZzYzJVbE1rTWxNakptYVhobFpFeHBibXNsTWpJbE0wRm1ZV3h6WlNVeVF5VXlNbTFoY210bGNrOW1abk5sZENVeU1pVXpRVFVsTjBRbE1rTWxNakprWVhSaFFYUjBjbWxpZFhSbGN5VXlNaVV6UVNVMVFpVTFSQ1V5UXlVeU1uQnliM0J6SlRJeUpUTkJKVGRDSlRJeWVDVXlNaVV6UVRJNE1pNDFNak14T1RNek5Ua3pOelVsTWtNbE1qSjVKVEl5SlROQk1UY3lKVEpESlRJeWR5VXlNaVV6UVRFM01pNDBPVGsxTVRFM01UZzNOU1V5UXlVeU1tZ2xNaklsTTBFMU5pVXlReVV5TW5wcGJtUmxlQ1V5TWlVelFUSWxNa01sTWpKaGJtZHNaU1V5TWlVelFUQWxOMFFsTWtNbE1qSnphR0Z3WlZOMGVXeGxKVEl5SlROQkpUZENKVEl5WVd4d2FHRWxNaklsTTBFeEpUZEVKVEpESlRJeWJHbHVaVk4wZVd4bEpUSXlKVE5CSlRkQ0pUZEVKVEpESlRJeVptbHNiRk4wZVd4bEpUSXlKVE5CSlRkQ0pUZEVKVEpESlRJeWRHaGxiV1VsTWpJbE0wRWxOMElsTWpKemRIbHNaVTVoYldVbE1qSWxNMEVsTWpKdWIzSnRZV3dsTWpJbE1rTWxNakpqYjJ4dmNrNWhiV1VsTWpJbE0wRWxNakp0ZFd4MGFXTnZiRzl5WDNSb1pXMWxOQ1V5TWlVM1JDVXlReVV5TW5CaGRHZ2xNaklsTTBFbE5VSWxOMElsTWpKaFkzUnBiMjV6SlRJeUpUTkJKVFZDSlRkQ0pUSXlZV04wYVc5dUpUSXlKVE5CSlRJeWJXOTJaU1V5TWlVeVF5VXlNbmdsTWpJbE0wRWxNakl3SlRJeUpUSkRKVEl5ZVNVeU1pVXpRU1V5TWpBbE1qSWxOMFFsTWtNbE4wSWxNakpoWTNScGIyNGxNaklsTTBFbE1qSnNhVzVsSlRJeUpUSkRKVEl5ZUNVeU1pVXpRU1V5TW5jbE1qSWxNa01sTWpKNUpUSXlKVE5CSlRJeU1DVXlNaVUzUkNVeVF5VTNRaVV5TW1GamRHbHZiaVV5TWlVelFTVXlNbXhwYm1VbE1qSWxNa01sTWpKNEpUSXlKVE5CSlRJeWR5VXlNaVV5UXlVeU1ua2xNaklsTTBFbE1qSm9KVEl5SlRkRUpUSkRKVGRDSlRJeVlXTjBhVzl1SlRJeUpUTkJKVEl5YkdsdVpTVXlNaVV5UXlVeU1uZ2xNaklsTTBFbE1qSXdKVEl5SlRKREpUSXllU1V5TWlVelFTVXlNbWdsTWpJbE4wUWxNa01sTjBJbE1qSmhZM1JwYjI0bE1qSWxNMEVsTWpKamJHOXpaU1V5TWlVM1JDVTFSQ1UzUkNVMVJDVXlReVV5TW1admJuUlRkSGxzWlNVeU1pVXpRU1UzUWlVM1JDVXlReVV5TW5SbGVIUkNiRzlqYXlVeU1pVXpRU1UxUWlVM1FpVXlNbkJ2YzJsMGFXOXVKVEl5SlROQkpUZENKVEl5ZUNVeU1pVXpRVEV3SlRKREpUSXllU1V5TWlVelFUQWxNa01sTWpKM0pUSXlKVE5CSlRJeWR5MHlNQ1V5TWlVeVF5VXlNbWdsTWpJbE0wRWxNakpvSlRJeUpUZEVKVEpESlRJeWRHVjRkQ1V5TWlVelFTVXlNaVZGTmlVNVF5VkJReVZGTlNVNVF5VkNNRk5UU0NWRk55VTVPU1ZDUWlWRk5TVkNSQ1U1TlcxMU1ERWxNaklsTjBRbE5VUWxNa01sTWpKaGJtTm9iM0p6SlRJeUpUTkJKVFZDSlRkQ0pUSXllQ1V5TWlVelFTVXlNbmNsTWtZeUpUSXlKVEpESlRJeWVTVXlNaVV6UVNVeU1qQWxNaklsTjBRbE1rTWxOMElsTWpKNEpUSXlKVE5CSlRJeWR5VXlSaklsTWpJbE1rTWxNako1SlRJeUpUTkJKVEl5YUNVeU1pVTNSQ1V5UXlVM1FpVXlNbmdsTWpJbE0wRWxNakl3SlRJeUpUSkRKVEl5ZVNVeU1pVXpRU1V5TW1nbE1rWXlKVEl5SlRkRUpUSkRKVGRDSlRJeWVDVXlNaVV6UVNVeU1uY2xNaklsTWtNbE1qSjVKVEl5SlROQkpUSXlhQ1V5UmpJbE1qSWxOMFFsTlVRbE4wUWxNa01sTWpKV1dWZDVSa2hCYm1KR056UXhOemN4SlRJeUpUTkJKVGRDSlRJeWFXUWxNaklsTTBFbE1qSldXVmQ1UmtoQmJtSkdOelF4TnpjeEpUSXlKVEpESlRJeWJtRnRaU1V5TWlVelFTVXlNbVJsWTJsemFXOXVKVEl5SlRKREpUSXlkR2wwYkdVbE1qSWxNMEVsTWpJbE1qSWxNa01sTWpKc2FXNXJKVEl5SlROQkpUSXlKVEl5SlRKREpUSXlZMkYwWldkdmNua2xNaklsTTBFbE1qSm1iRzkzSlRJeUpUSkRKVEl5WTJocGJHUnlaVzRsTWpJbE0wRWxOVUlsTlVRbE1rTWxNakp5WlhOcGVtVkVhWElsTWpJbE0wRWxOVUlsTWpKMGJDVXlNaVV5UXlVeU1uUnlKVEl5SlRKREpUSXlZbklsTWpJbE1rTWxNakppYkNVeU1pVXlReVV5TW13bE1qSWxNa01sTWpKMEpUSXlKVEpESlRJeWNpVXlNaVV5UXlVeU1tSWxNaklsTlVRbE1rTWxNakpoZEhSeWFXSjFkR1VsTWpJbE0wRWxOMElsTWpKamIyNTBZV2x1WlhJbE1qSWxNMEZtWVd4elpTVXlReVV5TW5acGMybGliR1VsTWpJbE0wRjBjblZsSlRKREpUSXljbTkwWVhSaFlteGxKVEl5SlROQmRISjFaU1V5UXlVeU1teHBibXRoWW14bEpUSXlKVE5CZEhKMVpTVXlReVV5TW1OdmJHeGhjSE5oWW14bEpUSXlKVE5CWm1Gc2MyVWxNa01sTWpKamIyeHNZWEJ6WldRbE1qSWxNMEZtWVd4elpTVXlReVV5TW1acGVHVmtUR2x1YXlVeU1pVXpRV1poYkhObEpUSkRKVEl5YldGeWEyVnlUMlptYzJWMEpUSXlKVE5CTlNVM1JDVXlReVV5TW1SaGRHRkJkSFJ5YVdKMWRHVnpKVEl5SlROQkpUVkNKVFZFSlRKREpUSXljSEp2Y0hNbE1qSWxNMEVsTjBJbE1qSjRKVEl5SlROQk1qZ3dMakkzTWprME9USXhPRGMxSlRKREpUSXllU1V5TWlVelFUSTRNQ1V5UXlVeU1uY2xNaklsTTBFeE56Y2xNa01sTWpKb0pUSXlKVE5CTnpBbE1rTWxNako2YVc1a1pYZ2xNaklsTTBFekpUSkRKVEl5WVc1bmJHVWxNaklsTTBFd0pUZEVKVEpESlRJeWMyaGhjR1ZUZEhsc1pTVXlNaVV6UVNVM1FpVXlNbUZzY0doaEpUSXlKVE5CTVNVM1JDVXlReVV5TW14cGJtVlRkSGxzWlNVeU1pVXpRU1UzUWlVM1JDVXlReVV5TW1acGJHeFRkSGxzWlNVeU1pVXpRU1UzUWlVM1JDVXlReVV5TW5Sb1pXMWxKVEl5SlROQkpUZENKVEl5YzNSNWJHVk9ZVzFsSlRJeUpUTkJKVEl5Ym05eWJXRnNKVEl5SlRKREpUSXlZMjlzYjNKT1lXMWxKVEl5SlROQkpUSXliWFZzZEdsamIyeHZjbDkwYUdWdFpUUWxNaklsTjBRbE1rTWxNakp3WVhSb0pUSXlKVE5CSlRWQ0pUZENKVEl5WVdOMGFXOXVjeVV5TWlVelFTVTFRaVUzUWlVeU1tRmpkR2x2YmlVeU1pVXpRU1V5TW0xdmRtVWxNaklsTWtNbE1qSjRKVEl5SlROQkpUSXlNQ1V5TWlVeVF5VXlNbmtsTWpJbE0wRWxNakpvSlRKR01pVXlNaVUzUkNVeVF5VTNRaVV5TW1GamRHbHZiaVV5TWlVelFTVXlNbXhwYm1VbE1qSWxNa01sTWpKNEpUSXlKVE5CSlRJeWR5VXlSaklsTWpJbE1rTWxNako1SlRJeUpUTkJKVEl5TUNVeU1pVTNSQ1V5UXlVM1FpVXlNbUZqZEdsdmJpVXlNaVV6UVNVeU1teHBibVVsTWpJbE1rTWxNako0SlRJeUpUTkJKVEl5ZHlVeU1pVXlReVV5TW5rbE1qSWxNMEVsTWpKb0pUSkdNaVV5TWlVM1JDVXlReVUzUWlVeU1tRmpkR2x2YmlVeU1pVXpRU1V5TW14cGJtVWxNaklsTWtNbE1qSjRKVEl5SlROQkpUSXlkeVV5UmpJbE1qSWxNa01sTWpKNUpUSXlKVE5CSlRJeWFDVXlNaVUzUkNVeVF5VTNRaVV5TW1GamRHbHZiaVV5TWlVelFTVXlNbXhwYm1VbE1qSWxNa01sTWpKNEpUSXlKVE5CSlRJeU1DVXlNaVV5UXlVeU1ua2xNaklsTTBFbE1qSm9KVEpHTWlVeU1pVTNSQ1V5UXlVM1FpVXlNbUZqZEdsdmJpVXlNaVV6UVNVeU1tTnNiM05sSlRJeUpUZEVKVFZFSlRkRUpUVkVKVEpESlRJeVptOXVkRk4wZVd4bEpUSXlKVE5CSlRkQ0pUZEVKVEpESlRJeWRHVjRkRUpzYjJOckpUSXlKVE5CSlRWQ0pUZENKVEl5Y0c5emFYUnBiMjRsTWpJbE0wRWxOMElsTWpKNEpUSXlKVE5CTVRBbE1rTWxNako1SlRJeUpUTkJNQ1V5UXlVeU1uY2xNaklsTTBFbE1qSjNMVEl3SlRJeUpUSkRKVEl5YUNVeU1pVXpRU1V5TW1nbE1qSWxOMFFsTWtNbE1qSjBaWGgwSlRJeUpUTkJKVEl5SlVVNEpVSkVKVUZHSlVVMEpVSkNKVUkySlVVM0pUaEZKVUZHSlVVMUpVRXlKVGd6SlVVMkpVSkdKVGd3SlVVMkpVSTBKVUpDSlVVMkpUZzRKVGt3SlVVMUpUaEJKVGxHSlVWR0pVSkRKVGxHSlRJeUpUZEVKVFZFSlRKREpUSXlZVzVqYUc5eWN5VXlNaVV6UVNVMVFpVTNRaVV5TW5nbE1qSWxNMEVsTWpKM0pUSkdNaVV5TWlVeVF5VXlNbmtsTWpJbE0wRWxNakl3SlRJeUpUZEVKVEpESlRkQ0pUSXllQ1V5TWlVelFTVXlNbmNsTWtZeUpUSXlKVEpESlRJeWVTVXlNaVV6UVNVeU1tZ2xNaklsTjBRbE1rTWxOMElsTWpKNEpUSXlKVE5CSlRJeU1DVXlNaVV5UXlVeU1ua2xNaklsTTBFbE1qSm9KVEpHTWlVeU1pVTNSQ1V5UXlVM1FpVXlNbmdsTWpJbE0wRWxNakozSlRJeUpUSkRKVEl5ZVNVeU1pVXpRU1V5TW1nbE1rWXlKVEl5SlRkRUpUVkVKVGRFSlRKREpUSXlWVkZXUlhwdFpXTnFSVGd4TXpBMU5TVXlNaVV6UVNVM1FpVXlNbWxrSlRJeUpUTkJKVEl5VlZGV1JYcHRaV05xUlRneE16QTFOU1V5TWlVeVF5VXlNbTVoYldVbE1qSWxNMEVsTWpKd2NtOWpaWE56SlRJeUpUSkRKVEl5ZEdsMGJHVWxNaklsTTBFbE1qSWxNaklsTWtNbE1qSnNhVzVySlRJeUpUTkJKVEl5SlRJeUpUSkRKVEl5WTJGMFpXZHZjbmtsTWpJbE0wRWxNakptYkc5M0pUSXlKVEpESlRJeVkyaHBiR1J5Wlc0bE1qSWxNMEVsTlVJbE5VUWxNa01sTWpKeVpYTnBlbVZFYVhJbE1qSWxNMEVsTlVJbE1qSjBiQ1V5TWlVeVF5VXlNblJ5SlRJeUpUSkRKVEl5WW5JbE1qSWxNa01sTWpKaWJDVXlNaVV5UXlVeU1td2xNaklsTWtNbE1qSjBKVEl5SlRKREpUSXljaVV5TWlVeVF5VXlNbUlsTWpJbE5VUWxNa01sTWpKaGRIUnlhV0oxZEdVbE1qSWxNMEVsTjBJbE1qSmpiMjUwWVdsdVpYSWxNaklsTTBGbVlXeHpaU1V5UXlVeU1uWnBjMmxpYkdVbE1qSWxNMEYwY25WbEpUSkRKVEl5Y205MFlYUmhZbXhsSlRJeUpUTkJkSEoxWlNVeVF5VXlNbXhwYm10aFlteGxKVEl5SlROQmRISjFaU1V5UXlVeU1tTnZiR3hoY0hOaFlteGxKVEl5SlROQlptRnNjMlVsTWtNbE1qSmpiMnhzWVhCelpXUWxNaklsTTBGbVlXeHpaU1V5UXlVeU1tWnBlR1ZrVEdsdWF5VXlNaVV6UVdaaGJITmxKVEpESlRJeWJXRnlhMlZ5VDJabWMyVjBKVEl5SlROQk5TVTNSQ1V5UXlVeU1tUmhkR0ZCZEhSeWFXSjFkR1Z6SlRJeUpUTkJKVFZDSlRWRUpUSkRKVEl5Y0hKdmNITWxNaklsTTBFbE4wSWxNako0SlRJeUpUTkJNalkzTGpRek1UWTBNRFl5TlNVeVF5VXlNbmtsTWpJbE0wRTFNRFFsTWtNbE1qSjNKVEl5SlROQk1qQXlMalk0TWpZeE56RTROelVsTWtNbE1qSm9KVEl5SlROQk5UWWxNa01sTWpKNmFXNWtaWGdsTWpJbE0wRTFKVEpESlRJeVlXNW5iR1VsTWpJbE0wRXdKVGRFSlRKREpUSXljMmhoY0dWVGRIbHNaU1V5TWlVelFTVTNRaVV5TW1Gc2NHaGhKVEl5SlROQk1TVTNSQ1V5UXlVeU1teHBibVZUZEhsc1pTVXlNaVV6UVNVM1FpVTNSQ1V5UXlVeU1tWnBiR3hUZEhsc1pTVXlNaVV6UVNVM1FpVTNSQ1V5UXlVeU1uUm9aVzFsSlRJeUpUTkJKVGRDSlRJeWMzUjViR1ZPWVcxbEpUSXlKVE5CSlRJeWJtOXliV0ZzSlRJeUpUSkRKVEl5WTI5c2IzSk9ZVzFsSlRJeUpUTkJKVEl5YlhWc2RHbGpiMnh2Y2w5MGFHVnRaVFFsTWpJbE4wUWxNa01sTWpKd1lYUm9KVEl5SlROQkpUVkNKVGRDSlRJeVlXTjBhVzl1Y3lVeU1pVXpRU1UxUWlVM1FpVXlNbUZqZEdsdmJpVXlNaVV6UVNVeU1tMXZkbVVsTWpJbE1rTWxNako0SlRJeUpUTkJKVEl5TUNVeU1pVXlReVV5TW5rbE1qSWxNMEVsTWpJd0pUSXlKVGRFSlRKREpUZENKVEl5WVdOMGFXOXVKVEl5SlROQkpUSXliR2x1WlNVeU1pVXlReVV5TW5nbE1qSWxNMEVsTWpKM0pUSXlKVEpESlRJeWVTVXlNaVV6UVNVeU1qQWxNaklsTjBRbE1rTWxOMElsTWpKaFkzUnBiMjRsTWpJbE0wRWxNakpzYVc1bEpUSXlKVEpESlRJeWVDVXlNaVV6UVNVeU1uY2xNaklsTWtNbE1qSjVKVEl5SlROQkpUSXlhQ1V5TWlVM1JDVXlReVUzUWlVeU1tRmpkR2x2YmlVeU1pVXpRU1V5TW14cGJtVWxNaklsTWtNbE1qSjRKVEl5SlROQkpUSXlNQ1V5TWlVeVF5VXlNbmtsTWpJbE0wRWxNakpvSlRJeUpUZEVKVEpESlRkQ0pUSXlZV04wYVc5dUpUSXlKVE5CSlRJeVkyeHZjMlVsTWpJbE4wUWxOVVFsTjBRbE5VUWxNa01sTWpKbWIyNTBVM1I1YkdVbE1qSWxNMEVsTjBJbE4wUWxNa01sTWpKMFpYaDBRbXh2WTJzbE1qSWxNMEVsTlVJbE4wSWxNakp3YjNOcGRHbHZiaVV5TWlVelFTVTNRaVV5TW5nbE1qSWxNMEV4TUNVeVF5VXlNbmtsTWpJbE0wRXdKVEpESlRJeWR5VXlNaVV6UVNVeU1uY3RNakFsTWpJbE1rTWxNakpvSlRJeUpUTkJKVEl5YUNVeU1pVTNSQ1V5UXlVeU1uUmxlSFFsTWpJbE0wRWxNaklsUlRZbFFUTWxPREFsUlRZbE9VWWxRVFZHU1ZSVEpVVTJKVGsxSlVJd0pVVTJKVGhFSlVGRkpVVTBKVUk0SlRoRkpVVTFKVGhHSlRneUpVVTJKVGsxSlVJd0pVVTRKVUZGSlVKRkpVVTNKVUpFSlVGRkpUSXlKVGRFSlRWRUpUSkRKVEl5WVc1amFHOXljeVV5TWlVelFTVTFRaVUzUWlVeU1uZ2xNaklsTTBFbE1qSjNKVEpHTWlVeU1pVXlReVV5TW5rbE1qSWxNMEVsTWpJd0pUSXlKVGRFSlRKREpUZENKVEl5ZUNVeU1pVXpRU1V5TW5jbE1rWXlKVEl5SlRKREpUSXllU1V5TWlVelFTVXlNbWdsTWpJbE4wUWxNa01sTjBJbE1qSjRKVEl5SlROQkpUSXlNQ1V5TWlVeVF5VXlNbmtsTWpJbE0wRWxNakpvSlRKR01pVXlNaVUzUkNVeVF5VTNRaVV5TW5nbE1qSWxNMEVsTWpKM0pUSXlKVEpESlRJeWVTVXlNaVV6UVNVeU1tZ2xNa1l5SlRJeUpUZEVKVFZFSlRkRUpUSkRKVEl5VjNCcVprOUtWMHBVZERNek1EUTRNQ1V5TWlVelFTVTNRaVV5TW1sa0pUSXlKVE5CSlRJeVYzQnFaazlLVjBwVWRETXpNRFE0TUNVeU1pVXlReVV5TW01aGJXVWxNaklsTTBFbE1qSndjbTlqWlhOekpUSXlKVEpESlRJeWRHbDBiR1VsTWpJbE0wRWxNaklsTWpJbE1rTWxNakpzYVc1ckpUSXlKVE5CSlRJeUpUSXlKVEpESlRJeVkyRjBaV2R2Y25rbE1qSWxNMEVsTWpKbWJHOTNKVEl5SlRKREpUSXlZMmhwYkdSeVpXNGxNaklsTTBFbE5VSWxOVVFsTWtNbE1qSnlaWE5wZW1WRWFYSWxNaklsTTBFbE5VSWxNakowYkNVeU1pVXlReVV5TW5SeUpUSXlKVEpESlRJeVluSWxNaklsTWtNbE1qSmliQ1V5TWlVeVF5VXlNbXdsTWpJbE1rTWxNakowSlRJeUpUSkRKVEl5Y2lVeU1pVXlReVV5TW1JbE1qSWxOVVFsTWtNbE1qSmhkSFJ5YVdKMWRHVWxNaklsTTBFbE4wSWxNakpqYjI1MFlXbHVaWElsTWpJbE0wRm1ZV3h6WlNVeVF5VXlNblpwYzJsaWJHVWxNaklsTTBGMGNuVmxKVEpESlRJeWNtOTBZWFJoWW14bEpUSXlKVE5CZEhKMVpTVXlReVV5TW14cGJtdGhZbXhsSlRJeUpUTkJkSEoxWlNVeVF5VXlNbU52Ykd4aGNITmhZbXhsSlRJeUpUTkJabUZzYzJVbE1rTWxNakpqYjJ4c1lYQnpaV1FsTWpJbE0wRm1ZV3h6WlNVeVF5VXlNbVpwZUdWa1RHbHVheVV5TWlVelFXWmhiSE5sSlRKREpUSXliV0Z5YTJWeVQyWm1jMlYwSlRJeUpUTkJOU1UzUkNVeVF5VXlNbVJoZEdGQmRIUnlhV0oxZEdWekpUSXlKVE5CSlRWQ0pUVkVKVEpESlRJeWNISnZjSE1sTWpJbE0wRWxOMElsTWpKNEpUSXlKVE5CTXpZMExqSTNNamswT1RJeE9EYzFKVEpESlRJeWVTVXlNaVV6UVRRd01pVXlReVV5TW5jbE1qSWxNMEV4TXpnbE1rTWxNakpvSlRJeUpUTkJOVEFsTWtNbE1qSjZhVzVrWlhnbE1qSWxNMEUwSlRKREpUSXlZVzVuYkdVbE1qSWxNMEV3SlRkRUpUSkRKVEl5YzJoaGNHVlRkSGxzWlNVeU1pVXpRU1UzUWlVeU1tRnNjR2hoSlRJeUpUTkJNU1UzUkNVeVF5VXlNbXhwYm1WVGRIbHNaU1V5TWlVelFTVTNRaVUzUkNVeVF5VXlNbVpwYkd4VGRIbHNaU1V5TWlVelFTVTNRaVUzUkNVeVF5VXlNblJvWlcxbEpUSXlKVE5CSlRkQ0pUSXljM1I1YkdWT1lXMWxKVEl5SlROQkpUSXlibTl5YldGc0pUSXlKVEpESlRJeVkyOXNiM0pPWVcxbEpUSXlKVE5CSlRJeWJYVnNkR2xqYjJ4dmNsOTBhR1Z0WlRRbE1qSWxOMFFsTWtNbE1qSndZWFJvSlRJeUpUTkJKVFZDSlRkQ0pUSXlZV04wYVc5dWN5VXlNaVV6UVNVMVFpVTNRaVV5TW1GamRHbHZiaVV5TWlVelFTVXlNbTF2ZG1VbE1qSWxNa01sTWpKNEpUSXlKVE5CSlRJeU1DVXlNaVV5UXlVeU1ua2xNaklsTTBFbE1qSXdKVEl5SlRkRUpUSkRKVGRDSlRJeVlXTjBhVzl1SlRJeUpUTkJKVEl5YkdsdVpTVXlNaVV5UXlVeU1uZ2xNaklsTTBFbE1qSjNKVEl5SlRKREpUSXllU1V5TWlVelFTVXlNakFsTWpJbE4wUWxNa01sTjBJbE1qSmhZM1JwYjI0bE1qSWxNMEVsTWpKc2FXNWxKVEl5SlRKREpUSXllQ1V5TWlVelFTVXlNbmNsTWpJbE1rTWxNako1SlRJeUpUTkJKVEl5YUNVeU1pVTNSQ1V5UXlVM1FpVXlNbUZqZEdsdmJpVXlNaVV6UVNVeU1teHBibVVsTWpJbE1rTWxNako0SlRJeUpUTkJKVEl5TUNVeU1pVXlReVV5TW5rbE1qSWxNMEVsTWpKb0pUSXlKVGRFSlRKREpUZENKVEl5WVdOMGFXOXVKVEl5SlROQkpUSXlZMnh2YzJVbE1qSWxOMFFsTlVRbE4wUWxOVVFsTWtNbE1qSm1iMjUwVTNSNWJHVWxNaklsTTBFbE4wSWxOMFFsTWtNbE1qSjBaWGgwUW14dlkyc2xNaklsTTBFbE5VSWxOMElsTWpKd2IzTnBkR2x2YmlVeU1pVXpRU1UzUWlVeU1uZ2xNaklsTTBFeE1DVXlReVV5TW5rbE1qSWxNMEV3SlRKREpUSXlkeVV5TWlVelFTVXlNbmN0TWpBbE1qSWxNa01sTWpKb0pUSXlKVE5CSlRJeWFDVXlNaVUzUkNVeVF5VXlNblJsZUhRbE1qSWxNMEVsTWpJbFJUa2xPRGNsT0VRbFJUWWxPVFlsUWpBbFJUa2xPRFVsT0VRbFJUY2xRa1FsUVVVbFJUY2xPRVVsUVVZbFJUVWxRVElsT0RNbE1qSWxOMFFsTlVRbE1rTWxNakpoYm1Ob2IzSnpKVEl5SlROQkpUVkNKVGRDSlRJeWVDVXlNaVV6UVNVeU1uY2xNa1l5SlRJeUpUSkRKVEl5ZVNVeU1pVXpRU1V5TWpBbE1qSWxOMFFsTWtNbE4wSWxNako0SlRJeUpUTkJKVEl5ZHlVeVJqSWxNaklsTWtNbE1qSjVKVEl5SlROQkpUSXlhQ1V5TWlVM1JDVXlReVUzUWlVeU1uZ2xNaklsTTBFbE1qSXdKVEl5SlRKREpUSXllU1V5TWlVelFTVXlNbWdsTWtZeUpUSXlKVGRFSlRKREpUZENKVEl5ZUNVeU1pVXpRU1V5TW5jbE1qSWxNa01sTWpKNUpUSXlKVE5CSlRJeWFDVXlSaklsTWpJbE4wUWxOVVFsTjBRbE1rTWxNakoxZUVKWlprNVhSM1pyTlRrd01qTTFKVEl5SlROQkpUZENKVEl5YVdRbE1qSWxNMEVsTWpKMWVFSlpaazVYUjNack5Ua3dNak0xSlRJeUpUSkRKVEl5Ym1GdFpTVXlNaVV6UVNVeU1uQnliMk5sYzNNbE1qSWxNa01sTWpKMGFYUnNaU1V5TWlVelFTVXlNaVV5TWlVeVF5VXlNbXhwYm1zbE1qSWxNMEVsTWpJbE1qSWxNa01sTWpKallYUmxaMjl5ZVNVeU1pVXpRU1V5TW1ac2IzY2xNaklsTWtNbE1qSmphR2xzWkhKbGJpVXlNaVV6UVNVMVFpVTFSQ1V5UXlVeU1uSmxjMmw2WlVScGNpVXlNaVV6UVNVMVFpVXlNblJzSlRJeUpUSkRKVEl5ZEhJbE1qSWxNa01sTWpKaWNpVXlNaVV5UXlVeU1tSnNKVEl5SlRKREpUSXliQ1V5TWlVeVF5VXlNblFsTWpJbE1rTWxNakp5SlRJeUpUSkRKVEl5WWlVeU1pVTFSQ1V5UXlVeU1tRjBkSEpwWW5WMFpTVXlNaVV6UVNVM1FpVXlNbU52Ym5SaGFXNWxjaVV5TWlVelFXWmhiSE5sSlRKREpUSXlkbWx6YVdKc1pTVXlNaVV6UVhSeWRXVWxNa01sTWpKeWIzUmhkR0ZpYkdVbE1qSWxNMEYwY25WbEpUSkRKVEl5YkdsdWEyRmliR1VsTWpJbE0wRjBjblZsSlRKREpUSXlZMjlzYkdGd2MyRmliR1VsTWpJbE0wRm1ZV3h6WlNVeVF5VXlNbU52Ykd4aGNITmxaQ1V5TWlVelFXWmhiSE5sSlRKREpUSXlabWw0WldSTWFXNXJKVEl5SlROQlptRnNjMlVsTWtNbE1qSnRZWEpyWlhKUFptWnpaWFFsTWpJbE0wRTFKVGRFSlRKREpUSXlaR0YwWVVGMGRISnBZblYwWlhNbE1qSWxNMEVsTlVJbE5VUWxNa01sTWpKd2NtOXdjeVV5TWlVelFTVTNRaVV5TW5nbE1qSWxNMEV5TmpndU5EWTJNekE0TlRrek56VWxNa01sTWpKNUpUSXlKVE5CTmpFeUpUSkRKVEl5ZHlVeU1pVXpRVEl3TUM0Mk1UTXlPREV5TlNVeVF5VXlNbWdsTWpJbE0wRTFOaVV5UXlVeU1ucHBibVJsZUNVeU1pVXpRVFlsTWtNbE1qSmhibWRzWlNVeU1pVXpRVEFsTjBRbE1rTWxNakp6YUdGd1pWTjBlV3hsSlRJeUpUTkJKVGRDSlRJeVlXeHdhR0VsTWpJbE0wRXhKVGRFSlRKREpUSXliR2x1WlZOMGVXeGxKVEl5SlROQkpUZENKVGRFSlRKREpUSXlabWxzYkZOMGVXeGxKVEl5SlROQkpUZENKVGRFSlRKREpUSXlkR2hsYldVbE1qSWxNMEVsTjBJbE1qSnpkSGxzWlU1aGJXVWxNaklsTTBFbE1qSnViM0p0WVd3bE1qSWxNa01sTWpKamIyeHZjazVoYldVbE1qSWxNMEVsTWpKdGRXeDBhV052Ykc5eVgzUm9aVzFsTkNVeU1pVTNSQ1V5UXlVeU1uQmhkR2dsTWpJbE0wRWxOVUlsTjBJbE1qSmhZM1JwYjI1ekpUSXlKVE5CSlRWQ0pUZENKVEl5WVdOMGFXOXVKVEl5SlROQkpUSXliVzkyWlNVeU1pVXlReVV5TW5nbE1qSWxNMEVsTWpJd0pUSXlKVEpESlRJeWVTVXlNaVV6UVNVeU1qQWxNaklsTjBRbE1rTWxOMElsTWpKaFkzUnBiMjRsTWpJbE0wRWxNakpzYVc1bEpUSXlKVEpESlRJeWVDVXlNaVV6UVNVeU1uY2xNaklsTWtNbE1qSjVKVEl5SlROQkpUSXlNQ1V5TWlVM1JDVXlReVUzUWlVeU1tRmpkR2x2YmlVeU1pVXpRU1V5TW14cGJtVWxNaklsTWtNbE1qSjRKVEl5SlROQkpUSXlkeVV5TWlVeVF5VXlNbmtsTWpJbE0wRWxNakpvSlRJeUpUZEVKVEpESlRkQ0pUSXlZV04wYVc5dUpUSXlKVE5CSlRJeWJHbHVaU1V5TWlVeVF5VXlNbmdsTWpJbE0wRWxNakl3SlRJeUpUSkRKVEl5ZVNVeU1pVXpRU1V5TW1nbE1qSWxOMFFsTWtNbE4wSWxNakpoWTNScGIyNGxNaklsTTBFbE1qSmpiRzl6WlNVeU1pVTNSQ1UxUkNVM1JDVTFSQ1V5UXlVeU1tWnZiblJUZEhsc1pTVXlNaVV6UVNVM1FpVTNSQ1V5UXlVeU1uUmxlSFJDYkc5amF5VXlNaVV6UVNVMVFpVTNRaVV5TW5CdmMybDBhVzl1SlRJeUpUTkJKVGRDSlRJeWVDVXlNaVV6UVRFd0pUSkRKVEl5ZVNVeU1pVXpRVEFsTWtNbE1qSjNKVEl5SlROQkpUSXlkeTB5TUNVeU1pVXlReVV5TW1nbE1qSWxNMEVsTWpKb0pUSXlKVGRFSlRKREpUSXlkR1Y0ZENVeU1pVXpRU1V5TWlWRk55VTVOQ1U1UmlWRk5pVTRPQ1U1TUZCQ1V5VkZOQ1ZDUkNVNVF5VkZOQ1ZDT0NVNVFTVkZPQ1U0TkNVNVFTVkZOaVU1UXlWQlF5VkZOU1ZDT1NWQ05pVkZOaVU0UmlVNU1DVkZOQ1ZDUVNWQk5DVXlNaVUzUkNVMVJDVXlReVV5TW1GdVkyaHZjbk1sTWpJbE0wRWxOVUlsTjBJbE1qSjRKVEl5SlROQkpUSXlkeVV5UmpJbE1qSWxNa01sTWpKNUpUSXlKVE5CSlRJeU1DVXlNaVUzUkNVeVF5VTNRaVV5TW5nbE1qSWxNMEVsTWpKM0pUSkdNaVV5TWlVeVF5VXlNbmtsTWpJbE0wRWxNakpvSlRJeUpUZEVKVEpESlRkQ0pUSXllQ1V5TWlVelFTVXlNakFsTWpJbE1rTWxNako1SlRJeUpUTkJKVEl5YUNVeVJqSWxNaklsTjBRbE1rTWxOMElsTWpKNEpUSXlKVE5CSlRJeWR5VXlNaVV5UXlVeU1ua2xNaklsTTBFbE1qSm9KVEpHTWlVeU1pVTNSQ1UxUkNVM1JDVXlReVV5TWtGbFFXNW9ZVmxZV1UwM05ERXpOVFlsTWpJbE0wRWxOMElsTWpKcFpDVXlNaVV6UVNVeU1rRmxRVzVvWVZsWVdVMDNOREV6TlRZbE1qSWxNa01sTWpKdVlXMWxKVEl5SlROQkpUSXlaR1ZqYVhOcGIyNGxNaklsTWtNbE1qSjBhWFJzWlNVeU1pVXpRU1V5TWlVeU1pVXlReVV5TW14cGJtc2xNaklsTTBFbE1qSWxNaklsTWtNbE1qSmpZWFJsWjI5eWVTVXlNaVV6UVNVeU1tWnNiM2NsTWpJbE1rTWxNakpqYUdsc1pISmxiaVV5TWlVelFTVTFRaVUxUkNVeVF5VXlNbkpsYzJsNlpVUnBjaVV5TWlVelFTVTFRaVV5TW5Sc0pUSXlKVEpESlRJeWRISWxNaklsTWtNbE1qSmljaVV5TWlVeVF5VXlNbUpzSlRJeUpUSkRKVEl5YkNVeU1pVXlReVV5TW5RbE1qSWxNa01sTWpKeUpUSXlKVEpESlRJeVlpVXlNaVUxUkNVeVF5VXlNbUYwZEhKcFluVjBaU1V5TWlVelFTVTNRaVV5TW1OdmJuUmhhVzVsY2lVeU1pVXpRV1poYkhObEpUSkRKVEl5ZG1semFXSnNaU1V5TWlVelFYUnlkV1VsTWtNbE1qSnliM1JoZEdGaWJHVWxNaklsTTBGMGNuVmxKVEpESlRJeWJHbHVhMkZpYkdVbE1qSWxNMEYwY25WbEpUSkRKVEl5WTI5c2JHRndjMkZpYkdVbE1qSWxNMEZtWVd4elpTVXlReVV5TW1OdmJHeGhjSE5sWkNVeU1pVXpRV1poYkhObEpUSkRKVEl5Wm1sNFpXUk1hVzVySlRJeUpUTkJabUZzYzJVbE1rTWxNakp0WVhKclpYSlBabVp6WlhRbE1qSWxNMEUxSlRkRUpUSkRKVEl5WkdGMFlVRjBkSEpwWW5WMFpYTWxNaklsTTBFbE5VSWxOVVFsTWtNbE1qSndjbTl3Y3lVeU1pVXpRU1UzUWlVeU1uZ2xNaklsTTBFeE5EQXVNelF6T1RrME1UUXdOakkxSlRKREpUSXllU1V5TWlVelFUY3lNQ1V5UXlVeU1uY2xNaklsTTBFeU1EQXVOakV6TWpneE1qVWxNa01sTWpKb0pUSXlKVE5CTnpBbE1rTWxNako2YVc1a1pYZ2xNaklsTTBFM0pUSkRKVEl5WVc1bmJHVWxNaklsTTBFd0pUZEVKVEpESlRJeWMyaGhjR1ZUZEhsc1pTVXlNaVV6UVNVM1FpVXlNbUZzY0doaEpUSXlKVE5CTVNVM1JDVXlReVV5TW14cGJtVlRkSGxzWlNVeU1pVXpRU1UzUWlVM1JDVXlReVV5TW1acGJHeFRkSGxzWlNVeU1pVXpRU1UzUWlVM1JDVXlReVV5TW5Sb1pXMWxKVEl5SlROQkpUZENKVEl5YzNSNWJHVk9ZVzFsSlRJeUpUTkJKVEl5Ym05eWJXRnNKVEl5SlRKREpUSXlZMjlzYjNKT1lXMWxKVEl5SlROQkpUSXliWFZzZEdsamIyeHZjbDkwYUdWdFpUUWxNaklsTjBRbE1rTWxNakp3WVhSb0pUSXlKVE5CSlRWQ0pUZENKVEl5WVdOMGFXOXVjeVV5TWlVelFTVTFRaVUzUWlVeU1tRmpkR2x2YmlVeU1pVXpRU1V5TW0xdmRtVWxNaklsTWtNbE1qSjRKVEl5SlROQkpUSXlNQ1V5TWlVeVF5VXlNbmtsTWpJbE0wRWxNakpvSlRKR01pVXlNaVUzUkNVeVF5VTNRaVV5TW1GamRHbHZiaVV5TWlVelFTVXlNbXhwYm1VbE1qSWxNa01sTWpKNEpUSXlKVE5CSlRJeWR5VXlSaklsTWpJbE1rTWxNako1SlRJeUpUTkJKVEl5TUNVeU1pVTNSQ1V5UXlVM1FpVXlNbUZqZEdsdmJpVXlNaVV6UVNVeU1teHBibVVsTWpJbE1rTWxNako0SlRJeUpUTkJKVEl5ZHlVeU1pVXlReVV5TW5rbE1qSWxNMEVsTWpKb0pUSkdNaVV5TWlVM1JDVXlReVUzUWlVeU1tRmpkR2x2YmlVeU1pVXpRU1V5TW14cGJtVWxNaklsTWtNbE1qSjRKVEl5SlROQkpUSXlkeVV5UmpJbE1qSWxNa01sTWpKNUpUSXlKVE5CSlRJeWFDVXlNaVUzUkNVeVF5VTNRaVV5TW1GamRHbHZiaVV5TWlVelFTVXlNbXhwYm1VbE1qSWxNa01sTWpKNEpUSXlKVE5CSlRJeU1DVXlNaVV5UXlVeU1ua2xNaklsTTBFbE1qSm9KVEpHTWlVeU1pVTNSQ1V5UXlVM1FpVXlNbUZqZEdsdmJpVXlNaVV6UVNVeU1tTnNiM05sSlRJeUpUZEVKVFZFSlRkRUpUVkVKVEpESlRJeVptOXVkRk4wZVd4bEpUSXlKVE5CSlRkQ0pUZEVKVEpESlRJeWRHVjRkRUpzYjJOckpUSXlKVE5CSlRWQ0pUZENKVEl5Y0c5emFYUnBiMjRsTWpJbE0wRWxOMElsTWpKNEpUSXlKVE5CTVRBbE1rTWxNako1SlRJeUpUTkJNQ1V5UXlVeU1uY2xNaklsTTBFbE1qSjNMVEl3SlRJeUpUSkRKVEl5YUNVeU1pVXpRU1V5TW1nbE1qSWxOMFFsTWtNbE1qSjBaWGgwSlRJeUpUTkJKVEl5VUVKVEpVVTRKVUl3SlRnekpVVTFKVUpCSlVFMkpVVTNKVUl6SlVKQ0pVVTNKVUpDSlRsR0pVVTJKVGhGSlVFMUpVVTFKVGhHSlRrM0pVVTBKVUpFSlRsREpVVTBKVUk0SlRsQkpVVkdKVUpESlRsR0pUSXlKVGRFSlRWRUpUSkRKVEl5WVc1amFHOXljeVV5TWlVelFTVTFRaVUzUWlVeU1uZ2xNaklsTTBFbE1qSjNKVEpHTWlVeU1pVXlReVV5TW5rbE1qSWxNMEVsTWpJd0pUSXlKVGRFSlRKREpUZENKVEl5ZUNVeU1pVXpRU1V5TW5jbE1rWXlKVEl5SlRKREpUSXllU1V5TWlVelFTVXlNbWdsTWpJbE4wUWxNa01sTjBJbE1qSjRKVEl5SlROQkpUSXlNQ1V5TWlVeVF5VXlNbmtsTWpJbE0wRWxNakpvSlRKR01pVXlNaVUzUkNVeVF5VTNRaVV5TW5nbE1qSWxNMEVsTWpKM0pUSXlKVEpESlRJeWVTVXlNaVV6UVNVeU1tZ2xNa1l5SlRJeUpUZEVKVFZFSlRkRUpUSkRKVEl5V0V0Q2FFRlRXbWxNWkRjNU56azFOeVV5TWlVelFTVTNRaVV5TW1sa0pUSXlKVE5CSlRJeVdFdENhRUZUV21sTVpEYzVOemsxTnlVeU1pVXlReVV5TW01aGJXVWxNaklsTTBFbE1qSndjbTlqWlhOekpUSXlKVEpESlRJeWRHbDBiR1VsTWpJbE0wRWxNaklsTWpJbE1rTWxNakpzYVc1ckpUSXlKVE5CSlRJeUpUSXlKVEpESlRJeVkyRjBaV2R2Y25rbE1qSWxNMEVsTWpKbWJHOTNKVEl5SlRKREpUSXlZMmhwYkdSeVpXNGxNaklsTTBFbE5VSWxOVVFsTWtNbE1qSnlaWE5wZW1WRWFYSWxNaklsTTBFbE5VSWxNakowYkNVeU1pVXlReVV5TW5SeUpUSXlKVEpESlRJeVluSWxNaklsTWtNbE1qSmliQ1V5TWlVeVF5VXlNbXdsTWpJbE1rTWxNakowSlRJeUpUSkRKVEl5Y2lVeU1pVXlReVV5TW1JbE1qSWxOVVFsTWtNbE1qSmhkSFJ5YVdKMWRHVWxNaklsTTBFbE4wSWxNakpqYjI1MFlXbHVaWElsTWpJbE0wRm1ZV3h6WlNVeVF5VXlNblpwYzJsaWJHVWxNaklsTTBGMGNuVmxKVEpESlRJeWNtOTBZWFJoWW14bEpUSXlKVE5CZEhKMVpTVXlReVV5TW14cGJtdGhZbXhsSlRJeUpUTkJkSEoxWlNVeVF5VXlNbU52Ykd4aGNITmhZbXhsSlRJeUpUTkJabUZzYzJVbE1rTWxNakpqYjJ4c1lYQnpaV1FsTWpJbE0wRm1ZV3h6WlNVeVF5VXlNbVpwZUdWa1RHbHVheVV5TWlVelFXWmhiSE5sSlRKREpUSXliV0Z5YTJWeVQyWm1jMlYwSlRJeUpUTkJOU1UzUkNVeVF5VXlNbVJoZEdGQmRIUnlhV0oxZEdWekpUSXlKVE5CSlRWQ0pUVkVKVEpESlRJeWNISnZjSE1sTWpJbE0wRWxOMElsTWpKNEpUSXlKVE5CTVRReUxqa3dOakF3TlRnMU9UTTNOU1V5UXlVeU1ua2xNaklsTTBFNE5ESWxNa01sTWpKM0pUSXlKVE5CTVRjMUxqUTRPVEkxTnpneE1qVWxNa01sTWpKb0pUSXlKVE5CTlRZbE1rTWxNako2YVc1a1pYZ2xNaklsTTBFNEpUSkRKVEl5WVc1bmJHVWxNaklsTTBFd0pUZEVKVEpESlRJeWMyaGhjR1ZUZEhsc1pTVXlNaVV6UVNVM1FpVXlNbUZzY0doaEpUSXlKVE5CTVNVM1JDVXlReVV5TW14cGJtVlRkSGxzWlNVeU1pVXpRU1UzUWlVM1JDVXlReVV5TW1acGJHeFRkSGxzWlNVeU1pVXpRU1UzUWlVM1JDVXlReVV5TW5Sb1pXMWxKVEl5SlROQkpUZENKVEl5YzNSNWJHVk9ZVzFsSlRJeUpUTkJKVEl5Ym05eWJXRnNKVEl5SlRKREpUSXlZMjlzYjNKT1lXMWxKVEl5SlROQkpUSXliWFZzZEdsamIyeHZjbDkwYUdWdFpUUWxNaklsTjBRbE1rTWxNakp3WVhSb0pUSXlKVE5CSlRWQ0pUZENKVEl5WVdOMGFXOXVjeVV5TWlVelFTVTFRaVUzUWlVeU1tRmpkR2x2YmlVeU1pVXpRU1V5TW0xdmRtVWxNaklsTWtNbE1qSjRKVEl5SlROQkpUSXlNQ1V5TWlVeVF5VXlNbmtsTWpJbE0wRWxNakl3SlRJeUpUZEVKVEpESlRkQ0pUSXlZV04wYVc5dUpUSXlKVE5CSlRJeWJHbHVaU1V5TWlVeVF5VXlNbmdsTWpJbE0wRWxNakozSlRJeUpUSkRKVEl5ZVNVeU1pVXpRU1V5TWpBbE1qSWxOMFFsTWtNbE4wSWxNakpoWTNScGIyNGxNaklsTTBFbE1qSnNhVzVsSlRJeUpUSkRKVEl5ZUNVeU1pVXpRU1V5TW5jbE1qSWxNa01sTWpKNUpUSXlKVE5CSlRJeWFDVXlNaVUzUkNVeVF5VTNRaVV5TW1GamRHbHZiaVV5TWlVelFTVXlNbXhwYm1VbE1qSWxNa01sTWpKNEpUSXlKVE5CSlRJeU1DVXlNaVV5UXlVeU1ua2xNaklsTTBFbE1qSm9KVEl5SlRkRUpUSkRKVGRDSlRJeVlXTjBhVzl1SlRJeUpUTkJKVEl5WTJ4dmMyVWxNaklsTjBRbE5VUWxOMFFsTlVRbE1rTWxNakptYjI1MFUzUjViR1VsTWpJbE0wRWxOMElsTjBRbE1rTWxNakowWlhoMFFteHZZMnNsTWpJbE0wRWxOVUlsTjBJbE1qSndiM05wZEdsdmJpVXlNaVV6UVNVM1FpVXlNbmdsTWpJbE0wRXhNQ1V5UXlVeU1ua2xNaklsTTBFd0pUSkRKVEl5ZHlVeU1pVXpRU1V5TW5jdE1qQWxNaklsTWtNbE1qSm9KVEl5SlROQkpUSXlhQ1V5TWlVM1JDVXlReVV5TW5SbGVIUWxNaklsTTBFbE1qSlNVRkJRVXlVeU1pVTNSQ1UxUkNVeVF5VXlNbUZ1WTJodmNuTWxNaklsTTBFbE5VSWxOMElsTWpKNEpUSXlKVE5CSlRJeWR5VXlSaklsTWpJbE1rTWxNako1SlRJeUpUTkJKVEl5TUNVeU1pVTNSQ1V5UXlVM1FpVXlNbmdsTWpJbE0wRWxNakozSlRKR01pVXlNaVV5UXlVeU1ua2xNaklsTTBFbE1qSm9KVEl5SlRkRUpUSkRKVGRDSlRJeWVDVXlNaVV6UVNVeU1qQWxNaklsTWtNbE1qSjVKVEl5SlROQkpUSXlhQ1V5UmpJbE1qSWxOMFFsTWtNbE4wSWxNako0SlRJeUpUTkJKVEl5ZHlVeU1pVXlReVV5TW5rbE1qSWxNMEVsTWpKb0pUSkdNaVV5TWlVM1JDVTFSQ1UzUkNVeVF5VXlNblZyZUZWSlkyVjVWbFE1T0RNM09UZ2xNaklsTTBFbE4wSWxNakpwWkNVeU1pVXpRU1V5TW5WcmVGVkpZMlY1VmxRNU9ETTNPVGdsTWpJbE1rTWxNakp1WVcxbEpUSXlKVE5CSlRJeWNISnZZMlZ6Y3lVeU1pVXlReVV5TW5ScGRHeGxKVEl5SlROQkpUSXlKVEl5SlRKREpUSXliR2x1YXlVeU1pVXpRU1V5TWlVeU1pVXlReVV5TW1OaGRHVm5iM0o1SlRJeUpUTkJKVEl5Wm14dmR5VXlNaVV5UXlVeU1tTm9hV3hrY21WdUpUSXlKVE5CSlRWQ0pUVkVKVEpESlRJeWNtVnphWHBsUkdseUpUSXlKVE5CSlRWQ0pUSXlkR3dsTWpJbE1rTWxNakowY2lVeU1pVXlReVV5TW1KeUpUSXlKVEpESlRJeVltd2xNaklsTWtNbE1qSnNKVEl5SlRKREpUSXlkQ1V5TWlVeVF5VXlNbklsTWpJbE1rTWxNakppSlRJeUpUVkVKVEpESlRJeVlYUjBjbWxpZFhSbEpUSXlKVE5CSlRkQ0pUSXlZMjl1ZEdGcGJtVnlKVEl5SlROQlptRnNjMlVsTWtNbE1qSjJhWE5wWW14bEpUSXlKVE5CZEhKMVpTVXlReVV5TW5KdmRHRjBZV0pzWlNVeU1pVXpRWFJ5ZFdVbE1rTWxNakpzYVc1cllXSnNaU1V5TWlVelFYUnlkV1VsTWtNbE1qSmpiMnhzWVhCellXSnNaU1V5TWlVelFXWmhiSE5sSlRKREpUSXlZMjlzYkdGd2MyVmtKVEl5SlROQlptRnNjMlVsTWtNbE1qSm1hWGhsWkV4cGJtc2xNaklsTTBGbVlXeHpaU1V5UXlVeU1tMWhjbXRsY2s5bVpuTmxkQ1V5TWlVelFUVWxOMFFsTWtNbE1qSmtZWFJoUVhSMGNtbGlkWFJsY3lVeU1pVXpRU1UxUWlVMVJDVXlReVV5TW5CeWIzQnpKVEl5SlROQkpUZENKVEl5ZUNVeU1pVXpRVFF4T0M0ek9UVXlOak0yTnpFNE56VWxNa01sTWpKNUpUSXlKVE5CT0RRMUpUSkRKVEl5ZHlVeU1pVXpRVEUzTnlVeVF5VXlNbWdsTWpJbE0wRTFNQ1V5UXlVeU1ucHBibVJsZUNVeU1pVXpRVGtsTWtNbE1qSmhibWRzWlNVeU1pVXpRVEFsTjBRbE1rTWxNakp6YUdGd1pWTjBlV3hsSlRJeUpUTkJKVGRDSlRJeVlXeHdhR0VsTWpJbE0wRXhKVGRFSlRKREpUSXliR2x1WlZOMGVXeGxKVEl5SlROQkpUZENKVGRFSlRKREpUSXlabWxzYkZOMGVXeGxKVEl5SlROQkpUZENKVGRFSlRKREpUSXlkR2hsYldVbE1qSWxNMEVsTjBJbE1qSnpkSGxzWlU1aGJXVWxNaklsTTBFbE1qSnViM0p0WVd3bE1qSWxNa01sTWpKamIyeHZjazVoYldVbE1qSWxNMEVsTWpKdGRXeDBhV052Ykc5eVgzUm9aVzFsTkNVeU1pVTNSQ1V5UXlVeU1uQmhkR2dsTWpJbE0wRWxOVUlsTjBJbE1qSmhZM1JwYjI1ekpUSXlKVE5CSlRWQ0pUZENKVEl5WVdOMGFXOXVKVEl5SlROQkpUSXliVzkyWlNVeU1pVXlReVV5TW5nbE1qSWxNMEVsTWpJd0pUSXlKVEpESlRJeWVTVXlNaVV6UVNVeU1qQWxNaklsTjBRbE1rTWxOMElsTWpKaFkzUnBiMjRsTWpJbE0wRWxNakpzYVc1bEpUSXlKVEpESlRJeWVDVXlNaVV6UVNVeU1uY2xNaklsTWtNbE1qSjVKVEl5SlROQkpUSXlNQ1V5TWlVM1JDVXlReVUzUWlVeU1tRmpkR2x2YmlVeU1pVXpRU1V5TW14cGJtVWxNaklsTWtNbE1qSjRKVEl5SlROQkpUSXlkeVV5TWlVeVF5VXlNbmtsTWpJbE0wRWxNakpvSlRJeUpUZEVKVEpESlRkQ0pUSXlZV04wYVc5dUpUSXlKVE5CSlRJeWJHbHVaU1V5TWlVeVF5VXlNbmdsTWpJbE0wRWxNakl3SlRJeUpUSkRKVEl5ZVNVeU1pVXpRU1V5TW1nbE1qSWxOMFFsTWtNbE4wSWxNakpoWTNScGIyNGxNaklsTTBFbE1qSmpiRzl6WlNVeU1pVTNSQ1UxUkNVM1JDVTFSQ1V5UXlVeU1tWnZiblJUZEhsc1pTVXlNaVV6UVNVM1FpVTNSQ1V5UXlVeU1uUmxlSFJDYkc5amF5VXlNaVV6UVNVMVFpVTNRaVV5TW5CdmMybDBhVzl1SlRJeUpUTkJKVGRDSlRJeWVDVXlNaVV6UVRFd0pUSkRKVEl5ZVNVeU1pVXpRVEFsTWtNbE1qSjNKVEl5SlROQkpUSXlkeTB5TUNVeU1pVXlReVV5TW1nbE1qSWxNMEVsTWpKb0pUSXlKVGRFSlRKREpUSXlkR1Y0ZENVeU1pVXpRU1V5TWlWRk9DVkNNQ1U0TXlWRk5pVTVOU1ZDTkNWRk9DVTROQ1U1UVNWRk5pVTVReVZCUXlWRk5TVkNPU1ZDTmlWRk9TVTROeVU0UkNWRk5pVTVOaVZDTUNWRk5pVTRSaVU1TUNWRk5DVkNRU1ZCTkNVeU1pVTNSQ1UxUkNVeVF5VXlNbUZ1WTJodmNuTWxNaklsTTBFbE5VSWxOMElsTWpKNEpUSXlKVE5CSlRJeWR5VXlSaklsTWpJbE1rTWxNako1SlRJeUpUTkJKVEl5TUNVeU1pVTNSQ1V5UXlVM1FpVXlNbmdsTWpJbE0wRWxNakozSlRKR01pVXlNaVV5UXlVeU1ua2xNaklsTTBFbE1qSm9KVEl5SlRkRUpUSkRKVGRDSlRJeWVDVXlNaVV6UVNVeU1qQWxNaklsTWtNbE1qSjVKVEl5SlROQkpUSXlhQ1V5UmpJbE1qSWxOMFFsTWtNbE4wSWxNako0SlRJeUpUTkJKVEl5ZHlVeU1pVXlReVV5TW5rbE1qSWxNMEVsTWpKb0pUSkdNaVV5TWlVM1JDVTFSQ1UzUkNVeVF5VXlNblpZVUhkTGJrZFJlWG95TnpNNE1qUWxNaklsTTBFbE4wSWxNakpwWkNVeU1pVXpRU1V5TW5aWVVIZExia2RSZVhveU56TTRNalFsTWpJbE1rTWxNakp1WVcxbEpUSXlKVE5CSlRJeVpHVmphWE5wYjI0bE1qSWxNa01sTWpKMGFYUnNaU1V5TWlVelFTVXlNaVV5TWlVeVF5VXlNbXhwYm1zbE1qSWxNMEVsTWpJbE1qSWxNa01sTWpKallYUmxaMjl5ZVNVeU1pVXpRU1V5TW1ac2IzY2xNaklsTWtNbE1qSmphR2xzWkhKbGJpVXlNaVV6UVNVMVFpVTFSQ1V5UXlVeU1uSmxjMmw2WlVScGNpVXlNaVV6UVNVMVFpVXlNblJzSlRJeUpUSkRKVEl5ZEhJbE1qSWxNa01sTWpKaWNpVXlNaVV5UXlVeU1tSnNKVEl5SlRKREpUSXliQ1V5TWlVeVF5VXlNblFsTWpJbE1rTWxNakp5SlRJeUpUSkRKVEl5WWlVeU1pVTFSQ1V5UXlVeU1tRjBkSEpwWW5WMFpTVXlNaVV6UVNVM1FpVXlNbU52Ym5SaGFXNWxjaVV5TWlVelFXWmhiSE5sSlRKREpUSXlkbWx6YVdKc1pTVXlNaVV6UVhSeWRXVWxNa01sTWpKeWIzUmhkR0ZpYkdVbE1qSWxNMEYwY25WbEpUSkRKVEl5YkdsdWEyRmliR1VsTWpJbE0wRjBjblZsSlRKREpUSXlZMjlzYkdGd2MyRmliR1VsTWpJbE0wRm1ZV3h6WlNVeVF5VXlNbU52Ykd4aGNITmxaQ1V5TWlVelFXWmhiSE5sSlRKREpUSXlabWw0WldSTWFXNXJKVEl5SlROQlptRnNjMlVsTWtNbE1qSnRZWEpyWlhKUFptWnpaWFFsTWpJbE0wRTFKVGRFSlRKREpUSXlaR0YwWVVGMGRISnBZblYwWlhNbE1qSWxNMEVsTlVJbE5VUWxNa01sTWpKd2NtOXdjeVV5TWlVelFTVTNRaVV5TW5nbE1qSWxNMEV4TlRVdU1UVXdOak0wTnpZMU5qSTFKVEpESlRJeWVTVXlNaVV6UVRrMU5pVXlReVV5TW5jbE1qSWxNMEV4TlRFbE1rTWxNakpvSlRJeUpUTkJOekFsTWtNbE1qSjZhVzVrWlhnbE1qSWxNMEV4TlNVeVF5VXlNbUZ1WjJ4bEpUSXlKVE5CTUNVM1JDVXlReVV5TW5Ob1lYQmxVM1I1YkdVbE1qSWxNMEVsTjBJbE1qSmhiSEJvWVNVeU1pVXpRVEVsTjBRbE1rTWxNakpzYVc1bFUzUjViR1VsTWpJbE0wRWxOMElsTjBRbE1rTWxNakptYVd4c1UzUjViR1VsTWpJbE0wRWxOMElsTjBRbE1rTWxNakowYUdWdFpTVXlNaVV6UVNVM1FpVXlNbk4wZVd4bFRtRnRaU1V5TWlVelFTVXlNbTV2Y20xaGJDVXlNaVV5UXlVeU1tTnZiRzl5VG1GdFpTVXlNaVV6UVNVeU1tMTFiSFJwWTI5c2IzSmZkR2hsYldVMEpUSXlKVGRFSlRKREpUSXljR0YwYUNVeU1pVXpRU1UxUWlVM1FpVXlNbUZqZEdsdmJuTWxNaklsTTBFbE5VSWxOMElsTWpKaFkzUnBiMjRsTWpJbE0wRWxNakp0YjNabEpUSXlKVEpESlRJeWVDVXlNaVV6UVNVeU1qQWxNaklsTWtNbE1qSjVKVEl5SlROQkpUSXlhQ1V5UmpJbE1qSWxOMFFsTWtNbE4wSWxNakpoWTNScGIyNGxNaklsTTBFbE1qSnNhVzVsSlRJeUpUSkRKVEl5ZUNVeU1pVXpRU1V5TW5jbE1rWXlKVEl5SlRKREpUSXllU1V5TWlVelFTVXlNakFsTWpJbE4wUWxNa01sTjBJbE1qSmhZM1JwYjI0bE1qSWxNMEVsTWpKc2FXNWxKVEl5SlRKREpUSXllQ1V5TWlVelFTVXlNbmNsTWpJbE1rTWxNako1SlRJeUpUTkJKVEl5YUNVeVJqSWxNaklsTjBRbE1rTWxOMElsTWpKaFkzUnBiMjRsTWpJbE0wRWxNakpzYVc1bEpUSXlKVEpESlRJeWVDVXlNaVV6UVNVeU1uY2xNa1l5SlRJeUpUSkRKVEl5ZVNVeU1pVXpRU1V5TW1nbE1qSWxOMFFsTWtNbE4wSWxNakpoWTNScGIyNGxNaklsTTBFbE1qSnNhVzVsSlRJeUpUSkRKVEl5ZUNVeU1pVXpRU1V5TWpBbE1qSWxNa01sTWpKNUpUSXlKVE5CSlRJeWFDVXlSaklsTWpJbE4wUWxNa01sTjBJbE1qSmhZM1JwYjI0bE1qSWxNMEVsTWpKamJHOXpaU1V5TWlVM1JDVTFSQ1UzUkNVMVJDVXlReVV5TW1admJuUlRkSGxzWlNVeU1pVXpRU1UzUWlVM1JDVXlReVV5TW5SbGVIUkNiRzlqYXlVeU1pVXpRU1UxUWlVM1FpVXlNbkJ2YzJsMGFXOXVKVEl5SlROQkpUZENKVEl5ZUNVeU1pVXpRVEV3SlRKREpUSXllU1V5TWlVelFUQWxNa01sTWpKM0pUSXlKVE5CSlRJeWR5MHlNQ1V5TWlVeVF5VXlNbWdsTWpJbE0wRWxNakpvSlRJeUpUZEVKVEpESlRJeWRHVjRkQ1V5TWlVelFTVXlNaVZGTnlWQ1FpVTVNeVZGTmlVNVJTVTVReVZGTmlWQk15VTRNQ1ZGTmlVNVJpVkJOU1ZGTlNVNU1DVTRPQ1ZGTmlWQk1DVkNReVZGUmlWQ1F5VTVSaVV5TWlVM1JDVTFSQ1V5UXlVeU1tRnVZMmh2Y25NbE1qSWxNMEVsTlVJbE4wSWxNako0SlRJeUpUTkJKVEl5ZHlVeVJqSWxNaklsTWtNbE1qSjVKVEl5SlROQkpUSXlNQ1V5TWlVM1JDVXlReVUzUWlVeU1uZ2xNaklsTTBFbE1qSjNKVEpHTWlVeU1pVXlReVV5TW5rbE1qSWxNMEVsTWpKb0pUSXlKVGRFSlRKREpUZENKVEl5ZUNVeU1pVXpRU1V5TWpBbE1qSWxNa01sTWpKNUpUSXlKVE5CSlRJeWFDVXlSaklsTWpJbE4wUWxNa01sTjBJbE1qSjRKVEl5SlROQkpUSXlkeVV5TWlVeVF5VXlNbmtsTWpJbE0wRWxNakpvSlRKR01pVXlNaVUzUkNVMVJDVTNSQ1V5UXlVeU1uSk1SV3BwVkZoNlNGQXpPRGswTkRnbE1qSWxNMEVsTjBJbE1qSnBaQ1V5TWlVelFTVXlNbkpNUldwcFZGaDZTRkF6T0RrME5EZ2xNaklsTWtNbE1qSnVZVzFsSlRJeUpUTkJKVEl5Y0hKdlkyVnpjeVV5TWlVeVF5VXlNblJwZEd4bEpUSXlKVE5CSlRJeUpUSXlKVEpESlRJeWJHbHVheVV5TWlVelFTVXlNaVV5TWlVeVF5VXlNbU5oZEdWbmIzSjVKVEl5SlROQkpUSXlabXh2ZHlVeU1pVXlReVV5TW1Ob2FXeGtjbVZ1SlRJeUpUTkJKVFZDSlRWRUpUSkRKVEl5Y21WemFYcGxSR2x5SlRJeUpUTkJKVFZDSlRJeWRHd2xNaklsTWtNbE1qSjBjaVV5TWlVeVF5VXlNbUp5SlRJeUpUSkRKVEl5WW13bE1qSWxNa01sTWpKc0pUSXlKVEpESlRJeWRDVXlNaVV5UXlVeU1uSWxNaklsTWtNbE1qSmlKVEl5SlRWRUpUSkRKVEl5WVhSMGNtbGlkWFJsSlRJeUpUTkJKVGRDSlRJeVkyOXVkR0ZwYm1WeUpUSXlKVE5CWm1Gc2MyVWxNa01sTWpKMmFYTnBZbXhsSlRJeUpUTkJkSEoxWlNVeVF5VXlNbkp2ZEdGMFlXSnNaU1V5TWlVelFYUnlkV1VsTWtNbE1qSnNhVzVyWVdKc1pTVXlNaVV6UVhSeWRXVWxNa01sTWpKamIyeHNZWEJ6WVdKc1pTVXlNaVV6UVdaaGJITmxKVEpESlRJeVkyOXNiR0Z3YzJWa0pUSXlKVE5CWm1Gc2MyVWxNa01sTWpKbWFYaGxaRXhwYm1zbE1qSWxNMEZtWVd4elpTVXlReVV5TW0xaGNtdGxjazltWm5ObGRDVXlNaVV6UVRVbE4wUWxNa01sTWpKa1lYUmhRWFIwY21saWRYUmxjeVV5TWlVelFTVTFRaVUxUkNVeVF5VXlNbkJ5YjNCekpUSXlKVE5CSlRkQ0pUSXllQ1V5TWlVelFUTXhNaTQzTnpJNU5Ea3lNVGczTlNVeVF5VXlNbmtsTWpJbE0wRXhNRGN5SlRKREpUSXlkeVV5TWlVelFURXhNaVV5UXlVeU1tZ2xNaklsTTBFMU1DVXlReVV5TW5wcGJtUmxlQ1V5TWlVelFURTNKVEpESlRJeVlXNW5iR1VsTWpJbE0wRXdKVGRFSlRKREpUSXljMmhoY0dWVGRIbHNaU1V5TWlVelFTVTNRaVV5TW1Gc2NHaGhKVEl5SlROQk1TVTNSQ1V5UXlVeU1teHBibVZUZEhsc1pTVXlNaVV6UVNVM1FpVTNSQ1V5UXlVeU1tWnBiR3hUZEhsc1pTVXlNaVV6UVNVM1FpVTNSQ1V5UXlVeU1uUm9aVzFsSlRJeUpUTkJKVGRDSlRJeWMzUjViR1ZPWVcxbEpUSXlKVE5CSlRJeWJtOXliV0ZzSlRJeUpUSkRKVEl5WTI5c2IzSk9ZVzFsSlRJeUpUTkJKVEl5YlhWc2RHbGpiMnh2Y2w5MGFHVnRaVFFsTWpJbE4wUWxNa01sTWpKd1lYUm9KVEl5SlROQkpUVkNKVGRDSlRJeVlXTjBhVzl1Y3lVeU1pVXpRU1UxUWlVM1FpVXlNbUZqZEdsdmJpVXlNaVV6UVNVeU1tMXZkbVVsTWpJbE1rTWxNako0SlRJeUpUTkJKVEl5TUNVeU1pVXlReVV5TW5rbE1qSWxNMEVsTWpJd0pUSXlKVGRFSlRKREpUZENKVEl5WVdOMGFXOXVKVEl5SlROQkpUSXliR2x1WlNVeU1pVXlReVV5TW5nbE1qSWxNMEVsTWpKM0pUSXlKVEpESlRJeWVTVXlNaVV6UVNVeU1qQWxNaklsTjBRbE1rTWxOMElsTWpKaFkzUnBiMjRsTWpJbE0wRWxNakpzYVc1bEpUSXlKVEpESlRJeWVDVXlNaVV6UVNVeU1uY2xNaklsTWtNbE1qSjVKVEl5SlROQkpUSXlhQ1V5TWlVM1JDVXlReVUzUWlVeU1tRmpkR2x2YmlVeU1pVXpRU1V5TW14cGJtVWxNaklsTWtNbE1qSjRKVEl5SlROQkpUSXlNQ1V5TWlVeVF5VXlNbmtsTWpJbE0wRWxNakpvSlRJeUpUZEVKVEpESlRkQ0pUSXlZV04wYVc5dUpUSXlKVE5CSlRJeVkyeHZjMlVsTWpJbE4wUWxOVVFsTjBRbE5VUWxNa01sTWpKbWIyNTBVM1I1YkdVbE1qSWxNMEVsTjBJbE4wUWxNa01sTWpKMFpYaDBRbXh2WTJzbE1qSWxNMEVsTlVJbE4wSWxNakp3YjNOcGRHbHZiaVV5TWlVelFTVTNRaVV5TW5nbE1qSWxNMEV4TUNVeVF5VXlNbmtsTWpJbE0wRXdKVEpESlRJeWR5VXlNaVV6UVNVeU1uY3RNakFsTWpJbE1rTWxNakpvSlRJeUpUTkJKVEl5YUNVeU1pVTNSQ1V5UXlVeU1uUmxlSFFsTWpJbE0wRWxNaklsUlRrbE9EY2xPRVFsUlRZbE9UWWxRakFsUlRVbFFUUWxPRFFsUlRjbE9UQWxPRFlsTWpJbE4wUWxOVVFsTWtNbE1qSmhibU5vYjNKekpUSXlKVE5CSlRWQ0pUZENKVEl5ZUNVeU1pVXpRU1V5TW5jbE1rWXlKVEl5SlRKREpUSXllU1V5TWlVelFTVXlNakFsTWpJbE4wUWxNa01sTjBJbE1qSjRKVEl5SlROQkpUSXlkeVV5UmpJbE1qSWxNa01sTWpKNUpUSXlKVE5CSlRJeWFDVXlNaVUzUkNVeVF5VTNRaVV5TW5nbE1qSWxNMEVsTWpJd0pUSXlKVEpESlRJeWVTVXlNaVV6UVNVeU1tZ2xNa1l5SlRJeUpUZEVKVEpESlRkQ0pUSXllQ1V5TWlVelFTVXlNbmNsTWpJbE1rTWxNako1SlRJeUpUTkJKVEl5YUNVeVJqSWxNaklsTjBRbE5VUWxOMFFsTWtNbE1qSlpaazUzVUZoWlQwdE5OakUyTURZM0pUSXlKVE5CSlRkQ0pUSXlhV1FsTWpJbE0wRWxNakpaWms1M1VGaFpUMHROTmpFMk1EWTNKVEl5SlRKREpUSXlibUZ0WlNVeU1pVXpRU1V5TW5SbGNtMXBibUYwYjNJbE1qSWxNa01sTWpKMGFYUnNaU1V5TWlVelFTVXlNaVV5TWlVeVF5VXlNbXhwYm1zbE1qSWxNMEVsTWpJbE1qSWxNa01sTWpKallYUmxaMjl5ZVNVeU1pVXpRU1V5TW1ac2IzY2xNaklsTWtNbE1qSmphR2xzWkhKbGJpVXlNaVV6UVNVMVFpVTFSQ1V5UXlVeU1uSmxjMmw2WlVScGNpVXlNaVV6UVNVMVFpVXlNblJzSlRJeUpUSkRKVEl5ZEhJbE1qSWxNa01sTWpKaWNpVXlNaVV5UXlVeU1tSnNKVEl5SlRKREpUSXliQ1V5TWlVeVF5VXlNblFsTWpJbE1rTWxNakp5SlRJeUpUSkRKVEl5WWlVeU1pVTFSQ1V5UXlVeU1tRjBkSEpwWW5WMFpTVXlNaVV6UVNVM1FpVXlNbU52Ym5SaGFXNWxjaVV5TWlVelFXWmhiSE5sSlRKREpUSXlkbWx6YVdKc1pTVXlNaVV6UVhSeWRXVWxNa01sTWpKeWIzUmhkR0ZpYkdVbE1qSWxNMEYwY25WbEpUSkRKVEl5YkdsdWEyRmliR1VsTWpJbE0wRjBjblZsSlRKREpUSXlZMjlzYkdGd2MyRmliR1VsTWpJbE0wRm1ZV3h6WlNVeVF5VXlNbU52Ykd4aGNITmxaQ1V5TWlVelFXWmhiSE5sSlRKREpUSXlabWw0WldSTWFXNXJKVEl5SlROQlptRnNjMlVsTWtNbE1qSnRZWEpyWlhKUFptWnpaWFFsTWpJbE0wRTFKVGRFSlRKREpUSXlaR0YwWVVGMGRISnBZblYwWlhNbE1qSWxNMEVsTlVJbE5VUWxNa01sTWpKd2NtOXdjeVV5TWlVelFTVTNRaVV5TW5nbE1qSWxNMEV4T0RBdU5qVXdOak0wTnpZMU5qSTFKVEpESlRJeWVTVXlNaVV6UVRFd056SWxNa01sTWpKM0pUSXlKVE5CTVRBd0pUSkRKVEl5YUNVeU1pVXpRVFV3SlRKREpUSXllbWx1WkdWNEpUSXlKVE5CTVRnbE1rTWxNakpoYm1kc1pTVXlNaVV6UVRBbE4wUWxNa01sTWpKemFHRndaVk4wZVd4bEpUSXlKVE5CSlRkQ0pUSXlZV3h3YUdFbE1qSWxNMEV4SlRkRUpUSkRKVEl5YkdsdVpWTjBlV3hsSlRJeUpUTkJKVGRDSlRkRUpUSkRKVEl5Wm1sc2JGTjBlV3hsSlRJeUpUTkJKVGRDSlRkRUpUSkRKVEl5ZEdobGJXVWxNaklsTTBFbE4wSWxNakp6ZEhsc1pVNWhiV1VsTWpJbE0wRWxNakp1YjNKdFlXd2xNaklsTWtNbE1qSmpiMnh2Y2s1aGJXVWxNaklsTTBFbE1qSnRkV3gwYVdOdmJHOXlYM1JvWlcxbE5DVXlNaVUzUkNVeVF5VXlNbkJoZEdnbE1qSWxNMEVsTlVJbE4wSWxNakpoWTNScGIyNXpKVEl5SlROQkpUVkNKVGRDSlRJeVlXTjBhVzl1SlRJeUpUTkJKVEl5Ylc5MlpTVXlNaVV5UXlVeU1uZ2xNaklsTTBFbE1qSk5ZWFJvTG0xcGJpaDNKVEpEYUNrbE1rWXpKVEl5SlRKREpUSXllU1V5TWlVelFTVXlNakFsTWpJbE4wUWxNa01sTjBJbE1qSmhZM1JwYjI0bE1qSWxNMEVsTWpKc2FXNWxKVEl5SlRKREpUSXllQ1V5TWlVelFTVXlNbmN0VFdGMGFDNXRhVzRvZHlVeVEyZ3BKVEpHTXlVeU1pVXlReVV5TW5rbE1qSWxNMEVsTWpJd0pUSXlKVGRFSlRKREpUZENKVEl5WVdOMGFXOXVKVEl5SlROQkpUSXlZM1Z5ZG1VbE1qSWxNa01sTWpKNE1TVXlNaVV6UVNVeU1uY2xNa0pOWVhSb0xtMXBiaWgzSlRKRGFDa2xNa1l6SlRKR015VXlNaVV5UXlVeU1ua3hKVEl5SlROQkpUSXlNQ1V5TWlVeVF5VXlNbmd5SlRJeUpUTkJKVEl5ZHlVeVFrMWhkR2d1YldsdUtIY2xNa05vS1NVeVJqTWxNa1l6SlRJeUpUSkRKVEl5ZVRJbE1qSWxNMEVsTWpKb0pUSXlKVEpESlRJeWVDVXlNaVV6UVNVeU1uY3RUV0YwYUM1dGFXNG9keVV5UTJncEpUSkdNeVV5TWlVeVF5VXlNbmtsTWpJbE0wRWxNakpvSlRJeUpUZEVKVEpESlRkQ0pUSXlZV04wYVc5dUpUSXlKVE5CSlRJeWJHbHVaU1V5TWlVeVF5VXlNbmdsTWpJbE0wRWxNakpOWVhSb0xtMXBiaWgzSlRKRGFDa2xNa1l6SlRJeUpUSkRKVEl5ZVNVeU1pVXpRU1V5TW1nbE1qSWxOMFFsTWtNbE4wSWxNakpoWTNScGIyNGxNaklsTTBFbE1qSmpkWEoyWlNVeU1pVXlReVV5TW5neEpUSXlKVE5CSlRJeUxVMWhkR2d1YldsdUtIY2xNa05vS1NVeVJqTWxNa1l6SlRJeUpUSkRKVEl5ZVRFbE1qSWxNMEVsTWpKb0pUSXlKVEpESlRJeWVESWxNaklsTTBFbE1qSXRUV0YwYUM1dGFXNG9keVV5UTJncEpUSkdNeVV5UmpNbE1qSWxNa01sTWpKNU1pVXlNaVV6UVNVeU1qQWxNaklsTWtNbE1qSjRKVEl5SlROQkpUSXlUV0YwYUM1dGFXNG9keVV5UTJncEpUSkdNeVV5TWlVeVF5VXlNbmtsTWpJbE0wRWxNakl3SlRJeUpUZEVKVEpESlRkQ0pUSXlZV04wYVc5dUpUSXlKVE5CSlRJeVkyeHZjMlVsTWpJbE4wUWxOVVFsTjBRbE5VUWxNa01sTWpKbWIyNTBVM1I1YkdVbE1qSWxNMEVsTjBJbE4wUWxNa01sTWpKMFpYaDBRbXh2WTJzbE1qSWxNMEVsTlVJbE4wSWxNakp3YjNOcGRHbHZiaVV5TWlVelFTVTNRaVV5TW5nbE1qSWxNMEV4TUNVeVF5VXlNbmtsTWpJbE0wRXdKVEpESlRJeWR5VXlNaVV6UVNVeU1uY3RNakFsTWpJbE1rTWxNakpvSlRJeUpUTkJKVEl5YUNVeU1pVTNSQ1V5UXlVeU1uUmxlSFFsTWpJbE0wRWxNaklsUlRjbFFrSWxPVE1sUlRZbE9VUWxPVVlsTWpJbE4wUWxOVVFsTWtNbE1qSmhibU5vYjNKekpUSXlKVE5CSlRWQ0pUZENKVEl5ZUNVeU1pVXpRU1V5TW5jbE1rWXlKVEl5SlRKREpUSXllU1V5TWlVelFTVXlNakFsTWpJbE4wUWxNa01sTjBJbE1qSjRKVEl5SlROQkpUSXlkeVV5UmpJbE1qSWxNa01sTWpKNUpUSXlKVE5CSlRJeWFDVXlNaVUzUkNVeVF5VTNRaVV5TW5nbE1qSWxNMEVsTWpJd0pUSXlKVEpESlRJeWVTVXlNaVV6UVNVeU1tZ2xNa1l5SlRJeUpUZEVKVEpESlRkQ0pUSXllQ1V5TWlVelFTVXlNbmNsTWpJbE1rTWxNako1SlRJeUpUTkJKVEl5YUNVeVJqSWxNaklsTjBRbE5VUWxOMFFsTWtNbE1qSkxUbTEwVjJSRmVGbG9OamMzTlRZeEpUSXlKVE5CSlRkQ0pUSXlhV1FsTWpJbE0wRWxNakpMVG0xMFYyUkZlRmxvTmpjM05UWXhKVEl5SlRKREpUSXlibUZ0WlNVeU1pVXpRU1V5TW14cGJtdGxjaVV5TWlVeVF5VXlNblJsZUhRbE1qSWxNMEVsTWpJbE1qSWxNa01sTWpKd2IybHVkSE1sTWpJbE0wRWxOVUlsTjBJbE1qSjRKVEl5SlROQk16WTRMamMzTWprME9USXhPRGMxSlRKREpUSXllU1V5TWlVelFURTBOaVUzUkNVeVF5VTNRaVV5TW5nbE1qSWxNMEV6TmpndU56Y3lPVFE1TWpFNE56VWxNa01sTWpKNUpUSXlKVE5CTVRRMkpUZEVKVFZFSlRKREpUSXlaR0YwWVVGMGRISnBZblYwWlhNbE1qSWxNMEVsTlVJbE5VUWxNa01sTWpKd2NtOXdjeVV5TWlVelFTVTNRaVV5TW5wcGJtUmxlQ1V5TWlVelFURTVKVGRFSlRKREpUSXliR2x1WlZOMGVXeGxKVEl5SlROQkpUZENKVGRFSlRKREpUSXlabkp2YlNVeU1pVXpRU1UzUWlVeU1uZ2xNaklsTTBFek5qZ3VOemN5T1RRNU1qRTROelVsTWtNbE1qSjVKVEl5SlROQk1USXdKVEpESlRJeWFXUWxNaklsTTBFbE1qSnJRWGxvVkdkQ1JFRldNRFkwTVRFd0pUSXlKVEpESlRJeVlXNW5iR1VsTWpJbE0wRTBMamN4TWpNNE9EazRNRE00TkRZNUpUZEVKVEpESlRJeWRHOGxNaklsTTBFbE4wSWxNako0SlRJeUpUTkJNelk0TGpjM01qazBPVEl4T0RjMUpUSkRKVEl5ZVNVeU1pVXpRVEUzTWlVeVF5VXlNbWxrSlRJeUpUTkJKVEl5ZDI5VVdXUmlhSGxzY0RJMk9EazVOeVV5TWlVeVF5VXlNbUZ1WjJ4bEpUSXlKVE5CTVM0MU56QTNPVFl6TWpZM09UUTRPVGNsTjBRbE1rTWxNakpzYVc1bFZIbHdaU1V5TWlVelFTVXlNbk52Ykdsa0pUSXlKVEpESlRJeWJHbHVhMlZ5Vkhsd1pTVXlNaVV6UVNVeU1tSnliMnRsYmlVeU1pVXlReVV5TW1OaGRHVm5iM0o1SlRJeUpUTkJKVEl5WW1GemFXTWxNaklsTWtNbE1qSm1iMjUwVTNSNWJHVWxNaklsTTBFbE4wSWxOMFFsTWtNbE1qSjBhR1Z0WlNVeU1pVXpRU1UzUWlVeU1uTjBlV3hsVG1GdFpTVXlNaVV6UVNVeU1tNXZjbTFoYkNVeU1pVXlReVV5TW1OdmJHOXlUbUZ0WlNVeU1pVXpRU1V5TW0xMWJIUnBZMjlzYjNKZmRHaGxiV1UwSlRJeUpUZEVKVEpESlRJeWRHVjRkRUpzYjJOckpUSXlKVE5CSlRWQ0pUVkVKVGRFSlRKREpUSXlaRWhHUkdwRFowdFlkakl4TkRNNE9TVXlNaVV6UVNVM1FpVXlNbWxrSlRJeUpUTkJKVEl5WkVoR1JHcERaMHRZZGpJeE5ETTRPU1V5TWlVeVF5VXlNbTVoYldVbE1qSWxNMEVsTWpKc2FXNXJaWElsTWpJbE1rTWxNakowWlhoMEpUSXlKVE5CSlRJeUpUSXlKVEpESlRJeWNHOXBiblJ6SlRJeUpUTkJKVFZDSlRkQ0pUSXllQ1V5TWlVelFUTTJPQzQzTnpJNU5Ea3lNVGczTlNVeVF5VXlNbmtsTWpJbE0wRXlOVFFsTjBRbE1rTWxOMElsTWpKNEpUSXlKVE5CTXpZNExqYzNNamswT1RJeE9EYzFKVEpESlRJeWVTVXlNaVV6UVRJMU5DVTNSQ1UxUkNVeVF5VXlNbVJoZEdGQmRIUnlhV0oxZEdWekpUSXlKVE5CSlRWQ0pUVkVKVEpESlRJeWNISnZjSE1sTWpJbE0wRWxOMElsTWpKNmFXNWtaWGdsTWpJbE0wRXlNQ1UzUkNVeVF5VXlNbXhwYm1WVGRIbHNaU1V5TWlVelFTVTNRaVUzUkNVeVF5VXlNbVp5YjIwbE1qSWxNMEVsTjBJbE1qSjRKVEl5SlROQk16WTRMamMzTWprME9USXhPRGMxSlRKREpUSXllU1V5TWlVelFUSXlPQ1V5UXlVeU1tbGtKVEl5SlROQkpUSXlkMjlVV1dSaWFIbHNjREkyT0RrNU55VXlNaVV5UXlVeU1tRnVaMnhsSlRJeUpUTkJOQzQzTVRJek9EZzVPREF6T0RRMk9TVTNSQ1V5UXlVeU1uUnZKVEl5SlROQkpUZENKVEl5ZUNVeU1pVXpRVE0yT0M0M056STVORGt5TVRnM05TVXlReVV5TW5rbE1qSWxNMEV5T0RBbE1rTWxNakpwWkNVeU1pVXpRU1V5TWxaWlYzbEdTRUZ1WWtZM05ERTNOekVsTWpJbE1rTWxNakpoYm1kc1pTVXlNaVV6UVRFdU5UY3dOemsyTXpJMk56azBPRGsyTmlVM1JDVXlReVV5TW14cGJtVlVlWEJsSlRJeUpUTkJKVEl5YzI5c2FXUWxNaklsTWtNbE1qSnNhVzVyWlhKVWVYQmxKVEl5SlROQkpUSXlZbkp2YTJWdUpUSXlKVEpESlRJeVkyRjBaV2R2Y25rbE1qSWxNMEVsTWpKaVlYTnBZeVV5TWlVeVF5VXlNbVp2Ym5SVGRIbHNaU1V5TWlVelFTVTNRaVUzUkNVeVF5VXlNblJvWlcxbEpUSXlKVE5CSlRkQ0pUSXljM1I1YkdWT1lXMWxKVEl5SlROQkpUSXlibTl5YldGc0pUSXlKVEpESlRJeVkyOXNiM0pPWVcxbEpUSXlKVE5CSlRJeWJYVnNkR2xqYjJ4dmNsOTBhR1Z0WlRRbE1qSWxOMFFsTWtNbE1qSjBaWGgwUW14dlkyc2xNaklsTTBFbE5VSWxOVVFsTjBRbE1rTWxNakpWUkdOWmNrdGpXRkpKTXpBMk5qa3hKVEl5SlROQkpUZENKVEl5YVdRbE1qSWxNMEVsTWpKVlJHTlpja3RqV0ZKSk16QTJOamt4SlRJeUpUSkRKVEl5Ym1GdFpTVXlNaVV6UVNVeU1teHBibXRsY2lVeU1pVXlReVV5TW5SbGVIUWxNaklsTTBFbE1qSWxSVFlsT1RnbFFVWWxNaklsTWtNbE1qSndiMmx1ZEhNbE1qSWxNMEVsTlVJbE4wSWxNako0SlRJeUpUTkJNak0zTGpRek1UWTBNRFl5TlNVeVF5VXlNbmtsTWpJbE0wRXpNVFVsTjBRbE1rTWxOMElsTWpKNEpUSXlKVE5CTWpNM0xqUXpNVFkwTURZeU5TVXlReVV5TW5rbE1qSWxNMEUxTXpJbE4wUWxOVVFsTWtNbE1qSmtZWFJoUVhSMGNtbGlkWFJsY3lVeU1pVXpRU1UxUWlVMVJDVXlReVV5TW5CeWIzQnpKVEl5SlROQkpUZENKVEl5ZW1sdVpHVjRKVEl5SlROQk1qRWxOMFFsTWtNbE1qSnNhVzVsVTNSNWJHVWxNaklsTTBFbE4wSWxOMFFsTWtNbE1qSm1jbTl0SlRJeUpUTkJKVGRDSlRJeWVDVXlNaVV6UVRJNE1DNHlOekk1TkRreU1UZzNOU1V5UXlVeU1ua2xNaklsTTBFek1UVWxNa01sTWpKcFpDVXlNaVV6UVNVeU1sWlpWM2xHU0VGdVlrWTNOREUzTnpFbE1qSWxNa01sTWpKaGJtZHNaU1V5TWlVelFUQWxOMFFsTWtNbE1qSjBieVV5TWlVelFTVTNRaVV5TW5nbE1qSWxNMEV5TmpjdU5ETXhOalF3TmpJMUpUSkRKVEl5ZVNVeU1pVXpRVFV6TWlVeVF5VXlNbWxrSlRJeUpUTkJKVEl5VlZGV1JYcHRaV05xUlRneE16QTFOU1V5TWlVeVF5VXlNbUZ1WjJ4bEpUSXlKVE5CTUNVM1JDVXlReVV5TW14cGJtVlVlWEJsSlRJeUpUTkJKVEl5YzI5c2FXUWxNaklsTWtNbE1qSnNhVzVyWlhKVWVYQmxKVEl5SlROQkpUSXlZbkp2YTJWdUpUSXlKVEpESlRJeVkyRjBaV2R2Y25rbE1qSWxNMEVsTWpKaVlYTnBZeVV5TWlVeVF5VXlNbVp2Ym5SVGRIbHNaU1V5TWlVelFTVTNRaVUzUkNVeVF5VXlNblJvWlcxbEpUSXlKVE5CSlRkQ0pUSXljM1I1YkdWT1lXMWxKVEl5SlROQkpUSXlibTl5YldGc0pUSXlKVEpESlRJeVkyOXNiM0pPWVcxbEpUSXlKVE5CSlRJeWJYVnNkR2xqYjJ4dmNsOTBhR1Z0WlRRbE1qSWxOMFFsTWtNbE1qSjBaWGgwUW14dlkyc2xNaklsTTBFbE5VSWxOMElsTWpKMFpYaDBKVEl5SlROQkpUSXlKVVUySlRrNEpVRkdKVEl5SlRKREpUSXliRzlqWVhScGIyNGxNaklsTTBFd0xqVWxOMFFsTlVRbE4wUWxNa01sTWpKU1dXdGlVV2RwY1hCM09EUXlPVEl4SlRJeUpUTkJKVGRDSlRJeWFXUWxNaklsTTBFbE1qSlNXV3RpVVdkcGNYQjNPRFF5T1RJeEpUSXlKVEpESlRJeWJtRnRaU1V5TWlVelFTVXlNbXhwYm10bGNpVXlNaVV5UXlVeU1uUmxlSFFsTWpJbE0wRWxNaklsUlRVbE9UQWxRVFlsTWpJbE1rTWxNakp3YjJsdWRITWxNaklsTTBFbE5VSWxOMElsTWpKNEpUSXlKVE5CTXpZNExqYzNNamswT1RJeE9EYzFKVEpESlRJeWVTVXlNaVV6UVRNM05pVTNSQ1V5UXlVM1FpVXlNbmdsTWpJbE0wRXpOamd1TnpjeU9UUTVNakU0TnpVbE1rTWxNako1SlRJeUpUTkJNemMySlRkRUpUVkVKVEpESlRJeVpHRjBZVUYwZEhKcFluVjBaWE1sTWpJbE0wRWxOVUlsTlVRbE1rTWxNakp3Y205d2N5VXlNaVV6UVNVM1FpVXlNbnBwYm1SbGVDVXlNaVV6UVRJeUpUZEVKVEpESlRJeWJHbHVaVk4wZVd4bEpUSXlKVE5CSlRkQ0pUZEVKVEpESlRJeVpuSnZiU1V5TWlVelFTVTNRaVV5TW5nbE1qSWxNMEV6TmpndU56Y3lPVFE1TWpFNE56VWxNa01sTWpKNUpUSXlKVE5CTXpVd0pUSkRKVEl5YVdRbE1qSWxNMEVsTWpKV1dWZDVSa2hCYm1KR056UXhOemN4SlRJeUpUSkRKVEl5WVc1bmJHVWxNaklsTTBFMExqY3hNak00T0RrNE1ETTRORFk1SlRkRUpUSkRKVEl5ZEc4bE1qSWxNMEVsTjBJbE1qSjRKVEl5SlROQk16WTRMamMzTWprME9USXhPRGMxSlRKREpUSXllU1V5TWlVelFUUXdNaVV5UXlVeU1tbGtKVEl5SlROQkpUSXlWM0JxWms5S1YwcFVkRE16TURRNE1DVXlNaVV5UXlVeU1tRnVaMnhsSlRJeUpUTkJNUzR4TXpRME5qUXdNVE0zT1RZek1UUTNKVGRFSlRKREpUSXliR2x1WlZSNWNHVWxNaklsTTBFbE1qSnpiMnhwWkNVeU1pVXlReVV5TW14cGJtdGxjbFI1Y0dVbE1qSWxNMEVsTWpKaWNtOXJaVzRsTWpJbE1rTWxNakpqWVhSbFoyOXllU1V5TWlVelFTVXlNbUpoYzJsakpUSXlKVEpESlRJeVptOXVkRk4wZVd4bEpUSXlKVE5CSlRkQ0pUZEVKVEpESlRJeWRHaGxiV1VsTWpJbE0wRWxOMElsTWpKemRIbHNaVTVoYldVbE1qSWxNMEVsTWpKdWIzSnRZV3dsTWpJbE1rTWxNakpqYjJ4dmNrNWhiV1VsTWpJbE0wRWxNakp0ZFd4MGFXTnZiRzl5WDNSb1pXMWxOQ1V5TWlVM1JDVXlReVV5TW5SbGVIUkNiRzlqYXlVeU1pVXpRU1UxUWlVM1FpVXlNblJsZUhRbE1qSWxNMEVsTWpJbFJUVWxPVEFsUVRZbE1qSWxNa01sTWpKc2IyTmhkR2x2YmlVeU1pVXpRVEF1TlNVM1JDVTFSQ1UzUkNVeVF5VXlNa2hyUVhWTFJtTndlbTAxTkRFMU16QWxNaklsTTBFbE4wSWxNakpwWkNVeU1pVXpRU1V5TWtoclFYVkxSbU53ZW0wMU5ERTFNekFsTWpJbE1rTWxNakp1WVcxbEpUSXlKVE5CSlRJeWJHbHVhMlZ5SlRJeUpUSkRKVEl5ZEdWNGRDVXlNaVV6UVNVeU1pVXlNaVV5UXlVeU1uQnZhVzUwY3lVeU1pVXpRU1UxUWlVM1FpVXlNbmdsTWpJbE0wRTBNVGN1TVRrek5qQXpOVEUxTmpJMUpUSkRKVEl5ZVNVeU1pVXpRVFEzT0NVM1JDVXlReVUzUWlVeU1uZ2xNaklsTTBFME1UY3VNVGt6TmpBek5URTFOakkxSlRKREpUSXllU1V5TWlVelFUUTNPQ1UzUkNVMVJDVXlReVV5TW1SaGRHRkJkSFJ5YVdKMWRHVnpKVEl5SlROQkpUVkNKVFZFSlRKREpUSXljSEp2Y0hNbE1qSWxNMEVsTjBJbE1qSjZhVzVrWlhnbE1qSWxNMEV5TXlVM1JDVXlReVV5TW14cGJtVlRkSGxzWlNVeU1pVXpRU1UzUWlVM1JDVXlReVV5TW1aeWIyMGxNaklsTTBFbE4wSWxNako0SlRJeUpUTkJOREUzTGpFNU16WXdNelV4TlRZeU5TVXlReVV5TW5rbE1qSWxNMEUwTlRJbE1rTWxNakpwWkNVeU1pVXpRU1V5TWxkd2FtWlBTbGRLVkhRek16QTBPREFsTWpJbE1rTWxNakpoYm1kc1pTVXlNaVV6UVRRdU56RXlNemc0T1Rnd016ZzBOamtsTjBRbE1rTWxNakowYnlVeU1pVXpRU1UzUWlVeU1uZ2xNaklsTTBFME1UY3VNVGt6TmpBek5URTFOakkxSlRKREpUSXllU1V5TWlVelFUVXdOQ1V5UXlVeU1tbGtKVEl5SlROQkpUSXlWVkZXUlhwdFpXTnFSVGd4TXpBMU5TVXlNaVV5UXlVeU1tRnVaMnhsSlRJeUpUTkJNUzQxTnpBM09UWXpNalkzT1RRNE9UY2xOMFFsTWtNbE1qSnNhVzVsVkhsd1pTVXlNaVV6UVNVeU1uTnZiR2xrSlRJeUpUSkRKVEl5YkdsdWEyVnlWSGx3WlNVeU1pVXpRU1V5TW1KeWIydGxiaVV5TWlVeVF5VXlNbU5oZEdWbmIzSjVKVEl5SlROQkpUSXlZbUZ6YVdNbE1qSWxNa01sTWpKbWIyNTBVM1I1YkdVbE1qSWxNMEVsTjBJbE4wUWxNa01sTWpKMGFHVnRaU1V5TWlVelFTVTNRaVV5TW5OMGVXeGxUbUZ0WlNVeU1pVXpRU1V5TW01dmNtMWhiQ1V5TWlVeVF5VXlNbU52Ykc5eVRtRnRaU1V5TWlVelFTVXlNbTExYkhScFkyOXNiM0pmZEdobGJXVTBKVEl5SlRkRUpUSkRKVEl5ZEdWNGRFSnNiMk5ySlRJeUpUTkJKVFZDSlRWRUpUZEVKVEpESlRJeVUwTk1ZbVZDVmxKU1V6Y3dOelEyTXlVeU1pVXpRU1UzUWlVeU1tbGtKVEl5SlROQkpUSXlVME5NWW1WQ1ZsSlNVemN3TnpRMk15VXlNaVV5UXlVeU1tNWhiV1VsTWpJbE0wRWxNakpzYVc1clpYSWxNaklsTWtNbE1qSjBaWGgwSlRJeUpUTkJKVEl5SlRJeUpUSkRKVEl5Y0c5cGJuUnpKVEl5SlROQkpUVkNKVGRDSlRJeWVDVXlNaVV6UVRNMk9DNDNOekk1TkRreU1UZzNOU1V5UXlVeU1ua2xNaklsTTBFMU9EWWxOMFFsTWtNbE4wSWxNako0SlRJeUpUTkJNelk0TGpjM01qazBPVEl4T0RjMUpUSkRKVEl5ZVNVeU1pVXpRVFU0TmlVM1JDVTFSQ1V5UXlVeU1tUmhkR0ZCZEhSeWFXSjFkR1Z6SlRJeUpUTkJKVFZDSlRWRUpUSkRKVEl5Y0hKdmNITWxNaklsTTBFbE4wSWxNako2YVc1a1pYZ2xNaklsTTBFeU5DVTNSQ1V5UXlVeU1teHBibVZUZEhsc1pTVXlNaVV6UVNVM1FpVTNSQ1V5UXlVeU1tWnliMjBsTWpJbE0wRWxOMElsTWpKNEpUSXlKVE5CTXpZNExqYzNNamswT1RJeE9EYzFKVEpESlRJeWVTVXlNaVV6UVRVMk1DVXlReVV5TW1sa0pUSXlKVE5CSlRJeVZWRldSWHB0WldOcVJUZ3hNekExTlNVeU1pVXlReVV5TW1GdVoyeGxKVEl5SlROQk5DNDNNVEl6T0RnNU9EQXpPRFEyT1NVM1JDVXlReVV5TW5SdkpUSXlKVE5CSlRkQ0pUSXllQ1V5TWlVelFUTTJPQzQzTnpJNU5Ea3lNVGczTlNVeVF5VXlNbmtsTWpJbE0wRTJNVElsTWtNbE1qSnBaQ1V5TWlVelFTVXlNblY0UWxsbVRsZEhkbXMxT1RBeU16VWxNaklsTWtNbE1qSmhibWRzWlNVeU1pVXpRVEV1TlRjd056azJNekkyTnprME9EazNKVGRFSlRKREpUSXliR2x1WlZSNWNHVWxNaklsTTBFbE1qSnpiMnhwWkNVeU1pVXlReVV5TW14cGJtdGxjbFI1Y0dVbE1qSWxNMEVsTWpKaWNtOXJaVzRsTWpJbE1rTWxNakpqWVhSbFoyOXllU1V5TWlVelFTVXlNbUpoYzJsakpUSXlKVEpESlRJeVptOXVkRk4wZVd4bEpUSXlKVE5CSlRkQ0pUZEVKVEpESlRJeWRHaGxiV1VsTWpJbE0wRWxOMElsTWpKemRIbHNaVTVoYldVbE1qSWxNMEVsTWpKdWIzSnRZV3dsTWpJbE1rTWxNakpqYjJ4dmNrNWhiV1VsTWpJbE0wRWxNakp0ZFd4MGFXTnZiRzl5WDNSb1pXMWxOQ1V5TWlVM1JDVXlReVV5TW5SbGVIUkNiRzlqYXlVeU1pVXpRU1UxUWlVMVJDVTNSQ1V5UXlVeU1rNU1hVnBoVG01UFVGbzBOVFV5TURBbE1qSWxNMEVsTjBJbE1qSnBaQ1V5TWlVelFTVXlNazVNYVZwaFRtNVBVRm8wTlRVeU1EQWxNaklsTWtNbE1qSnVZVzFsSlRJeUpUTkJKVEl5YkdsdWEyVnlKVEl5SlRKREpUSXlkR1Y0ZENVeU1pVXpRU1V5TWlVeU1pVXlReVV5TW5CdmFXNTBjeVV5TWlVelFTVTFRaVUzUWlVeU1uZ2xNaklsTTBFeU5EQXVOalV3T1RrME1UUXdOakkxTURJbE1rTWxNako1SlRJeUpUTkJOalF3SlRkRUpUVkVKVEpESlRJeVpHRjBZVUYwZEhKcFluVjBaWE1sTWpJbE0wRWxOVUlsTlVRbE1rTWxNakp3Y205d2N5VXlNaVV6UVNVM1FpVXlNbnBwYm1SbGVDVXlNaVV6UVRJMUpUZEVKVEpESlRJeWJHbHVaVk4wZVd4bEpUSXlKVE5CSlRkQ0pUZEVKVEpESlRJeVpuSnZiU1V5TWlVelFTVTNRaVV5TW5nbE1qSWxNMEV5TmpndU5EWTJNekE0TlRrek56VWxNa01sTWpKNUpUSXlKVE5CTmpRd0pUSkRKVEl5YVdRbE1qSWxNMEVsTWpKMWVFSlpaazVYUjNack5Ua3dNak0xSlRJeUpUSkRKVEl5WVc1bmJHVWxNaklsTTBFd0pUZEVKVEpESlRJeWRHOGxNaklsTTBFbE4wSWxNako0SlRJeUpUTkJNalF3TGpZMU1EazVOREUwTURZeU5UQXlKVEpESlRJeWVTVXlNaVV6UVRjeU1DVXlReVV5TW1sa0pUSXlKVE5CSlRJeVFXVkJibWhoV1ZoWlRUYzBNVE0xTmlVeU1pVXlReVV5TW1GdVoyeGxKVEl5SlROQk1TNDFOekEzT1RZek1qWTNPVFE0T1RZMkpUZEVKVEpESlRJeWJHbHVaVlI1Y0dVbE1qSWxNMEVsTWpKemIyeHBaQ1V5TWlVeVF5VXlNbXhwYm10bGNsUjVjR1VsTWpJbE0wRWxNakppY205clpXNGxNaklsTWtNbE1qSmpZWFJsWjI5eWVTVXlNaVV6UVNVeU1tSmhjMmxqSlRJeUpUSkRKVEl5Wm05dWRGTjBlV3hsSlRJeUpUTkJKVGRDSlRkRUpUSkRKVEl5ZEdobGJXVWxNaklsTTBFbE4wSWxNakp6ZEhsc1pVNWhiV1VsTWpJbE0wRWxNakp1YjNKdFlXd2xNaklsTWtNbE1qSmpiMnh2Y2s1aGJXVWxNaklsTTBFbE1qSnRkV3gwYVdOdmJHOXlYM1JvWlcxbE5DVXlNaVUzUkNVeVF5VXlNblJsZUhSQ2JHOWpheVV5TWlVelFTVTFRaVUxUkNVM1JDVXlReVV5TWs1T2IwVnJkWE5tWVc4eU9EUTJNakVsTWpJbE0wRWxOMElsTWpKcFpDVXlNaVV6UVNVeU1rNU9iMFZyZFhObVlXOHlPRFEyTWpFbE1qSWxNa01sTWpKdVlXMWxKVEl5SlROQkpUSXliR2x1YTJWeUpUSXlKVEpESlRJeWRHVjRkQ1V5TWlVelFTVXlNaVZGTmlVNU9DVkJSaVV5TWlVeVF5VXlNbkJ2YVc1MGN5VXlNaVV6UVNVMVFpVTNRaVV5TW5nbE1qSWxNMEV5TkRBdU5qVXdPVGswTVRRd05qSTFNRElsTWtNbE1qSjVKVEl5SlROQk9ERTJKVGRFSlRKREpUZENKVEl5ZUNVeU1pVXpRVEkwTUM0Mk5UQTJNelEzTmpVMk1qVWxNa01sTWpKNUpUSXlKVE5CT0RFMkpUZEVKVFZFSlRKREpUSXlaR0YwWVVGMGRISnBZblYwWlhNbE1qSWxNMEVsTlVJbE5VUWxNa01sTWpKd2NtOXdjeVV5TWlVelFTVTNRaVV5TW5wcGJtUmxlQ1V5TWlVelFUSTJKVGRFSlRKREpUSXliR2x1WlZOMGVXeGxKVEl5SlROQkpUZENKVGRFSlRKREpUSXlabkp2YlNVeU1pVXpRU1UzUWlVeU1uZ2xNaklsTTBFeU5EQXVOalV3T1RrME1UUXdOakkxTURJbE1rTWxNako1SlRJeUpUTkJOemt3SlRKREpUSXlhV1FsTWpJbE0wRWxNakpCWlVGdWFHRlpXRmxOTnpReE16VTJKVEl5SlRKREpUSXlZVzVuYkdVbE1qSWxNMEUwTGpjeE1qTTRPRGs0TURNNE5EWTVKVGRFSlRKREpUSXlkRzhsTWpJbE0wRWxOMElsTWpKNEpUSXlKVE5CTWpRd0xqWTFNRFl6TkRjMk5UWXlOU1V5UXlVeU1ua2xNaklsTTBFNE5ESWxNa01sTWpKcFpDVXlNaVV6UVNVeU1saExRbWhCVTFwcFRHUTNPVGM1TlRjbE1qSWxNa01sTWpKaGJtZHNaU1V5TWlVelFURXVOVGN3TnprMk16STJOemswT0RrM0pUZEVKVEpESlRJeWJHbHVaVlI1Y0dVbE1qSWxNMEVsTWpKemIyeHBaQ1V5TWlVeVF5VXlNbXhwYm10bGNsUjVjR1VsTWpJbE0wRWxNakppY205clpXNGxNaklsTWtNbE1qSmpZWFJsWjI5eWVTVXlNaVV6UVNVeU1tSmhjMmxqSlRJeUpUSkRKVEl5Wm05dWRGTjBlV3hsSlRJeUpUTkJKVGRDSlRkRUpUSkRKVEl5ZEdobGJXVWxNaklsTTBFbE4wSWxNakp6ZEhsc1pVNWhiV1VsTWpJbE0wRWxNakp1YjNKdFlXd2xNaklsTWtNbE1qSmpiMnh2Y2s1aGJXVWxNaklsTTBFbE1qSnRkV3gwYVdOdmJHOXlYM1JvWlcxbE5DVXlNaVUzUkNVeVF5VXlNblJsZUhSQ2JHOWpheVV5TWlVelFTVTFRaVUzUWlVeU1uUmxlSFFsTWpJbE0wRWxNaklsUlRZbE9UZ2xRVVlsTWpJbE1rTWxNakpzYjJOaGRHbHZiaVV5TWlVelFUQXVOU1UzUkNVMVJDVTNSQ1V5UXlVeU1tbFhWazFqVmxKTlVHOHpPVE0xTmpVbE1qSWxNMEVsTjBJbE1qSnBaQ1V5TWlVelFTVXlNbWxYVmsxalZsSk5VRzh6T1RNMU5qVWxNaklsTWtNbE1qSnVZVzFsSlRJeUpUTkJKVEl5YkdsdWEyVnlKVEl5SlRKREpUSXlkR1Y0ZENVeU1pVXpRU1V5TWlWRk5TVTVNQ1ZCTmlVeU1pVXlReVV5TW5CdmFXNTBjeVV5TWlVelFTVTFRaVUzUWlVeU1uZ2xNaklsTTBFMU1EWXVPRGsxTWpZek5qY3hPRGMxSlRKREpUSXllU1V5TWlVelFUYzFOU1UzUkNVMVJDVXlReVV5TW1SaGRHRkJkSFJ5YVdKMWRHVnpKVEl5SlROQkpUVkNKVFZFSlRKREpUSXljSEp2Y0hNbE1qSWxNMEVsTjBJbE1qSjZhVzVrWlhnbE1qSWxNMEV5TnlVM1JDVXlReVV5TW14cGJtVlRkSGxzWlNVeU1pVXpRU1UzUWlVM1JDVXlReVV5TW1aeWIyMGxNaklsTTBFbE4wSWxNako0SlRJeUpUTkJNelF3TGprMU5qazVOREUwTURZeU5TVXlReVV5TW5rbE1qSWxNMEUzTlRVbE1rTWxNakpwWkNVeU1pVXpRU1V5TWtGbFFXNW9ZVmxZV1UwM05ERXpOVFlsTWpJbE1rTWxNakpoYm1kc1pTVXlNaVV6UVRNdU1UUXhOVGt5TmpVek5UZzVOemt6TmlVM1JDVXlReVV5TW5SdkpUSXlKVE5CSlRkQ0pUSXllQ1V5TWlVelFUVXdOaTQ0T1RVeU5qTTJOekU0TnpVbE1rTWxNako1SlRJeUpUTkJPRFExSlRKREpUSXlhV1FsTWpJbE0wRWxNakoxYTNoVlNXTmxlVlpVT1Rnek56azRKVEl5SlRKREpUSXlZVzVuYkdVbE1qSWxNMEV4TGpVM01EYzVOak15TmpjNU5EZzVOeVUzUkNVeVF5VXlNbXhwYm1WVWVYQmxKVEl5SlROQkpUSXljMjlzYVdRbE1qSWxNa01sTWpKc2FXNXJaWEpVZVhCbEpUSXlKVE5CSlRJeVluSnZhMlZ1SlRJeUpUSkRKVEl5WTJGMFpXZHZjbmtsTWpJbE0wRWxNakppWVhOcFl5VXlNaVV5UXlVeU1tWnZiblJUZEhsc1pTVXlNaVV6UVNVM1FpVTNSQ1V5UXlVeU1uUm9aVzFsSlRJeUpUTkJKVGRDSlRJeWMzUjViR1ZPWVcxbEpUSXlKVE5CSlRJeWJtOXliV0ZzSlRJeUpUSkRKVEl5WTI5c2IzSk9ZVzFsSlRJeUpUTkJKVEl5YlhWc2RHbGpiMnh2Y2w5MGFHVnRaVFFsTWpJbE4wUWxNa01sTWpKMFpYaDBRbXh2WTJzbE1qSWxNMEVsTlVJbE4wSWxNakowWlhoMEpUSXlKVE5CSlRJeUpVVTFKVGt3SlVFMkpUSXlKVEpESlRJeWJHOWpZWFJwYjI0bE1qSWxNMEV3TGpRNU9UazVPVGs1T1RrNU9UazVPVGtsTjBRbE5VUWxOMFFsTWtNbE1qSm1Sa3RzZFVGRGIxSnhPRGM0T0RVM0pUSXlKVE5CSlRkQ0pUSXlhV1FsTWpJbE0wRWxNakptUmt0c2RVRkRiMUp4T0RjNE9EVTNKVEl5SlRKREpUSXlibUZ0WlNVeU1pVXpRU1V5TW14cGJtdGxjaVV5TWlVeVF5VXlNblJsZUhRbE1qSWxNMEVsTWpJbE1qSWxNa01sTWpKd2IybHVkSE1sTWpJbE0wRWxOVUlsTjBJbE1qSjRKVEl5SlROQk5URTJMamc1TlRJMk16WTNNVGczTlNVeVF5VXlNbmtsTWpJbE0wRTJOREFsTjBRbE5VUWxNa01sTWpKa1lYUmhRWFIwY21saWRYUmxjeVV5TWlVelFTVTFRaVUxUkNVeVF5VXlNbkJ5YjNCekpUSXlKVE5CSlRkQ0pUSXllbWx1WkdWNEpUSXlKVE5CTWpnbE4wUWxNa01sTWpKc2FXNWxVM1I1YkdVbE1qSWxNMEVsTjBJbE4wUWxNa01sTWpKbWNtOXRKVEl5SlROQkpUZENKVEl5ZUNVeU1pVXpRVFV4Tmk0NE9UVXlOak0yTnpFNE56VWxNa01sTWpKNUpUSXlKVE5CT0RRMUpUSkRKVEl5YVdRbE1qSWxNMEVsTWpKMWEzaFZTV05sZVZaVU9UZ3pOems0SlRJeUpUSkRKVEl5WVc1bmJHVWxNaklsTTBFeExqVTNNRGM1TmpNeU5qYzVORGc1TnlVM1JDVXlReVV5TW5SdkpUSXlKVE5CSlRkQ0pUSXllQ1V5TWlVelFUUTJPUzR3TnprMU9EazRORE0zTlNVeVF5VXlNbmtsTWpJbE0wRTJOREFsTWtNbE1qSnBaQ1V5TWlVelFTVXlNblY0UWxsbVRsZEhkbXMxT1RBeU16VWxNaklsTWtNbE1qSmhibWRzWlNVeU1pVXpRVE11TVRReE5Ua3lOalV6TlRnNU56a3pKVGRFSlRKREpUSXliR2x1WlZSNWNHVWxNaklsTTBFbE1qSnpiMnhwWkNVeU1pVXlReVV5TW14cGJtdGxjbFI1Y0dVbE1qSWxNMEVsTWpKaWNtOXJaVzRsTWpJbE1rTWxNakpqWVhSbFoyOXllU1V5TWlVelFTVXlNbUpoYzJsakpUSXlKVEpESlRJeVptOXVkRk4wZVd4bEpUSXlKVE5CSlRkQ0pUZEVKVEpESlRJeWRHaGxiV1VsTWpJbE0wRWxOMElsTWpKemRIbHNaVTVoYldVbE1qSWxNMEVsTWpKdWIzSnRZV3dsTWpJbE1rTWxNakpqYjJ4dmNrNWhiV1VsTWpJbE0wRWxNakp0ZFd4MGFXTnZiRzl5WDNSb1pXMWxOQ1V5TWlVM1JDVXlReVV5TW5SbGVIUkNiRzlqYXlVeU1pVXpRU1UxUWlVMVJDVTNSQ1V5UXlVeU1ucHNhM0JRUkc5amVXSTBPRGMyTnpnbE1qSWxNMEVsTjBJbE1qSnBaQ1V5TWlVelFTVXlNbnBzYTNCUVJHOWplV0kwT0RjMk56Z2xNaklsTWtNbE1qSnVZVzFsSlRJeUpUTkJKVEl5YkdsdWEyVnlKVEl5SlRKREpUSXlkR1Y0ZENVeU1pVXpRU1V5TWlVeU1pVXlReVV5TW5CdmFXNTBjeVV5TWlVelFTVTFRaVUzUWlVeU1uZ2xNaklsTTBFeU16QXVOalV3TmpNME56WTFOakkxSlRKREpUSXllU1V5TWlVelFUa3lOeVUzUkNVeVF5VTNRaVV5TW5nbE1qSWxNMEV5TXpBdU5qVXdOak0wTnpZMU5qSTFKVEpESlRJeWVTVXlNaVV6UVRreU55VTNSQ1UxUkNVeVF5VXlNbVJoZEdGQmRIUnlhV0oxZEdWekpUSXlKVE5CSlRWQ0pUVkVKVEpESlRJeWNISnZjSE1sTWpJbE0wRWxOMElsTWpKNmFXNWtaWGdsTWpJbE0wRXlPU1UzUkNVeVF5VXlNbXhwYm1WVGRIbHNaU1V5TWlVelFTVTNRaVUzUkNVeVF5VXlNbVp5YjIwbE1qSWxNMEVsTjBJbE1qSjRKVEl5SlROQk1qTXdMalkxTURZek5EYzJOVFl5TlNVeVF5VXlNbmtsTWpJbE0wRTRPVGdsTWtNbE1qSnBaQ1V5TWlVelFTVXlNbGhMUW1oQlUxcHBUR1EzT1RjNU5UY2xNaklsTWtNbE1qSmhibWRzWlNVeU1pVXpRVFF1TnpFeU16ZzRPVGd3TXpnME5qa2xOMFFsTWtNbE1qSjBieVV5TWlVelFTVTNRaVV5TW1sa0pUSXlKVE5CSlRJeWRsaFFkMHR1UjFGNWVqSTNNemd5TkNVeU1pVXlReVV5TW5nbE1qSWxNMEV5TXpBdU5qVXdOak0wTnpZMU5qSTFKVEpESlRJeWVTVXlNaVV6UVRrMU5pVXlReVV5TW1GdVoyeGxKVEl5SlROQk1TNDFOekEzT1RZek1qWTNPVFE0T1RZMkpUZEVKVEpESlRJeWJHbHVaVlI1Y0dVbE1qSWxNMEVsTWpKemIyeHBaQ1V5TWlVeVF5VXlNbXhwYm10bGNsUjVjR1VsTWpJbE0wRWxNakppY205clpXNGxNaklsTWtNbE1qSmpZWFJsWjI5eWVTVXlNaVV6UVNVeU1tSmhjMmxqSlRJeUpUSkRKVEl5Wm05dWRGTjBlV3hsSlRJeUpUTkJKVGRDSlRkRUpUSkRKVEl5ZEdobGJXVWxNaklsTTBFbE4wSWxNakp6ZEhsc1pVNWhiV1VsTWpJbE0wRWxNakp1YjNKdFlXd2xNaklsTWtNbE1qSmpiMnh2Y2s1aGJXVWxNaklsTTBFbE1qSnRkV3gwYVdOdmJHOXlYM1JvWlcxbE5DVXlNaVUzUkNVeVF5VXlNblJsZUhSQ2JHOWpheVV5TWlVelFTVTFRaVUxUkNVM1JDVXlReVV5TW5wc2FIRnJRV2g1YUVrME5UQXhOVE1sTWpJbE0wRWxOMElsTWpKcFpDVXlNaVV6UVNVeU1ucHNhSEZyUVdoNWFFazBOVEF4TlRNbE1qSWxNa01sTWpKdVlXMWxKVEl5SlROQkpUSXliR2x1YTJWeUpUSXlKVEpESlRJeWRHVjRkQ1V5TWlVelFTVXlNaVZGTmlVNU9DVkJSaVV5TWlVeVF5VXlNbkJ2YVc1MGN5VXlNaVV6UVNVMVFpVTNRaVV5TW5nbE1qSWxNMEV5TXpBdU5qVXdOak0wTnpZMU5qSTFKVEpESlRJeWVTVXlNaVV6UVRFd05Ea2xOMFFsTWtNbE4wSWxNako0SlRJeUpUTkJNak13TGpZMU1EWXpORGMyTlRZeU5TVXlReVV5TW5rbE1qSWxNMEV4TURRNUpUZEVKVFZFSlRKREpUSXlaR0YwWVVGMGRISnBZblYwWlhNbE1qSWxNMEVsTlVJbE5VUWxNa01sTWpKd2NtOXdjeVV5TWlVelFTVTNRaVV5TW5wcGJtUmxlQ1V5TWlVelFUTTFKVGRFSlRKREpUSXliR2x1WlZOMGVXeGxKVEl5SlROQkpUZENKVGRFSlRKREpUSXlabkp2YlNVeU1pVXpRU1UzUWlVeU1uZ2xNaklsTTBFeU16QXVOalV3TmpNME56WTFOakkxSlRKREpUSXllU1V5TWlVelFURXdNallsTWtNbE1qSnBaQ1V5TWlVelFTVXlNblpZVUhkTGJrZFJlWG95TnpNNE1qUWxNaklsTWtNbE1qSmhibWRzWlNVeU1pVXpRVFF1TnpFeU16ZzRPVGd3TXpnME5qa2xOMFFsTWtNbE1qSjBieVV5TWlVelFTVTNRaVV5TW1sa0pUSXlKVE5CSlRJeVdXWk9kMUJZV1U5TFRUWXhOakEyTnlVeU1pVXlReVV5TW5nbE1qSWxNMEV5TXpBdU5qVXdOak0wTnpZMU5qSTFKVEpESlRJeWVTVXlNaVV6UVRFd056SWxNa01sTWpKaGJtZHNaU1V5TWlVelFURXVOVGN3TnprMk16STJOemswT0RrM0pUZEVKVEpESlRJeWJHbHVaVlI1Y0dVbE1qSWxNMEVsTWpKemIyeHBaQ1V5TWlVeVF5VXlNbXhwYm10bGNsUjVjR1VsTWpJbE0wRWxNakppY205clpXNGxNaklsTWtNbE1qSmpZWFJsWjI5eWVTVXlNaVV6UVNVeU1tSmhjMmxqSlRJeUpUSkRKVEl5Wm05dWRGTjBlV3hsSlRJeUpUTkJKVGRDSlRkRUpUSkRKVEl5ZEdobGJXVWxNaklsTTBFbE4wSWxNakp6ZEhsc1pVNWhiV1VsTWpJbE0wRWxNakp1YjNKdFlXd2xNaklsTWtNbE1qSmpiMnh2Y2s1aGJXVWxNaklsTTBFbE1qSnRkV3gwYVdOdmJHOXlYM1JvWlcxbE5DVXlNaVUzUkNVeVF5VXlNblJsZUhSQ2JHOWpheVV5TWlVelFTVTFRaVUzUWlVeU1uUmxlSFFsTWpJbE0wRWxNaklsUlRZbE9UZ2xRVVlsTWpJbE1rTWxNakpzYjJOaGRHbHZiaVV5TWlVelFUQXVOU1UzUkNVMVJDVTNSQ1V5UXlVeU1tTk9Tazl0YTBkdFVuWTRORGMzTmprbE1qSWxNMEVsTjBJbE1qSnBaQ1V5TWlVelFTVXlNbU5PU2s5dGEwZHRVblk0TkRjM05qa2xNaklsTWtNbE1qSnVZVzFsSlRJeUpUTkJKVEl5YkdsdWEyVnlKVEl5SlRKREpUSXlkR1Y0ZENVeU1pVXpRU1V5TWlWRk5TVTVNQ1ZCTmlVeU1pVXlReVV5TW5CdmFXNTBjeVV5TWlVelFTVTFRaVUzUWlVeU1uZ2xNaklsTTBFek5qZ3VOemN5T1RRNU1qRTROelVsTWtNbE1qSjVKVEl5SlROQk9Ua3hKVGRFSlRWRUpUSkRKVEl5WkdGMFlVRjBkSEpwWW5WMFpYTWxNaklsTTBFbE5VSWxOVVFsTWtNbE1qSndjbTl3Y3lVeU1pVXpRU1UzUWlVeU1ucHBibVJsZUNVeU1pVXpRVE0ySlRkRUpUSkRKVEl5YkdsdVpWTjBlV3hsSlRJeUpUTkJKVGRDSlRkRUpUSkRKVEl5Wm5KdmJTVXlNaVV6UVNVM1FpVXlNbmdsTWpJbE0wRXpNRFl1TVRVd05qTTBOelkxTmpJMUpUSkRKVEl5ZVNVeU1pVXpRVGs1TVNVeVF5VXlNbWxrSlRJeUpUTkJKVEl5ZGxoUWQwdHVSMUY1ZWpJM016Z3lOQ1V5TWlVeVF5VXlNbUZ1WjJ4bEpUSXlKVE5CTXk0eE5ERTFPVEkyTlRNMU9EazNPVE1sTjBRbE1rTWxNakowYnlVeU1pVXpRU1UzUWlVeU1uZ2xNaklsTTBFek5qZ3VOemN5T1RRNU1qRTROelVsTWtNbE1qSjVKVEl5SlROQk1UQTNNaVV5UXlVeU1tbGtKVEl5SlROQkpUSXlja3hGYW1sVVdIcElVRE00T1RRME9DVXlNaVV5UXlVeU1tRnVaMnhsSlRJeUpUTkJNUzQxTnpBM09UWXpNalkzT1RRNE9UY2xOMFFsTWtNbE1qSnNhVzVsVkhsd1pTVXlNaVV6UVNVeU1uTnZiR2xrSlRJeUpUSkRKVEl5YkdsdWEyVnlWSGx3WlNVeU1pVXpRU1V5TW1KeWIydGxiaVV5TWlVeVF5VXlNbU5oZEdWbmIzSjVKVEl5SlROQkpUSXlZbUZ6YVdNbE1qSWxNa01sTWpKbWIyNTBVM1I1YkdVbE1qSWxNMEVsTjBJbE4wUWxNa01sTWpKMGFHVnRaU1V5TWlVelFTVTNRaVV5TW5OMGVXeGxUbUZ0WlNVeU1pVXpRU1V5TW01dmNtMWhiQ1V5TWlVeVF5VXlNbU52Ykc5eVRtRnRaU1V5TWlVelFTVXlNbTExYkhScFkyOXNiM0pmZEdobGJXVTBKVEl5SlRkRUpUSkRKVEl5ZEdWNGRFSnNiMk5ySlRJeUpUTkJKVFZDSlRkQ0pUSXlkR1Y0ZENVeU1pVXpRU1V5TWlWRk5TVTVNQ1ZCTmlVeU1pVXlReVV5TW14dlkyRjBhVzl1SlRJeUpUTkJNQzQxSlRkRUpUVkVKVGRFSlRKREpUSXlWSEZTYW1OcWFVeGtiRGc0TmpjM055VXlNaVV6UVNVM1FpVXlNbWxrSlRJeUpUTkJKVEl5VkhGU2FtTnFhVXhrYkRnNE5qYzNOeVV5TWlVeVF5VXlNbTVoYldVbE1qSWxNMEVsTWpKc2FXNXJaWElsTWpJbE1rTWxNakowWlhoMEpUSXlKVE5CSlRJeUpUSXlKVEpESlRJeWNHOXBiblJ6SlRJeUpUTkJKVFZDSlRkQ0pUSXllQ1V5TWlVelFUTTNPQzQzTnpJNU5Ea3lNVGczTlNVeVF5VXlNbmtsTWpJbE0wRTROekFsTjBRbE5VUWxNa01sTWpKa1lYUmhRWFIwY21saWRYUmxjeVV5TWlVelFTVTFRaVUxUkNVeVF5VXlNbkJ5YjNCekpUSXlKVE5CSlRkQ0pUSXllbWx1WkdWNEpUSXlKVE5CTXpjbE4wUWxNa01sTWpKc2FXNWxVM1I1YkdVbE1qSWxNMEVsTjBJbE4wUWxNa01sTWpKbWNtOXRKVEl5SlROQkpUZENKVEl5ZUNVeU1pVXpRVE0zT0M0M056STVORGt5TVRnM05TVXlReVV5TW5rbE1qSWxNMEV4TURjeUpUSkRKVEl5YVdRbE1qSWxNMEVsTWpKeVRFVnFhVlJZZWtoUU16ZzVORFE0SlRJeUpUSkRKVEl5WVc1bmJHVWxNaklsTTBFeExqVTNNRGM1TmpNeU5qYzVORGc1TnlVM1JDVXlReVV5TW5SdkpUSXlKVE5CSlRkQ0pUSXllQ1V5TWlVelFUTXhPQzR6T1RVd01EVTROVGt6TnpVd015VXlReVV5TW5rbE1qSWxNMEU0TnpBbE1rTWxNakpwWkNVeU1pVXpRU1V5TWxoTFFtaEJVMXBwVEdRM09UYzVOVGNsTWpJbE1rTWxNakpoYm1kc1pTVXlNaVV6UVRNdU1UUXhOVGt5TmpVek5UZzVOemt6TmlVM1JDVXlReVV5TW14cGJtVlVlWEJsSlRJeUpUTkJKVEl5YzI5c2FXUWxNaklsTWtNbE1qSnNhVzVyWlhKVWVYQmxKVEl5SlROQkpUSXlZbkp2YTJWdUpUSXlKVEpESlRJeVkyRjBaV2R2Y25rbE1qSWxNMEVsTWpKaVlYTnBZeVV5TWlVeVF5VXlNbVp2Ym5SVGRIbHNaU1V5TWlVelFTVTNRaVUzUkNVeVF5VXlNblJvWlcxbEpUSXlKVE5CSlRkQ0pUSXljM1I1YkdWT1lXMWxKVEl5SlROQkpUSXlibTl5YldGc0pUSXlKVEpESlRJeVkyOXNiM0pPWVcxbEpUSXlKVE5CSlRJeWJYVnNkR2xqYjJ4dmNsOTBhR1Z0WlRRbE1qSWxOMFFsTWtNbE1qSjBaWGgwUW14dlkyc2xNaklsTTBFbE5VSWxOVVFsTjBRbE4wUWxNa01sTWpKamIyMXRaVzUwY3lVeU1pVXpRU1UxUWlVMVJDVXlReVV5TW5Cc2RXZHBibk1sTWpJbE0wRWxOMElsTjBRbE1rTWxNakpoYVVOdmJuUmhhVzVsY25NbE1qSWxNMEVsTjBJbE1qSk1jVkJ6V1ZkTGRYRmxNamcxTkRVMEpUSXlKVE5CSlRkQ0pUSXlhV1FsTWpJbE0wRWxNakpNY1ZCeldWZExkWEZsTWpnMU5EVTBKVEl5SlRKREpUSXlkSGx3WlNVeU1pVXpRU1V5TW1ac2IzZGphR0Z5ZENVeU1pVXlReVV5TW1Ob2FXeGtjbVZ1SlRJeUpUTkJKVFZDSlRJeWEwRjVhRlJuUWtSQlZqQTJOREV4TUNVeU1pVXlReVV5TW5kdlZGbGtZbWg1YkhBeU5qZzVPVGNsTWpJbE1rTWxNakpXV1ZkNVJraEJibUpHTnpReE56Y3hKVEl5SlRKREpUSXlWVkZXUlhwdFpXTnFSVGd4TXpBMU5TVXlNaVV5UXlVeU1sZHdhbVpQU2xkS1ZIUXpNekEwT0RBbE1qSWxNa01sTWpKMWVFSlpaazVYUjNack5Ua3dNak0xSlRJeUpUSkRKVEl5UVdWQmJtaGhXVmhaVFRjME1UTTFOaVV5TWlVeVF5VXlNbGhMUW1oQlUxcHBUR1EzT1RjNU5UY2xNaklsTWtNbE1qSjFhM2hWU1dObGVWWlVPVGd6TnprNEpUSXlKVEpESlRJeWRsaFFkMHR1UjFGNWVqSTNNemd5TkNVeU1pVXlReVV5TW5KTVJXcHBWRmg2U0ZBek9EazBORGdsTWpJbE1rTWxNakpaWms1M1VGaFpUMHROTmpFMk1EWTNKVEl5SlRKREpUSXlTMDV0ZEZka1JYaFphRFkzTnpVMk1TVXlNaVV5UXlVeU1tUklSa1JxUTJkTFdIWXlNVFF6T0RrbE1qSWxNa01sTWpKVlJHTlpja3RqV0ZKSk16QTJOamt4SlRJeUpUSkRKVEl5VWxscllsRm5hWEZ3ZHpnME1qa3lNU1V5TWlVeVF5VXlNa2hyUVhWTFJtTndlbTAxTkRFMU16QWxNaklsTWtNbE1qSlRRMHhpWlVKV1VsSlROekEzTkRZekpUSXlKVEpESlRJeVRreHBXbUZPYms5UVdqUTFOVEl3TUNVeU1pVXlReVV5TWs1T2IwVnJkWE5tWVc4eU9EUTJNakVsTWpJbE1rTWxNakpwVjFaTlkxWlNUVkJ2TXprek5UWTFKVEl5SlRKREpUSXlaa1pMYkhWQlEyOVNjVGczT0RnMU55VXlNaVV5UXlVeU1ucHNhM0JRUkc5amVXSTBPRGMyTnpnbE1qSWxNa01sTWpKNmJHaHhhMEZvZVdoSk5EVXdNVFV6SlRJeUpUSkRKVEl5WTA1S1QyMXJSMjFTZGpnME56YzJPU1V5TWlVeVF5VXlNbFJ4VW1wamFtbE1aR3c0T0RZM056Y2xNaklsTlVRbE4wUWxOMFFsTWtNbE1qSnBibk5sY25SUVlXZGxUM0IwY3lVeU1pVXpRU1UzUWlVM1JDVXlReVV5TW5CdmMzUlFZWGx0Wlc1MEpUSXlKVE5CSlRkQ0pUZEVKVEpESlRJeWRHaGxiV1VsTWpJbE0wRWxOMElsTWpKd1lXZGxKVEl5SlROQkpUZENKVEl5WW1GamEyZHliM1Z1WkVOdmJHOXlKVEl5SlROQkpUSXlkSEpoYm5Od1lYSmxiblFsTWpJbE4wUWxOMFFsTjBRPSIsCgkiRmlsZUlkIiA6ICI1NWE2YWU1MS1hY2I5LTQ4YzAtODlhYS0zOTRjYzkwZjM4ODAiCn0K"/>
    </extobj>
    <extobj name="E657119C-6982-421D-8BA7-E74DEB70A7D9-3">
      <extobjdata type="E657119C-6982-421D-8BA7-E74DEB70A7D9" data="ewoJIkNhdGVnb3J5IiA6ICJmbG93IiwKCSJEZWZpbml0aW9uIiA6ICJKVGRDSlRJeWNHRm5aU1V5TWlVelFTVTNRaVV5TW5CaFpHUnBibWNsTWpJbE0wRXlNQ1V5UXlVeU1tOXlhV1Z1ZEdGMGFXOXVKVEl5SlROQkpUSXljRzl5ZEhKaGFYUWxNaklsTWtNbE1qSmlZV05yWjNKdmRXNWtRMjlzYjNJbE1qSWxNMEVsTWpKMGNtRnVjM0JoY21WdWRDVXlNaVV5UXlVeU1tZHlhV1JUYVhwbEpUSXlKVE5CTVRVbE1rTWxNakozYVdSMGFDVXlNaVV6UVRVd01DVXlReVV5TW5Ob2IzZEhjbWxrSlRJeUpUTkJkSEoxWlNVeVF5VXlNbkpwWTJoVVpYaDBKVEl5SlROQmRISjFaU1V5UXlVeU1taGxhV2RvZENVeU1pVXpRVFV5TmlVM1JDVXlReVV5TW1Wc1pXMWxiblJ6SlRJeUpUTkJKVGRDSlRJeVZuaHpjazEzYUVablJqSTFOVGMyTnlVeU1pVXpRU1UzUWlVeU1tbGtKVEl5SlROQkpUSXlWbmh6Y2sxM2FFWm5SakkxTlRjMk55VXlNaVV5UXlVeU1tNWhiV1VsTWpJbE0wRWxNakp5WldOMFlXNW5iR1VsTWpJbE1rTWxNakowYVhSc1pTVXlNaVV6UVNVeU1pVkZOeVU1UmlWQk9TVkZOU1ZDUkNWQk1pVXlNaVV5UXlVeU1tTmhkR1ZuYjNKNUpUSXlKVE5CSlRJeVltRnphV01sTWpJbE1rTWxNakpuY205MWNDVXlNaVV6UVNVeU1pVXlNaVV5UXlVeU1tZHliM1Z3VG1GdFpTVXlNaVV6UVc1MWJHd2xNa01sTWpKc2IyTnJaV1FsTWpJbE0wRm1ZV3h6WlNVeVF5VXlNbXhwYm1zbE1qSWxNMEVsTWpJbE1qSWxNa01sTWpKamFHbHNaSEpsYmlVeU1pVXpRU1UxUWlVMVJDVXlReVV5TW5CaGNtVnVkQ1V5TWlVelFTVXlNaVV5TWlVeVF5VXlNbkpsYzJsNlpVUnBjaVV5TWlVelFTVTFRaVV5TW5Sc0pUSXlKVEpESlRJeWRISWxNaklsTWtNbE1qSmljaVV5TWlVeVF5VXlNbUpzSlRJeUpUSkRKVEl5YkNVeU1pVXlReVV5TW5RbE1qSWxNa01sTWpKeUpUSXlKVEpESlRJeVlpVXlNaVUxUkNVeVF5VXlNbUYwZEhKcFluVjBaU1V5TWlVelFTVTNRaVV5TW1OdmJuUmhhVzVsY2lVeU1pVXpRV1poYkhObEpUSkRKVEl5ZG1semFXSnNaU1V5TWlVelFYUnlkV1VsTWtNbE1qSnliM1JoZEdGaWJHVWxNaklsTTBGMGNuVmxKVEpESlRJeWJHbHVhMkZpYkdVbE1qSWxNMEYwY25WbEpUSkRKVEl5WTI5c2JHRndjMkZpYkdVbE1qSWxNMEZtWVd4elpTVXlReVV5TW1OdmJHeGhjSE5sWkNVeU1pVXpRV1poYkhObEpUSkRKVEl5Wm1sNFpXUk1hVzVySlRJeUpUTkJabUZzYzJVbE1rTWxNakp0WVhKclpYSlBabVp6WlhRbE1qSWxNMEUxSlRkRUpUSkRKVEl5WkdGMFlVRjBkSEpwWW5WMFpYTWxNaklsTTBFbE5VSWxOMElsTWpKdVlXMWxKVEl5SlROQkpUSXlKVVUxSlVKQkpUaEdKVVUxSlRoR0pVSTNKVEl5SlRKREpUSXlkSGx3WlNVeU1pVXpRU1V5TW01MWJXSmxjaVV5TWlVeVF5VXlNblpoYkhWbEpUSXlKVE5CSlRJeUpUSXlKVEpESlRJeVkyRjBaV2R2Y25rbE1qSWxNMEVsTWpKa1pXWmhkV3gwSlRJeUpUSkRKVEl5YVdRbE1qSWxNMEVsTWpKT2QwVlVSbnA2WW1KV05ERXlPVGt5SlRJeUpUZEVKVEpESlRkQ0pUSXlibUZ0WlNVeU1pVXpRU1V5TWlWRk5TVTVNQ1U0UkNWRk55VkJOeVZDTUNVeU1pVXlReVV5TW5SNWNHVWxNaklsTTBFbE1qSnpkSEpwYm1jbE1qSWxNa01sTWpKMllXeDFaU1V5TWlVelFTVXlNaVV5TWlVeVF5VXlNbU5oZEdWbmIzSjVKVEl5SlROQkpUSXlaR1ZtWVhWc2RDVXlNaVV5UXlVeU1tbGtKVEl5SlROQkpUSXljM0ozUjFGcVUzcHFhall3TVRneU55VXlNaVUzUkNVeVF5VTNRaVV5TW01aGJXVWxNaklsTTBFbE1qSWxSVFlsT0RrbE9EQWxSVFlsT1VNbE9Ea2xSVGdsT0RBbE9EVWxNaklsTWtNbE1qSjBlWEJsSlRJeUpUTkJKVEl5YzNSeWFXNW5KVEl5SlRKREpUSXlkbUZzZFdVbE1qSWxNMEVsTWpJbE1qSWxNa01sTWpKallYUmxaMjl5ZVNVeU1pVXpRU1V5TW1SbFptRjFiSFFsTWpJbE1rTWxNakpwWkNVeU1pVXpRU1V5TWtKR1ZWRjVRV2xaYUc0ME9EQXhORE1sTWpJbE4wUWxNa01sTjBJbE1qSnVZVzFsSlRJeUpUTkJKVEl5SlVVNEpVSkdKVGxGSlVVMkpUaEZKVUUxSlRJeUpUSkRKVEl5ZEhsd1pTVXlNaVV6UVNVeU1teHBibXNsTWpJbE1rTWxNakoyWVd4MVpTVXlNaVV6UVNVeU1pVXlNaVV5UXlVeU1tTmhkR1ZuYjNKNUpUSXlKVE5CSlRJeVpHVm1ZWFZzZENVeU1pVXlReVV5TW1sa0pUSXlKVE5CSlRJeVZVUktRbmRMUmtaRldETTVNREF6TnlVeU1pVTNSQ1V5UXlVM1FpVXlNbTVoYldVbE1qSWxNMEVsTWpJbFJUUWxRa1VsUWtZbFJUY2xRVU1sUWtFbE1qSWxNa01sTWpKMGVYQmxKVEl5SlROQkpUSXljM1J5YVc1bkpUSXlKVEpESlRJeWRtRnNkV1VsTWpJbE0wRWxNaklsTWpJbE1rTWxNakpqWVhSbFoyOXllU1V5TWlVelFTVXlNbVJsWm1GMWJIUWxNaklsTWtNbE1qSnBaQ1V5TWlVelFTVXlNbFZuUmxsRFJGbE1lVWd4TkRNeE9EVWxNaklsTjBRbE5VUWxNa01sTWpKd2NtOXdjeVV5TWlVelFTVTNRaVV5TW5nbE1qSWxNMEUzTVNVeVF5VXlNbmtsTWpJbE0wRXhOaTQxT1RrNU9UZzBOelF4TWpFd016Y2xNa01sTWpKM0pUSXlKVE5CTXpZMUpUSkRKVEl5YUNVeU1pVXpRVFF4SlRKREpUSXllbWx1WkdWNEpUSXlKVE5CTVNVeVF5VXlNbUZ1WjJ4bEpUSXlKVE5CTUNVM1JDVXlReVV5TW5Ob1lYQmxVM1I1YkdVbE1qSWxNMEVsTjBJbE1qSmhiSEJvWVNVeU1pVXpRVEVsTjBRbE1rTWxNakpzYVc1bFUzUjViR1VsTWpJbE0wRWxOMElsTWpKc2FXNWxWMmxrZEdnbE1qSWxNMEV4TGpVbE4wUWxNa01sTWpKbWFXeHNVM1I1YkdVbE1qSWxNMEVsTjBJbE4wUWxNa01sTWpKMGFHVnRaU1V5TWlVelFTVTNRaVUzUkNVeVF5VXlNbkJoZEdnbE1qSWxNMEVsTlVJbE4wSWxNakpoWTNScGIyNXpKVEl5SlROQkpUVkNKVGRDSlRJeVlXTjBhVzl1SlRJeUpUTkJKVEl5Ylc5MlpTVXlNaVV5UXlVeU1uZ2xNaklsTTBFbE1qSXdKVEl5SlRKREpUSXllU1V5TWlVelFTVXlNakFsTWpJbE4wUWxNa01sTjBJbE1qSmhZM1JwYjI0bE1qSWxNMEVsTWpKc2FXNWxKVEl5SlRKREpUSXllQ1V5TWlVelFTVXlNbmNsTWpJbE1rTWxNako1SlRJeUpUTkJKVEl5TUNVeU1pVTNSQ1V5UXlVM1FpVXlNbUZqZEdsdmJpVXlNaVV6UVNVeU1teHBibVVsTWpJbE1rTWxNako0SlRJeUpUTkJKVEl5ZHlVeU1pVXlReVV5TW5rbE1qSWxNMEVsTWpKb0pUSXlKVGRFSlRKREpUZENKVEl5WVdOMGFXOXVKVEl5SlROQkpUSXliR2x1WlNVeU1pVXlReVV5TW5nbE1qSWxNMEVsTWpJd0pUSXlKVEpESlRJeWVTVXlNaVV6UVNVeU1tZ2xNaklsTjBRbE1rTWxOMElsTWpKaFkzUnBiMjRsTWpJbE0wRWxNakpqYkc5elpTVXlNaVUzUkNVMVJDVTNSQ1UxUkNVeVF5VXlNbVp2Ym5SVGRIbHNaU1V5TWlVelFTVTNRaVV5TW5OcGVtVWxNaklsTTBFeE5TVTNSQ1V5UXlVeU1uUmxlSFJDYkc5amF5VXlNaVV6UVNVMVFpVTNRaVV5TW5CdmMybDBhVzl1SlRJeUpUTkJKVGRDSlRJeWVDVXlNaVV6UVRFd0pUSkRKVEl5ZVNVeU1pVXpRVEFsTWtNbE1qSjNKVEl5SlROQkpUSXlkeTB5TUNVeU1pVXlReVV5TW1nbE1qSWxNMEVsTWpKb0pUSXlKVGRFSlRKREpUSXlkR1Y0ZENVeU1pVXpRU1V5TWlWRk5pVkJSQ1ZCTlNWRk9TVkJRU1ZCTkRFbFJVWWxRa01sT1VFbFJUWWxPVVlsUVRVbFJUWWxPRGtsUWtVbFJUVWxPVElsT0VNbFJUVWxRakVsT0VZbFJUZ2xPVFFsUWtSU1Jra2xNaklsTjBRbE5VUWxNa01sTWpKaGJtTm9iM0p6SlRJeUpUTkJKVFZDSlRkQ0pUSXllQ1V5TWlVelFTVXlNbmNsTWtZeUpUSXlKVEpESlRJeWVTVXlNaVV6UVNVeU1qQWxNaklsTjBRbE1rTWxOMElsTWpKNEpUSXlKVE5CSlRJeWR5VXlSaklsTWpJbE1rTWxNako1SlRJeUpUTkJKVEl5YUNVeU1pVTNSQ1V5UXlVM1FpVXlNbmdsTWpJbE0wRWxNakl3SlRJeUpUSkRKVEl5ZVNVeU1pVXpRU1V5TW1nbE1rWXlKVEl5SlRkRUpUSkRKVGRDSlRJeWVDVXlNaVV6UVNVeU1uY2xNaklsTWtNbE1qSjVKVEl5SlROQkpUSXlhQ1V5UmpJbE1qSWxOMFFsTlVRbE4wUWxNa01sTWpKa1ZtbHZaVlprUlZGS05ERTFOemN4SlRJeUpUTkJKVGRDSlRJeWFXUWxNaklsTTBFbE1qSmtWbWx2WlZaa1JWRktOREUxTnpjeEpUSXlKVEpESlRJeWJtRnRaU1V5TWlVelFTVXlNbkpsWTNSaGJtZHNaU1V5TWlVeVF5VXlNblJwZEd4bEpUSXlKVE5CSlRJeUpVVTNKVGxHSlVFNUpVVTFKVUpFSlVFeUpUSXlKVEpESlRJeVkyRjBaV2R2Y25rbE1qSWxNMEVsTWpKaVlYTnBZeVV5TWlVeVF5VXlNbWR5YjNWd0pUSXlKVE5CSlRJeUpUSXlKVEpESlRJeVozSnZkWEJPWVcxbEpUSXlKVE5CYm5Wc2JDVXlReVV5TW14dlkydGxaQ1V5TWlVelFXWmhiSE5sSlRKREpUSXliR2x1YXlVeU1pVXpRU1V5TWlVeU1pVXlReVV5TW1Ob2FXeGtjbVZ1SlRJeUpUTkJKVFZDSlRWRUpUSkRKVEl5Y0dGeVpXNTBKVEl5SlROQkpUSXlKVEl5SlRKREpUSXljbVZ6YVhwbFJHbHlKVEl5SlROQkpUVkNKVEl5ZEd3bE1qSWxNa01sTWpKMGNpVXlNaVV5UXlVeU1tSnlKVEl5SlRKREpUSXlZbXdsTWpJbE1rTWxNakpzSlRJeUpUSkRKVEl5ZENVeU1pVXlReVV5TW5JbE1qSWxNa01sTWpKaUpUSXlKVFZFSlRKREpUSXlZWFIwY21saWRYUmxKVEl5SlROQkpUZENKVEl5WTI5dWRHRnBibVZ5SlRJeUpUTkJabUZzYzJVbE1rTWxNakoyYVhOcFlteGxKVEl5SlROQmRISjFaU1V5UXlVeU1uSnZkR0YwWVdKc1pTVXlNaVV6UVhSeWRXVWxNa01sTWpKc2FXNXJZV0pzWlNVeU1pVXpRWFJ5ZFdVbE1rTWxNakpqYjJ4c1lYQnpZV0pzWlNVeU1pVXpRV1poYkhObEpUSkRKVEl5WTI5c2JHRndjMlZrSlRJeUpUTkJabUZzYzJVbE1rTWxNakptYVhobFpFeHBibXNsTWpJbE0wRm1ZV3h6WlNVeVF5VXlNbTFoY210bGNrOW1abk5sZENVeU1pVXpRVFVsTjBRbE1rTWxNakprWVhSaFFYUjBjbWxpZFhSbGN5VXlNaVV6UVNVMVFpVTNRaVV5TW01aGJXVWxNaklsTTBFbE1qSWxSVFVsUWtFbE9FWWxSVFVsT0VZbFFqY2xNaklsTWtNbE1qSjBlWEJsSlRJeUpUTkJKVEl5Ym5WdFltVnlKVEl5SlRKREpUSXlkbUZzZFdVbE1qSWxNMEVsTWpJbE1qSWxNa01sTWpKallYUmxaMjl5ZVNVeU1pVXpRU1V5TW1SbFptRjFiSFFsTWpJbE1rTWxNakpwWkNVeU1pVXpRU1V5TWxaVlZYSkZibWxhUVVZNE16TXpPRE1sTWpJbE4wUWxNa01sTjBJbE1qSnVZVzFsSlRJeUpUTkJKVEl5SlVVMUpUa3dKVGhFSlVVM0pVRTNKVUl3SlRJeUpUSkRKVEl5ZEhsd1pTVXlNaVV6UVNVeU1uTjBjbWx1WnlVeU1pVXlReVV5TW5aaGJIVmxKVEl5SlROQkpUSXlKVEl5SlRKREpUSXlZMkYwWldkdmNua2xNaklsTTBFbE1qSmtaV1poZFd4MEpUSXlKVEpESlRJeWFXUWxNaklsTTBFbE1qSkdiWGRvVWxWNmMxVnpNREF3TmpNekpUSXlKVGRFSlRKREpUZENKVEl5Ym1GdFpTVXlNaVV6UVNVeU1pVkZOaVU0T1NVNE1DVkZOaVU1UXlVNE9TVkZPQ1U0TUNVNE5TVXlNaVV5UXlVeU1uUjVjR1VsTWpJbE0wRWxNakp6ZEhKcGJtY2xNaklsTWtNbE1qSjJZV3gxWlNVeU1pVXpRU1V5TWlVeU1pVXlReVV5TW1OaGRHVm5iM0o1SlRJeUpUTkJKVEl5WkdWbVlYVnNkQ1V5TWlVeVF5VXlNbWxrSlRJeUpUTkJKVEl5U1d0YVdVVnBWSFJSYWpFeE1UVTJOeVV5TWlVM1JDVXlReVUzUWlVeU1tNWhiV1VsTWpJbE0wRWxNaklsUlRnbFFrWWxPVVVsUlRZbE9FVWxRVFVsTWpJbE1rTWxNakowZVhCbEpUSXlKVE5CSlRJeWJHbHVheVV5TWlVeVF5VXlNblpoYkhWbEpUSXlKVE5CSlRJeUpUSXlKVEpESlRJeVkyRjBaV2R2Y25rbE1qSWxNMEVsTWpKa1pXWmhkV3gwSlRJeUpUSkRKVEl5YVdRbE1qSWxNMEVsTWpKd2FWTkNXVkYxUldGaU1UQTNPREEzSlRJeUpUZEVKVEpESlRkQ0pUSXlibUZ0WlNVeU1pVXpRU1V5TWlWRk5DVkNSU1ZDUmlWRk55VkJReVZDUVNVeU1pVXlReVV5TW5SNWNHVWxNaklsTTBFbE1qSnpkSEpwYm1jbE1qSWxNa01sTWpKMllXeDFaU1V5TWlVelFTVXlNaVV5TWlVeVF5VXlNbU5oZEdWbmIzSjVKVEl5SlROQkpUSXlaR1ZtWVhWc2RDVXlNaVV5UXlVeU1tbGtKVEl5SlROQkpUSXlaSHB2ZEVGWVZteERTREV4Tmprek9TVXlNaVUzUkNVMVJDVXlReVV5TW5CeWIzQnpKVEl5SlROQkpUZENKVEl5ZUNVeU1pVXpRVGN4SlRKREpUSXllU1V5TWlVelFURXdOUzQyT0RNek16RTRNRGMwTlRRME1TVXlReVV5TW5jbE1qSWxNMEV6TmpVbE1rTWxNakpvSlRJeUpUTkJOREVsTWtNbE1qSjZhVzVrWlhnbE1qSWxNMEV5SlRKREpUSXlZVzVuYkdVbE1qSWxNMEV3SlRkRUpUSkRKVEl5YzJoaGNHVlRkSGxzWlNVeU1pVXpRU1UzUWlVeU1tRnNjR2hoSlRJeUpUTkJNU1UzUkNVeVF5VXlNbXhwYm1WVGRIbHNaU1V5TWlVelFTVTNRaVV5TW14cGJtVlhhV1IwYUNVeU1pVXpRVEV1TlNVM1JDVXlReVV5TW1acGJHeFRkSGxzWlNVeU1pVXpRU1UzUWlVM1JDVXlReVV5TW5Sb1pXMWxKVEl5SlROQkpUZENKVGRFSlRKREpUSXljR0YwYUNVeU1pVXpRU1UxUWlVM1FpVXlNbUZqZEdsdmJuTWxNaklsTTBFbE5VSWxOMElsTWpKaFkzUnBiMjRsTWpJbE0wRWxNakp0YjNabEpUSXlKVEpESlRJeWVDVXlNaVV6UVNVeU1qQWxNaklsTWtNbE1qSjVKVEl5SlROQkpUSXlNQ1V5TWlVM1JDVXlReVUzUWlVeU1tRmpkR2x2YmlVeU1pVXpRU1V5TW14cGJtVWxNaklsTWtNbE1qSjRKVEl5SlROQkpUSXlkeVV5TWlVeVF5VXlNbmtsTWpJbE0wRWxNakl3SlRJeUpUZEVKVEpESlRkQ0pUSXlZV04wYVc5dUpUSXlKVE5CSlRJeWJHbHVaU1V5TWlVeVF5VXlNbmdsTWpJbE0wRWxNakozSlRJeUpUSkRKVEl5ZVNVeU1pVXpRU1V5TW1nbE1qSWxOMFFsTWtNbE4wSWxNakpoWTNScGIyNGxNaklsTTBFbE1qSnNhVzVsSlRJeUpUSkRKVEl5ZUNVeU1pVXpRU1V5TWpBbE1qSWxNa01sTWpKNUpUSXlKVE5CSlRJeWFDVXlNaVUzUkNVeVF5VTNRaVV5TW1GamRHbHZiaVV5TWlVelFTVXlNbU5zYjNObEpUSXlKVGRFSlRWRUpUZEVKVFZFSlRKREpUSXlabTl1ZEZOMGVXeGxKVEl5SlROQkpUZENKVEl5YzJsNlpTVXlNaVV6UVRFMUpUZEVKVEpESlRJeWRHVjRkRUpzYjJOckpUSXlKVE5CSlRWQ0pUZENKVEl5Y0c5emFYUnBiMjRsTWpJbE0wRWxOMElsTWpKNEpUSXlKVE5CTVRBbE1rTWxNako1SlRJeUpUTkJNQ1V5UXlVeU1uY2xNaklsTTBFbE1qSjNMVEl3SlRJeUpUSkRKVEl5YUNVeU1pVXpRU1V5TW1nbE1qSWxOMFFsTWtNbE1qSjBaWGgwSlRJeUpUTkJKVEl5SlVVMkpVRkVKVUUxSlVVNUpVRkJKVUUwTWlWRlJpVkNReVU1UVNWRk5TVkNNQ1U0TmlWRk5pVTVOU1ZDTUNWRk5pVTRSQ1ZCUlNWRk9DVkJOeVZCTXlWRk55VkJOaVZDUWlWRk5pVTVOU1ZCTXlWRk5DVkNPQ1ZDUVNWRk5TVTROU1ZDTnlWRk5pVTVReVU0T1NWRk9DVkJSU1ZDT0NWRk5TVkJOQ1U1UVVSTkpVVTFKVGd3SlVKREpVVTNKVGxCSlRnMEpVVTJKVGszSlVJMkpVVTVKVGszSlVJMEpVVTFKVUpCSlRoR0pVVTFKVGc0SlRrM0pUSXlKVGRFSlRWRUpUSkRKVEl5WVc1amFHOXljeVV5TWlVelFTVTFRaVUzUWlVeU1uZ2xNaklsTTBFbE1qSjNKVEpHTWlVeU1pVXlReVV5TW5rbE1qSWxNMEVsTWpJd0pUSXlKVGRFSlRKREpUZENKVEl5ZUNVeU1pVXpRU1V5TW5jbE1rWXlKVEl5SlRKREpUSXllU1V5TWlVelFTVXlNbWdsTWpJbE4wUWxNa01sTjBJbE1qSjRKVEl5SlROQkpUSXlNQ1V5TWlVeVF5VXlNbmtsTWpJbE0wRWxNakpvSlRKR01pVXlNaVUzUkNVeVF5VTNRaVV5TW5nbE1qSWxNMEVsTWpKM0pUSXlKVEpESlRJeWVTVXlNaVV6UVNVeU1tZ2xNa1l5SlRJeUpUZEVKVFZFSlRkRUpUSkRKVEl5VFVWeFJWRnVTWFpzY2prNE5qazBNU1V5TWlVelFTVTNRaVV5TW1sa0pUSXlKVE5CSlRJeVRVVnhSVkZ1U1hac2NqazROamswTVNVeU1pVXlReVV5TW01aGJXVWxNaklsTTBFbE1qSnlaV04wWVc1bmJHVWxNaklsTWtNbE1qSjBhWFJzWlNVeU1pVXpRU1V5TWlWRk55VTVSaVZCT1NWRk5TVkNSQ1ZCTWlVeU1pVXlReVV5TW1OaGRHVm5iM0o1SlRJeUpUTkJKVEl5WW1GemFXTWxNaklsTWtNbE1qSm5jbTkxY0NVeU1pVXpRU1V5TWlVeU1pVXlReVV5TW1keWIzVndUbUZ0WlNVeU1pVXpRVzUxYkd3bE1rTWxNakpzYjJOclpXUWxNaklsTTBGbVlXeHpaU1V5UXlVeU1teHBibXNsTWpJbE0wRWxNaklsTWpJbE1rTWxNakpqYUdsc1pISmxiaVV5TWlVelFTVTFRaVUxUkNVeVF5VXlNbkJoY21WdWRDVXlNaVV6UVNVeU1pVXlNaVV5UXlVeU1uSmxjMmw2WlVScGNpVXlNaVV6UVNVMVFpVXlNblJzSlRJeUpUSkRKVEl5ZEhJbE1qSWxNa01sTWpKaWNpVXlNaVV5UXlVeU1tSnNKVEl5SlRKREpUSXliQ1V5TWlVeVF5VXlNblFsTWpJbE1rTWxNakp5SlRJeUpUSkRKVEl5WWlVeU1pVTFSQ1V5UXlVeU1tRjBkSEpwWW5WMFpTVXlNaVV6UVNVM1FpVXlNbU52Ym5SaGFXNWxjaVV5TWlVelFXWmhiSE5sSlRKREpUSXlkbWx6YVdKc1pTVXlNaVV6UVhSeWRXVWxNa01sTWpKeWIzUmhkR0ZpYkdVbE1qSWxNMEYwY25WbEpUSkRKVEl5YkdsdWEyRmliR1VsTWpJbE0wRjBjblZsSlRKREpUSXlZMjlzYkdGd2MyRmliR1VsTWpJbE0wRm1ZV3h6WlNVeVF5VXlNbU52Ykd4aGNITmxaQ1V5TWlVelFXWmhiSE5sSlRKREpUSXlabWw0WldSTWFXNXJKVEl5SlROQlptRnNjMlVsTWtNbE1qSnRZWEpyWlhKUFptWnpaWFFsTWpJbE0wRTFKVGRFSlRKREpUSXlaR0YwWVVGMGRISnBZblYwWlhNbE1qSWxNMEVsTlVJbE4wSWxNakp1WVcxbEpUSXlKVE5CSlRJeUpVVTFKVUpCSlRoR0pVVTFKVGhHSlVJM0pUSXlKVEpESlRJeWRIbHdaU1V5TWlVelFTVXlNbTUxYldKbGNpVXlNaVV5UXlVeU1uWmhiSFZsSlRJeUpUTkJKVEl5SlRJeUpUSkRKVEl5WTJGMFpXZHZjbmtsTWpJbE0wRWxNakprWldaaGRXeDBKVEl5SlRKREpUSXlhV1FsTWpJbE0wRWxNakpyV25kNFdFbGlTR1J0TmpVd09ESXdKVEl5SlRkRUpUSkRKVGRDSlRJeWJtRnRaU1V5TWlVelFTVXlNaVZGTlNVNU1DVTRSQ1ZGTnlWQk55VkNNQ1V5TWlVeVF5VXlNblI1Y0dVbE1qSWxNMEVsTWpKemRISnBibWNsTWpJbE1rTWxNakoyWVd4MVpTVXlNaVV6UVNVeU1pVXlNaVV5UXlVeU1tTmhkR1ZuYjNKNUpUSXlKVE5CSlRJeVpHVm1ZWFZzZENVeU1pVXlReVV5TW1sa0pUSXlKVE5CSlRJeVFVcFZZWHA2VlcxUGJUTXpOVGM0TXlVeU1pVTNSQ1V5UXlVM1FpVXlNbTVoYldVbE1qSWxNMEVsTWpJbFJUWWxPRGtsT0RBbFJUWWxPVU1sT0RrbFJUZ2xPREFsT0RVbE1qSWxNa01sTWpKMGVYQmxKVEl5SlROQkpUSXljM1J5YVc1bkpUSXlKVEpESlRJeWRtRnNkV1VsTWpJbE0wRWxNaklsTWpJbE1rTWxNakpqWVhSbFoyOXllU1V5TWlVelFTVXlNbVJsWm1GMWJIUWxNaklsTWtNbE1qSnBaQ1V5TWlVelFTVXlNa2R5VW1aMVRuaGpjRTAwTVRReU5qRWxNaklsTjBRbE1rTWxOMElsTWpKdVlXMWxKVEl5SlROQkpUSXlKVVU0SlVKR0pUbEZKVVUySlRoRkpVRTFKVEl5SlRKREpUSXlkSGx3WlNVeU1pVXpRU1V5TW14cGJtc2xNaklsTWtNbE1qSjJZV3gxWlNVeU1pVXpRU1V5TWlVeU1pVXlReVV5TW1OaGRHVm5iM0o1SlRJeUpUTkJKVEl5WkdWbVlYVnNkQ1V5TWlVeVF5VXlNbWxrSlRJeUpUTkJKVEl5VWxOUlMweFRibkJhVkRZek9Ea3hOeVV5TWlVM1JDVXlReVUzUWlVeU1tNWhiV1VsTWpJbE0wRWxNaklsUlRRbFFrVWxRa1lsUlRjbFFVTWxRa0VsTWpJbE1rTWxNakowZVhCbEpUSXlKVE5CSlRJeWMzUnlhVzVuSlRJeUpUSkRKVEl5ZG1Gc2RXVWxNaklsTTBFbE1qSWxNaklsTWtNbE1qSmpZWFJsWjI5eWVTVXlNaVV6UVNVeU1tUmxabUYxYkhRbE1qSWxNa01sTWpKcFpDVXlNaVV6UVNVeU1tcHVhR1JHYzBKUFJVODROak16TVRBbE1qSWxOMFFsTlVRbE1rTWxNakp3Y205d2N5VXlNaVV6UVNVM1FpVXlNbmdsTWpJbE0wRTNNU1V5UXlVeU1ua2xNaklsTTBFeE9UUXVOelkyTmpZMU1UUXdOemczTnpnbE1rTWxNakozSlRJeUpUTkJNelkxSlRKREpUSXlhQ1V5TWlVelFUUXhKVEpESlRJeWVtbHVaR1Y0SlRJeUpUTkJNeVV5UXlVeU1tRnVaMnhsSlRJeUpUTkJNQ1UzUkNVeVF5VXlNbk5vWVhCbFUzUjViR1VsTWpJbE0wRWxOMElsTWpKaGJIQm9ZU1V5TWlVelFURWxOMFFsTWtNbE1qSnNhVzVsVTNSNWJHVWxNaklsTTBFbE4wSWxNakpzYVc1bFYybGtkR2dsTWpJbE0wRXhMalVsTjBRbE1rTWxNakptYVd4c1UzUjViR1VsTWpJbE0wRWxOMElsTjBRbE1rTWxNakowYUdWdFpTVXlNaVV6UVNVM1FpVTNSQ1V5UXlVeU1uQmhkR2dsTWpJbE0wRWxOVUlsTjBJbE1qSmhZM1JwYjI1ekpUSXlKVE5CSlRWQ0pUZENKVEl5WVdOMGFXOXVKVEl5SlROQkpUSXliVzkyWlNVeU1pVXlReVV5TW5nbE1qSWxNMEVsTWpJd0pUSXlKVEpESlRJeWVTVXlNaVV6UVNVeU1qQWxNaklsTjBRbE1rTWxOMElsTWpKaFkzUnBiMjRsTWpJbE0wRWxNakpzYVc1bEpUSXlKVEpESlRJeWVDVXlNaVV6UVNVeU1uY2xNaklsTWtNbE1qSjVKVEl5SlROQkpUSXlNQ1V5TWlVM1JDVXlReVUzUWlVeU1tRmpkR2x2YmlVeU1pVXpRU1V5TW14cGJtVWxNaklsTWtNbE1qSjRKVEl5SlROQkpUSXlkeVV5TWlVeVF5VXlNbmtsTWpJbE0wRWxNakpvSlRJeUpUZEVKVEpESlRkQ0pUSXlZV04wYVc5dUpUSXlKVE5CSlRJeWJHbHVaU1V5TWlVeVF5VXlNbmdsTWpJbE0wRWxNakl3SlRJeUpUSkRKVEl5ZVNVeU1pVXpRU1V5TW1nbE1qSWxOMFFsTWtNbE4wSWxNakpoWTNScGIyNGxNaklsTTBFbE1qSmpiRzl6WlNVeU1pVTNSQ1UxUkNVM1JDVTFSQ1V5UXlVeU1tWnZiblJUZEhsc1pTVXlNaVV6UVNVM1FpVXlNbk5wZW1VbE1qSWxNMEV4TlNVM1JDVXlReVV5TW5SbGVIUkNiRzlqYXlVeU1pVXpRU1UxUWlVM1FpVXlNbkJ2YzJsMGFXOXVKVEl5SlROQkpUZENKVEl5ZUNVeU1pVXpRVEV3SlRKREpUSXllU1V5TWlVelFUQWxNa01sTWpKM0pUSXlKVE5CSlRJeWR5MHlNQ1V5TWlVeVF5VXlNbWdsTWpJbE0wRWxNakpvSlRJeUpUZEVKVEpESlRJeWRHVjRkQ1V5TWlVelFTVXlNaVZGTmlWQlJDVkJOU1ZGT1NWQlFTVkJORE1sUlVZbFFrTWxPVUZHUmxRbE1qSWxOMFFsTlVRbE1rTWxNakpoYm1Ob2IzSnpKVEl5SlROQkpUVkNKVGRDSlRJeWVDVXlNaVV6UVNVeU1uY2xNa1l5SlRJeUpUSkRKVEl5ZVNVeU1pVXpRU1V5TWpBbE1qSWxOMFFsTWtNbE4wSWxNako0SlRJeUpUTkJKVEl5ZHlVeVJqSWxNaklsTWtNbE1qSjVKVEl5SlROQkpUSXlhQ1V5TWlVM1JDVXlReVUzUWlVeU1uZ2xNaklsTTBFbE1qSXdKVEl5SlRKREpUSXllU1V5TWlVelFTVXlNbWdsTWtZeUpUSXlKVGRFSlRKREpUZENKVEl5ZUNVeU1pVXpRU1V5TW5jbE1qSWxNa01sTWpKNUpUSXlKVE5CSlRJeWFDVXlSaklsTWpJbE4wUWxOVVFsTjBRbE1rTWxNakprVEcxRWRHTktiRWgyTkRFNU9EZzBKVEl5SlROQkpUZENKVEl5YVdRbE1qSWxNMEVsTWpKa1RHMUVkR05LYkVoMk5ERTVPRGcwSlRJeUpUSkRKVEl5Ym1GdFpTVXlNaVV6UVNVeU1uSmxZM1JoYm1kc1pTVXlNaVV5UXlVeU1uUnBkR3hsSlRJeUpUTkJKVEl5SlVVM0pUbEdKVUU1SlVVMUpVSkVKVUV5SlRJeUpUSkRKVEl5WTJGMFpXZHZjbmtsTWpJbE0wRWxNakppWVhOcFl5VXlNaVV5UXlVeU1tZHliM1Z3SlRJeUpUTkJKVEl5SlRJeUpUSkRKVEl5WjNKdmRYQk9ZVzFsSlRJeUpUTkJiblZzYkNVeVF5VXlNbXh2WTJ0bFpDVXlNaVV6UVdaaGJITmxKVEpESlRJeWJHbHVheVV5TWlVelFTVXlNaVV5TWlVeVF5VXlNbU5vYVd4a2NtVnVKVEl5SlROQkpUVkNKVFZFSlRKREpUSXljR0Z5Wlc1MEpUSXlKVE5CSlRJeUpUSXlKVEpESlRJeWNtVnphWHBsUkdseUpUSXlKVE5CSlRWQ0pUSXlkR3dsTWpJbE1rTWxNakowY2lVeU1pVXlReVV5TW1KeUpUSXlKVEpESlRJeVltd2xNaklsTWtNbE1qSnNKVEl5SlRKREpUSXlkQ1V5TWlVeVF5VXlNbklsTWpJbE1rTWxNakppSlRJeUpUVkVKVEpESlRJeVlYUjBjbWxpZFhSbEpUSXlKVE5CSlRkQ0pUSXlZMjl1ZEdGcGJtVnlKVEl5SlROQlptRnNjMlVsTWtNbE1qSjJhWE5wWW14bEpUSXlKVE5CZEhKMVpTVXlReVV5TW5KdmRHRjBZV0pzWlNVeU1pVXpRWFJ5ZFdVbE1rTWxNakpzYVc1cllXSnNaU1V5TWlVelFYUnlkV1VsTWtNbE1qSmpiMnhzWVhCellXSnNaU1V5TWlVelFXWmhiSE5sSlRKREpUSXlZMjlzYkdGd2MyVmtKVEl5SlROQlptRnNjMlVsTWtNbE1qSm1hWGhsWkV4cGJtc2xNaklsTTBGbVlXeHpaU1V5UXlVeU1tMWhjbXRsY2s5bVpuTmxkQ1V5TWlVelFUVWxOMFFsTWtNbE1qSmtZWFJoUVhSMGNtbGlkWFJsY3lVeU1pVXpRU1UxUWlVM1FpVXlNbTVoYldVbE1qSWxNMEVsTWpJbFJUVWxRa0VsT0VZbFJUVWxPRVlsUWpjbE1qSWxNa01sTWpKMGVYQmxKVEl5SlROQkpUSXliblZ0WW1WeUpUSXlKVEpESlRJeWRtRnNkV1VsTWpJbE0wRWxNaklsTWpJbE1rTWxNakpqWVhSbFoyOXllU1V5TWlVelFTVXlNbVJsWm1GMWJIUWxNaklsTWtNbE1qSnBaQ1V5TWlVelFTVXlNbkJKUVdWMlQyUm9aMlF5TURNMk9EUWxNaklsTjBRbE1rTWxOMElsTWpKdVlXMWxKVEl5SlROQkpUSXlKVVUxSlRrd0pUaEVKVVUzSlVFM0pVSXdKVEl5SlRKREpUSXlkSGx3WlNVeU1pVXpRU1V5TW5OMGNtbHVaeVV5TWlVeVF5VXlNblpoYkhWbEpUSXlKVE5CSlRJeUpUSXlKVEpESlRJeVkyRjBaV2R2Y25rbE1qSWxNMEVsTWpKa1pXWmhkV3gwSlRJeUpUSkRKVEl5YVdRbE1qSWxNMEVsTWpKdFVtcG1SMk40VlhCQ05qSXhNalUxSlRJeUpUZEVKVEpESlRkQ0pUSXlibUZ0WlNVeU1pVXpRU1V5TWlWRk5pVTRPU1U0TUNWRk5pVTVReVU0T1NWRk9DVTRNQ1U0TlNVeU1pVXlReVV5TW5SNWNHVWxNaklsTTBFbE1qSnpkSEpwYm1jbE1qSWxNa01sTWpKMllXeDFaU1V5TWlVelFTVXlNaVV5TWlVeVF5VXlNbU5oZEdWbmIzSjVKVEl5SlROQkpUSXlaR1ZtWVhWc2RDVXlNaVV5UXlVeU1tbGtKVEl5SlROQkpUSXlibmhPWldwalRuUldZelUwTVRBd01DVXlNaVUzUkNVeVF5VTNRaVV5TW01aGJXVWxNaklsTTBFbE1qSWxSVGdsUWtZbE9VVWxSVFlsT0VVbFFUVWxNaklsTWtNbE1qSjBlWEJsSlRJeUpUTkJKVEl5YkdsdWF5VXlNaVV5UXlVeU1uWmhiSFZsSlRJeUpUTkJKVEl5SlRJeUpUSkRKVEl5WTJGMFpXZHZjbmtsTWpJbE0wRWxNakprWldaaGRXeDBKVEl5SlRKREpUSXlhV1FsTWpJbE0wRWxNakp4WmtORlIwcExVMlIxTkRRNE1Ea3pKVEl5SlRkRUpUSkRKVGRDSlRJeWJtRnRaU1V5TWlVelFTVXlNaVZGTkNWQ1JTVkNSaVZGTnlWQlF5VkNRU1V5TWlVeVF5VXlNblI1Y0dVbE1qSWxNMEVsTWpKemRISnBibWNsTWpJbE1rTWxNakoyWVd4MVpTVXlNaVV6UVNVeU1pVXlNaVV5UXlVeU1tTmhkR1ZuYjNKNUpUSXlKVE5CSlRJeVpHVm1ZWFZzZENVeU1pVXlReVV5TW1sa0pUSXlKVE5CSlRJeWFuWlNkMUptV1c1blRUTTBNVGt4T0NVeU1pVTNSQ1UxUkNVeVF5VXlNbkJ5YjNCekpUSXlKVE5CSlRkQ0pUSXllQ1V5TWlVelFUY3hKVEpESlRJeWVTVXlNaVV6UVRJNE15NDRORGs1T1RnME56UXhNakV4TlNVeVF5VXlNbmNsTWpJbE0wRXpOalVsTWtNbE1qSm9KVEl5SlROQk5ERWxNa01sTWpKNmFXNWtaWGdsTWpJbE0wRTBKVEpESlRJeVlXNW5iR1VsTWpJbE0wRXdKVGRFSlRKREpUSXljMmhoY0dWVGRIbHNaU1V5TWlVelFTVTNRaVV5TW1Gc2NHaGhKVEl5SlROQk1TVTNSQ1V5UXlVeU1teHBibVZUZEhsc1pTVXlNaVV6UVNVM1FpVXlNbXhwYm1WWGFXUjBhQ1V5TWlVelFURXVOU1UzUkNVeVF5VXlNbVpwYkd4VGRIbHNaU1V5TWlVelFTVTNRaVUzUkNVeVF5VXlNblJvWlcxbEpUSXlKVE5CSlRkQ0pUZEVKVEpESlRJeWNHRjBhQ1V5TWlVelFTVTFRaVUzUWlVeU1tRmpkR2x2Ym5NbE1qSWxNMEVsTlVJbE4wSWxNakpoWTNScGIyNGxNaklsTTBFbE1qSnRiM1psSlRJeUpUSkRKVEl5ZUNVeU1pVXpRU1V5TWpBbE1qSWxNa01sTWpKNUpUSXlKVE5CSlRJeU1DVXlNaVUzUkNVeVF5VTNRaVV5TW1GamRHbHZiaVV5TWlVelFTVXlNbXhwYm1VbE1qSWxNa01sTWpKNEpUSXlKVE5CSlRJeWR5VXlNaVV5UXlVeU1ua2xNaklsTTBFbE1qSXdKVEl5SlRkRUpUSkRKVGRDSlRJeVlXTjBhVzl1SlRJeUpUTkJKVEl5YkdsdVpTVXlNaVV5UXlVeU1uZ2xNaklsTTBFbE1qSjNKVEl5SlRKREpUSXllU1V5TWlVelFTVXlNbWdsTWpJbE4wUWxNa01sTjBJbE1qSmhZM1JwYjI0bE1qSWxNMEVsTWpKc2FXNWxKVEl5SlRKREpUSXllQ1V5TWlVelFTVXlNakFsTWpJbE1rTWxNako1SlRJeUpUTkJKVEl5YUNVeU1pVTNSQ1V5UXlVM1FpVXlNbUZqZEdsdmJpVXlNaVV6UVNVeU1tTnNiM05sSlRJeUpUZEVKVFZFSlRkRUpUVkVKVEpESlRJeVptOXVkRk4wZVd4bEpUSXlKVE5CSlRkQ0pUSXljMmw2WlNVeU1pVXpRVEUxSlRkRUpUSkRKVEl5ZEdWNGRFSnNiMk5ySlRJeUpUTkJKVFZDSlRkQ0pUSXljRzl6YVhScGIyNGxNaklsTTBFbE4wSWxNako0SlRJeUpUTkJNVEFsTWtNbE1qSjVKVEl5SlROQk1DVXlReVV5TW5jbE1qSWxNMEVsTWpKM0xUSXdKVEl5SlRKREpUSXlhQ1V5TWlVelFTVXlNbWdsTWpJbE4wUWxNa01sTWpKMFpYaDBKVEl5SlROQkpUSXlKVVUySlVGRUpVRTFKVVU1SlVGQkpVRTBOQ1ZGUmlWQ1F5VTVRU1ZGT0NWQ1JpVTVRaVZGT0NWQk1TVTRReVZGTlNVNU1TVkJPQ1ZGTmlVNVF5VTVSaVZGTkNWQ09DVTRSU1ZGTlNVNFFTVkJNQ1ZGT1NVNE1DVTVSaVZGTlNWQ1FTVkJOaVZGTmlVNU1DVTVReVZGTnlWQ05DVkJNaVZGUmlWQ1F5VTRReVZGTmlVNFJpVTVNQ1ZGTlNVNFJpVTVOaVZGTlNVNE1DVTVPU1ZGT1NVNE1DVTRPU1V5TWlVM1JDVTFSQ1V5UXlVeU1tRnVZMmh2Y25NbE1qSWxNMEVsTlVJbE4wSWxNako0SlRJeUpUTkJKVEl5ZHlVeVJqSWxNaklsTWtNbE1qSjVKVEl5SlROQkpUSXlNQ1V5TWlVM1JDVXlReVUzUWlVeU1uZ2xNaklsTTBFbE1qSjNKVEpHTWlVeU1pVXlReVV5TW5rbE1qSWxNMEVsTWpKb0pUSXlKVGRFSlRKREpUZENKVEl5ZUNVeU1pVXpRU1V5TWpBbE1qSWxNa01sTWpKNUpUSXlKVE5CSlRJeWFDVXlSaklsTWpJbE4wUWxNa01sTjBJbE1qSjRKVEl5SlROQkpUSXlkeVV5TWlVeVF5VXlNbmtsTWpJbE0wRWxNakpvSlRKR01pVXlNaVUzUkNVMVJDVTNSQ1V5UXlVeU1sZG9SWHBGUzNadFYzQXhPRGszTlRjbE1qSWxNMEVsTjBJbE1qSnBaQ1V5TWlVelFTVXlNbGRvUlhwRlMzWnRWM0F4T0RrM05UY2xNaklsTWtNbE1qSnVZVzFsSlRJeUpUTkJKVEl5Y21WamRHRnVaMnhsSlRJeUpUSkRKVEl5ZEdsMGJHVWxNaklsTTBFbE1qSWxSVGNsT1VZbFFUa2xSVFVsUWtRbFFUSWxNaklsTWtNbE1qSmpZWFJsWjI5eWVTVXlNaVV6UVNVeU1tSmhjMmxqSlRJeUpUSkRKVEl5WjNKdmRYQWxNaklsTTBFbE1qSWxNaklsTWtNbE1qSm5jbTkxY0U1aGJXVWxNaklsTTBGdWRXeHNKVEpESlRJeWJHOWphMlZrSlRJeUpUTkJabUZzYzJVbE1rTWxNakpzYVc1ckpUSXlKVE5CSlRJeUpUSXlKVEpESlRJeVkyaHBiR1J5Wlc0bE1qSWxNMEVsTlVJbE5VUWxNa01sTWpKd1lYSmxiblFsTWpJbE0wRWxNaklsTWpJbE1rTWxNakp5WlhOcGVtVkVhWElsTWpJbE0wRWxOVUlsTWpKMGJDVXlNaVV5UXlVeU1uUnlKVEl5SlRKREpUSXlZbklsTWpJbE1rTWxNakppYkNVeU1pVXlReVV5TW13bE1qSWxNa01sTWpKMEpUSXlKVEpESlRJeWNpVXlNaVV5UXlVeU1tSWxNaklsTlVRbE1rTWxNakpoZEhSeWFXSjFkR1VsTWpJbE0wRWxOMElsTWpKamIyNTBZV2x1WlhJbE1qSWxNMEZtWVd4elpTVXlReVV5TW5acGMybGliR1VsTWpJbE0wRjBjblZsSlRKREpUSXljbTkwWVhSaFlteGxKVEl5SlROQmRISjFaU1V5UXlVeU1teHBibXRoWW14bEpUSXlKVE5CZEhKMVpTVXlReVV5TW1OdmJHeGhjSE5oWW14bEpUSXlKVE5CWm1Gc2MyVWxNa01sTWpKamIyeHNZWEJ6WldRbE1qSWxNMEZtWVd4elpTVXlReVV5TW1acGVHVmtUR2x1YXlVeU1pVXpRV1poYkhObEpUSkRKVEl5YldGeWEyVnlUMlptYzJWMEpUSXlKVE5CTlNVM1JDVXlReVV5TW1SaGRHRkJkSFJ5YVdKMWRHVnpKVEl5SlROQkpUVkNKVGRDSlRJeWJtRnRaU1V5TWlVelFTVXlNaVZGTlNWQ1FTVTRSaVZGTlNVNFJpVkNOeVV5TWlVeVF5VXlNblI1Y0dVbE1qSWxNMEVsTWpKdWRXMWlaWElsTWpJbE1rTWxNakoyWVd4MVpTVXlNaVV6UVNVeU1pVXlNaVV5UXlVeU1tTmhkR1ZuYjNKNUpUSXlKVE5CSlRJeVpHVm1ZWFZzZENVeU1pVXlReVV5TW1sa0pUSXlKVE5CSlRJeVFYaHNlVWR6YTBKSmVqUTNNelE0TVNVeU1pVTNSQ1V5UXlVM1FpVXlNbTVoYldVbE1qSWxNMEVsTWpJbFJUVWxPVEFsT0VRbFJUY2xRVGNsUWpBbE1qSWxNa01sTWpKMGVYQmxKVEl5SlROQkpUSXljM1J5YVc1bkpUSXlKVEpESlRJeWRtRnNkV1VsTWpJbE0wRWxNaklsTWpJbE1rTWxNakpqWVhSbFoyOXllU1V5TWlVelFTVXlNbVJsWm1GMWJIUWxNaklsTWtNbE1qSnBaQ1V5TWlVelFTVXlNbE5zYjJsWVNFUlRWRTgzTlRFM05qa2xNaklsTjBRbE1rTWxOMElsTWpKdVlXMWxKVEl5SlROQkpUSXlKVVUySlRnNUpUZ3dKVVUySlRsREpUZzVKVVU0SlRnd0pUZzFKVEl5SlRKREpUSXlkSGx3WlNVeU1pVXpRU1V5TW5OMGNtbHVaeVV5TWlVeVF5VXlNblpoYkhWbEpUSXlKVE5CSlRJeUpUSXlKVEpESlRJeVkyRjBaV2R2Y25rbE1qSWxNMEVsTWpKa1pXWmhkV3gwSlRJeUpUSkRKVEl5YVdRbE1qSWxNMEVsTWpKQ1FVaEljRlpJYzBkME1EUXpOalUzSlRJeUpUZEVKVEpESlRkQ0pUSXlibUZ0WlNVeU1pVXpRU1V5TWlWRk9DVkNSaVU1UlNWRk5pVTRSU1ZCTlNVeU1pVXlReVV5TW5SNWNHVWxNaklsTTBFbE1qSnNhVzVySlRJeUpUSkRKVEl5ZG1Gc2RXVWxNaklsTTBFbE1qSWxNaklsTWtNbE1qSmpZWFJsWjI5eWVTVXlNaVV6UVNVeU1tUmxabUYxYkhRbE1qSWxNa01sTWpKcFpDVXlNaVV6UVNVeU1tMXVUWEIxZDJoWFoyTTJPVEV4T0RrbE1qSWxOMFFsTWtNbE4wSWxNakp1WVcxbEpUSXlKVE5CSlRJeUpVVTBKVUpGSlVKR0pVVTNKVUZESlVKQkpUSXlKVEpESlRJeWRIbHdaU1V5TWlVelFTVXlNbk4wY21sdVp5VXlNaVV5UXlVeU1uWmhiSFZsSlRJeUpUTkJKVEl5SlRJeUpUSkRKVEl5WTJGMFpXZHZjbmtsTWpJbE0wRWxNakprWldaaGRXeDBKVEl5SlRKREpUSXlhV1FsTWpJbE0wRWxNakpTVGxseGFsaFZjWFJxTmpZeE56azRKVEl5SlRkRUpUVkVKVEpESlRJeWNISnZjSE1sTWpJbE0wRWxOMElsTWpKNEpUSXlKVE5CTnpFbE1rTWxNako1SlRJeUpUTkJNemN5TGprek16TXpNVGd3TnpRMU5EVWxNa01sTWpKM0pUSXlKVE5CTXpZMUpUSkRKVEl5YUNVeU1pVXpRVFF4SlRKREpUSXllbWx1WkdWNEpUSXlKVE5CTlNVeVF5VXlNbUZ1WjJ4bEpUSXlKVE5CTUNVM1JDVXlReVV5TW5Ob1lYQmxVM1I1YkdVbE1qSWxNMEVsTjBJbE1qSmhiSEJvWVNVeU1pVXpRVEVsTjBRbE1rTWxNakpzYVc1bFUzUjViR1VsTWpJbE0wRWxOMElsTWpKc2FXNWxWMmxrZEdnbE1qSWxNMEV4TGpVbE4wUWxNa01sTWpKbWFXeHNVM1I1YkdVbE1qSWxNMEVsTjBJbE4wUWxNa01sTWpKMGFHVnRaU1V5TWlVelFTVTNRaVUzUkNVeVF5VXlNbkJoZEdnbE1qSWxNMEVsTlVJbE4wSWxNakpoWTNScGIyNXpKVEl5SlROQkpUVkNKVGRDSlRJeVlXTjBhVzl1SlRJeUpUTkJKVEl5Ylc5MlpTVXlNaVV5UXlVeU1uZ2xNaklsTTBFbE1qSXdKVEl5SlRKREpUSXllU1V5TWlVelFTVXlNakFsTWpJbE4wUWxNa01sTjBJbE1qSmhZM1JwYjI0bE1qSWxNMEVsTWpKc2FXNWxKVEl5SlRKREpUSXllQ1V5TWlVelFTVXlNbmNsTWpJbE1rTWxNako1SlRJeUpUTkJKVEl5TUNVeU1pVTNSQ1V5UXlVM1FpVXlNbUZqZEdsdmJpVXlNaVV6UVNVeU1teHBibVVsTWpJbE1rTWxNako0SlRJeUpUTkJKVEl5ZHlVeU1pVXlReVV5TW5rbE1qSWxNMEVsTWpKb0pUSXlKVGRFSlRKREpUZENKVEl5WVdOMGFXOXVKVEl5SlROQkpUSXliR2x1WlNVeU1pVXlReVV5TW5nbE1qSWxNMEVsTWpJd0pUSXlKVEpESlRJeWVTVXlNaVV6UVNVeU1tZ2xNaklsTjBRbE1rTWxOMElsTWpKaFkzUnBiMjRsTWpJbE0wRWxNakpqYkc5elpTVXlNaVUzUkNVMVJDVTNSQ1UxUkNVeVF5VXlNbVp2Ym5SVGRIbHNaU1V5TWlVelFTVTNRaVV5TW5OcGVtVWxNaklsTTBFeE5TVTNSQ1V5UXlVeU1uUmxlSFJDYkc5amF5VXlNaVV6UVNVMVFpVTNRaVV5TW5CdmMybDBhVzl1SlRJeUpUTkJKVGRDSlRJeWVDVXlNaVV6UVRFd0pUSkRKVEl5ZVNVeU1pVXpRVEFsTWtNbE1qSjNKVEl5SlROQkpUSXlkeTB5TUNVeU1pVXlReVV5TW1nbE1qSWxNMEVsTWpKb0pUSXlKVGRFSlRKREpUSXlkR1Y0ZENVeU1pVXpRU1V5TWlWRk5pVkJSQ1ZCTlNWRk9TVkJRU1ZCTkRVbFJVWWxRa01sT1VFbFJUVWxRVVlsUWprbFJUY2xRa0lsT1RNbFJUWWxPVVVsT1VNbFJUZ2xRa1lsT1VJbFJUZ2xRVEVsT0VNbFJUY2xRVVFsT1VJbFJUa2xPREFsT0RrbFJVWWxRa01sT0VNbFJUZ2xPRVVsUWpjbFJUVWxRa1VsT1RjbFJUVWxPREFsT1RrbFJUa2xPREFsT0RrbFJUUWxRa1FsT1RNbE1qSWxOMFFsTlVRbE1rTWxNakpoYm1Ob2IzSnpKVEl5SlROQkpUVkNKVGRDSlRJeWVDVXlNaVV6UVNVeU1uY2xNa1l5SlRJeUpUSkRKVEl5ZVNVeU1pVXpRU1V5TWpBbE1qSWxOMFFsTWtNbE4wSWxNako0SlRJeUpUTkJKVEl5ZHlVeVJqSWxNaklsTWtNbE1qSjVKVEl5SlROQkpUSXlhQ1V5TWlVM1JDVXlReVUzUWlVeU1uZ2xNaklsTTBFbE1qSXdKVEl5SlRKREpUSXllU1V5TWlVelFTVXlNbWdsTWtZeUpUSXlKVGRFSlRKREpUZENKVEl5ZUNVeU1pVXpRU1V5TW5jbE1qSWxNa01sTWpKNUpUSXlKVE5CSlRJeWFDVXlSaklsTWpJbE4wUWxOVVFsTjBRbE1rTWxNakp1ZW5selRuZHpZMlp3TURFeE9EWTNKVEl5SlROQkpUZENKVEl5YVdRbE1qSWxNMEVsTWpKdWVubHpUbmR6WTJad01ERXhPRFkzSlRJeUpUSkRKVEl5Ym1GdFpTVXlNaVV6UVNVeU1uSmxZM1JoYm1kc1pTVXlNaVV5UXlVeU1uUnBkR3hsSlRJeUpUTkJKVEl5SlVVM0pUbEdKVUU1SlVVMUpVSkVKVUV5SlRJeUpUSkRKVEl5WTJGMFpXZHZjbmtsTWpJbE0wRWxNakppWVhOcFl5VXlNaVV5UXlVeU1tZHliM1Z3SlRJeUpUTkJKVEl5SlRJeUpUSkRKVEl5WjNKdmRYQk9ZVzFsSlRJeUpUTkJiblZzYkNVeVF5VXlNbXh2WTJ0bFpDVXlNaVV6UVdaaGJITmxKVEpESlRJeWJHbHVheVV5TWlVelFTVXlNaVV5TWlVeVF5VXlNbU5vYVd4a2NtVnVKVEl5SlROQkpUVkNKVFZFSlRKREpUSXljR0Z5Wlc1MEpUSXlKVE5CSlRJeUpUSXlKVEpESlRJeWNtVnphWHBsUkdseUpUSXlKVE5CSlRWQ0pUSXlkR3dsTWpJbE1rTWxNakowY2lVeU1pVXlReVV5TW1KeUpUSXlKVEpESlRJeVltd2xNaklsTWtNbE1qSnNKVEl5SlRKREpUSXlkQ1V5TWlVeVF5VXlNbklsTWpJbE1rTWxNakppSlRJeUpUVkVKVEpESlRJeVlYUjBjbWxpZFhSbEpUSXlKVE5CSlRkQ0pUSXlZMjl1ZEdGcGJtVnlKVEl5SlROQlptRnNjMlVsTWtNbE1qSjJhWE5wWW14bEpUSXlKVE5CZEhKMVpTVXlReVV5TW5KdmRHRjBZV0pzWlNVeU1pVXpRWFJ5ZFdVbE1rTWxNakpzYVc1cllXSnNaU1V5TWlVelFYUnlkV1VsTWtNbE1qSmpiMnhzWVhCellXSnNaU1V5TWlVelFXWmhiSE5sSlRKREpUSXlZMjlzYkdGd2MyVmtKVEl5SlROQlptRnNjMlVsTWtNbE1qSm1hWGhsWkV4cGJtc2xNaklsTTBGbVlXeHpaU1V5UXlVeU1tMWhjbXRsY2s5bVpuTmxkQ1V5TWlVelFUVWxOMFFsTWtNbE1qSmtZWFJoUVhSMGNtbGlkWFJsY3lVeU1pVXpRU1UxUWlVM1FpVXlNbTVoYldVbE1qSWxNMEVsTWpJbFJUVWxRa0VsT0VZbFJUVWxPRVlsUWpjbE1qSWxNa01sTWpKMGVYQmxKVEl5SlROQkpUSXliblZ0WW1WeUpUSXlKVEpESlRJeWRtRnNkV1VsTWpJbE0wRWxNaklsTWpJbE1rTWxNakpqWVhSbFoyOXllU1V5TWlVelFTVXlNbVJsWm1GMWJIUWxNaklsTWtNbE1qSnBaQ1V5TWlVelFTVXlNazlpVVhOQmMybFZVVWd4TURBd05USWxNaklsTjBRbE1rTWxOMElsTWpKdVlXMWxKVEl5SlROQkpUSXlKVVUxSlRrd0pUaEVKVVUzSlVFM0pVSXdKVEl5SlRKREpUSXlkSGx3WlNVeU1pVXpRU1V5TW5OMGNtbHVaeVV5TWlVeVF5VXlNblpoYkhWbEpUSXlKVE5CSlRJeUpUSXlKVEpESlRJeVkyRjBaV2R2Y25rbE1qSWxNMEVsTWpKa1pXWmhkV3gwSlRJeUpUSkRKVEl5YVdRbE1qSWxNMEVsTWpKTmVFVmFaMlpXVVV4V05UUTFOakEySlRJeUpUZEVKVEpESlRkQ0pUSXlibUZ0WlNVeU1pVXpRU1V5TWlWRk5pVTRPU1U0TUNWRk5pVTVReVU0T1NWRk9DVTRNQ1U0TlNVeU1pVXlReVV5TW5SNWNHVWxNaklsTTBFbE1qSnpkSEpwYm1jbE1qSWxNa01sTWpKMllXeDFaU1V5TWlVelFTVXlNaVV5TWlVeVF5VXlNbU5oZEdWbmIzSjVKVEl5SlROQkpUSXlaR1ZtWVhWc2RDVXlNaVV5UXlVeU1tbGtKVEl5SlROQkpUSXlVRWxEYVdSc2NXNVVUVEEwTnpReU5DVXlNaVUzUkNVeVF5VTNRaVV5TW01aGJXVWxNaklsTTBFbE1qSWxSVGdsUWtZbE9VVWxSVFlsT0VVbFFUVWxNaklsTWtNbE1qSjBlWEJsSlRJeUpUTkJKVEl5YkdsdWF5VXlNaVV5UXlVeU1uWmhiSFZsSlRJeUpUTkJKVEl5SlRJeUpUSkRKVEl5WTJGMFpXZHZjbmtsTWpJbE0wRWxNakprWldaaGRXeDBKVEl5SlRKREpUSXlhV1FsTWpJbE0wRWxNakpyVEdGd1ZVTnhRVkpGTlRVME16RTJKVEl5SlRkRUpUSkRKVGRDSlRJeWJtRnRaU1V5TWlVelFTVXlNaVZGTkNWQ1JTVkNSaVZGTnlWQlF5VkNRU1V5TWlVeVF5VXlNblI1Y0dVbE1qSWxNMEVsTWpKemRISnBibWNsTWpJbE1rTWxNakoyWVd4MVpTVXlNaVV6UVNVeU1pVXlNaVV5UXlVeU1tTmhkR1ZuYjNKNUpUSXlKVE5CSlRJeVpHVm1ZWFZzZENVeU1pVXlReVV5TW1sa0pUSXlKVE5CSlRJeVptcEpVbVpzUjNSTFdUSTNOelUwTXlVeU1pVTNSQ1UxUkNVeVF5VXlNbkJ5YjNCekpUSXlKVE5CSlRkQ0pUSXllQ1V5TWlVelFUY3hKVEpESlRJeWVTVXlNaVV6UVRRMk1pNHdNVFkyTmpVeE5EQTNPRGM1SlRKREpUSXlkeVV5TWlVelFUTTJOU1V5UXlVeU1tZ2xNaklsTTBFME1TVXlReVV5TW5wcGJtUmxlQ1V5TWlVelFUWWxNa01sTWpKaGJtZHNaU1V5TWlVelFUQWxOMFFsTWtNbE1qSnphR0Z3WlZOMGVXeGxKVEl5SlROQkpUZENKVEl5WVd4d2FHRWxNaklsTTBFeEpUZEVKVEpESlRJeWJHbHVaVk4wZVd4bEpUSXlKVE5CSlRkQ0pUSXliR2x1WlZkcFpIUm9KVEl5SlROQk1TNDFKVGRFSlRKREpUSXlabWxzYkZOMGVXeGxKVEl5SlROQkpUZENKVGRFSlRKREpUSXlkR2hsYldVbE1qSWxNMEVsTjBJbE4wUWxNa01sTWpKd1lYUm9KVEl5SlROQkpUVkNKVGRDSlRJeVlXTjBhVzl1Y3lVeU1pVXpRU1UxUWlVM1FpVXlNbUZqZEdsdmJpVXlNaVV6UVNVeU1tMXZkbVVsTWpJbE1rTWxNako0SlRJeUpUTkJKVEl5TUNVeU1pVXlReVV5TW5rbE1qSWxNMEVsTWpJd0pUSXlKVGRFSlRKREpUZENKVEl5WVdOMGFXOXVKVEl5SlROQkpUSXliR2x1WlNVeU1pVXlReVV5TW5nbE1qSWxNMEVsTWpKM0pUSXlKVEpESlRJeWVTVXlNaVV6UVNVeU1qQWxNaklsTjBRbE1rTWxOMElsTWpKaFkzUnBiMjRsTWpJbE0wRWxNakpzYVc1bEpUSXlKVEpESlRJeWVDVXlNaVV6UVNVeU1uY2xNaklsTWtNbE1qSjVKVEl5SlROQkpUSXlhQ1V5TWlVM1JDVXlReVUzUWlVeU1tRmpkR2x2YmlVeU1pVXpRU1V5TW14cGJtVWxNaklsTWtNbE1qSjRKVEl5SlROQkpUSXlNQ1V5TWlVeVF5VXlNbmtsTWpJbE0wRWxNakpvSlRJeUpUZEVKVEpESlRkQ0pUSXlZV04wYVc5dUpUSXlKVE5CSlRJeVkyeHZjMlVsTWpJbE4wUWxOVVFsTjBRbE5VUWxNa01sTWpKbWIyNTBVM1I1YkdVbE1qSWxNMEVsTjBJbE1qSnphWHBsSlRJeUpUTkJNVFVsTjBRbE1rTWxNakowWlhoMFFteHZZMnNsTWpJbE0wRWxOVUlsTjBJbE1qSndiM05wZEdsdmJpVXlNaVV6UVNVM1FpVXlNbmdsTWpJbE0wRXhNQ1V5UXlVeU1ua2xNaklsTTBFd0pUSkRKVEl5ZHlVeU1pVXpRU1V5TW5jdE1qQWxNaklsTWtNbE1qSm9KVEl5SlROQkpUSXlhQ1V5TWlVM1JDVXlReVV5TW5SbGVIUWxNaklsTTBFbE1qSWxSVFlsUVVRbFFUVWxSVGtsUVVFbFFUUTJKVVZHSlVKREpUbEJKVVU0SlVKR0pUbENKVVU0SlVFeEpUaERKVVUySlRoQkpUazRKVVUxSlRoR0pVRXdKVEl5SlRkRUpUVkVKVEpESlRJeVlXNWphRzl5Y3lVeU1pVXpRU1UxUWlVM1FpVXlNbmdsTWpJbE0wRWxNakozSlRKR01pVXlNaVV5UXlVeU1ua2xNaklsTTBFbE1qSXdKVEl5SlRkRUpUSkRKVGRDSlRJeWVDVXlNaVV6UVNVeU1uY2xNa1l5SlRJeUpUSkRKVEl5ZVNVeU1pVXpRU1V5TW1nbE1qSWxOMFFsTWtNbE4wSWxNako0SlRJeUpUTkJKVEl5TUNVeU1pVXlReVV5TW5rbE1qSWxNMEVsTWpKb0pUSkdNaVV5TWlVM1JDVXlReVUzUWlVeU1uZ2xNaklsTTBFbE1qSjNKVEl5SlRKREpUSXllU1V5TWlVelFTVXlNbWdsTWtZeUpUSXlKVGRFSlRWRUpUZEVKVEpESlRJeWRHNUVWMk5JVVVkbWVEZzNOekUwT1NVeU1pVXpRU1UzUWlVeU1tbGtKVEl5SlROQkpUSXlkRzVFVjJOSVVVZG1lRGczTnpFME9TVXlNaVV5UXlVeU1tNWhiV1VsTWpJbE0wRWxNakpzYVc1clpYSWxNaklsTWtNbE1qSjBaWGgwSlRJeUpUTkJKVEl5SlRJeUpUSkRKVEl5WjNKdmRYQWxNaklsTTBFbE1qSWxNaklsTWtNbE1qSnNhVzVyWlhKVWVYQmxKVEl5SlROQkpUSXlZbkp2YTJWdUpUSXlKVEpESlRJeWNHOXBiblJ6SlRJeUpUTkJKVFZDSlRkQ0pUSXllQ1V5TWlVelFUSTFNeTQxSlRKREpUSXllU1V5TWlVelFUZ3hMalkwTVRZMk5URTBNRGM0TnpjeUpUZEVKVEpESlRkQ0pUSXllQ1V5TWlVelFUSTFNeTQxSlRKREpUSXllU1V5TWlVelFUZ3hMalkwTVRZMk5URTBNRGM0TnpjeUpUZEVKVFZFSlRKREpUSXliRzlqYTJWa0pUSXlKVE5CWm1Gc2MyVWxNa01sTWpKa1lYUmhRWFIwY21saWRYUmxjeVV5TWlVelFTVTFRaVUxUkNVeVF5VXlNbkJ5YjNCekpUSXlKVE5CSlRkQ0pUSXllbWx1WkdWNEpUSXlKVE5CT0NVM1JDVXlReVV5TW14cGJtVlRkSGxzWlNVeU1pVXpRU1UzUWlVeU1teHBibVZYYVdSMGFDVXlNaVV6UVRFdU5TVTNSQ1V5UXlVeU1tWnliMjBsTWpJbE0wRWxOMElsTWpKNEpUSXlKVE5CTWpVekxqVWxNa01sTWpKNUpUSXlKVE5CTlRjdU5UazVPVGs0TkRjME1USXhNRFFsTWtNbE1qSmhibWRzWlNVeU1pVXpRVFF1TnpFeU16ZzRPVGd3TXpnME5qa2xNa01sTWpKcFpDVXlNaVV6UVNVeU1sWjRjM0pOZDJoR1owWXlOVFUzTmpjbE1qSWxOMFFsTWtNbE1qSjBieVV5TWlVelFTVTNRaVV5TW1sa0pUSXlKVE5CSlRJeVpGWnBiMlZXWkVWUlNqUXhOVGMzTVNVeU1pVXlReVV5TW5nbE1qSWxNMEV5TlRNdU5TVXlReVV5TW5rbE1qSWxNMEV4TURVdU5qZ3pNek14T0RBM05EVTBOREVsTWtNbE1qSmhibWRzWlNVeU1pVXpRVEV1TlRjd056azJNekkyTnprME9EazNKVGRFSlRKREpUSXlkR1Y0ZEVKc2IyTnJKVEl5SlROQkpUVkNKVFZFSlRkRUpUSkRKVEl5VlZwdFdGRnliVkJMV1RneE16TXdOU1V5TWlVelFTVTNRaVV5TW1sa0pUSXlKVE5CSlRJeVZWcHRXRkZ5YlZCTFdUZ3hNek13TlNVeU1pVXlReVV5TW01aGJXVWxNaklsTTBFbE1qSnNhVzVyWlhJbE1qSWxNa01sTWpKMFpYaDBKVEl5SlROQkpUSXlKVEl5SlRKREpUSXlaM0p2ZFhBbE1qSWxNMEVsTWpJbE1qSWxNa01sTWpKc2FXNXJaWEpVZVhCbEpUSXlKVE5CSlRJeVluSnZhMlZ1SlRJeUpUSkRKVEl5Y0c5cGJuUnpKVEl5SlROQkpUVkNKVGRDSlRJeWVDVXlNaVV6UVRJMU15NDFKVEpESlRJeWVTVXlNaVV6UVRFM01DNDNNalE1T1RnME56UXhNakV4SlRkRUpUSkRKVGRDSlRJeWVDVXlNaVV6UVRJMU15NDFKVEpESlRJeWVTVXlNaVV6UVRFM01DNDNNalE1T1RnME56UXhNakV4SlRkRUpUVkVKVEpESlRJeWJHOWphMlZrSlRJeUpUTkJabUZzYzJVbE1rTWxNakprWVhSaFFYUjBjbWxpZFhSbGN5VXlNaVV6UVNVMVFpVTFSQ1V5UXlVeU1uQnliM0J6SlRJeUpUTkJKVGRDSlRJeWVtbHVaR1Y0SlRJeUpUTkJPU1UzUkNVeVF5VXlNbXhwYm1WVGRIbHNaU1V5TWlVelFTVTNRaVV5TW14cGJtVlhhV1IwYUNVeU1pVXpRVEV1TlNVM1JDVXlReVV5TW1aeWIyMGxNaklsTTBFbE4wSWxNako0SlRJeUpUTkJNalV6TGpVbE1rTWxNako1SlRJeUpUTkJNVFEyTGpZNE16TXpNVGd3TnpRMU5EUWxNa01sTWpKaGJtZHNaU1V5TWlVelFUUXVOekV5TXpnNE9UZ3dNemcwTmprbE1rTWxNakpwWkNVeU1pVXpRU1V5TW1SV2FXOWxWbVJGVVVvME1UVTNOekVsTWpJbE4wUWxNa01sTWpKMGJ5VXlNaVV6UVNVM1FpVXlNbWxrSlRJeUpUTkJKVEl5VFVWeFJWRnVTWFpzY2prNE5qazBNU1V5TWlVeVF5VXlNbmdsTWpJbE0wRXlOVE11TlNVeVF5VXlNbmtsTWpJbE0wRXhPVFF1TnpZMk5qWTFNVFF3TnpnM056Z2xNa01sTWpKaGJtZHNaU1V5TWlVelFURXVOVGN3TnprMk16STJOemswT0RrM0pUZEVKVEpESlRJeWRHVjRkRUpzYjJOckpUSXlKVE5CSlRWQ0pUVkVKVGRFSlRKREpUSXlWMDVuY0VWMFNVMVJUamd5T0RjMk55VXlNaVV6UVNVM1FpVXlNbWxrSlRJeUpUTkJKVEl5VjA1bmNFVjBTVTFSVGpneU9EYzJOeVV5TWlVeVF5VXlNbTVoYldVbE1qSWxNMEVsTWpKc2FXNXJaWElsTWpJbE1rTWxNakowWlhoMEpUSXlKVE5CSlRJeUpUSXlKVEpESlRJeVozSnZkWEFsTWpJbE0wRWxNaklsTWpJbE1rTWxNakpzYVc1clpYSlVlWEJsSlRJeUpUTkJKVEl5WW5KdmEyVnVKVEl5SlRKREpUSXljRzlwYm5SekpUSXlKVE5CSlRWQ0pUZENKVEl5ZUNVeU1pVXpRVEkxTXk0MUpUSkRKVEl5ZVNVeU1pVXpRVEkxT1M0NE1EZ3pNekU0TURjME5UUTBOaVUzUkNVeVF5VTNRaVV5TW5nbE1qSWxNMEV5TlRNdU5TVXlReVV5TW5rbE1qSWxNMEV5TlRrdU9EQTRNek14T0RBM05EVTBORFlsTjBRbE5VUWxNa01sTWpKc2IyTnJaV1FsTWpJbE0wRm1ZV3h6WlNVeVF5VXlNbVJoZEdGQmRIUnlhV0oxZEdWekpUSXlKVE5CSlRWQ0pUVkVKVEpESlRJeWNISnZjSE1sTWpJbE0wRWxOMElsTWpKNmFXNWtaWGdsTWpJbE0wRXhNQ1UzUkNVeVF5VXlNbXhwYm1WVGRIbHNaU1V5TWlVelFTVTNRaVV5TW14cGJtVlhhV1IwYUNVeU1pVXpRVEV1TlNVM1JDVXlReVV5TW1aeWIyMGxNaklsTTBFbE4wSWxNako0SlRJeUpUTkJNalV6TGpVbE1rTWxNako1SlRJeUpUTkJNak0xTGpjMk5qWTJOVEUwTURjNE56YzRKVEpESlRJeVlXNW5iR1VsTWpJbE0wRTBMamN4TWpNNE9EazRNRE00TkRZNUpUSkRKVEl5YVdRbE1qSWxNMEVsTWpKTlJYRkZVVzVKZG14eU9UZzJPVFF4SlRJeUpUZEVKVEpESlRJeWRHOGxNaklsTTBFbE4wSWxNakpwWkNVeU1pVXpRU1V5TW1STWJVUjBZMHBzU0hZME1UazRPRFFsTWpJbE1rTWxNako0SlRJeUpUTkJNalV6TGpVbE1rTWxNako1SlRJeUpUTkJNamd6TGpnME9UazVPRFEzTkRFeU1URTFKVEpESlRJeVlXNW5iR1VsTWpJbE0wRXhMalUzTURjNU5qTXlOamM1TkRnNU55VTNSQ1V5UXlVeU1uUmxlSFJDYkc5amF5VXlNaVV6UVNVMVFpVTFSQ1UzUkNVeVF5VXlNa3hMYmtGSWVHOUtSRUV6TmpjNE9UTWxNaklsTTBFbE4wSWxNakpwWkNVeU1pVXpRU1V5TWt4TGJrRkllRzlLUkVFek5qYzRPVE1sTWpJbE1rTWxNakp1WVcxbEpUSXlKVE5CSlRJeWJHbHVhMlZ5SlRJeUpUSkRKVEl5ZEdWNGRDVXlNaVV6UVNVeU1pVXlNaVV5UXlVeU1tZHliM1Z3SlRJeUpUTkJKVEl5SlRJeUpUSkRKVEl5YkdsdWEyVnlWSGx3WlNVeU1pVXpRU1V5TW1KeWIydGxiaVV5TWlVeVF5VXlNbkJ2YVc1MGN5VXlNaVV6UVNVMVFpVTNRaVV5TW5nbE1qSWxNMEV5TlRNdU5TVXlReVV5TW5rbE1qSWxNMEV6TkRndU9Ea3hOalkxTVRRd056ZzNPRFFsTjBRbE1rTWxOMElsTWpKNEpUSXlKVE5CTWpVekxqVWxNa01sTWpKNUpUSXlKVE5CTXpRNExqZzVNVFkyTlRFME1EYzROemcwSlRkRUpUVkVKVEpESlRJeWJHOWphMlZrSlRJeUpUTkJabUZzYzJVbE1rTWxNakprWVhSaFFYUjBjbWxpZFhSbGN5VXlNaVV6UVNVMVFpVTFSQ1V5UXlVeU1uQnliM0J6SlRJeUpUTkJKVGRDSlRJeWVtbHVaR1Y0SlRJeUpUTkJNVEVsTjBRbE1rTWxNakpzYVc1bFUzUjViR1VsTWpJbE0wRWxOMElsTWpKc2FXNWxWMmxrZEdnbE1qSWxNMEV4TGpVbE4wUWxNa01sTWpKbWNtOXRKVEl5SlROQkpUZENKVEl5ZUNVeU1pVXpRVEkxTXk0MUpUSkRKVEl5ZVNVeU1pVXpRVE15TkM0NE5EazVPVGcwTnpReE1qRXhOU1V5UXlVeU1tRnVaMnhsSlRJeUpUTkJOQzQzTVRJek9EZzVPREF6T0RRMk9TVXlReVV5TW1sa0pUSXlKVE5CSlRJeVpFeHRSSFJqU214SWRqUXhPVGc0TkNVeU1pVTNSQ1V5UXlVeU1uUnZKVEl5SlROQkpUZENKVEl5YVdRbE1qSWxNMEVsTWpKWGFFVjZSVXQyYlZkd01UZzVOelUzSlRJeUpUSkRKVEl5ZUNVeU1pVXpRVEkxTXk0MUpUSkRKVEl5ZVNVeU1pVXpRVE0zTWk0NU16TXpNekU0TURjME5UUTFKVEpESlRJeVlXNW5iR1VsTWpJbE0wRXhMalUzTURjNU5qTXlOamM1TkRnNU55VTNSQ1V5UXlVeU1uUmxlSFJDYkc5amF5VXlNaVV6UVNVMVFpVTFSQ1UzUkNVeVF5VXlNbXRuU0doVWFGbGFjVWczTkRZek1qUWxNaklsTTBFbE4wSWxNakpwWkNVeU1pVXpRU1V5TW10blNHaFVhRmxhY1VnM05EWXpNalFsTWpJbE1rTWxNakp1WVcxbEpUSXlKVE5CSlRJeWJHbHVhMlZ5SlRJeUpUSkRKVEl5ZEdWNGRDVXlNaVV6UVNVeU1pVXlNaVV5UXlVeU1tZHliM1Z3SlRJeUpUTkJKVEl5SlRJeUpUSkRKVEl5YkdsdWEyVnlWSGx3WlNVeU1pVXpRU1V5TW1KeWIydGxiaVV5TWlVeVF5VXlNbkJ2YVc1MGN5VXlNaVV6UVNVMVFpVTNRaVV5TW5nbE1qSWxNMEV5TlRNdU5TVXlReVV5TW5rbE1qSWxNMEUwTXpjdU9UYzBPVGs0TkRjME1USXhNaVUzUkNVeVF5VTNRaVV5TW5nbE1qSWxNMEV5TlRNdU5TVXlReVV5TW5rbE1qSWxNMEUwTXpjdU9UYzBPVGs0TkRjME1USXhNaVUzUkNVMVJDVXlReVV5TW14dlkydGxaQ1V5TWlVelFXWmhiSE5sSlRKREpUSXlaR0YwWVVGMGRISnBZblYwWlhNbE1qSWxNMEVsTlVJbE5VUWxNa01sTWpKd2NtOXdjeVV5TWlVelFTVTNRaVV5TW5wcGJtUmxlQ1V5TWlVelFURXlKVGRFSlRKREpUSXliR2x1WlZOMGVXeGxKVEl5SlROQkpUZENKVEl5YkdsdVpWZHBaSFJvSlRJeUpUTkJNUzQxSlRkRUpUSkRKVEl5Wm5KdmJTVXlNaVV6UVNVM1FpVXlNbmdsTWpJbE0wRXlOVE11TlNVeVF5VXlNbmtsTWpJbE0wRTBNVE11T1RNek16TXhPREEzTkRVME5TVXlReVV5TW1GdVoyeGxKVEl5SlROQk5DNDNNVEl6T0RnNU9EQXpPRFEyT1NVeVF5VXlNbWxrSlRJeUpUTkJKVEl5VjJoRmVrVkxkbTFYY0RFNE9UYzFOeVV5TWlVM1JDVXlReVV5TW5SdkpUSXlKVE5CSlRkQ0pUSXlhV1FsTWpJbE0wRWxNakp1ZW5selRuZHpZMlp3TURFeE9EWTNKVEl5SlRKREpUSXllQ1V5TWlVelFUSTFNeTQxSlRKREpUSXllU1V5TWlVelFUUTJNaTR3TVRZMk5qVXhOREEzT0RjNUpUSkRKVEl5WVc1bmJHVWxNaklsTTBFeExqVTNNRGM1TmpNeU5qYzVORGc1TnlVM1JDVXlReVV5TW5SbGVIUkNiRzlqYXlVeU1pVXpRU1UxUWlVMVJDVTNSQ1UzUkNVeVF5VXlNbU52YlcxbGJuUnpKVEl5SlROQkpUVkNKVFZFSlRKREpUSXljR3gxWjJsdWN5VXlNaVV6UVNVM1FpVTNSQ1V5UXlVeU1tRnBRMjl1ZEdGcGJtVnljeVV5TWlVelFTVTNRaVUzUkNVeVF5VXlNbWx1YzJWeWRGQmhaMlZQY0hSekpUSXlKVE5CSlRkQ0pUZEVKVEpESlRJeWNHOXpkRkJoZVcxbGJuUWxNaklsTTBFbE4wSWxOMFFsTWtNbE1qSjBhR1Z0WlNVeU1pVXpRU1UzUWlVeU1uQmhaMlVsTWpJbE0wRWxOMElsTWpKaVlXTnJaM0p2ZFc1a1EyOXNiM0lsTWpJbE0wRWxNakowY21GdWMzQmhjbVZ1ZENVeU1pVTNSQ1UzUkNVM1JBPT0iLAoJIkZpbGVJZCIgOiAiMjE4ZjgyOTEtMWYyYi00ZGIxLWI4MTEtMGY5NDBiMDgzYjA1Igp9Cg=="/>
    </extobj>
  </extobjs>
</s:customData>
</file>

<file path=customXml/itemProps99.xml><?xml version="1.0" encoding="utf-8"?>
<ds:datastoreItem xmlns:ds="http://schemas.openxmlformats.org/officeDocument/2006/customXml" ds:itemID="s:customData">
  <ds:schemaRefs>
    <ds:schemaRef ds:uri="http://www.wps.cn/officeDocument/2013/wpsCustomData"/>
  </ds:schemaRefs>
</ds:datastoreItem>
</file>

<file path=docProps/app.xml><?xml version="1.0" encoding="utf-8"?>
<Properties xmlns="http://schemas.openxmlformats.org/officeDocument/2006/extended-properties" xmlns:vt="http://schemas.openxmlformats.org/officeDocument/2006/docPropsVTypes">
  <TotalTime>0</TotalTime>
  <Words>2744</Words>
  <Application>WPS 演示</Application>
  <PresentationFormat>全屏显示(16:9)</PresentationFormat>
  <Paragraphs>311</Paragraphs>
  <Slides>20</Slides>
  <Notes>27</Notes>
  <HiddenSlides>0</HiddenSlides>
  <MMClips>2</MMClips>
  <ScaleCrop>false</ScaleCrop>
  <HeadingPairs>
    <vt:vector size="6" baseType="variant">
      <vt:variant>
        <vt:lpstr>已用的字体</vt:lpstr>
      </vt:variant>
      <vt:variant>
        <vt:i4>12</vt:i4>
      </vt:variant>
      <vt:variant>
        <vt:lpstr>主题</vt:lpstr>
      </vt:variant>
      <vt:variant>
        <vt:i4>1</vt:i4>
      </vt:variant>
      <vt:variant>
        <vt:lpstr>幻灯片标题</vt:lpstr>
      </vt:variant>
      <vt:variant>
        <vt:i4>20</vt:i4>
      </vt:variant>
    </vt:vector>
  </HeadingPairs>
  <TitlesOfParts>
    <vt:vector size="33" baseType="lpstr">
      <vt:lpstr>Arial</vt:lpstr>
      <vt:lpstr>宋体</vt:lpstr>
      <vt:lpstr>Wingdings</vt:lpstr>
      <vt:lpstr>Times New Roman</vt:lpstr>
      <vt:lpstr>黑体</vt:lpstr>
      <vt:lpstr>华文中宋</vt:lpstr>
      <vt:lpstr>微软雅黑</vt:lpstr>
      <vt:lpstr>Arial Unicode MS</vt:lpstr>
      <vt:lpstr>Wingdings</vt:lpstr>
      <vt:lpstr>Calibri</vt:lpstr>
      <vt:lpstr>Cambria Math</vt:lpstr>
      <vt:lpstr>Impact</vt:lpstr>
      <vt:lpstr>Office 主题​​</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演示文稿</dc:title>
  <dc:creator>杯子空设计</dc:creator>
  <cp:lastModifiedBy>追旅思</cp:lastModifiedBy>
  <cp:revision>209</cp:revision>
  <dcterms:created xsi:type="dcterms:W3CDTF">2026-07-03T03:42:00Z</dcterms:created>
  <dcterms:modified xsi:type="dcterms:W3CDTF">2026-07-04T01:46:50Z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ICV">
    <vt:lpwstr>6B03EA9217E94F809D4600AFFD433F56_13</vt:lpwstr>
  </property>
  <property fmtid="{D5CDD505-2E9C-101B-9397-08002B2CF9AE}" pid="3" name="KSOProductBuildVer">
    <vt:lpwstr>2052-12.1.0.26895</vt:lpwstr>
  </property>
</Properties>
</file>