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6" r:id="rId2"/>
    <p:sldId id="413" r:id="rId3"/>
    <p:sldId id="256" r:id="rId4"/>
    <p:sldId id="415" r:id="rId5"/>
    <p:sldId id="414" r:id="rId6"/>
    <p:sldId id="417" r:id="rId7"/>
    <p:sldId id="416" r:id="rId8"/>
    <p:sldId id="418" r:id="rId9"/>
    <p:sldId id="419" r:id="rId10"/>
    <p:sldId id="420" r:id="rId11"/>
    <p:sldId id="421" r:id="rId12"/>
    <p:sldId id="423" r:id="rId13"/>
    <p:sldId id="422" r:id="rId14"/>
    <p:sldId id="424" r:id="rId15"/>
    <p:sldId id="427" r:id="rId16"/>
    <p:sldId id="428" r:id="rId17"/>
    <p:sldId id="426" r:id="rId18"/>
    <p:sldId id="425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AED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51" y="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EC385-D040-49DF-9BE8-F0F1FE2E017D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CE090-B640-48C3-B321-FC6AF69CD7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8320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99C356-F86D-BB96-8D8F-DF3B3A34A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1B0908B-CA09-3D74-EAEE-34448E5143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B6DA9F-B23E-21B2-4DFF-51FB5B1C2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A303B-8809-4E4E-B4F6-72BA622F1F93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36FBE4F-AFB6-ABC6-E803-54CC1D11B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E4DF1FE-1FA8-3210-173D-A58E167AF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BA09-C018-4CD6-A98C-C7131D355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654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90F21F-ACE9-0F4A-3395-52F03CDD8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EB420D-4354-DBDF-CE9A-2B5ABF4CF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31CF5D-DC5D-B969-F3F9-411D219AF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A303B-8809-4E4E-B4F6-72BA622F1F93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87ECD57-18AD-8436-A59E-EEC835370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A40C43-581B-C87C-FD67-D76C5216F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BA09-C018-4CD6-A98C-C7131D355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4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FD5928-6E98-4848-F024-25695ECB2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AC4C09-441D-1952-A87E-A32F0C3AB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A0D886-5613-C20A-640F-ACFB62636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A303B-8809-4E4E-B4F6-72BA622F1F93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E1C9BC-215E-E478-51EC-0A67E628F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94B797-98F9-8385-B89E-15E62A592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BA09-C018-4CD6-A98C-C7131D355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250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F14A96-9E4A-B0F2-1EEB-F75C29DCE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432D3C-2CC8-23BA-2A02-B5A5E827A6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0FB0AD2-A80C-1193-1C6D-F855C5BA0D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0BC58EF-209C-DBD7-615F-C4E4D0ACB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A303B-8809-4E4E-B4F6-72BA622F1F93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ECEFFF7-7708-7A3A-D68D-520997EB9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EA161AD-01B2-164A-D4A8-A993E427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BA09-C018-4CD6-A98C-C7131D355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96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079FCD-30E5-7C3A-1CD9-0E023BD7F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86562D0-9BDC-2DBB-A69B-2E0EEE953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B333DE6-5FB7-15B2-5B78-05CBB4F587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892EE11-ABD7-BFBB-D586-1DA99AD8AB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A61997A-6C04-2C53-7830-7F9557C4BC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47BD599-84AB-BE1D-660E-44316294C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A303B-8809-4E4E-B4F6-72BA622F1F93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B6E1969-4BAE-EDC8-52E6-7C2449C80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147B4C9-183C-8943-1622-E4E765B87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BA09-C018-4CD6-A98C-C7131D355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608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D168A2-F09F-0F03-7CD3-9C993A7F8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6DF6F0C-220C-EA7B-6FD8-8DCC5B0B9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A303B-8809-4E4E-B4F6-72BA622F1F93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ED4B563-61FA-205A-C3D7-A122F0EA3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3EBC7F4-4185-414E-27A0-6ED201140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BA09-C018-4CD6-A98C-C7131D355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680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B01CD46-C702-2D52-6546-99E4A007A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A303B-8809-4E4E-B4F6-72BA622F1F93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31C3EAA-393F-3477-4287-CFC6727B3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CBC325-598E-AF55-8488-36DFECB82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BA09-C018-4CD6-A98C-C7131D355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743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D01F94-3E0B-A1D0-92B3-A0693B35F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05243A-22EA-1518-4D57-464A2108F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4134C35-481E-6E6B-89AB-27C84C0952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43BC505-9C5C-64DC-28F5-14D2E6887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A303B-8809-4E4E-B4F6-72BA622F1F93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6B17B4-C210-AE1E-91E7-A4E2455DA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FC3C9E-61E4-ADA4-ABEF-8484288F9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BA09-C018-4CD6-A98C-C7131D355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562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7F3342-EB9A-DEBE-DA93-7997F0FDA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5DD3900-A3B6-96AE-3CF9-E7CA76E4DF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3942131-832F-171F-0898-EB7A3AC0A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D510C6D-491E-D91E-B8D5-BC5B96C00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A303B-8809-4E4E-B4F6-72BA622F1F93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92BA2E2-AD0D-DBE8-82A3-655D81B70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02B1E7E-1E30-B099-9656-0044EC08E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BA09-C018-4CD6-A98C-C7131D355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7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6FCB89-DCBA-B83D-B487-0BC0D3A32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0ACAED2-082B-33E8-89A8-804D2A33A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2021E0-636B-B89D-9E17-B867EAA99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A303B-8809-4E4E-B4F6-72BA622F1F93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DF1812-F717-7D91-4383-4FF13A464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42D19B0-871E-9729-5C4E-FD9F15293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BA09-C018-4CD6-A98C-C7131D355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001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F09EE50-3EA3-351E-0356-47AEB712A0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F61A01F-213D-30F8-4E81-B94948117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82149EE-87A4-01E3-869D-C86F8A20B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A303B-8809-4E4E-B4F6-72BA622F1F93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B98CEA-03E8-52AC-A896-1686AC0A6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DCFE40-AB53-22BB-8AB0-47D4037E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CBA09-C018-4CD6-A98C-C7131D355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791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730104"/>
      </p:ext>
    </p:extLst>
  </p:cSld>
  <p:clrMapOvr>
    <a:masterClrMapping/>
  </p:clrMapOvr>
  <p:transition spd="slow">
    <p:fade/>
  </p:transition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2371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8285132-456B-3C5A-7FDA-365874BA9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99E796D-2238-5A2F-8AC6-F5272A522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FF29C9-73FE-1228-DFD2-A0DF8D8A92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BA303B-8809-4E4E-B4F6-72BA622F1F93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5E9CBD8-6F94-84C8-B3F3-14E411BCDB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ABE829-644F-7A18-299D-E5F6F769CC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8CBA09-C018-4CD6-A98C-C7131D355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70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3.png"/><Relationship Id="rId7" Type="http://schemas.openxmlformats.org/officeDocument/2006/relationships/image" Target="../media/image8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11" Type="http://schemas.openxmlformats.org/officeDocument/2006/relationships/image" Target="../media/image12.tmp"/><Relationship Id="rId5" Type="http://schemas.openxmlformats.org/officeDocument/2006/relationships/image" Target="../media/image6.gif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mp"/><Relationship Id="rId3" Type="http://schemas.openxmlformats.org/officeDocument/2006/relationships/image" Target="../media/image3.png"/><Relationship Id="rId7" Type="http://schemas.openxmlformats.org/officeDocument/2006/relationships/image" Target="../media/image15.tm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mp"/><Relationship Id="rId5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7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tm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tmp"/><Relationship Id="rId5" Type="http://schemas.openxmlformats.org/officeDocument/2006/relationships/image" Target="../media/image18.tm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7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22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tmp"/><Relationship Id="rId5" Type="http://schemas.openxmlformats.org/officeDocument/2006/relationships/image" Target="../media/image24.tm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tmp"/><Relationship Id="rId3" Type="http://schemas.openxmlformats.org/officeDocument/2006/relationships/image" Target="../media/image2.jpeg"/><Relationship Id="rId7" Type="http://schemas.openxmlformats.org/officeDocument/2006/relationships/image" Target="../media/image27.tm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tmp"/><Relationship Id="rId5" Type="http://schemas.openxmlformats.org/officeDocument/2006/relationships/image" Target="../media/image25.tmp"/><Relationship Id="rId10" Type="http://schemas.openxmlformats.org/officeDocument/2006/relationships/image" Target="../media/image30.tmp"/><Relationship Id="rId4" Type="http://schemas.openxmlformats.org/officeDocument/2006/relationships/image" Target="../media/image3.png"/><Relationship Id="rId9" Type="http://schemas.openxmlformats.org/officeDocument/2006/relationships/image" Target="../media/image29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mp"/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tmp"/><Relationship Id="rId3" Type="http://schemas.openxmlformats.org/officeDocument/2006/relationships/image" Target="../media/image2.jpeg"/><Relationship Id="rId7" Type="http://schemas.openxmlformats.org/officeDocument/2006/relationships/image" Target="../media/image35.tm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tmp"/><Relationship Id="rId5" Type="http://schemas.openxmlformats.org/officeDocument/2006/relationships/image" Target="../media/image33.tm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tm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tmp"/><Relationship Id="rId5" Type="http://schemas.openxmlformats.org/officeDocument/2006/relationships/image" Target="../media/image38.tm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tm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jpeg"/><Relationship Id="rId7" Type="http://schemas.openxmlformats.org/officeDocument/2006/relationships/image" Target="../media/image37.tm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mp"/><Relationship Id="rId5" Type="http://schemas.openxmlformats.org/officeDocument/2006/relationships/image" Target="../media/image40.tm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tm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tmp"/><Relationship Id="rId3" Type="http://schemas.openxmlformats.org/officeDocument/2006/relationships/image" Target="../media/image2.jpeg"/><Relationship Id="rId7" Type="http://schemas.openxmlformats.org/officeDocument/2006/relationships/image" Target="../media/image44.tm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tmp"/><Relationship Id="rId5" Type="http://schemas.openxmlformats.org/officeDocument/2006/relationships/image" Target="../media/image42.tmp"/><Relationship Id="rId10" Type="http://schemas.openxmlformats.org/officeDocument/2006/relationships/image" Target="../media/image47.tmp"/><Relationship Id="rId4" Type="http://schemas.openxmlformats.org/officeDocument/2006/relationships/image" Target="../media/image3.png"/><Relationship Id="rId9" Type="http://schemas.openxmlformats.org/officeDocument/2006/relationships/image" Target="../media/image46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CE05FAC9-42DC-98A3-DD29-AF69ADDC338C}"/>
              </a:ext>
            </a:extLst>
          </p:cNvPr>
          <p:cNvGrpSpPr/>
          <p:nvPr/>
        </p:nvGrpSpPr>
        <p:grpSpPr>
          <a:xfrm>
            <a:off x="192147" y="879606"/>
            <a:ext cx="11823857" cy="5292000"/>
            <a:chOff x="220722" y="1003431"/>
            <a:chExt cx="11823857" cy="52920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3" t="9404" r="43" b="19159"/>
            <a:stretch/>
          </p:blipFill>
          <p:spPr>
            <a:xfrm>
              <a:off x="220722" y="1009630"/>
              <a:ext cx="11812603" cy="5272519"/>
            </a:xfrm>
            <a:prstGeom prst="rect">
              <a:avLst/>
            </a:prstGeom>
          </p:spPr>
        </p:pic>
        <p:sp>
          <p:nvSpPr>
            <p:cNvPr id="93" name="矩形 92"/>
            <p:cNvSpPr/>
            <p:nvPr/>
          </p:nvSpPr>
          <p:spPr>
            <a:xfrm>
              <a:off x="225779" y="1003431"/>
              <a:ext cx="11818800" cy="529200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outerShdw blurRad="254000" dist="2540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3" name="文本框 62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2123630" y="1497745"/>
            <a:ext cx="79967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865755" algn="l"/>
              </a:tabLst>
            </a:pPr>
            <a:r>
              <a:rPr lang="en-US" altLang="zh-CN" sz="2400" spc="400" dirty="0">
                <a:solidFill>
                  <a:srgbClr val="4F628E"/>
                </a:solidFill>
                <a:latin typeface="微软雅黑" panose="020B0503020204020204" pitchFamily="34" charset="-122"/>
                <a:cs typeface="+mn-ea"/>
                <a:sym typeface="+mn-lt"/>
              </a:rPr>
              <a:t>FAST/Future Pulsar Symposium15</a:t>
            </a:r>
            <a:endParaRPr lang="zh-CN" altLang="en-US" sz="2400" spc="400" dirty="0">
              <a:solidFill>
                <a:srgbClr val="4F628E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文本框 67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14734" y="6384212"/>
            <a:ext cx="2762533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tabLst>
                <a:tab pos="2865755" algn="l"/>
              </a:tabLst>
            </a:pPr>
            <a:r>
              <a:rPr lang="zh-CN" altLang="en-US" sz="1600" b="1" dirty="0">
                <a:solidFill>
                  <a:srgbClr val="4F628E"/>
                </a:solidFill>
                <a:latin typeface="+mn-ea"/>
                <a:ea typeface="+mn-ea"/>
                <a:cs typeface="Times New Roman" panose="02020603050405020304" pitchFamily="18" charset="0"/>
                <a:sym typeface="+mn-lt"/>
              </a:rPr>
              <a:t>贵州 贵阳 </a:t>
            </a:r>
            <a:r>
              <a:rPr lang="en-US" altLang="zh-CN" sz="1600" b="1" dirty="0">
                <a:solidFill>
                  <a:srgbClr val="4F628E"/>
                </a:solidFill>
                <a:latin typeface="+mn-ea"/>
                <a:ea typeface="+mn-ea"/>
                <a:cs typeface="Times New Roman" panose="02020603050405020304" pitchFamily="18" charset="0"/>
                <a:sym typeface="+mn-lt"/>
              </a:rPr>
              <a:t>2026. 7. 3</a:t>
            </a:r>
            <a:endParaRPr lang="zh-CN" altLang="en-US" sz="1600" b="1" dirty="0">
              <a:solidFill>
                <a:srgbClr val="4F628E"/>
              </a:solidFill>
              <a:latin typeface="+mn-ea"/>
              <a:ea typeface="+mn-ea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13" name="图片 12" descr="卡通画&#10;&#10;中度可信度描述已自动生成">
            <a:extLst>
              <a:ext uri="{FF2B5EF4-FFF2-40B4-BE49-F238E27FC236}">
                <a16:creationId xmlns:a16="http://schemas.microsoft.com/office/drawing/2014/main" id="{E9F80707-E8DD-4AEA-7040-A1421F7978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60" y="241665"/>
            <a:ext cx="1694235" cy="538788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07846A9D-DA00-27A0-0709-EEA709D9734F}"/>
              </a:ext>
            </a:extLst>
          </p:cNvPr>
          <p:cNvSpPr txBox="1"/>
          <p:nvPr/>
        </p:nvSpPr>
        <p:spPr>
          <a:xfrm>
            <a:off x="1817914" y="1026895"/>
            <a:ext cx="8403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400" dirty="0">
                <a:solidFill>
                  <a:srgbClr val="4F628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第十五届全国脉冲星研讨会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FE65FF7-5022-CDFA-DE21-FF832ACE0F02}"/>
              </a:ext>
            </a:extLst>
          </p:cNvPr>
          <p:cNvSpPr txBox="1"/>
          <p:nvPr/>
        </p:nvSpPr>
        <p:spPr>
          <a:xfrm>
            <a:off x="807904" y="2319325"/>
            <a:ext cx="10628151" cy="1975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altLang="zh-CN" sz="4000" b="1" dirty="0">
                <a:ln w="0"/>
                <a:solidFill>
                  <a:srgbClr val="6306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汉仪细行楷简" panose="02010609000101010101" pitchFamily="49" charset="-122"/>
                <a:cs typeface="Times New Roman" panose="02020603050405020304" pitchFamily="18" charset="0"/>
              </a:rPr>
              <a:t>Gamma-Ray Bursts: Evidence for a Common Origin of X-Ray Plateaus with Diverse Temporal Decay Index</a:t>
            </a:r>
            <a:endParaRPr lang="zh-CN" altLang="en-US" sz="4000" b="1" dirty="0">
              <a:ln w="0"/>
              <a:solidFill>
                <a:srgbClr val="6306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汉仪细行楷简" panose="0201060900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3DF5E897-FE36-4E23-0C1A-41D93AFC0280}"/>
              </a:ext>
            </a:extLst>
          </p:cNvPr>
          <p:cNvCxnSpPr>
            <a:cxnSpLocks/>
          </p:cNvCxnSpPr>
          <p:nvPr/>
        </p:nvCxnSpPr>
        <p:spPr>
          <a:xfrm>
            <a:off x="1226343" y="2131489"/>
            <a:ext cx="9739313" cy="0"/>
          </a:xfrm>
          <a:prstGeom prst="line">
            <a:avLst/>
          </a:prstGeom>
          <a:ln w="57150">
            <a:solidFill>
              <a:srgbClr val="4F62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07A5D112-C556-C3C8-FB6C-DFDBC2C72F6E}"/>
              </a:ext>
            </a:extLst>
          </p:cNvPr>
          <p:cNvGrpSpPr/>
          <p:nvPr/>
        </p:nvGrpSpPr>
        <p:grpSpPr>
          <a:xfrm>
            <a:off x="4714734" y="4410455"/>
            <a:ext cx="2762534" cy="759312"/>
            <a:chOff x="4764389" y="4149936"/>
            <a:chExt cx="2762534" cy="759312"/>
          </a:xfrm>
        </p:grpSpPr>
        <p:sp>
          <p:nvSpPr>
            <p:cNvPr id="70" name="文本框 69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  <p:cNvSpPr txBox="1">
              <a:spLocks noChangeArrowheads="1"/>
            </p:cNvSpPr>
            <p:nvPr/>
          </p:nvSpPr>
          <p:spPr bwMode="auto">
            <a:xfrm>
              <a:off x="4764390" y="4149936"/>
              <a:ext cx="2762533" cy="3796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tabLst>
                  <a:tab pos="2865755" algn="l"/>
                </a:tabLst>
              </a:pPr>
              <a:r>
                <a:rPr lang="zh-CN" altLang="en-US" sz="1865" dirty="0">
                  <a:solidFill>
                    <a:srgbClr val="4F628E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汇报人：董小飞</a:t>
              </a:r>
            </a:p>
          </p:txBody>
        </p:sp>
        <p:sp>
          <p:nvSpPr>
            <p:cNvPr id="24" name="文本框 23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>
              <a:extLst>
                <a:ext uri="{FF2B5EF4-FFF2-40B4-BE49-F238E27FC236}">
                  <a16:creationId xmlns:a16="http://schemas.microsoft.com/office/drawing/2014/main" id="{C32545DE-17DA-B6BC-2F2E-C818BB7B33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64389" y="4529592"/>
              <a:ext cx="2762533" cy="3796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  <a:tabLst>
                  <a:tab pos="2865755" algn="l"/>
                </a:tabLst>
              </a:pPr>
              <a:r>
                <a:rPr lang="zh-CN" altLang="en-US" sz="1865" dirty="0">
                  <a:solidFill>
                    <a:srgbClr val="4F628E"/>
                  </a:solidFill>
                  <a:latin typeface="微软雅黑" panose="020B0503020204020204" pitchFamily="34" charset="-122"/>
                  <a:cs typeface="+mn-ea"/>
                  <a:sym typeface="+mn-lt"/>
                </a:rPr>
                <a:t>指导教师：黄永锋  教授</a:t>
              </a:r>
            </a:p>
          </p:txBody>
        </p:sp>
      </p:grpSp>
      <p:pic>
        <p:nvPicPr>
          <p:cNvPr id="4" name="图片 3" descr="文本&#10;&#10;描述已自动生成">
            <a:extLst>
              <a:ext uri="{FF2B5EF4-FFF2-40B4-BE49-F238E27FC236}">
                <a16:creationId xmlns:a16="http://schemas.microsoft.com/office/drawing/2014/main" id="{EB8D6BF4-6E51-0A15-EC40-CFCA7381BF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630" y="201678"/>
            <a:ext cx="1928191" cy="554416"/>
          </a:xfrm>
          <a:prstGeom prst="rect">
            <a:avLst/>
          </a:prstGeom>
        </p:spPr>
      </p:pic>
      <p:sp>
        <p:nvSpPr>
          <p:cNvPr id="5" name="文本框 4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>
            <a:extLst>
              <a:ext uri="{FF2B5EF4-FFF2-40B4-BE49-F238E27FC236}">
                <a16:creationId xmlns:a16="http://schemas.microsoft.com/office/drawing/2014/main" id="{4AAF5C7D-E9CD-022A-8249-E57A7ADEF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7512" y="5203520"/>
            <a:ext cx="9838543" cy="3793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defTabSz="685800" fontAlgn="base">
              <a:spcBef>
                <a:spcPct val="0"/>
              </a:spcBef>
              <a:spcAft>
                <a:spcPct val="0"/>
              </a:spcAft>
              <a:tabLst>
                <a:tab pos="2865755" algn="l"/>
              </a:tabLst>
            </a:pPr>
            <a:r>
              <a:rPr lang="zh-CN" altLang="en-US" sz="1865" dirty="0">
                <a:solidFill>
                  <a:srgbClr val="4F628E"/>
                </a:solidFill>
                <a:latin typeface="微软雅黑" panose="020B0503020204020204" pitchFamily="34" charset="-122"/>
                <a:cs typeface="+mn-ea"/>
                <a:sym typeface="+mn-lt"/>
              </a:rPr>
              <a:t>合作者：邓晨，邹泽城，耿金军，胡宸然，吾热卡西</a:t>
            </a:r>
            <a:r>
              <a:rPr lang="en-US" altLang="zh-CN" sz="1865" dirty="0">
                <a:solidFill>
                  <a:srgbClr val="4F628E"/>
                </a:solidFill>
                <a:latin typeface="微软雅黑" panose="020B0503020204020204" pitchFamily="34" charset="-122"/>
                <a:cs typeface="+mn-ea"/>
                <a:sym typeface="+mn-lt"/>
              </a:rPr>
              <a:t>·</a:t>
            </a:r>
            <a:r>
              <a:rPr lang="zh-CN" altLang="en-US" sz="1865" dirty="0">
                <a:solidFill>
                  <a:srgbClr val="4F628E"/>
                </a:solidFill>
                <a:latin typeface="微软雅黑" panose="020B0503020204020204" pitchFamily="34" charset="-122"/>
                <a:cs typeface="+mn-ea"/>
                <a:sym typeface="+mn-lt"/>
              </a:rPr>
              <a:t>艾麦提，李秀娟，李亮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A09C8D3-462C-8CCC-0743-7E340341D5DA}"/>
              </a:ext>
            </a:extLst>
          </p:cNvPr>
          <p:cNvGrpSpPr/>
          <p:nvPr/>
        </p:nvGrpSpPr>
        <p:grpSpPr>
          <a:xfrm>
            <a:off x="21643" y="5663115"/>
            <a:ext cx="12192000" cy="1194886"/>
            <a:chOff x="-6350" y="3575050"/>
            <a:chExt cx="12192000" cy="1281113"/>
          </a:xfrm>
          <a:gradFill>
            <a:gsLst>
              <a:gs pos="0">
                <a:srgbClr val="BD934E">
                  <a:alpha val="0"/>
                </a:srgbClr>
              </a:gs>
              <a:gs pos="100000">
                <a:srgbClr val="BD934E">
                  <a:alpha val="50000"/>
                </a:srgbClr>
              </a:gs>
            </a:gsLst>
            <a:lin ang="5400000" scaled="0"/>
          </a:gradFill>
        </p:grpSpPr>
        <p:grpSp>
          <p:nvGrpSpPr>
            <p:cNvPr id="7" name="Group 205">
              <a:extLst>
                <a:ext uri="{FF2B5EF4-FFF2-40B4-BE49-F238E27FC236}">
                  <a16:creationId xmlns:a16="http://schemas.microsoft.com/office/drawing/2014/main" id="{56E3162C-4912-1EDD-5477-4BD3C5D75EF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810125" y="4400550"/>
              <a:ext cx="4105275" cy="433388"/>
              <a:chOff x="3030" y="2772"/>
              <a:chExt cx="2586" cy="273"/>
            </a:xfrm>
            <a:grpFill/>
          </p:grpSpPr>
          <p:sp>
            <p:nvSpPr>
              <p:cNvPr id="120" name="Line 5">
                <a:extLst>
                  <a:ext uri="{FF2B5EF4-FFF2-40B4-BE49-F238E27FC236}">
                    <a16:creationId xmlns:a16="http://schemas.microsoft.com/office/drawing/2014/main" id="{D23BDAB6-0967-89A1-B385-BD52FF19618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616" y="2860"/>
                <a:ext cx="0" cy="0"/>
              </a:xfrm>
              <a:prstGeom prst="line">
                <a:avLst/>
              </a:prstGeom>
              <a:grpFill/>
              <a:ln w="12700" cap="rnd">
                <a:solidFill>
                  <a:srgbClr val="BF9C5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6">
                <a:extLst>
                  <a:ext uri="{FF2B5EF4-FFF2-40B4-BE49-F238E27FC236}">
                    <a16:creationId xmlns:a16="http://schemas.microsoft.com/office/drawing/2014/main" id="{BA607284-5198-0CE5-E749-B8E8A997350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57" y="2794"/>
                <a:ext cx="39" cy="9"/>
              </a:xfrm>
              <a:custGeom>
                <a:avLst/>
                <a:gdLst>
                  <a:gd name="T0" fmla="*/ 8 w 9"/>
                  <a:gd name="T1" fmla="*/ 2 h 2"/>
                  <a:gd name="T2" fmla="*/ 1 w 9"/>
                  <a:gd name="T3" fmla="*/ 2 h 2"/>
                  <a:gd name="T4" fmla="*/ 0 w 9"/>
                  <a:gd name="T5" fmla="*/ 1 h 2"/>
                  <a:gd name="T6" fmla="*/ 1 w 9"/>
                  <a:gd name="T7" fmla="*/ 0 h 2"/>
                  <a:gd name="T8" fmla="*/ 8 w 9"/>
                  <a:gd name="T9" fmla="*/ 0 h 2"/>
                  <a:gd name="T10" fmla="*/ 9 w 9"/>
                  <a:gd name="T11" fmla="*/ 1 h 2"/>
                  <a:gd name="T12" fmla="*/ 8 w 9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2">
                    <a:moveTo>
                      <a:pt x="8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0"/>
                      <a:pt x="9" y="1"/>
                    </a:cubicBezTo>
                    <a:cubicBezTo>
                      <a:pt x="9" y="1"/>
                      <a:pt x="8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7">
                <a:extLst>
                  <a:ext uri="{FF2B5EF4-FFF2-40B4-BE49-F238E27FC236}">
                    <a16:creationId xmlns:a16="http://schemas.microsoft.com/office/drawing/2014/main" id="{B4A2DD07-487D-FDC4-101B-26B6F41F5A6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3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8">
                <a:extLst>
                  <a:ext uri="{FF2B5EF4-FFF2-40B4-BE49-F238E27FC236}">
                    <a16:creationId xmlns:a16="http://schemas.microsoft.com/office/drawing/2014/main" id="{00EAA21D-0C3B-9EB9-19C5-4007BAB8A55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9">
                <a:extLst>
                  <a:ext uri="{FF2B5EF4-FFF2-40B4-BE49-F238E27FC236}">
                    <a16:creationId xmlns:a16="http://schemas.microsoft.com/office/drawing/2014/main" id="{AD1DC2B8-57FF-3318-3EAD-EC9D2B602EE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10">
                <a:extLst>
                  <a:ext uri="{FF2B5EF4-FFF2-40B4-BE49-F238E27FC236}">
                    <a16:creationId xmlns:a16="http://schemas.microsoft.com/office/drawing/2014/main" id="{E40599CA-29BB-ED33-7334-729E919EA24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11">
                <a:extLst>
                  <a:ext uri="{FF2B5EF4-FFF2-40B4-BE49-F238E27FC236}">
                    <a16:creationId xmlns:a16="http://schemas.microsoft.com/office/drawing/2014/main" id="{D6A09E39-F546-3E1B-A1E4-ABE5DE8FFAA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12">
                <a:extLst>
                  <a:ext uri="{FF2B5EF4-FFF2-40B4-BE49-F238E27FC236}">
                    <a16:creationId xmlns:a16="http://schemas.microsoft.com/office/drawing/2014/main" id="{0AF2E2D3-AABD-F98C-DBD8-4C72DF3F804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4" name="Freeform 13">
                <a:extLst>
                  <a:ext uri="{FF2B5EF4-FFF2-40B4-BE49-F238E27FC236}">
                    <a16:creationId xmlns:a16="http://schemas.microsoft.com/office/drawing/2014/main" id="{22DA36BC-EB21-3E2C-3EAB-A578AC3B837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5" name="Freeform 14">
                <a:extLst>
                  <a:ext uri="{FF2B5EF4-FFF2-40B4-BE49-F238E27FC236}">
                    <a16:creationId xmlns:a16="http://schemas.microsoft.com/office/drawing/2014/main" id="{FE28DDA7-1817-9CE0-2255-68EC9643596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7" name="Freeform 15">
                <a:extLst>
                  <a:ext uri="{FF2B5EF4-FFF2-40B4-BE49-F238E27FC236}">
                    <a16:creationId xmlns:a16="http://schemas.microsoft.com/office/drawing/2014/main" id="{B18C7DBA-9D60-0AB3-FF6A-8D69EA52B84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4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8" name="Freeform 16">
                <a:extLst>
                  <a:ext uri="{FF2B5EF4-FFF2-40B4-BE49-F238E27FC236}">
                    <a16:creationId xmlns:a16="http://schemas.microsoft.com/office/drawing/2014/main" id="{D7D0BFDA-C491-87FC-5B2F-CF57B55B526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5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9" name="Freeform 17">
                <a:extLst>
                  <a:ext uri="{FF2B5EF4-FFF2-40B4-BE49-F238E27FC236}">
                    <a16:creationId xmlns:a16="http://schemas.microsoft.com/office/drawing/2014/main" id="{0D23E41E-6C3B-65C3-2BB4-D3C8E481B3C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0" name="Freeform 18">
                <a:extLst>
                  <a:ext uri="{FF2B5EF4-FFF2-40B4-BE49-F238E27FC236}">
                    <a16:creationId xmlns:a16="http://schemas.microsoft.com/office/drawing/2014/main" id="{A0E028FB-3980-A3D9-AB20-49D53407DEC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1" name="Freeform 19">
                <a:extLst>
                  <a:ext uri="{FF2B5EF4-FFF2-40B4-BE49-F238E27FC236}">
                    <a16:creationId xmlns:a16="http://schemas.microsoft.com/office/drawing/2014/main" id="{20B2CAF8-9F50-D22D-9715-F89CD591AA5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2" name="Freeform 20">
                <a:extLst>
                  <a:ext uri="{FF2B5EF4-FFF2-40B4-BE49-F238E27FC236}">
                    <a16:creationId xmlns:a16="http://schemas.microsoft.com/office/drawing/2014/main" id="{3896E426-46EB-BD0E-6B3F-592DF4255EF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3" name="Freeform 21">
                <a:extLst>
                  <a:ext uri="{FF2B5EF4-FFF2-40B4-BE49-F238E27FC236}">
                    <a16:creationId xmlns:a16="http://schemas.microsoft.com/office/drawing/2014/main" id="{0B3AA2B4-2A60-5409-826E-1C212F126AB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4" name="Freeform 22">
                <a:extLst>
                  <a:ext uri="{FF2B5EF4-FFF2-40B4-BE49-F238E27FC236}">
                    <a16:creationId xmlns:a16="http://schemas.microsoft.com/office/drawing/2014/main" id="{1BDCEA75-58B6-2558-03B0-98A421A89AF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5" name="Freeform 23">
                <a:extLst>
                  <a:ext uri="{FF2B5EF4-FFF2-40B4-BE49-F238E27FC236}">
                    <a16:creationId xmlns:a16="http://schemas.microsoft.com/office/drawing/2014/main" id="{77A3CBB4-603E-CD3E-53FB-7153F19A9C1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5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6" name="Freeform 24">
                <a:extLst>
                  <a:ext uri="{FF2B5EF4-FFF2-40B4-BE49-F238E27FC236}">
                    <a16:creationId xmlns:a16="http://schemas.microsoft.com/office/drawing/2014/main" id="{41B959C0-1293-BE60-0AC4-E58532DBB99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6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7" name="Freeform 25">
                <a:extLst>
                  <a:ext uri="{FF2B5EF4-FFF2-40B4-BE49-F238E27FC236}">
                    <a16:creationId xmlns:a16="http://schemas.microsoft.com/office/drawing/2014/main" id="{FFD75DE1-F2F0-FA14-372F-8969B6921FB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7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8" name="Freeform 26">
                <a:extLst>
                  <a:ext uri="{FF2B5EF4-FFF2-40B4-BE49-F238E27FC236}">
                    <a16:creationId xmlns:a16="http://schemas.microsoft.com/office/drawing/2014/main" id="{DAF5F3A0-06A0-B054-9FA5-24967935C2F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9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9" name="Freeform 27">
                <a:extLst>
                  <a:ext uri="{FF2B5EF4-FFF2-40B4-BE49-F238E27FC236}">
                    <a16:creationId xmlns:a16="http://schemas.microsoft.com/office/drawing/2014/main" id="{F2BF7F99-9964-D1DE-C998-AC8CFA539F8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0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0" name="Freeform 28">
                <a:extLst>
                  <a:ext uri="{FF2B5EF4-FFF2-40B4-BE49-F238E27FC236}">
                    <a16:creationId xmlns:a16="http://schemas.microsoft.com/office/drawing/2014/main" id="{1BAF0823-0561-E95D-C6D5-94B25E8F23E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1" name="Freeform 29">
                <a:extLst>
                  <a:ext uri="{FF2B5EF4-FFF2-40B4-BE49-F238E27FC236}">
                    <a16:creationId xmlns:a16="http://schemas.microsoft.com/office/drawing/2014/main" id="{3CEA3995-E584-61AE-80EB-2E578A47DE7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2" name="Freeform 30">
                <a:extLst>
                  <a:ext uri="{FF2B5EF4-FFF2-40B4-BE49-F238E27FC236}">
                    <a16:creationId xmlns:a16="http://schemas.microsoft.com/office/drawing/2014/main" id="{5F471B5A-1E4B-4DA9-06B1-DCB486E7DCF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3" name="Freeform 31">
                <a:extLst>
                  <a:ext uri="{FF2B5EF4-FFF2-40B4-BE49-F238E27FC236}">
                    <a16:creationId xmlns:a16="http://schemas.microsoft.com/office/drawing/2014/main" id="{01D33C47-4664-C1AD-E770-DD851077AB1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4" name="Freeform 32">
                <a:extLst>
                  <a:ext uri="{FF2B5EF4-FFF2-40B4-BE49-F238E27FC236}">
                    <a16:creationId xmlns:a16="http://schemas.microsoft.com/office/drawing/2014/main" id="{DC42F325-40F2-4ACC-DC5E-51802844B92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5" name="Freeform 33">
                <a:extLst>
                  <a:ext uri="{FF2B5EF4-FFF2-40B4-BE49-F238E27FC236}">
                    <a16:creationId xmlns:a16="http://schemas.microsoft.com/office/drawing/2014/main" id="{A4281042-951E-F3E6-5E9A-7014A3101E2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6" name="Freeform 34">
                <a:extLst>
                  <a:ext uri="{FF2B5EF4-FFF2-40B4-BE49-F238E27FC236}">
                    <a16:creationId xmlns:a16="http://schemas.microsoft.com/office/drawing/2014/main" id="{EC55EF28-6F2E-21E8-DC1F-4CA3DD6C218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7" name="Freeform 35">
                <a:extLst>
                  <a:ext uri="{FF2B5EF4-FFF2-40B4-BE49-F238E27FC236}">
                    <a16:creationId xmlns:a16="http://schemas.microsoft.com/office/drawing/2014/main" id="{51E100DE-A6F1-C827-1323-20247468131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8" name="Freeform 36">
                <a:extLst>
                  <a:ext uri="{FF2B5EF4-FFF2-40B4-BE49-F238E27FC236}">
                    <a16:creationId xmlns:a16="http://schemas.microsoft.com/office/drawing/2014/main" id="{86A5501F-D89E-5E1A-062B-66D3A5149FE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9" name="Freeform 37">
                <a:extLst>
                  <a:ext uri="{FF2B5EF4-FFF2-40B4-BE49-F238E27FC236}">
                    <a16:creationId xmlns:a16="http://schemas.microsoft.com/office/drawing/2014/main" id="{E0F879C2-0C77-65D9-9D76-D80A99266BB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0" name="Freeform 38">
                <a:extLst>
                  <a:ext uri="{FF2B5EF4-FFF2-40B4-BE49-F238E27FC236}">
                    <a16:creationId xmlns:a16="http://schemas.microsoft.com/office/drawing/2014/main" id="{2C44E5CD-7861-E2B3-53D4-C47166BF374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5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1" name="Freeform 39">
                <a:extLst>
                  <a:ext uri="{FF2B5EF4-FFF2-40B4-BE49-F238E27FC236}">
                    <a16:creationId xmlns:a16="http://schemas.microsoft.com/office/drawing/2014/main" id="{30D8B60C-6DB3-6A95-7357-33F946D7B9B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2" name="Freeform 40">
                <a:extLst>
                  <a:ext uri="{FF2B5EF4-FFF2-40B4-BE49-F238E27FC236}">
                    <a16:creationId xmlns:a16="http://schemas.microsoft.com/office/drawing/2014/main" id="{182DB33F-B35B-1C09-85D3-BA424B7D7BA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3" name="Freeform 41">
                <a:extLst>
                  <a:ext uri="{FF2B5EF4-FFF2-40B4-BE49-F238E27FC236}">
                    <a16:creationId xmlns:a16="http://schemas.microsoft.com/office/drawing/2014/main" id="{1EAD71C1-864C-C818-AB5F-6BA3ABF730D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4" name="Freeform 42">
                <a:extLst>
                  <a:ext uri="{FF2B5EF4-FFF2-40B4-BE49-F238E27FC236}">
                    <a16:creationId xmlns:a16="http://schemas.microsoft.com/office/drawing/2014/main" id="{2D89B016-360C-030C-AA39-74CC633DAD3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5" name="Freeform 43">
                <a:extLst>
                  <a:ext uri="{FF2B5EF4-FFF2-40B4-BE49-F238E27FC236}">
                    <a16:creationId xmlns:a16="http://schemas.microsoft.com/office/drawing/2014/main" id="{66DF3391-A66C-9A4F-A337-CBE00366297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6" name="Freeform 44">
                <a:extLst>
                  <a:ext uri="{FF2B5EF4-FFF2-40B4-BE49-F238E27FC236}">
                    <a16:creationId xmlns:a16="http://schemas.microsoft.com/office/drawing/2014/main" id="{DFB0BEC2-1ED1-D2BA-9C93-4E06798E447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7" name="Freeform 45">
                <a:extLst>
                  <a:ext uri="{FF2B5EF4-FFF2-40B4-BE49-F238E27FC236}">
                    <a16:creationId xmlns:a16="http://schemas.microsoft.com/office/drawing/2014/main" id="{94BA4100-E544-4DCD-710D-092DFE2379C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8" name="Freeform 46">
                <a:extLst>
                  <a:ext uri="{FF2B5EF4-FFF2-40B4-BE49-F238E27FC236}">
                    <a16:creationId xmlns:a16="http://schemas.microsoft.com/office/drawing/2014/main" id="{452DF13E-2FBE-EE26-317F-163C540B36B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9" name="Freeform 47">
                <a:extLst>
                  <a:ext uri="{FF2B5EF4-FFF2-40B4-BE49-F238E27FC236}">
                    <a16:creationId xmlns:a16="http://schemas.microsoft.com/office/drawing/2014/main" id="{96CD14E3-D982-8222-64B8-7F47BE67163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0" name="Freeform 48">
                <a:extLst>
                  <a:ext uri="{FF2B5EF4-FFF2-40B4-BE49-F238E27FC236}">
                    <a16:creationId xmlns:a16="http://schemas.microsoft.com/office/drawing/2014/main" id="{E9D5F62A-08FF-86E2-92D2-82774022387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9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1" name="Freeform 49">
                <a:extLst>
                  <a:ext uri="{FF2B5EF4-FFF2-40B4-BE49-F238E27FC236}">
                    <a16:creationId xmlns:a16="http://schemas.microsoft.com/office/drawing/2014/main" id="{A5204F36-F086-0DC6-B3F6-023D4C81CD9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0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2" name="Freeform 50">
                <a:extLst>
                  <a:ext uri="{FF2B5EF4-FFF2-40B4-BE49-F238E27FC236}">
                    <a16:creationId xmlns:a16="http://schemas.microsoft.com/office/drawing/2014/main" id="{BD107A09-51CE-72B4-60FF-8D0626FDA3A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3" name="Freeform 51">
                <a:extLst>
                  <a:ext uri="{FF2B5EF4-FFF2-40B4-BE49-F238E27FC236}">
                    <a16:creationId xmlns:a16="http://schemas.microsoft.com/office/drawing/2014/main" id="{16E27261-9B63-0BEF-A854-8EB66F70FC0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4" name="Freeform 52">
                <a:extLst>
                  <a:ext uri="{FF2B5EF4-FFF2-40B4-BE49-F238E27FC236}">
                    <a16:creationId xmlns:a16="http://schemas.microsoft.com/office/drawing/2014/main" id="{E2BE609E-C6A3-B861-CA45-E684FFD8824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5" name="Freeform 53">
                <a:extLst>
                  <a:ext uri="{FF2B5EF4-FFF2-40B4-BE49-F238E27FC236}">
                    <a16:creationId xmlns:a16="http://schemas.microsoft.com/office/drawing/2014/main" id="{062BF0FB-82C0-D9D3-8B7D-0F490B4E0F1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6" name="Freeform 54">
                <a:extLst>
                  <a:ext uri="{FF2B5EF4-FFF2-40B4-BE49-F238E27FC236}">
                    <a16:creationId xmlns:a16="http://schemas.microsoft.com/office/drawing/2014/main" id="{0FF82163-000D-CA6C-EDBA-C810D6D9B5C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7" name="Freeform 55">
                <a:extLst>
                  <a:ext uri="{FF2B5EF4-FFF2-40B4-BE49-F238E27FC236}">
                    <a16:creationId xmlns:a16="http://schemas.microsoft.com/office/drawing/2014/main" id="{675B4379-7E4B-CB1C-C080-3DFA7EAB299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8" name="Freeform 56">
                <a:extLst>
                  <a:ext uri="{FF2B5EF4-FFF2-40B4-BE49-F238E27FC236}">
                    <a16:creationId xmlns:a16="http://schemas.microsoft.com/office/drawing/2014/main" id="{4732DBBE-A87E-7427-4186-21C7A1433B9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9" name="Freeform 57">
                <a:extLst>
                  <a:ext uri="{FF2B5EF4-FFF2-40B4-BE49-F238E27FC236}">
                    <a16:creationId xmlns:a16="http://schemas.microsoft.com/office/drawing/2014/main" id="{8959511A-B74A-EDCE-67CF-596594D6BF3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0" name="Freeform 58">
                <a:extLst>
                  <a:ext uri="{FF2B5EF4-FFF2-40B4-BE49-F238E27FC236}">
                    <a16:creationId xmlns:a16="http://schemas.microsoft.com/office/drawing/2014/main" id="{E2AA6D60-BB8D-A896-A873-FAA766A6F52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1" name="Freeform 59">
                <a:extLst>
                  <a:ext uri="{FF2B5EF4-FFF2-40B4-BE49-F238E27FC236}">
                    <a16:creationId xmlns:a16="http://schemas.microsoft.com/office/drawing/2014/main" id="{BDC93BF1-58C8-24A6-5024-C75522538DC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2" name="Freeform 60">
                <a:extLst>
                  <a:ext uri="{FF2B5EF4-FFF2-40B4-BE49-F238E27FC236}">
                    <a16:creationId xmlns:a16="http://schemas.microsoft.com/office/drawing/2014/main" id="{AD3717C9-24B7-1C20-BF03-163FAAA00E2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3" name="Freeform 61">
                <a:extLst>
                  <a:ext uri="{FF2B5EF4-FFF2-40B4-BE49-F238E27FC236}">
                    <a16:creationId xmlns:a16="http://schemas.microsoft.com/office/drawing/2014/main" id="{C4EBF00A-1D2B-EF0B-A1C2-AA865E395BD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4" name="Freeform 62">
                <a:extLst>
                  <a:ext uri="{FF2B5EF4-FFF2-40B4-BE49-F238E27FC236}">
                    <a16:creationId xmlns:a16="http://schemas.microsoft.com/office/drawing/2014/main" id="{55352E51-B9A2-A104-10A2-9485A2E806B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5" name="Freeform 63">
                <a:extLst>
                  <a:ext uri="{FF2B5EF4-FFF2-40B4-BE49-F238E27FC236}">
                    <a16:creationId xmlns:a16="http://schemas.microsoft.com/office/drawing/2014/main" id="{2F37A4DD-3F15-9640-978D-754DA9B5763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6" name="Freeform 64">
                <a:extLst>
                  <a:ext uri="{FF2B5EF4-FFF2-40B4-BE49-F238E27FC236}">
                    <a16:creationId xmlns:a16="http://schemas.microsoft.com/office/drawing/2014/main" id="{38E50683-FE60-31EE-AD9A-B7AB4805C60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7" name="Freeform 65">
                <a:extLst>
                  <a:ext uri="{FF2B5EF4-FFF2-40B4-BE49-F238E27FC236}">
                    <a16:creationId xmlns:a16="http://schemas.microsoft.com/office/drawing/2014/main" id="{86B60F29-CC8E-29C0-FB11-598E717B6AB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8" name="Freeform 66">
                <a:extLst>
                  <a:ext uri="{FF2B5EF4-FFF2-40B4-BE49-F238E27FC236}">
                    <a16:creationId xmlns:a16="http://schemas.microsoft.com/office/drawing/2014/main" id="{33FEA8D1-8541-68DB-A6FD-A6C61065F7A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9" name="Freeform 67">
                <a:extLst>
                  <a:ext uri="{FF2B5EF4-FFF2-40B4-BE49-F238E27FC236}">
                    <a16:creationId xmlns:a16="http://schemas.microsoft.com/office/drawing/2014/main" id="{5FC2D9B9-334F-97CD-6AE5-5113CEF03E4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0" name="Freeform 68">
                <a:extLst>
                  <a:ext uri="{FF2B5EF4-FFF2-40B4-BE49-F238E27FC236}">
                    <a16:creationId xmlns:a16="http://schemas.microsoft.com/office/drawing/2014/main" id="{A2C682F9-41D3-F9B9-8C6A-0822F73B4E1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4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1" name="Freeform 69">
                <a:extLst>
                  <a:ext uri="{FF2B5EF4-FFF2-40B4-BE49-F238E27FC236}">
                    <a16:creationId xmlns:a16="http://schemas.microsoft.com/office/drawing/2014/main" id="{C0D5ABEF-3C60-44B9-8017-0154DAEE9DA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2" name="Freeform 70">
                <a:extLst>
                  <a:ext uri="{FF2B5EF4-FFF2-40B4-BE49-F238E27FC236}">
                    <a16:creationId xmlns:a16="http://schemas.microsoft.com/office/drawing/2014/main" id="{C3A051A7-3854-3F64-7B5C-3372EAB30D5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3" name="Freeform 71">
                <a:extLst>
                  <a:ext uri="{FF2B5EF4-FFF2-40B4-BE49-F238E27FC236}">
                    <a16:creationId xmlns:a16="http://schemas.microsoft.com/office/drawing/2014/main" id="{1ECE88FD-85CE-BA85-0472-9731B032AC1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4" name="Freeform 72">
                <a:extLst>
                  <a:ext uri="{FF2B5EF4-FFF2-40B4-BE49-F238E27FC236}">
                    <a16:creationId xmlns:a16="http://schemas.microsoft.com/office/drawing/2014/main" id="{197234A8-977C-D056-6138-8CF0CA75B09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5" name="Freeform 73">
                <a:extLst>
                  <a:ext uri="{FF2B5EF4-FFF2-40B4-BE49-F238E27FC236}">
                    <a16:creationId xmlns:a16="http://schemas.microsoft.com/office/drawing/2014/main" id="{4AC6E31B-3D9F-00A1-0198-3001E9A2B10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6" name="Freeform 74">
                <a:extLst>
                  <a:ext uri="{FF2B5EF4-FFF2-40B4-BE49-F238E27FC236}">
                    <a16:creationId xmlns:a16="http://schemas.microsoft.com/office/drawing/2014/main" id="{CD4F86CA-3FE8-017C-4EB5-E827E81205C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7" name="Freeform 75">
                <a:extLst>
                  <a:ext uri="{FF2B5EF4-FFF2-40B4-BE49-F238E27FC236}">
                    <a16:creationId xmlns:a16="http://schemas.microsoft.com/office/drawing/2014/main" id="{664C49D6-F2AB-734D-BC2C-A2B4D5680C7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8" name="Freeform 76">
                <a:extLst>
                  <a:ext uri="{FF2B5EF4-FFF2-40B4-BE49-F238E27FC236}">
                    <a16:creationId xmlns:a16="http://schemas.microsoft.com/office/drawing/2014/main" id="{7FD663DD-1FA2-93C5-437B-5EB1F86359B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9" name="Freeform 77">
                <a:extLst>
                  <a:ext uri="{FF2B5EF4-FFF2-40B4-BE49-F238E27FC236}">
                    <a16:creationId xmlns:a16="http://schemas.microsoft.com/office/drawing/2014/main" id="{24905C3B-2ECF-4196-D7C6-570A4A2424A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6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0" name="Freeform 78">
                <a:extLst>
                  <a:ext uri="{FF2B5EF4-FFF2-40B4-BE49-F238E27FC236}">
                    <a16:creationId xmlns:a16="http://schemas.microsoft.com/office/drawing/2014/main" id="{EF090B93-CE46-853B-1D62-E752E998A8C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1" name="Freeform 79">
                <a:extLst>
                  <a:ext uri="{FF2B5EF4-FFF2-40B4-BE49-F238E27FC236}">
                    <a16:creationId xmlns:a16="http://schemas.microsoft.com/office/drawing/2014/main" id="{572D68FF-8142-36E7-31B1-92ADC217939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2" name="Freeform 80">
                <a:extLst>
                  <a:ext uri="{FF2B5EF4-FFF2-40B4-BE49-F238E27FC236}">
                    <a16:creationId xmlns:a16="http://schemas.microsoft.com/office/drawing/2014/main" id="{950DA51D-E245-66C3-8712-2982A621188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3" name="Freeform 81">
                <a:extLst>
                  <a:ext uri="{FF2B5EF4-FFF2-40B4-BE49-F238E27FC236}">
                    <a16:creationId xmlns:a16="http://schemas.microsoft.com/office/drawing/2014/main" id="{080D8878-3D32-1460-E027-40D84B13F1F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4" name="Freeform 82">
                <a:extLst>
                  <a:ext uri="{FF2B5EF4-FFF2-40B4-BE49-F238E27FC236}">
                    <a16:creationId xmlns:a16="http://schemas.microsoft.com/office/drawing/2014/main" id="{22411A0C-A5B2-94B8-C29A-1C34406713D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5" name="Freeform 83">
                <a:extLst>
                  <a:ext uri="{FF2B5EF4-FFF2-40B4-BE49-F238E27FC236}">
                    <a16:creationId xmlns:a16="http://schemas.microsoft.com/office/drawing/2014/main" id="{65B7A9D9-C80A-EE8D-C188-1E535618F51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6" name="Freeform 84">
                <a:extLst>
                  <a:ext uri="{FF2B5EF4-FFF2-40B4-BE49-F238E27FC236}">
                    <a16:creationId xmlns:a16="http://schemas.microsoft.com/office/drawing/2014/main" id="{437AB210-F9FE-8ABE-B5A2-24CC22ED419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7" name="Freeform 85">
                <a:extLst>
                  <a:ext uri="{FF2B5EF4-FFF2-40B4-BE49-F238E27FC236}">
                    <a16:creationId xmlns:a16="http://schemas.microsoft.com/office/drawing/2014/main" id="{56E7B8F0-1571-B730-317A-82EEBEF8652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8" name="Freeform 86">
                <a:extLst>
                  <a:ext uri="{FF2B5EF4-FFF2-40B4-BE49-F238E27FC236}">
                    <a16:creationId xmlns:a16="http://schemas.microsoft.com/office/drawing/2014/main" id="{A4FD97DC-5911-9F8E-F656-7C01260DDE3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8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9" name="Freeform 87">
                <a:extLst>
                  <a:ext uri="{FF2B5EF4-FFF2-40B4-BE49-F238E27FC236}">
                    <a16:creationId xmlns:a16="http://schemas.microsoft.com/office/drawing/2014/main" id="{D8FCF260-402E-FCBB-DE89-570977D9994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9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0" name="Freeform 88">
                <a:extLst>
                  <a:ext uri="{FF2B5EF4-FFF2-40B4-BE49-F238E27FC236}">
                    <a16:creationId xmlns:a16="http://schemas.microsoft.com/office/drawing/2014/main" id="{3558E99C-922C-6887-4FB8-8E59032419A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1" name="Freeform 89">
                <a:extLst>
                  <a:ext uri="{FF2B5EF4-FFF2-40B4-BE49-F238E27FC236}">
                    <a16:creationId xmlns:a16="http://schemas.microsoft.com/office/drawing/2014/main" id="{2594D0FD-96FB-65C0-DAB8-C9FC33E39A3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2" name="Freeform 90">
                <a:extLst>
                  <a:ext uri="{FF2B5EF4-FFF2-40B4-BE49-F238E27FC236}">
                    <a16:creationId xmlns:a16="http://schemas.microsoft.com/office/drawing/2014/main" id="{C0AA1D3E-BD9B-6626-D0E3-A0EB63CEA72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3" name="Freeform 91">
                <a:extLst>
                  <a:ext uri="{FF2B5EF4-FFF2-40B4-BE49-F238E27FC236}">
                    <a16:creationId xmlns:a16="http://schemas.microsoft.com/office/drawing/2014/main" id="{854C5FA5-0899-4C25-65FF-02C071F1769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4" name="Freeform 92">
                <a:extLst>
                  <a:ext uri="{FF2B5EF4-FFF2-40B4-BE49-F238E27FC236}">
                    <a16:creationId xmlns:a16="http://schemas.microsoft.com/office/drawing/2014/main" id="{BFB293D6-4912-21D4-5CB0-7B4AA3A1CBE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5" name="Freeform 93">
                <a:extLst>
                  <a:ext uri="{FF2B5EF4-FFF2-40B4-BE49-F238E27FC236}">
                    <a16:creationId xmlns:a16="http://schemas.microsoft.com/office/drawing/2014/main" id="{C3BE149D-7F2A-7E86-C8B4-0E04AB69B7C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6" name="Freeform 94">
                <a:extLst>
                  <a:ext uri="{FF2B5EF4-FFF2-40B4-BE49-F238E27FC236}">
                    <a16:creationId xmlns:a16="http://schemas.microsoft.com/office/drawing/2014/main" id="{9E5C9156-D1A7-FC8B-38F4-9DB61E614EE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7" name="Freeform 95">
                <a:extLst>
                  <a:ext uri="{FF2B5EF4-FFF2-40B4-BE49-F238E27FC236}">
                    <a16:creationId xmlns:a16="http://schemas.microsoft.com/office/drawing/2014/main" id="{E750BB1A-9D7B-3B93-7C3F-3682E2DAF98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0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8" name="Freeform 96">
                <a:extLst>
                  <a:ext uri="{FF2B5EF4-FFF2-40B4-BE49-F238E27FC236}">
                    <a16:creationId xmlns:a16="http://schemas.microsoft.com/office/drawing/2014/main" id="{E6C82347-F1FC-ED76-47CF-6DCF9E15C93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1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9" name="Freeform 97">
                <a:extLst>
                  <a:ext uri="{FF2B5EF4-FFF2-40B4-BE49-F238E27FC236}">
                    <a16:creationId xmlns:a16="http://schemas.microsoft.com/office/drawing/2014/main" id="{9DBCFB97-646F-638E-90AC-88FAAA4D0BD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0" name="Freeform 98">
                <a:extLst>
                  <a:ext uri="{FF2B5EF4-FFF2-40B4-BE49-F238E27FC236}">
                    <a16:creationId xmlns:a16="http://schemas.microsoft.com/office/drawing/2014/main" id="{5E58E3E0-E9EE-8380-E32A-71784943FF9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1" name="Freeform 99">
                <a:extLst>
                  <a:ext uri="{FF2B5EF4-FFF2-40B4-BE49-F238E27FC236}">
                    <a16:creationId xmlns:a16="http://schemas.microsoft.com/office/drawing/2014/main" id="{847EAD9C-6EF3-4D65-1F4F-5B0289BBC68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2" name="Freeform 100">
                <a:extLst>
                  <a:ext uri="{FF2B5EF4-FFF2-40B4-BE49-F238E27FC236}">
                    <a16:creationId xmlns:a16="http://schemas.microsoft.com/office/drawing/2014/main" id="{8DDA427F-1CBB-5140-6973-65B5C902D03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3" name="Freeform 101">
                <a:extLst>
                  <a:ext uri="{FF2B5EF4-FFF2-40B4-BE49-F238E27FC236}">
                    <a16:creationId xmlns:a16="http://schemas.microsoft.com/office/drawing/2014/main" id="{BB7EC450-C909-045C-0F13-F81ED0BAA12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8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4" name="Freeform 102">
                <a:extLst>
                  <a:ext uri="{FF2B5EF4-FFF2-40B4-BE49-F238E27FC236}">
                    <a16:creationId xmlns:a16="http://schemas.microsoft.com/office/drawing/2014/main" id="{D39E8615-0768-8959-F60E-D5A1E92F70A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0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5" name="Freeform 103">
                <a:extLst>
                  <a:ext uri="{FF2B5EF4-FFF2-40B4-BE49-F238E27FC236}">
                    <a16:creationId xmlns:a16="http://schemas.microsoft.com/office/drawing/2014/main" id="{5B47D182-DC74-A956-C775-79F35AB851F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1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6" name="Freeform 104">
                <a:extLst>
                  <a:ext uri="{FF2B5EF4-FFF2-40B4-BE49-F238E27FC236}">
                    <a16:creationId xmlns:a16="http://schemas.microsoft.com/office/drawing/2014/main" id="{23D37ABE-25B3-A24B-DE60-6F358A7C4D9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2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7" name="Freeform 105">
                <a:extLst>
                  <a:ext uri="{FF2B5EF4-FFF2-40B4-BE49-F238E27FC236}">
                    <a16:creationId xmlns:a16="http://schemas.microsoft.com/office/drawing/2014/main" id="{250DDA8B-5385-E88C-324A-9216CC9E9D7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4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8" name="Freeform 106">
                <a:extLst>
                  <a:ext uri="{FF2B5EF4-FFF2-40B4-BE49-F238E27FC236}">
                    <a16:creationId xmlns:a16="http://schemas.microsoft.com/office/drawing/2014/main" id="{B01D00B0-40C8-1AE3-EA17-2C8D667C206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5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9" name="Freeform 107">
                <a:extLst>
                  <a:ext uri="{FF2B5EF4-FFF2-40B4-BE49-F238E27FC236}">
                    <a16:creationId xmlns:a16="http://schemas.microsoft.com/office/drawing/2014/main" id="{8569EFF6-CB58-FAAD-5D48-A1878CA8949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0" name="Freeform 108">
                <a:extLst>
                  <a:ext uri="{FF2B5EF4-FFF2-40B4-BE49-F238E27FC236}">
                    <a16:creationId xmlns:a16="http://schemas.microsoft.com/office/drawing/2014/main" id="{5755096D-3090-F9A4-EEF0-F6C4FCB554D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1" name="Freeform 109">
                <a:extLst>
                  <a:ext uri="{FF2B5EF4-FFF2-40B4-BE49-F238E27FC236}">
                    <a16:creationId xmlns:a16="http://schemas.microsoft.com/office/drawing/2014/main" id="{F750677A-FC24-0529-0A1E-81147D330E3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2" name="Freeform 110">
                <a:extLst>
                  <a:ext uri="{FF2B5EF4-FFF2-40B4-BE49-F238E27FC236}">
                    <a16:creationId xmlns:a16="http://schemas.microsoft.com/office/drawing/2014/main" id="{C30ECA0B-0B56-FCA4-8206-8A407A86B2E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61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3" name="Freeform 111">
                <a:extLst>
                  <a:ext uri="{FF2B5EF4-FFF2-40B4-BE49-F238E27FC236}">
                    <a16:creationId xmlns:a16="http://schemas.microsoft.com/office/drawing/2014/main" id="{FBE12698-9218-FB0B-33BD-ABA2A2B7287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4" name="Freeform 112">
                <a:extLst>
                  <a:ext uri="{FF2B5EF4-FFF2-40B4-BE49-F238E27FC236}">
                    <a16:creationId xmlns:a16="http://schemas.microsoft.com/office/drawing/2014/main" id="{FA716562-D24F-4C75-C6E7-18C47E7ED56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5" name="Freeform 113">
                <a:extLst>
                  <a:ext uri="{FF2B5EF4-FFF2-40B4-BE49-F238E27FC236}">
                    <a16:creationId xmlns:a16="http://schemas.microsoft.com/office/drawing/2014/main" id="{64843FBA-0B7D-005E-8CD5-5D63215CB89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4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6" name="Freeform 114">
                <a:extLst>
                  <a:ext uri="{FF2B5EF4-FFF2-40B4-BE49-F238E27FC236}">
                    <a16:creationId xmlns:a16="http://schemas.microsoft.com/office/drawing/2014/main" id="{BF7FABF9-1C59-BD00-E193-51B7C93CD39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5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7" name="Freeform 115">
                <a:extLst>
                  <a:ext uri="{FF2B5EF4-FFF2-40B4-BE49-F238E27FC236}">
                    <a16:creationId xmlns:a16="http://schemas.microsoft.com/office/drawing/2014/main" id="{AF26D646-5053-D21B-D4D4-ACA85F3FEA6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6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8" name="Freeform 116">
                <a:extLst>
                  <a:ext uri="{FF2B5EF4-FFF2-40B4-BE49-F238E27FC236}">
                    <a16:creationId xmlns:a16="http://schemas.microsoft.com/office/drawing/2014/main" id="{72499AEA-E93E-3DA1-0D63-D8C6922AE38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8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9" name="Freeform 117">
                <a:extLst>
                  <a:ext uri="{FF2B5EF4-FFF2-40B4-BE49-F238E27FC236}">
                    <a16:creationId xmlns:a16="http://schemas.microsoft.com/office/drawing/2014/main" id="{CFD198EF-738E-A26D-B073-057706C028F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0" name="Freeform 118">
                <a:extLst>
                  <a:ext uri="{FF2B5EF4-FFF2-40B4-BE49-F238E27FC236}">
                    <a16:creationId xmlns:a16="http://schemas.microsoft.com/office/drawing/2014/main" id="{9EB1CD77-94E2-28A7-8369-D95940331E8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1" name="Freeform 119">
                <a:extLst>
                  <a:ext uri="{FF2B5EF4-FFF2-40B4-BE49-F238E27FC236}">
                    <a16:creationId xmlns:a16="http://schemas.microsoft.com/office/drawing/2014/main" id="{29CE049B-E647-60B0-9EEF-A73BE96D0C7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2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2" name="Freeform 120">
                <a:extLst>
                  <a:ext uri="{FF2B5EF4-FFF2-40B4-BE49-F238E27FC236}">
                    <a16:creationId xmlns:a16="http://schemas.microsoft.com/office/drawing/2014/main" id="{264FC016-35AA-39D2-1158-59A43C10274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3" name="Freeform 121">
                <a:extLst>
                  <a:ext uri="{FF2B5EF4-FFF2-40B4-BE49-F238E27FC236}">
                    <a16:creationId xmlns:a16="http://schemas.microsoft.com/office/drawing/2014/main" id="{300CE209-D6F5-3C59-9AA4-BDE5C5DF7B5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4" name="Freeform 122">
                <a:extLst>
                  <a:ext uri="{FF2B5EF4-FFF2-40B4-BE49-F238E27FC236}">
                    <a16:creationId xmlns:a16="http://schemas.microsoft.com/office/drawing/2014/main" id="{02079480-605E-F2A7-B3B5-FC7E935D819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5" name="Freeform 123">
                <a:extLst>
                  <a:ext uri="{FF2B5EF4-FFF2-40B4-BE49-F238E27FC236}">
                    <a16:creationId xmlns:a16="http://schemas.microsoft.com/office/drawing/2014/main" id="{BA608BE3-9E97-5FDD-775D-913089FD6CD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6" name="Freeform 124">
                <a:extLst>
                  <a:ext uri="{FF2B5EF4-FFF2-40B4-BE49-F238E27FC236}">
                    <a16:creationId xmlns:a16="http://schemas.microsoft.com/office/drawing/2014/main" id="{34CD2676-9877-239F-ECBE-16F1B7FFA6B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9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7" name="Freeform 125">
                <a:extLst>
                  <a:ext uri="{FF2B5EF4-FFF2-40B4-BE49-F238E27FC236}">
                    <a16:creationId xmlns:a16="http://schemas.microsoft.com/office/drawing/2014/main" id="{ADF29303-1199-0326-4EED-A83FFBD902A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0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8" name="Freeform 126">
                <a:extLst>
                  <a:ext uri="{FF2B5EF4-FFF2-40B4-BE49-F238E27FC236}">
                    <a16:creationId xmlns:a16="http://schemas.microsoft.com/office/drawing/2014/main" id="{BEBAD620-F532-1F46-B4CF-0B395410FA4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1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9" name="Freeform 127">
                <a:extLst>
                  <a:ext uri="{FF2B5EF4-FFF2-40B4-BE49-F238E27FC236}">
                    <a16:creationId xmlns:a16="http://schemas.microsoft.com/office/drawing/2014/main" id="{A324C178-7246-B784-2742-C66563C0128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3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0" name="Freeform 128">
                <a:extLst>
                  <a:ext uri="{FF2B5EF4-FFF2-40B4-BE49-F238E27FC236}">
                    <a16:creationId xmlns:a16="http://schemas.microsoft.com/office/drawing/2014/main" id="{6FD0FAE5-9228-F449-B5E7-7EA532B3111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1" name="Freeform 129">
                <a:extLst>
                  <a:ext uri="{FF2B5EF4-FFF2-40B4-BE49-F238E27FC236}">
                    <a16:creationId xmlns:a16="http://schemas.microsoft.com/office/drawing/2014/main" id="{13C006C0-0D6F-7524-8172-72756F01EB0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2" name="Freeform 130">
                <a:extLst>
                  <a:ext uri="{FF2B5EF4-FFF2-40B4-BE49-F238E27FC236}">
                    <a16:creationId xmlns:a16="http://schemas.microsoft.com/office/drawing/2014/main" id="{6DBEFA39-A791-92D7-251B-2437950FC28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3" name="Freeform 131">
                <a:extLst>
                  <a:ext uri="{FF2B5EF4-FFF2-40B4-BE49-F238E27FC236}">
                    <a16:creationId xmlns:a16="http://schemas.microsoft.com/office/drawing/2014/main" id="{DA934A04-7307-D5AF-78D3-72FCF4C25D3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4" name="Freeform 132">
                <a:extLst>
                  <a:ext uri="{FF2B5EF4-FFF2-40B4-BE49-F238E27FC236}">
                    <a16:creationId xmlns:a16="http://schemas.microsoft.com/office/drawing/2014/main" id="{FA5282E6-85F4-A1E1-CB69-B907FAB1CDB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5" name="Freeform 133">
                <a:extLst>
                  <a:ext uri="{FF2B5EF4-FFF2-40B4-BE49-F238E27FC236}">
                    <a16:creationId xmlns:a16="http://schemas.microsoft.com/office/drawing/2014/main" id="{F0433FCD-8286-2262-4963-69F3466814D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6" name="Freeform 134">
                <a:extLst>
                  <a:ext uri="{FF2B5EF4-FFF2-40B4-BE49-F238E27FC236}">
                    <a16:creationId xmlns:a16="http://schemas.microsoft.com/office/drawing/2014/main" id="{C14F2276-1699-033A-2B08-D359E6072E3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2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7" name="Freeform 135">
                <a:extLst>
                  <a:ext uri="{FF2B5EF4-FFF2-40B4-BE49-F238E27FC236}">
                    <a16:creationId xmlns:a16="http://schemas.microsoft.com/office/drawing/2014/main" id="{466FED95-EBE8-C2A6-8BDC-E8836892D19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8" name="Freeform 136">
                <a:extLst>
                  <a:ext uri="{FF2B5EF4-FFF2-40B4-BE49-F238E27FC236}">
                    <a16:creationId xmlns:a16="http://schemas.microsoft.com/office/drawing/2014/main" id="{40B7F374-C94D-045A-9BB6-21CF6F92FD5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9" name="Freeform 137">
                <a:extLst>
                  <a:ext uri="{FF2B5EF4-FFF2-40B4-BE49-F238E27FC236}">
                    <a16:creationId xmlns:a16="http://schemas.microsoft.com/office/drawing/2014/main" id="{5825DE27-FCEC-A1AA-FAF1-6551F692B80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0" name="Freeform 138">
                <a:extLst>
                  <a:ext uri="{FF2B5EF4-FFF2-40B4-BE49-F238E27FC236}">
                    <a16:creationId xmlns:a16="http://schemas.microsoft.com/office/drawing/2014/main" id="{7A94A9DF-F852-0D2B-8F86-ED79959E448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1" name="Freeform 139">
                <a:extLst>
                  <a:ext uri="{FF2B5EF4-FFF2-40B4-BE49-F238E27FC236}">
                    <a16:creationId xmlns:a16="http://schemas.microsoft.com/office/drawing/2014/main" id="{22B2EB85-9ED9-76C3-502D-F660DD95600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2" name="Freeform 140">
                <a:extLst>
                  <a:ext uri="{FF2B5EF4-FFF2-40B4-BE49-F238E27FC236}">
                    <a16:creationId xmlns:a16="http://schemas.microsoft.com/office/drawing/2014/main" id="{2DC7360A-B36B-1C98-DAD2-C686A222518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3" name="Freeform 141">
                <a:extLst>
                  <a:ext uri="{FF2B5EF4-FFF2-40B4-BE49-F238E27FC236}">
                    <a16:creationId xmlns:a16="http://schemas.microsoft.com/office/drawing/2014/main" id="{F7BEACF0-32CB-67AD-271F-D1D7EE95D47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4" name="Freeform 142">
                <a:extLst>
                  <a:ext uri="{FF2B5EF4-FFF2-40B4-BE49-F238E27FC236}">
                    <a16:creationId xmlns:a16="http://schemas.microsoft.com/office/drawing/2014/main" id="{44BAF884-F7E5-2B6D-CFEA-01A284BB2FD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5" name="Freeform 143">
                <a:extLst>
                  <a:ext uri="{FF2B5EF4-FFF2-40B4-BE49-F238E27FC236}">
                    <a16:creationId xmlns:a16="http://schemas.microsoft.com/office/drawing/2014/main" id="{7F21B87D-6FAB-F1B7-8306-110D36CEABD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6" name="Freeform 144">
                <a:extLst>
                  <a:ext uri="{FF2B5EF4-FFF2-40B4-BE49-F238E27FC236}">
                    <a16:creationId xmlns:a16="http://schemas.microsoft.com/office/drawing/2014/main" id="{14B0FC98-5B67-E716-8DFF-31F0A91AA73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7" name="Freeform 145">
                <a:extLst>
                  <a:ext uri="{FF2B5EF4-FFF2-40B4-BE49-F238E27FC236}">
                    <a16:creationId xmlns:a16="http://schemas.microsoft.com/office/drawing/2014/main" id="{608C0F0C-BF56-401A-C847-44F64374FFA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8" name="Freeform 146">
                <a:extLst>
                  <a:ext uri="{FF2B5EF4-FFF2-40B4-BE49-F238E27FC236}">
                    <a16:creationId xmlns:a16="http://schemas.microsoft.com/office/drawing/2014/main" id="{CD737738-3905-E73F-B4A9-7F0B2360D0D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9" name="Freeform 147">
                <a:extLst>
                  <a:ext uri="{FF2B5EF4-FFF2-40B4-BE49-F238E27FC236}">
                    <a16:creationId xmlns:a16="http://schemas.microsoft.com/office/drawing/2014/main" id="{68EBB435-7E6B-5A48-B9EE-65D3FD35AB7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0" name="Freeform 148">
                <a:extLst>
                  <a:ext uri="{FF2B5EF4-FFF2-40B4-BE49-F238E27FC236}">
                    <a16:creationId xmlns:a16="http://schemas.microsoft.com/office/drawing/2014/main" id="{8A67A8B2-BAD2-9423-98EF-6AEAE3344FA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1" name="Freeform 149">
                <a:extLst>
                  <a:ext uri="{FF2B5EF4-FFF2-40B4-BE49-F238E27FC236}">
                    <a16:creationId xmlns:a16="http://schemas.microsoft.com/office/drawing/2014/main" id="{ECC4E8F4-6753-B604-5B61-A28A12E6774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2" name="Freeform 150">
                <a:extLst>
                  <a:ext uri="{FF2B5EF4-FFF2-40B4-BE49-F238E27FC236}">
                    <a16:creationId xmlns:a16="http://schemas.microsoft.com/office/drawing/2014/main" id="{35DFB060-75F5-4850-A0D7-31B1650EA8B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3" name="Freeform 151">
                <a:extLst>
                  <a:ext uri="{FF2B5EF4-FFF2-40B4-BE49-F238E27FC236}">
                    <a16:creationId xmlns:a16="http://schemas.microsoft.com/office/drawing/2014/main" id="{D5993731-B843-931F-4FAB-B5F65FC84CB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4" name="Freeform 152">
                <a:extLst>
                  <a:ext uri="{FF2B5EF4-FFF2-40B4-BE49-F238E27FC236}">
                    <a16:creationId xmlns:a16="http://schemas.microsoft.com/office/drawing/2014/main" id="{CA2C50C2-6CD2-A4FD-48B1-FDC3ED7F8B2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5" name="Freeform 153">
                <a:extLst>
                  <a:ext uri="{FF2B5EF4-FFF2-40B4-BE49-F238E27FC236}">
                    <a16:creationId xmlns:a16="http://schemas.microsoft.com/office/drawing/2014/main" id="{609AA530-1236-4D5C-709E-F4F24043F57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6" name="Freeform 154">
                <a:extLst>
                  <a:ext uri="{FF2B5EF4-FFF2-40B4-BE49-F238E27FC236}">
                    <a16:creationId xmlns:a16="http://schemas.microsoft.com/office/drawing/2014/main" id="{7B05DC9C-D3AE-CC00-7239-449147530A9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7" name="Freeform 155">
                <a:extLst>
                  <a:ext uri="{FF2B5EF4-FFF2-40B4-BE49-F238E27FC236}">
                    <a16:creationId xmlns:a16="http://schemas.microsoft.com/office/drawing/2014/main" id="{77BBC0F0-3F50-36E8-B646-7E28481262C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8" name="Freeform 156">
                <a:extLst>
                  <a:ext uri="{FF2B5EF4-FFF2-40B4-BE49-F238E27FC236}">
                    <a16:creationId xmlns:a16="http://schemas.microsoft.com/office/drawing/2014/main" id="{B4EC4867-C551-91C1-A36D-E56BC3C3F30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9" name="Freeform 157">
                <a:extLst>
                  <a:ext uri="{FF2B5EF4-FFF2-40B4-BE49-F238E27FC236}">
                    <a16:creationId xmlns:a16="http://schemas.microsoft.com/office/drawing/2014/main" id="{9B57DC10-7853-6B7E-1DE5-8B1A0AE480E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0" name="Freeform 158">
                <a:extLst>
                  <a:ext uri="{FF2B5EF4-FFF2-40B4-BE49-F238E27FC236}">
                    <a16:creationId xmlns:a16="http://schemas.microsoft.com/office/drawing/2014/main" id="{9621CAF3-8B94-61E2-E34F-B2831CF3297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1" name="Freeform 159">
                <a:extLst>
                  <a:ext uri="{FF2B5EF4-FFF2-40B4-BE49-F238E27FC236}">
                    <a16:creationId xmlns:a16="http://schemas.microsoft.com/office/drawing/2014/main" id="{F4442B67-85A6-2F62-49F1-68423853F98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2" name="Freeform 160">
                <a:extLst>
                  <a:ext uri="{FF2B5EF4-FFF2-40B4-BE49-F238E27FC236}">
                    <a16:creationId xmlns:a16="http://schemas.microsoft.com/office/drawing/2014/main" id="{3E6888D3-8EC2-2F75-402B-A27A827EB28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3" name="Freeform 161">
                <a:extLst>
                  <a:ext uri="{FF2B5EF4-FFF2-40B4-BE49-F238E27FC236}">
                    <a16:creationId xmlns:a16="http://schemas.microsoft.com/office/drawing/2014/main" id="{C3707ABC-BE83-D7D1-F59C-AA0E33F2907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4" name="Freeform 162">
                <a:extLst>
                  <a:ext uri="{FF2B5EF4-FFF2-40B4-BE49-F238E27FC236}">
                    <a16:creationId xmlns:a16="http://schemas.microsoft.com/office/drawing/2014/main" id="{59BFA1F3-1B21-7486-C074-A0E208F55F4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5" name="Freeform 163">
                <a:extLst>
                  <a:ext uri="{FF2B5EF4-FFF2-40B4-BE49-F238E27FC236}">
                    <a16:creationId xmlns:a16="http://schemas.microsoft.com/office/drawing/2014/main" id="{86F7B03C-A5F8-B338-5B1A-3C632D1D894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6" name="Freeform 164">
                <a:extLst>
                  <a:ext uri="{FF2B5EF4-FFF2-40B4-BE49-F238E27FC236}">
                    <a16:creationId xmlns:a16="http://schemas.microsoft.com/office/drawing/2014/main" id="{8652173F-F9FB-ACEC-2AF2-319096E2BC4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7" name="Freeform 165">
                <a:extLst>
                  <a:ext uri="{FF2B5EF4-FFF2-40B4-BE49-F238E27FC236}">
                    <a16:creationId xmlns:a16="http://schemas.microsoft.com/office/drawing/2014/main" id="{83658987-8688-79A6-DAA1-21F70CB88F7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8" name="Freeform 166">
                <a:extLst>
                  <a:ext uri="{FF2B5EF4-FFF2-40B4-BE49-F238E27FC236}">
                    <a16:creationId xmlns:a16="http://schemas.microsoft.com/office/drawing/2014/main" id="{C971DAAF-8143-F7F6-45E9-5FE672AC478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9" name="Freeform 167">
                <a:extLst>
                  <a:ext uri="{FF2B5EF4-FFF2-40B4-BE49-F238E27FC236}">
                    <a16:creationId xmlns:a16="http://schemas.microsoft.com/office/drawing/2014/main" id="{5FF459F8-067B-12B4-8924-0EC6A71037F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0" name="Freeform 168">
                <a:extLst>
                  <a:ext uri="{FF2B5EF4-FFF2-40B4-BE49-F238E27FC236}">
                    <a16:creationId xmlns:a16="http://schemas.microsoft.com/office/drawing/2014/main" id="{5FC40BC2-F85A-7FB0-5320-4D93F3A1332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1" name="Freeform 169">
                <a:extLst>
                  <a:ext uri="{FF2B5EF4-FFF2-40B4-BE49-F238E27FC236}">
                    <a16:creationId xmlns:a16="http://schemas.microsoft.com/office/drawing/2014/main" id="{88DFBA55-8DB2-45C5-7D28-E454E85757C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2" name="Freeform 170">
                <a:extLst>
                  <a:ext uri="{FF2B5EF4-FFF2-40B4-BE49-F238E27FC236}">
                    <a16:creationId xmlns:a16="http://schemas.microsoft.com/office/drawing/2014/main" id="{11FB739A-C759-3C00-FD6B-222CB8F45F3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3" name="Freeform 171">
                <a:extLst>
                  <a:ext uri="{FF2B5EF4-FFF2-40B4-BE49-F238E27FC236}">
                    <a16:creationId xmlns:a16="http://schemas.microsoft.com/office/drawing/2014/main" id="{6304499F-05CC-3B80-E1C9-951BA4F447B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4" name="Freeform 172">
                <a:extLst>
                  <a:ext uri="{FF2B5EF4-FFF2-40B4-BE49-F238E27FC236}">
                    <a16:creationId xmlns:a16="http://schemas.microsoft.com/office/drawing/2014/main" id="{515BBB5D-E496-21F4-E177-0814B163BFB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5" name="Freeform 173">
                <a:extLst>
                  <a:ext uri="{FF2B5EF4-FFF2-40B4-BE49-F238E27FC236}">
                    <a16:creationId xmlns:a16="http://schemas.microsoft.com/office/drawing/2014/main" id="{5945D42B-4E96-09B3-1620-0438CD2A2B5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6" name="Freeform 174">
                <a:extLst>
                  <a:ext uri="{FF2B5EF4-FFF2-40B4-BE49-F238E27FC236}">
                    <a16:creationId xmlns:a16="http://schemas.microsoft.com/office/drawing/2014/main" id="{AA7AF49A-E004-8146-99FC-A148BB3EDF0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7" name="Freeform 175">
                <a:extLst>
                  <a:ext uri="{FF2B5EF4-FFF2-40B4-BE49-F238E27FC236}">
                    <a16:creationId xmlns:a16="http://schemas.microsoft.com/office/drawing/2014/main" id="{39E1339F-38B5-5B06-1FB0-2C53C23692A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8" name="Freeform 176">
                <a:extLst>
                  <a:ext uri="{FF2B5EF4-FFF2-40B4-BE49-F238E27FC236}">
                    <a16:creationId xmlns:a16="http://schemas.microsoft.com/office/drawing/2014/main" id="{A07DB7A0-1F36-958E-AF93-4BC819D668D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9" name="Freeform 177">
                <a:extLst>
                  <a:ext uri="{FF2B5EF4-FFF2-40B4-BE49-F238E27FC236}">
                    <a16:creationId xmlns:a16="http://schemas.microsoft.com/office/drawing/2014/main" id="{5BC790E8-0240-7CE4-41FC-97F7BEBDF4D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0" name="Freeform 178">
                <a:extLst>
                  <a:ext uri="{FF2B5EF4-FFF2-40B4-BE49-F238E27FC236}">
                    <a16:creationId xmlns:a16="http://schemas.microsoft.com/office/drawing/2014/main" id="{B194589F-60C0-63F0-F18E-333BA5774E7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1" name="Freeform 179">
                <a:extLst>
                  <a:ext uri="{FF2B5EF4-FFF2-40B4-BE49-F238E27FC236}">
                    <a16:creationId xmlns:a16="http://schemas.microsoft.com/office/drawing/2014/main" id="{B2A922E7-B0DA-2D87-4E0E-DD02E0420D1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2" name="Freeform 180">
                <a:extLst>
                  <a:ext uri="{FF2B5EF4-FFF2-40B4-BE49-F238E27FC236}">
                    <a16:creationId xmlns:a16="http://schemas.microsoft.com/office/drawing/2014/main" id="{2494292F-2B60-4E22-93A7-2DCDD7CEBCC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3" name="Freeform 181">
                <a:extLst>
                  <a:ext uri="{FF2B5EF4-FFF2-40B4-BE49-F238E27FC236}">
                    <a16:creationId xmlns:a16="http://schemas.microsoft.com/office/drawing/2014/main" id="{13CAFF18-135B-0F18-D2E3-2A28A84207F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4" name="Freeform 182">
                <a:extLst>
                  <a:ext uri="{FF2B5EF4-FFF2-40B4-BE49-F238E27FC236}">
                    <a16:creationId xmlns:a16="http://schemas.microsoft.com/office/drawing/2014/main" id="{7F1CEDD3-C30C-8F48-D50D-CADBC6B7587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5" name="Freeform 183">
                <a:extLst>
                  <a:ext uri="{FF2B5EF4-FFF2-40B4-BE49-F238E27FC236}">
                    <a16:creationId xmlns:a16="http://schemas.microsoft.com/office/drawing/2014/main" id="{33D85641-5D0D-5860-6AAF-624D417E208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6" name="Freeform 184">
                <a:extLst>
                  <a:ext uri="{FF2B5EF4-FFF2-40B4-BE49-F238E27FC236}">
                    <a16:creationId xmlns:a16="http://schemas.microsoft.com/office/drawing/2014/main" id="{6A2AC47F-E80A-0A36-33A8-CBDBB5B40A9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7" name="Freeform 185">
                <a:extLst>
                  <a:ext uri="{FF2B5EF4-FFF2-40B4-BE49-F238E27FC236}">
                    <a16:creationId xmlns:a16="http://schemas.microsoft.com/office/drawing/2014/main" id="{F6BE2A28-2702-DE1B-A3A6-21F1DE2E4DB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8" name="Freeform 186">
                <a:extLst>
                  <a:ext uri="{FF2B5EF4-FFF2-40B4-BE49-F238E27FC236}">
                    <a16:creationId xmlns:a16="http://schemas.microsoft.com/office/drawing/2014/main" id="{FEEADD58-26B9-BF1D-9087-C8A92FA2F20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9" name="Freeform 187">
                <a:extLst>
                  <a:ext uri="{FF2B5EF4-FFF2-40B4-BE49-F238E27FC236}">
                    <a16:creationId xmlns:a16="http://schemas.microsoft.com/office/drawing/2014/main" id="{CAF03206-F9C8-AF92-D481-34DC323262D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0" name="Freeform 188">
                <a:extLst>
                  <a:ext uri="{FF2B5EF4-FFF2-40B4-BE49-F238E27FC236}">
                    <a16:creationId xmlns:a16="http://schemas.microsoft.com/office/drawing/2014/main" id="{FF3821D7-865D-531B-1C57-D6449C8C89A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1" name="Freeform 189">
                <a:extLst>
                  <a:ext uri="{FF2B5EF4-FFF2-40B4-BE49-F238E27FC236}">
                    <a16:creationId xmlns:a16="http://schemas.microsoft.com/office/drawing/2014/main" id="{8570F1BC-B2AD-B3DF-B1DB-4D2D775CCA2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2" name="Freeform 190">
                <a:extLst>
                  <a:ext uri="{FF2B5EF4-FFF2-40B4-BE49-F238E27FC236}">
                    <a16:creationId xmlns:a16="http://schemas.microsoft.com/office/drawing/2014/main" id="{9AD0FCEF-AA12-71A6-BD8C-4A7A4A64F1A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6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3" name="Freeform 191">
                <a:extLst>
                  <a:ext uri="{FF2B5EF4-FFF2-40B4-BE49-F238E27FC236}">
                    <a16:creationId xmlns:a16="http://schemas.microsoft.com/office/drawing/2014/main" id="{7E9E5209-9661-6249-1205-B569FC4BA41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8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4" name="Freeform 192">
                <a:extLst>
                  <a:ext uri="{FF2B5EF4-FFF2-40B4-BE49-F238E27FC236}">
                    <a16:creationId xmlns:a16="http://schemas.microsoft.com/office/drawing/2014/main" id="{084CE8E8-5370-DB7E-4083-AD58AD9B0F4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5" name="Freeform 193">
                <a:extLst>
                  <a:ext uri="{FF2B5EF4-FFF2-40B4-BE49-F238E27FC236}">
                    <a16:creationId xmlns:a16="http://schemas.microsoft.com/office/drawing/2014/main" id="{B1AFABA6-6AF1-12D1-9F2A-8AEE7C979F2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6" name="Freeform 194">
                <a:extLst>
                  <a:ext uri="{FF2B5EF4-FFF2-40B4-BE49-F238E27FC236}">
                    <a16:creationId xmlns:a16="http://schemas.microsoft.com/office/drawing/2014/main" id="{2ED41F17-85EF-362D-20C9-204C2020AD3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7" name="Freeform 195">
                <a:extLst>
                  <a:ext uri="{FF2B5EF4-FFF2-40B4-BE49-F238E27FC236}">
                    <a16:creationId xmlns:a16="http://schemas.microsoft.com/office/drawing/2014/main" id="{221193CD-5355-CA97-1641-FECACA42719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8" name="Freeform 196">
                <a:extLst>
                  <a:ext uri="{FF2B5EF4-FFF2-40B4-BE49-F238E27FC236}">
                    <a16:creationId xmlns:a16="http://schemas.microsoft.com/office/drawing/2014/main" id="{68A49389-4A1E-B451-693A-9D12CC5284C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9" name="Freeform 197">
                <a:extLst>
                  <a:ext uri="{FF2B5EF4-FFF2-40B4-BE49-F238E27FC236}">
                    <a16:creationId xmlns:a16="http://schemas.microsoft.com/office/drawing/2014/main" id="{C158D8A1-E650-6875-A51B-52B4C7EEE05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0" name="Freeform 198">
                <a:extLst>
                  <a:ext uri="{FF2B5EF4-FFF2-40B4-BE49-F238E27FC236}">
                    <a16:creationId xmlns:a16="http://schemas.microsoft.com/office/drawing/2014/main" id="{CBF56B4D-3B80-8B36-728B-E838AC46274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7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1" name="Freeform 199">
                <a:extLst>
                  <a:ext uri="{FF2B5EF4-FFF2-40B4-BE49-F238E27FC236}">
                    <a16:creationId xmlns:a16="http://schemas.microsoft.com/office/drawing/2014/main" id="{F5864A5C-62BC-0AEF-98CB-0E21CAD2C47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8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2" name="Freeform 200">
                <a:extLst>
                  <a:ext uri="{FF2B5EF4-FFF2-40B4-BE49-F238E27FC236}">
                    <a16:creationId xmlns:a16="http://schemas.microsoft.com/office/drawing/2014/main" id="{A7B8B1C1-FB74-961F-F875-6F213B3CA9F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0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3" name="Freeform 201">
                <a:extLst>
                  <a:ext uri="{FF2B5EF4-FFF2-40B4-BE49-F238E27FC236}">
                    <a16:creationId xmlns:a16="http://schemas.microsoft.com/office/drawing/2014/main" id="{E759C994-03D3-1686-5C42-3021F477AFD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1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4" name="Freeform 202">
                <a:extLst>
                  <a:ext uri="{FF2B5EF4-FFF2-40B4-BE49-F238E27FC236}">
                    <a16:creationId xmlns:a16="http://schemas.microsoft.com/office/drawing/2014/main" id="{8D97A7AC-F4A7-CDAD-4754-E9A116C50ED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2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5" name="Freeform 203">
                <a:extLst>
                  <a:ext uri="{FF2B5EF4-FFF2-40B4-BE49-F238E27FC236}">
                    <a16:creationId xmlns:a16="http://schemas.microsoft.com/office/drawing/2014/main" id="{0E53AED4-A581-E0D2-D1BB-B8024A2C590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6" name="Freeform 204">
                <a:extLst>
                  <a:ext uri="{FF2B5EF4-FFF2-40B4-BE49-F238E27FC236}">
                    <a16:creationId xmlns:a16="http://schemas.microsoft.com/office/drawing/2014/main" id="{3B2D7E36-F1D1-D660-7805-1DB0946AE6C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" name="Freeform 206">
              <a:extLst>
                <a:ext uri="{FF2B5EF4-FFF2-40B4-BE49-F238E27FC236}">
                  <a16:creationId xmlns:a16="http://schemas.microsoft.com/office/drawing/2014/main" id="{E63B4DCC-EE19-EFC3-1001-A274831B01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913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07">
              <a:extLst>
                <a:ext uri="{FF2B5EF4-FFF2-40B4-BE49-F238E27FC236}">
                  <a16:creationId xmlns:a16="http://schemas.microsoft.com/office/drawing/2014/main" id="{6F6CF866-690A-7438-0F0B-EC65751AA25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20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208">
              <a:extLst>
                <a:ext uri="{FF2B5EF4-FFF2-40B4-BE49-F238E27FC236}">
                  <a16:creationId xmlns:a16="http://schemas.microsoft.com/office/drawing/2014/main" id="{0B49A591-7DC4-E973-6EB3-62D2703EFE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326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209">
              <a:extLst>
                <a:ext uri="{FF2B5EF4-FFF2-40B4-BE49-F238E27FC236}">
                  <a16:creationId xmlns:a16="http://schemas.microsoft.com/office/drawing/2014/main" id="{2CCF8046-3BDB-083D-57DA-4678470D38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532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10">
              <a:extLst>
                <a:ext uri="{FF2B5EF4-FFF2-40B4-BE49-F238E27FC236}">
                  <a16:creationId xmlns:a16="http://schemas.microsoft.com/office/drawing/2014/main" id="{98FFB1FA-5296-B83C-0F09-2D73352CE2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39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11">
              <a:extLst>
                <a:ext uri="{FF2B5EF4-FFF2-40B4-BE49-F238E27FC236}">
                  <a16:creationId xmlns:a16="http://schemas.microsoft.com/office/drawing/2014/main" id="{865B3D49-03B7-32F9-F625-0E9C4EBF1E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455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12">
              <a:extLst>
                <a:ext uri="{FF2B5EF4-FFF2-40B4-BE49-F238E27FC236}">
                  <a16:creationId xmlns:a16="http://schemas.microsoft.com/office/drawing/2014/main" id="{2FD4838B-E2EB-6CBD-2CB1-6057627ED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2312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13">
              <a:extLst>
                <a:ext uri="{FF2B5EF4-FFF2-40B4-BE49-F238E27FC236}">
                  <a16:creationId xmlns:a16="http://schemas.microsoft.com/office/drawing/2014/main" id="{D0756FB2-90B1-9571-9053-7D751C1B1A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437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14">
              <a:extLst>
                <a:ext uri="{FF2B5EF4-FFF2-40B4-BE49-F238E27FC236}">
                  <a16:creationId xmlns:a16="http://schemas.microsoft.com/office/drawing/2014/main" id="{CFFC503A-521A-BD93-E5F6-644A93E39A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644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15">
              <a:extLst>
                <a:ext uri="{FF2B5EF4-FFF2-40B4-BE49-F238E27FC236}">
                  <a16:creationId xmlns:a16="http://schemas.microsoft.com/office/drawing/2014/main" id="{FB9A563E-9E7F-3027-C520-C949522A6C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850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16">
              <a:extLst>
                <a:ext uri="{FF2B5EF4-FFF2-40B4-BE49-F238E27FC236}">
                  <a16:creationId xmlns:a16="http://schemas.microsoft.com/office/drawing/2014/main" id="{41EA7AE4-6D1E-0699-61E5-749742FB91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056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17">
              <a:extLst>
                <a:ext uri="{FF2B5EF4-FFF2-40B4-BE49-F238E27FC236}">
                  <a16:creationId xmlns:a16="http://schemas.microsoft.com/office/drawing/2014/main" id="{379A418B-3BD4-FCB2-6A78-7378E9EC48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18">
              <a:extLst>
                <a:ext uri="{FF2B5EF4-FFF2-40B4-BE49-F238E27FC236}">
                  <a16:creationId xmlns:a16="http://schemas.microsoft.com/office/drawing/2014/main" id="{4F40F5C0-605B-EB8C-F08A-59ADF3203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19">
              <a:extLst>
                <a:ext uri="{FF2B5EF4-FFF2-40B4-BE49-F238E27FC236}">
                  <a16:creationId xmlns:a16="http://schemas.microsoft.com/office/drawing/2014/main" id="{8C1E918C-B6ED-C524-A6A1-0411FA6366C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160000" y="4513263"/>
              <a:ext cx="636588" cy="342900"/>
            </a:xfrm>
            <a:custGeom>
              <a:avLst/>
              <a:gdLst>
                <a:gd name="T0" fmla="*/ 344 w 401"/>
                <a:gd name="T1" fmla="*/ 57 h 216"/>
                <a:gd name="T2" fmla="*/ 318 w 401"/>
                <a:gd name="T3" fmla="*/ 0 h 216"/>
                <a:gd name="T4" fmla="*/ 287 w 401"/>
                <a:gd name="T5" fmla="*/ 57 h 216"/>
                <a:gd name="T6" fmla="*/ 287 w 401"/>
                <a:gd name="T7" fmla="*/ 79 h 216"/>
                <a:gd name="T8" fmla="*/ 235 w 401"/>
                <a:gd name="T9" fmla="*/ 79 h 216"/>
                <a:gd name="T10" fmla="*/ 235 w 401"/>
                <a:gd name="T11" fmla="*/ 57 h 216"/>
                <a:gd name="T12" fmla="*/ 205 w 401"/>
                <a:gd name="T13" fmla="*/ 0 h 216"/>
                <a:gd name="T14" fmla="*/ 174 w 401"/>
                <a:gd name="T15" fmla="*/ 57 h 216"/>
                <a:gd name="T16" fmla="*/ 174 w 401"/>
                <a:gd name="T17" fmla="*/ 79 h 216"/>
                <a:gd name="T18" fmla="*/ 118 w 401"/>
                <a:gd name="T19" fmla="*/ 79 h 216"/>
                <a:gd name="T20" fmla="*/ 118 w 401"/>
                <a:gd name="T21" fmla="*/ 57 h 216"/>
                <a:gd name="T22" fmla="*/ 87 w 401"/>
                <a:gd name="T23" fmla="*/ 0 h 216"/>
                <a:gd name="T24" fmla="*/ 57 w 401"/>
                <a:gd name="T25" fmla="*/ 57 h 216"/>
                <a:gd name="T26" fmla="*/ 57 w 401"/>
                <a:gd name="T27" fmla="*/ 79 h 216"/>
                <a:gd name="T28" fmla="*/ 74 w 401"/>
                <a:gd name="T29" fmla="*/ 136 h 216"/>
                <a:gd name="T30" fmla="*/ 104 w 401"/>
                <a:gd name="T31" fmla="*/ 216 h 216"/>
                <a:gd name="T32" fmla="*/ 118 w 401"/>
                <a:gd name="T33" fmla="*/ 136 h 216"/>
                <a:gd name="T34" fmla="*/ 192 w 401"/>
                <a:gd name="T35" fmla="*/ 136 h 216"/>
                <a:gd name="T36" fmla="*/ 218 w 401"/>
                <a:gd name="T37" fmla="*/ 216 h 216"/>
                <a:gd name="T38" fmla="*/ 226 w 401"/>
                <a:gd name="T39" fmla="*/ 136 h 216"/>
                <a:gd name="T40" fmla="*/ 300 w 401"/>
                <a:gd name="T41" fmla="*/ 136 h 216"/>
                <a:gd name="T42" fmla="*/ 331 w 401"/>
                <a:gd name="T43" fmla="*/ 216 h 216"/>
                <a:gd name="T44" fmla="*/ 401 w 401"/>
                <a:gd name="T45" fmla="*/ 136 h 216"/>
                <a:gd name="T46" fmla="*/ 370 w 401"/>
                <a:gd name="T47" fmla="*/ 79 h 216"/>
                <a:gd name="T48" fmla="*/ 96 w 401"/>
                <a:gd name="T49" fmla="*/ 207 h 216"/>
                <a:gd name="T50" fmla="*/ 83 w 401"/>
                <a:gd name="T51" fmla="*/ 132 h 216"/>
                <a:gd name="T52" fmla="*/ 78 w 401"/>
                <a:gd name="T53" fmla="*/ 70 h 216"/>
                <a:gd name="T54" fmla="*/ 78 w 401"/>
                <a:gd name="T55" fmla="*/ 48 h 216"/>
                <a:gd name="T56" fmla="*/ 87 w 401"/>
                <a:gd name="T57" fmla="*/ 13 h 216"/>
                <a:gd name="T58" fmla="*/ 100 w 401"/>
                <a:gd name="T59" fmla="*/ 48 h 216"/>
                <a:gd name="T60" fmla="*/ 100 w 401"/>
                <a:gd name="T61" fmla="*/ 70 h 216"/>
                <a:gd name="T62" fmla="*/ 126 w 401"/>
                <a:gd name="T63" fmla="*/ 132 h 216"/>
                <a:gd name="T64" fmla="*/ 135 w 401"/>
                <a:gd name="T65" fmla="*/ 132 h 216"/>
                <a:gd name="T66" fmla="*/ 157 w 401"/>
                <a:gd name="T67" fmla="*/ 132 h 216"/>
                <a:gd name="T68" fmla="*/ 213 w 401"/>
                <a:gd name="T69" fmla="*/ 132 h 216"/>
                <a:gd name="T70" fmla="*/ 196 w 401"/>
                <a:gd name="T71" fmla="*/ 207 h 216"/>
                <a:gd name="T72" fmla="*/ 165 w 401"/>
                <a:gd name="T73" fmla="*/ 132 h 216"/>
                <a:gd name="T74" fmla="*/ 196 w 401"/>
                <a:gd name="T75" fmla="*/ 70 h 216"/>
                <a:gd name="T76" fmla="*/ 192 w 401"/>
                <a:gd name="T77" fmla="*/ 48 h 216"/>
                <a:gd name="T78" fmla="*/ 205 w 401"/>
                <a:gd name="T79" fmla="*/ 13 h 216"/>
                <a:gd name="T80" fmla="*/ 218 w 401"/>
                <a:gd name="T81" fmla="*/ 48 h 216"/>
                <a:gd name="T82" fmla="*/ 218 w 401"/>
                <a:gd name="T83" fmla="*/ 70 h 216"/>
                <a:gd name="T84" fmla="*/ 235 w 401"/>
                <a:gd name="T85" fmla="*/ 132 h 216"/>
                <a:gd name="T86" fmla="*/ 248 w 401"/>
                <a:gd name="T87" fmla="*/ 132 h 216"/>
                <a:gd name="T88" fmla="*/ 274 w 401"/>
                <a:gd name="T89" fmla="*/ 132 h 216"/>
                <a:gd name="T90" fmla="*/ 383 w 401"/>
                <a:gd name="T91" fmla="*/ 132 h 216"/>
                <a:gd name="T92" fmla="*/ 322 w 401"/>
                <a:gd name="T93" fmla="*/ 207 h 216"/>
                <a:gd name="T94" fmla="*/ 309 w 401"/>
                <a:gd name="T95" fmla="*/ 132 h 216"/>
                <a:gd name="T96" fmla="*/ 266 w 401"/>
                <a:gd name="T97" fmla="*/ 110 h 216"/>
                <a:gd name="T98" fmla="*/ 283 w 401"/>
                <a:gd name="T99" fmla="*/ 70 h 216"/>
                <a:gd name="T100" fmla="*/ 283 w 401"/>
                <a:gd name="T101" fmla="*/ 48 h 216"/>
                <a:gd name="T102" fmla="*/ 348 w 401"/>
                <a:gd name="T103" fmla="*/ 48 h 216"/>
                <a:gd name="T104" fmla="*/ 348 w 401"/>
                <a:gd name="T105" fmla="*/ 70 h 216"/>
                <a:gd name="T106" fmla="*/ 383 w 401"/>
                <a:gd name="T107" fmla="*/ 13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1" h="216">
                  <a:moveTo>
                    <a:pt x="370" y="79"/>
                  </a:moveTo>
                  <a:lnTo>
                    <a:pt x="344" y="57"/>
                  </a:lnTo>
                  <a:lnTo>
                    <a:pt x="370" y="57"/>
                  </a:lnTo>
                  <a:lnTo>
                    <a:pt x="318" y="0"/>
                  </a:lnTo>
                  <a:lnTo>
                    <a:pt x="261" y="57"/>
                  </a:lnTo>
                  <a:lnTo>
                    <a:pt x="287" y="57"/>
                  </a:lnTo>
                  <a:lnTo>
                    <a:pt x="261" y="79"/>
                  </a:lnTo>
                  <a:lnTo>
                    <a:pt x="287" y="79"/>
                  </a:lnTo>
                  <a:lnTo>
                    <a:pt x="261" y="105"/>
                  </a:lnTo>
                  <a:lnTo>
                    <a:pt x="235" y="79"/>
                  </a:lnTo>
                  <a:lnTo>
                    <a:pt x="257" y="79"/>
                  </a:lnTo>
                  <a:lnTo>
                    <a:pt x="235" y="57"/>
                  </a:lnTo>
                  <a:lnTo>
                    <a:pt x="257" y="57"/>
                  </a:lnTo>
                  <a:lnTo>
                    <a:pt x="205" y="0"/>
                  </a:lnTo>
                  <a:lnTo>
                    <a:pt x="152" y="57"/>
                  </a:lnTo>
                  <a:lnTo>
                    <a:pt x="174" y="57"/>
                  </a:lnTo>
                  <a:lnTo>
                    <a:pt x="152" y="79"/>
                  </a:lnTo>
                  <a:lnTo>
                    <a:pt x="174" y="79"/>
                  </a:lnTo>
                  <a:lnTo>
                    <a:pt x="148" y="110"/>
                  </a:lnTo>
                  <a:lnTo>
                    <a:pt x="118" y="79"/>
                  </a:lnTo>
                  <a:lnTo>
                    <a:pt x="139" y="79"/>
                  </a:lnTo>
                  <a:lnTo>
                    <a:pt x="118" y="57"/>
                  </a:lnTo>
                  <a:lnTo>
                    <a:pt x="139" y="57"/>
                  </a:lnTo>
                  <a:lnTo>
                    <a:pt x="87" y="0"/>
                  </a:lnTo>
                  <a:lnTo>
                    <a:pt x="35" y="57"/>
                  </a:lnTo>
                  <a:lnTo>
                    <a:pt x="57" y="57"/>
                  </a:lnTo>
                  <a:lnTo>
                    <a:pt x="35" y="79"/>
                  </a:lnTo>
                  <a:lnTo>
                    <a:pt x="57" y="79"/>
                  </a:lnTo>
                  <a:lnTo>
                    <a:pt x="0" y="136"/>
                  </a:lnTo>
                  <a:lnTo>
                    <a:pt x="74" y="136"/>
                  </a:lnTo>
                  <a:lnTo>
                    <a:pt x="74" y="216"/>
                  </a:lnTo>
                  <a:lnTo>
                    <a:pt x="104" y="216"/>
                  </a:lnTo>
                  <a:lnTo>
                    <a:pt x="104" y="136"/>
                  </a:lnTo>
                  <a:lnTo>
                    <a:pt x="118" y="136"/>
                  </a:lnTo>
                  <a:lnTo>
                    <a:pt x="174" y="136"/>
                  </a:lnTo>
                  <a:lnTo>
                    <a:pt x="192" y="136"/>
                  </a:lnTo>
                  <a:lnTo>
                    <a:pt x="192" y="216"/>
                  </a:lnTo>
                  <a:lnTo>
                    <a:pt x="218" y="216"/>
                  </a:lnTo>
                  <a:lnTo>
                    <a:pt x="218" y="136"/>
                  </a:lnTo>
                  <a:lnTo>
                    <a:pt x="226" y="136"/>
                  </a:lnTo>
                  <a:lnTo>
                    <a:pt x="292" y="136"/>
                  </a:lnTo>
                  <a:lnTo>
                    <a:pt x="300" y="136"/>
                  </a:lnTo>
                  <a:lnTo>
                    <a:pt x="300" y="216"/>
                  </a:lnTo>
                  <a:lnTo>
                    <a:pt x="331" y="216"/>
                  </a:lnTo>
                  <a:lnTo>
                    <a:pt x="331" y="136"/>
                  </a:lnTo>
                  <a:lnTo>
                    <a:pt x="401" y="136"/>
                  </a:lnTo>
                  <a:lnTo>
                    <a:pt x="344" y="79"/>
                  </a:lnTo>
                  <a:lnTo>
                    <a:pt x="370" y="79"/>
                  </a:lnTo>
                  <a:close/>
                  <a:moveTo>
                    <a:pt x="96" y="132"/>
                  </a:moveTo>
                  <a:lnTo>
                    <a:pt x="96" y="207"/>
                  </a:lnTo>
                  <a:lnTo>
                    <a:pt x="83" y="207"/>
                  </a:lnTo>
                  <a:lnTo>
                    <a:pt x="83" y="132"/>
                  </a:lnTo>
                  <a:lnTo>
                    <a:pt x="17" y="132"/>
                  </a:lnTo>
                  <a:lnTo>
                    <a:pt x="78" y="70"/>
                  </a:lnTo>
                  <a:lnTo>
                    <a:pt x="52" y="70"/>
                  </a:lnTo>
                  <a:lnTo>
                    <a:pt x="78" y="48"/>
                  </a:lnTo>
                  <a:lnTo>
                    <a:pt x="52" y="48"/>
                  </a:lnTo>
                  <a:lnTo>
                    <a:pt x="87" y="13"/>
                  </a:lnTo>
                  <a:lnTo>
                    <a:pt x="122" y="48"/>
                  </a:lnTo>
                  <a:lnTo>
                    <a:pt x="100" y="48"/>
                  </a:lnTo>
                  <a:lnTo>
                    <a:pt x="122" y="70"/>
                  </a:lnTo>
                  <a:lnTo>
                    <a:pt x="100" y="70"/>
                  </a:lnTo>
                  <a:lnTo>
                    <a:pt x="139" y="114"/>
                  </a:lnTo>
                  <a:lnTo>
                    <a:pt x="126" y="132"/>
                  </a:lnTo>
                  <a:lnTo>
                    <a:pt x="96" y="132"/>
                  </a:lnTo>
                  <a:close/>
                  <a:moveTo>
                    <a:pt x="135" y="132"/>
                  </a:moveTo>
                  <a:lnTo>
                    <a:pt x="148" y="119"/>
                  </a:lnTo>
                  <a:lnTo>
                    <a:pt x="157" y="132"/>
                  </a:lnTo>
                  <a:lnTo>
                    <a:pt x="135" y="132"/>
                  </a:lnTo>
                  <a:close/>
                  <a:moveTo>
                    <a:pt x="213" y="132"/>
                  </a:moveTo>
                  <a:lnTo>
                    <a:pt x="213" y="207"/>
                  </a:lnTo>
                  <a:lnTo>
                    <a:pt x="196" y="207"/>
                  </a:lnTo>
                  <a:lnTo>
                    <a:pt x="196" y="132"/>
                  </a:lnTo>
                  <a:lnTo>
                    <a:pt x="165" y="132"/>
                  </a:lnTo>
                  <a:lnTo>
                    <a:pt x="152" y="114"/>
                  </a:lnTo>
                  <a:lnTo>
                    <a:pt x="196" y="70"/>
                  </a:lnTo>
                  <a:lnTo>
                    <a:pt x="170" y="70"/>
                  </a:lnTo>
                  <a:lnTo>
                    <a:pt x="192" y="48"/>
                  </a:lnTo>
                  <a:lnTo>
                    <a:pt x="170" y="48"/>
                  </a:lnTo>
                  <a:lnTo>
                    <a:pt x="205" y="13"/>
                  </a:lnTo>
                  <a:lnTo>
                    <a:pt x="239" y="48"/>
                  </a:lnTo>
                  <a:lnTo>
                    <a:pt x="218" y="48"/>
                  </a:lnTo>
                  <a:lnTo>
                    <a:pt x="239" y="70"/>
                  </a:lnTo>
                  <a:lnTo>
                    <a:pt x="218" y="70"/>
                  </a:lnTo>
                  <a:lnTo>
                    <a:pt x="253" y="110"/>
                  </a:lnTo>
                  <a:lnTo>
                    <a:pt x="235" y="132"/>
                  </a:lnTo>
                  <a:lnTo>
                    <a:pt x="213" y="132"/>
                  </a:lnTo>
                  <a:close/>
                  <a:moveTo>
                    <a:pt x="248" y="132"/>
                  </a:moveTo>
                  <a:lnTo>
                    <a:pt x="261" y="119"/>
                  </a:lnTo>
                  <a:lnTo>
                    <a:pt x="274" y="132"/>
                  </a:lnTo>
                  <a:lnTo>
                    <a:pt x="248" y="132"/>
                  </a:lnTo>
                  <a:close/>
                  <a:moveTo>
                    <a:pt x="383" y="132"/>
                  </a:moveTo>
                  <a:lnTo>
                    <a:pt x="322" y="132"/>
                  </a:lnTo>
                  <a:lnTo>
                    <a:pt x="322" y="207"/>
                  </a:lnTo>
                  <a:lnTo>
                    <a:pt x="309" y="207"/>
                  </a:lnTo>
                  <a:lnTo>
                    <a:pt x="309" y="132"/>
                  </a:lnTo>
                  <a:lnTo>
                    <a:pt x="283" y="132"/>
                  </a:lnTo>
                  <a:lnTo>
                    <a:pt x="266" y="110"/>
                  </a:lnTo>
                  <a:lnTo>
                    <a:pt x="305" y="70"/>
                  </a:lnTo>
                  <a:lnTo>
                    <a:pt x="283" y="70"/>
                  </a:lnTo>
                  <a:lnTo>
                    <a:pt x="305" y="48"/>
                  </a:lnTo>
                  <a:lnTo>
                    <a:pt x="283" y="48"/>
                  </a:lnTo>
                  <a:lnTo>
                    <a:pt x="318" y="13"/>
                  </a:lnTo>
                  <a:lnTo>
                    <a:pt x="348" y="48"/>
                  </a:lnTo>
                  <a:lnTo>
                    <a:pt x="327" y="48"/>
                  </a:lnTo>
                  <a:lnTo>
                    <a:pt x="348" y="70"/>
                  </a:lnTo>
                  <a:lnTo>
                    <a:pt x="327" y="70"/>
                  </a:lnTo>
                  <a:lnTo>
                    <a:pt x="383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20">
              <a:extLst>
                <a:ext uri="{FF2B5EF4-FFF2-40B4-BE49-F238E27FC236}">
                  <a16:creationId xmlns:a16="http://schemas.microsoft.com/office/drawing/2014/main" id="{31B2CA62-A2FE-90F3-D8C6-C1248137019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843838" y="4400550"/>
              <a:ext cx="2268538" cy="447675"/>
            </a:xfrm>
            <a:custGeom>
              <a:avLst/>
              <a:gdLst>
                <a:gd name="T0" fmla="*/ 91 w 328"/>
                <a:gd name="T1" fmla="*/ 0 h 64"/>
                <a:gd name="T2" fmla="*/ 124 w 328"/>
                <a:gd name="T3" fmla="*/ 59 h 64"/>
                <a:gd name="T4" fmla="*/ 328 w 328"/>
                <a:gd name="T5" fmla="*/ 63 h 64"/>
                <a:gd name="T6" fmla="*/ 327 w 328"/>
                <a:gd name="T7" fmla="*/ 2 h 64"/>
                <a:gd name="T8" fmla="*/ 193 w 328"/>
                <a:gd name="T9" fmla="*/ 21 h 64"/>
                <a:gd name="T10" fmla="*/ 123 w 328"/>
                <a:gd name="T11" fmla="*/ 57 h 64"/>
                <a:gd name="T12" fmla="*/ 113 w 328"/>
                <a:gd name="T13" fmla="*/ 5 h 64"/>
                <a:gd name="T14" fmla="*/ 150 w 328"/>
                <a:gd name="T15" fmla="*/ 19 h 64"/>
                <a:gd name="T16" fmla="*/ 140 w 328"/>
                <a:gd name="T17" fmla="*/ 20 h 64"/>
                <a:gd name="T18" fmla="*/ 132 w 328"/>
                <a:gd name="T19" fmla="*/ 10 h 64"/>
                <a:gd name="T20" fmla="*/ 188 w 328"/>
                <a:gd name="T21" fmla="*/ 15 h 64"/>
                <a:gd name="T22" fmla="*/ 191 w 328"/>
                <a:gd name="T23" fmla="*/ 49 h 64"/>
                <a:gd name="T24" fmla="*/ 134 w 328"/>
                <a:gd name="T25" fmla="*/ 38 h 64"/>
                <a:gd name="T26" fmla="*/ 139 w 328"/>
                <a:gd name="T27" fmla="*/ 40 h 64"/>
                <a:gd name="T28" fmla="*/ 155 w 328"/>
                <a:gd name="T29" fmla="*/ 38 h 64"/>
                <a:gd name="T30" fmla="*/ 156 w 328"/>
                <a:gd name="T31" fmla="*/ 38 h 64"/>
                <a:gd name="T32" fmla="*/ 172 w 328"/>
                <a:gd name="T33" fmla="*/ 40 h 64"/>
                <a:gd name="T34" fmla="*/ 179 w 328"/>
                <a:gd name="T35" fmla="*/ 38 h 64"/>
                <a:gd name="T36" fmla="*/ 185 w 328"/>
                <a:gd name="T37" fmla="*/ 40 h 64"/>
                <a:gd name="T38" fmla="*/ 180 w 328"/>
                <a:gd name="T39" fmla="*/ 36 h 64"/>
                <a:gd name="T40" fmla="*/ 178 w 328"/>
                <a:gd name="T41" fmla="*/ 36 h 64"/>
                <a:gd name="T42" fmla="*/ 162 w 328"/>
                <a:gd name="T43" fmla="*/ 33 h 64"/>
                <a:gd name="T44" fmla="*/ 155 w 328"/>
                <a:gd name="T45" fmla="*/ 36 h 64"/>
                <a:gd name="T46" fmla="*/ 149 w 328"/>
                <a:gd name="T47" fmla="*/ 33 h 64"/>
                <a:gd name="T48" fmla="*/ 134 w 328"/>
                <a:gd name="T49" fmla="*/ 36 h 64"/>
                <a:gd name="T50" fmla="*/ 138 w 328"/>
                <a:gd name="T51" fmla="*/ 42 h 64"/>
                <a:gd name="T52" fmla="*/ 149 w 328"/>
                <a:gd name="T53" fmla="*/ 42 h 64"/>
                <a:gd name="T54" fmla="*/ 157 w 328"/>
                <a:gd name="T55" fmla="*/ 45 h 64"/>
                <a:gd name="T56" fmla="*/ 162 w 328"/>
                <a:gd name="T57" fmla="*/ 45 h 64"/>
                <a:gd name="T58" fmla="*/ 177 w 328"/>
                <a:gd name="T59" fmla="*/ 42 h 64"/>
                <a:gd name="T60" fmla="*/ 179 w 328"/>
                <a:gd name="T61" fmla="*/ 42 h 64"/>
                <a:gd name="T62" fmla="*/ 180 w 328"/>
                <a:gd name="T63" fmla="*/ 29 h 64"/>
                <a:gd name="T64" fmla="*/ 172 w 328"/>
                <a:gd name="T65" fmla="*/ 31 h 64"/>
                <a:gd name="T66" fmla="*/ 166 w 328"/>
                <a:gd name="T67" fmla="*/ 29 h 64"/>
                <a:gd name="T68" fmla="*/ 154 w 328"/>
                <a:gd name="T69" fmla="*/ 31 h 64"/>
                <a:gd name="T70" fmla="*/ 148 w 328"/>
                <a:gd name="T71" fmla="*/ 29 h 64"/>
                <a:gd name="T72" fmla="*/ 133 w 328"/>
                <a:gd name="T73" fmla="*/ 31 h 64"/>
                <a:gd name="T74" fmla="*/ 123 w 328"/>
                <a:gd name="T75" fmla="*/ 7 h 64"/>
                <a:gd name="T76" fmla="*/ 135 w 328"/>
                <a:gd name="T77" fmla="*/ 50 h 64"/>
                <a:gd name="T78" fmla="*/ 198 w 328"/>
                <a:gd name="T79" fmla="*/ 56 h 64"/>
                <a:gd name="T80" fmla="*/ 203 w 328"/>
                <a:gd name="T81" fmla="*/ 62 h 64"/>
                <a:gd name="T82" fmla="*/ 215 w 328"/>
                <a:gd name="T83" fmla="*/ 6 h 64"/>
                <a:gd name="T84" fmla="*/ 217 w 328"/>
                <a:gd name="T85" fmla="*/ 5 h 64"/>
                <a:gd name="T86" fmla="*/ 230 w 328"/>
                <a:gd name="T87" fmla="*/ 62 h 64"/>
                <a:gd name="T88" fmla="*/ 236 w 328"/>
                <a:gd name="T89" fmla="*/ 2 h 64"/>
                <a:gd name="T90" fmla="*/ 241 w 328"/>
                <a:gd name="T91" fmla="*/ 62 h 64"/>
                <a:gd name="T92" fmla="*/ 254 w 328"/>
                <a:gd name="T93" fmla="*/ 2 h 64"/>
                <a:gd name="T94" fmla="*/ 256 w 328"/>
                <a:gd name="T95" fmla="*/ 2 h 64"/>
                <a:gd name="T96" fmla="*/ 268 w 328"/>
                <a:gd name="T97" fmla="*/ 62 h 64"/>
                <a:gd name="T98" fmla="*/ 275 w 328"/>
                <a:gd name="T99" fmla="*/ 2 h 64"/>
                <a:gd name="T100" fmla="*/ 280 w 328"/>
                <a:gd name="T101" fmla="*/ 62 h 64"/>
                <a:gd name="T102" fmla="*/ 292 w 328"/>
                <a:gd name="T103" fmla="*/ 2 h 64"/>
                <a:gd name="T104" fmla="*/ 294 w 328"/>
                <a:gd name="T105" fmla="*/ 2 h 64"/>
                <a:gd name="T106" fmla="*/ 307 w 328"/>
                <a:gd name="T107" fmla="*/ 62 h 64"/>
                <a:gd name="T108" fmla="*/ 313 w 328"/>
                <a:gd name="T109" fmla="*/ 2 h 64"/>
                <a:gd name="T110" fmla="*/ 318 w 328"/>
                <a:gd name="T111" fmla="*/ 62 h 64"/>
                <a:gd name="T112" fmla="*/ 132 w 328"/>
                <a:gd name="T113" fmla="*/ 27 h 64"/>
                <a:gd name="T114" fmla="*/ 113 w 328"/>
                <a:gd name="T115" fmla="*/ 62 h 64"/>
                <a:gd name="T116" fmla="*/ 2 w 328"/>
                <a:gd name="T117" fmla="*/ 2 h 64"/>
                <a:gd name="T118" fmla="*/ 129 w 328"/>
                <a:gd name="T119" fmla="*/ 5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8" h="64">
                  <a:moveTo>
                    <a:pt x="328" y="0"/>
                  </a:moveTo>
                  <a:cubicBezTo>
                    <a:pt x="240" y="0"/>
                    <a:pt x="240" y="0"/>
                    <a:pt x="240" y="0"/>
                  </a:cubicBezTo>
                  <a:cubicBezTo>
                    <a:pt x="239" y="0"/>
                    <a:pt x="201" y="3"/>
                    <a:pt x="177" y="19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69" y="19"/>
                    <a:pt x="162" y="19"/>
                    <a:pt x="155" y="19"/>
                  </a:cubicBezTo>
                  <a:cubicBezTo>
                    <a:pt x="150" y="15"/>
                    <a:pt x="145" y="13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16" y="2"/>
                    <a:pt x="91" y="0"/>
                    <a:pt x="9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4"/>
                    <a:pt x="1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8" y="64"/>
                    <a:pt x="118" y="64"/>
                    <a:pt x="119" y="64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4"/>
                    <a:pt x="202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1"/>
                    <a:pt x="328" y="1"/>
                    <a:pt x="328" y="1"/>
                  </a:cubicBezTo>
                  <a:cubicBezTo>
                    <a:pt x="328" y="0"/>
                    <a:pt x="328" y="0"/>
                    <a:pt x="328" y="0"/>
                  </a:cubicBezTo>
                  <a:close/>
                  <a:moveTo>
                    <a:pt x="327" y="62"/>
                  </a:moveTo>
                  <a:cubicBezTo>
                    <a:pt x="323" y="62"/>
                    <a:pt x="323" y="62"/>
                    <a:pt x="323" y="62"/>
                  </a:cubicBezTo>
                  <a:cubicBezTo>
                    <a:pt x="323" y="2"/>
                    <a:pt x="323" y="2"/>
                    <a:pt x="323" y="2"/>
                  </a:cubicBezTo>
                  <a:cubicBezTo>
                    <a:pt x="327" y="2"/>
                    <a:pt x="327" y="2"/>
                    <a:pt x="327" y="2"/>
                  </a:cubicBezTo>
                  <a:lnTo>
                    <a:pt x="327" y="62"/>
                  </a:lnTo>
                  <a:close/>
                  <a:moveTo>
                    <a:pt x="193" y="51"/>
                  </a:moveTo>
                  <a:cubicBezTo>
                    <a:pt x="193" y="51"/>
                    <a:pt x="193" y="51"/>
                    <a:pt x="193" y="51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4" y="22"/>
                    <a:pt x="194" y="22"/>
                    <a:pt x="194" y="22"/>
                  </a:cubicBezTo>
                  <a:cubicBezTo>
                    <a:pt x="194" y="22"/>
                    <a:pt x="194" y="21"/>
                    <a:pt x="193" y="21"/>
                  </a:cubicBezTo>
                  <a:cubicBezTo>
                    <a:pt x="193" y="21"/>
                    <a:pt x="193" y="21"/>
                    <a:pt x="193" y="21"/>
                  </a:cubicBezTo>
                  <a:cubicBezTo>
                    <a:pt x="193" y="12"/>
                    <a:pt x="193" y="12"/>
                    <a:pt x="193" y="12"/>
                  </a:cubicBezTo>
                  <a:cubicBezTo>
                    <a:pt x="194" y="12"/>
                    <a:pt x="195" y="12"/>
                    <a:pt x="196" y="11"/>
                  </a:cubicBezTo>
                  <a:cubicBezTo>
                    <a:pt x="196" y="54"/>
                    <a:pt x="196" y="54"/>
                    <a:pt x="196" y="54"/>
                  </a:cubicBezTo>
                  <a:lnTo>
                    <a:pt x="193" y="51"/>
                  </a:lnTo>
                  <a:close/>
                  <a:moveTo>
                    <a:pt x="107" y="4"/>
                  </a:moveTo>
                  <a:cubicBezTo>
                    <a:pt x="108" y="4"/>
                    <a:pt x="110" y="4"/>
                    <a:pt x="111" y="4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3" y="57"/>
                    <a:pt x="123" y="57"/>
                    <a:pt x="123" y="57"/>
                  </a:cubicBezTo>
                  <a:lnTo>
                    <a:pt x="107" y="4"/>
                  </a:lnTo>
                  <a:close/>
                  <a:moveTo>
                    <a:pt x="122" y="59"/>
                  </a:moveTo>
                  <a:cubicBezTo>
                    <a:pt x="119" y="61"/>
                    <a:pt x="119" y="61"/>
                    <a:pt x="119" y="61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3" y="3"/>
                    <a:pt x="104" y="3"/>
                    <a:pt x="105" y="3"/>
                  </a:cubicBezTo>
                  <a:lnTo>
                    <a:pt x="122" y="59"/>
                  </a:lnTo>
                  <a:close/>
                  <a:moveTo>
                    <a:pt x="127" y="54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5" y="5"/>
                    <a:pt x="116" y="5"/>
                  </a:cubicBezTo>
                  <a:cubicBezTo>
                    <a:pt x="130" y="52"/>
                    <a:pt x="130" y="52"/>
                    <a:pt x="130" y="52"/>
                  </a:cubicBezTo>
                  <a:lnTo>
                    <a:pt x="127" y="54"/>
                  </a:lnTo>
                  <a:close/>
                  <a:moveTo>
                    <a:pt x="147" y="19"/>
                  </a:moveTo>
                  <a:cubicBezTo>
                    <a:pt x="145" y="15"/>
                    <a:pt x="145" y="15"/>
                    <a:pt x="145" y="15"/>
                  </a:cubicBezTo>
                  <a:cubicBezTo>
                    <a:pt x="147" y="16"/>
                    <a:pt x="148" y="16"/>
                    <a:pt x="149" y="17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50" y="19"/>
                    <a:pt x="150" y="19"/>
                    <a:pt x="150" y="19"/>
                  </a:cubicBezTo>
                  <a:cubicBezTo>
                    <a:pt x="149" y="19"/>
                    <a:pt x="148" y="19"/>
                    <a:pt x="147" y="19"/>
                  </a:cubicBezTo>
                  <a:close/>
                  <a:moveTo>
                    <a:pt x="145" y="19"/>
                  </a:moveTo>
                  <a:cubicBezTo>
                    <a:pt x="144" y="19"/>
                    <a:pt x="143" y="20"/>
                    <a:pt x="142" y="20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41" y="13"/>
                    <a:pt x="142" y="14"/>
                    <a:pt x="143" y="14"/>
                  </a:cubicBezTo>
                  <a:cubicBezTo>
                    <a:pt x="143" y="14"/>
                    <a:pt x="143" y="15"/>
                    <a:pt x="143" y="15"/>
                  </a:cubicBezTo>
                  <a:lnTo>
                    <a:pt x="145" y="19"/>
                  </a:lnTo>
                  <a:close/>
                  <a:moveTo>
                    <a:pt x="140" y="20"/>
                  </a:moveTo>
                  <a:cubicBezTo>
                    <a:pt x="139" y="20"/>
                    <a:pt x="138" y="20"/>
                    <a:pt x="137" y="20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11"/>
                    <a:pt x="136" y="11"/>
                    <a:pt x="138" y="12"/>
                  </a:cubicBezTo>
                  <a:lnTo>
                    <a:pt x="140" y="20"/>
                  </a:lnTo>
                  <a:close/>
                  <a:moveTo>
                    <a:pt x="135" y="20"/>
                  </a:moveTo>
                  <a:cubicBezTo>
                    <a:pt x="134" y="20"/>
                    <a:pt x="133" y="20"/>
                    <a:pt x="132" y="21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30" y="9"/>
                    <a:pt x="131" y="10"/>
                    <a:pt x="132" y="10"/>
                  </a:cubicBezTo>
                  <a:lnTo>
                    <a:pt x="135" y="20"/>
                  </a:lnTo>
                  <a:close/>
                  <a:moveTo>
                    <a:pt x="183" y="20"/>
                  </a:moveTo>
                  <a:cubicBezTo>
                    <a:pt x="183" y="17"/>
                    <a:pt x="183" y="17"/>
                    <a:pt x="183" y="17"/>
                  </a:cubicBezTo>
                  <a:cubicBezTo>
                    <a:pt x="183" y="17"/>
                    <a:pt x="183" y="17"/>
                    <a:pt x="183" y="17"/>
                  </a:cubicBezTo>
                  <a:cubicBezTo>
                    <a:pt x="184" y="16"/>
                    <a:pt x="185" y="16"/>
                    <a:pt x="186" y="15"/>
                  </a:cubicBezTo>
                  <a:cubicBezTo>
                    <a:pt x="186" y="20"/>
                    <a:pt x="186" y="20"/>
                    <a:pt x="186" y="20"/>
                  </a:cubicBezTo>
                  <a:cubicBezTo>
                    <a:pt x="185" y="20"/>
                    <a:pt x="184" y="20"/>
                    <a:pt x="183" y="20"/>
                  </a:cubicBezTo>
                  <a:close/>
                  <a:moveTo>
                    <a:pt x="188" y="15"/>
                  </a:moveTo>
                  <a:cubicBezTo>
                    <a:pt x="189" y="14"/>
                    <a:pt x="190" y="14"/>
                    <a:pt x="191" y="13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89" y="20"/>
                    <a:pt x="188" y="20"/>
                  </a:cubicBezTo>
                  <a:lnTo>
                    <a:pt x="188" y="15"/>
                  </a:lnTo>
                  <a:close/>
                  <a:moveTo>
                    <a:pt x="189" y="46"/>
                  </a:moveTo>
                  <a:cubicBezTo>
                    <a:pt x="189" y="46"/>
                    <a:pt x="189" y="46"/>
                    <a:pt x="189" y="46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1" y="49"/>
                    <a:pt x="191" y="49"/>
                    <a:pt x="191" y="49"/>
                  </a:cubicBezTo>
                  <a:lnTo>
                    <a:pt x="189" y="46"/>
                  </a:lnTo>
                  <a:close/>
                  <a:moveTo>
                    <a:pt x="184" y="45"/>
                  </a:moveTo>
                  <a:cubicBezTo>
                    <a:pt x="185" y="42"/>
                    <a:pt x="185" y="42"/>
                    <a:pt x="185" y="42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87" y="45"/>
                    <a:pt x="187" y="45"/>
                    <a:pt x="187" y="45"/>
                  </a:cubicBezTo>
                  <a:cubicBezTo>
                    <a:pt x="187" y="45"/>
                    <a:pt x="187" y="45"/>
                    <a:pt x="187" y="45"/>
                  </a:cubicBezTo>
                  <a:lnTo>
                    <a:pt x="184" y="45"/>
                  </a:lnTo>
                  <a:close/>
                  <a:moveTo>
                    <a:pt x="134" y="38"/>
                  </a:moveTo>
                  <a:cubicBezTo>
                    <a:pt x="137" y="38"/>
                    <a:pt x="137" y="38"/>
                    <a:pt x="137" y="38"/>
                  </a:cubicBezTo>
                  <a:cubicBezTo>
                    <a:pt x="138" y="40"/>
                    <a:pt x="138" y="40"/>
                    <a:pt x="138" y="40"/>
                  </a:cubicBezTo>
                  <a:cubicBezTo>
                    <a:pt x="135" y="40"/>
                    <a:pt x="135" y="40"/>
                    <a:pt x="135" y="40"/>
                  </a:cubicBezTo>
                  <a:lnTo>
                    <a:pt x="134" y="38"/>
                  </a:lnTo>
                  <a:close/>
                  <a:moveTo>
                    <a:pt x="139" y="38"/>
                  </a:moveTo>
                  <a:cubicBezTo>
                    <a:pt x="143" y="38"/>
                    <a:pt x="143" y="38"/>
                    <a:pt x="143" y="38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39" y="40"/>
                    <a:pt x="139" y="40"/>
                    <a:pt x="139" y="40"/>
                  </a:cubicBezTo>
                  <a:lnTo>
                    <a:pt x="139" y="38"/>
                  </a:lnTo>
                  <a:close/>
                  <a:moveTo>
                    <a:pt x="145" y="38"/>
                  </a:moveTo>
                  <a:cubicBezTo>
                    <a:pt x="149" y="38"/>
                    <a:pt x="149" y="38"/>
                    <a:pt x="149" y="38"/>
                  </a:cubicBezTo>
                  <a:cubicBezTo>
                    <a:pt x="149" y="40"/>
                    <a:pt x="149" y="40"/>
                    <a:pt x="149" y="40"/>
                  </a:cubicBezTo>
                  <a:cubicBezTo>
                    <a:pt x="145" y="40"/>
                    <a:pt x="145" y="40"/>
                    <a:pt x="145" y="40"/>
                  </a:cubicBezTo>
                  <a:lnTo>
                    <a:pt x="145" y="38"/>
                  </a:lnTo>
                  <a:close/>
                  <a:moveTo>
                    <a:pt x="151" y="38"/>
                  </a:moveTo>
                  <a:cubicBezTo>
                    <a:pt x="155" y="38"/>
                    <a:pt x="155" y="38"/>
                    <a:pt x="155" y="38"/>
                  </a:cubicBezTo>
                  <a:cubicBezTo>
                    <a:pt x="155" y="40"/>
                    <a:pt x="155" y="40"/>
                    <a:pt x="155" y="40"/>
                  </a:cubicBezTo>
                  <a:cubicBezTo>
                    <a:pt x="151" y="40"/>
                    <a:pt x="151" y="40"/>
                    <a:pt x="151" y="40"/>
                  </a:cubicBezTo>
                  <a:lnTo>
                    <a:pt x="151" y="38"/>
                  </a:lnTo>
                  <a:close/>
                  <a:moveTo>
                    <a:pt x="156" y="38"/>
                  </a:moveTo>
                  <a:cubicBezTo>
                    <a:pt x="160" y="38"/>
                    <a:pt x="160" y="38"/>
                    <a:pt x="160" y="38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6" y="40"/>
                    <a:pt x="156" y="40"/>
                    <a:pt x="156" y="40"/>
                  </a:cubicBezTo>
                  <a:lnTo>
                    <a:pt x="156" y="38"/>
                  </a:lnTo>
                  <a:close/>
                  <a:moveTo>
                    <a:pt x="162" y="38"/>
                  </a:moveTo>
                  <a:cubicBezTo>
                    <a:pt x="166" y="38"/>
                    <a:pt x="166" y="38"/>
                    <a:pt x="166" y="38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2" y="40"/>
                    <a:pt x="162" y="40"/>
                    <a:pt x="162" y="40"/>
                  </a:cubicBezTo>
                  <a:lnTo>
                    <a:pt x="162" y="38"/>
                  </a:lnTo>
                  <a:close/>
                  <a:moveTo>
                    <a:pt x="168" y="38"/>
                  </a:moveTo>
                  <a:cubicBezTo>
                    <a:pt x="172" y="38"/>
                    <a:pt x="172" y="38"/>
                    <a:pt x="172" y="38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68" y="40"/>
                    <a:pt x="168" y="40"/>
                    <a:pt x="168" y="40"/>
                  </a:cubicBezTo>
                  <a:lnTo>
                    <a:pt x="168" y="38"/>
                  </a:lnTo>
                  <a:close/>
                  <a:moveTo>
                    <a:pt x="174" y="38"/>
                  </a:move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4" y="40"/>
                    <a:pt x="174" y="40"/>
                    <a:pt x="174" y="40"/>
                  </a:cubicBezTo>
                  <a:lnTo>
                    <a:pt x="174" y="38"/>
                  </a:lnTo>
                  <a:close/>
                  <a:moveTo>
                    <a:pt x="179" y="38"/>
                  </a:moveTo>
                  <a:cubicBezTo>
                    <a:pt x="183" y="38"/>
                    <a:pt x="183" y="38"/>
                    <a:pt x="183" y="38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79" y="40"/>
                    <a:pt x="179" y="40"/>
                    <a:pt x="179" y="40"/>
                  </a:cubicBezTo>
                  <a:lnTo>
                    <a:pt x="179" y="38"/>
                  </a:lnTo>
                  <a:close/>
                  <a:moveTo>
                    <a:pt x="185" y="38"/>
                  </a:moveTo>
                  <a:cubicBezTo>
                    <a:pt x="189" y="38"/>
                    <a:pt x="189" y="38"/>
                    <a:pt x="189" y="38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5" y="40"/>
                    <a:pt x="185" y="40"/>
                    <a:pt x="185" y="40"/>
                  </a:cubicBezTo>
                  <a:lnTo>
                    <a:pt x="185" y="38"/>
                  </a:lnTo>
                  <a:close/>
                  <a:moveTo>
                    <a:pt x="189" y="36"/>
                  </a:moveTo>
                  <a:cubicBezTo>
                    <a:pt x="185" y="36"/>
                    <a:pt x="185" y="36"/>
                    <a:pt x="185" y="36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9" y="33"/>
                    <a:pt x="189" y="33"/>
                    <a:pt x="189" y="33"/>
                  </a:cubicBezTo>
                  <a:lnTo>
                    <a:pt x="189" y="36"/>
                  </a:lnTo>
                  <a:close/>
                  <a:moveTo>
                    <a:pt x="184" y="36"/>
                  </a:moveTo>
                  <a:cubicBezTo>
                    <a:pt x="180" y="36"/>
                    <a:pt x="180" y="36"/>
                    <a:pt x="180" y="36"/>
                  </a:cubicBezTo>
                  <a:cubicBezTo>
                    <a:pt x="180" y="33"/>
                    <a:pt x="180" y="33"/>
                    <a:pt x="180" y="33"/>
                  </a:cubicBezTo>
                  <a:cubicBezTo>
                    <a:pt x="184" y="33"/>
                    <a:pt x="184" y="33"/>
                    <a:pt x="184" y="33"/>
                  </a:cubicBezTo>
                  <a:lnTo>
                    <a:pt x="184" y="36"/>
                  </a:lnTo>
                  <a:close/>
                  <a:moveTo>
                    <a:pt x="178" y="36"/>
                  </a:moveTo>
                  <a:cubicBezTo>
                    <a:pt x="174" y="36"/>
                    <a:pt x="174" y="36"/>
                    <a:pt x="174" y="36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8" y="33"/>
                    <a:pt x="178" y="33"/>
                    <a:pt x="178" y="33"/>
                  </a:cubicBezTo>
                  <a:lnTo>
                    <a:pt x="178" y="36"/>
                  </a:lnTo>
                  <a:close/>
                  <a:moveTo>
                    <a:pt x="172" y="36"/>
                  </a:moveTo>
                  <a:cubicBezTo>
                    <a:pt x="168" y="36"/>
                    <a:pt x="168" y="36"/>
                    <a:pt x="168" y="36"/>
                  </a:cubicBezTo>
                  <a:cubicBezTo>
                    <a:pt x="168" y="33"/>
                    <a:pt x="168" y="33"/>
                    <a:pt x="168" y="33"/>
                  </a:cubicBezTo>
                  <a:cubicBezTo>
                    <a:pt x="172" y="33"/>
                    <a:pt x="172" y="33"/>
                    <a:pt x="172" y="33"/>
                  </a:cubicBezTo>
                  <a:lnTo>
                    <a:pt x="172" y="36"/>
                  </a:lnTo>
                  <a:close/>
                  <a:moveTo>
                    <a:pt x="166" y="36"/>
                  </a:moveTo>
                  <a:cubicBezTo>
                    <a:pt x="162" y="36"/>
                    <a:pt x="162" y="36"/>
                    <a:pt x="162" y="36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6" y="33"/>
                    <a:pt x="166" y="33"/>
                    <a:pt x="166" y="33"/>
                  </a:cubicBezTo>
                  <a:lnTo>
                    <a:pt x="166" y="36"/>
                  </a:lnTo>
                  <a:close/>
                  <a:moveTo>
                    <a:pt x="160" y="36"/>
                  </a:moveTo>
                  <a:cubicBezTo>
                    <a:pt x="156" y="36"/>
                    <a:pt x="156" y="36"/>
                    <a:pt x="156" y="36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60" y="33"/>
                    <a:pt x="160" y="33"/>
                    <a:pt x="160" y="33"/>
                  </a:cubicBezTo>
                  <a:lnTo>
                    <a:pt x="160" y="36"/>
                  </a:lnTo>
                  <a:close/>
                  <a:moveTo>
                    <a:pt x="155" y="36"/>
                  </a:moveTo>
                  <a:cubicBezTo>
                    <a:pt x="151" y="36"/>
                    <a:pt x="151" y="36"/>
                    <a:pt x="151" y="36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54" y="33"/>
                    <a:pt x="154" y="33"/>
                    <a:pt x="154" y="33"/>
                  </a:cubicBezTo>
                  <a:lnTo>
                    <a:pt x="155" y="36"/>
                  </a:lnTo>
                  <a:close/>
                  <a:moveTo>
                    <a:pt x="149" y="36"/>
                  </a:moveTo>
                  <a:cubicBezTo>
                    <a:pt x="145" y="36"/>
                    <a:pt x="145" y="36"/>
                    <a:pt x="145" y="36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9" y="33"/>
                    <a:pt x="149" y="33"/>
                    <a:pt x="149" y="33"/>
                  </a:cubicBezTo>
                  <a:lnTo>
                    <a:pt x="149" y="36"/>
                  </a:lnTo>
                  <a:close/>
                  <a:moveTo>
                    <a:pt x="143" y="36"/>
                  </a:moveTo>
                  <a:cubicBezTo>
                    <a:pt x="139" y="36"/>
                    <a:pt x="139" y="36"/>
                    <a:pt x="139" y="36"/>
                  </a:cubicBezTo>
                  <a:cubicBezTo>
                    <a:pt x="139" y="33"/>
                    <a:pt x="139" y="33"/>
                    <a:pt x="139" y="33"/>
                  </a:cubicBezTo>
                  <a:cubicBezTo>
                    <a:pt x="143" y="33"/>
                    <a:pt x="143" y="33"/>
                    <a:pt x="143" y="33"/>
                  </a:cubicBezTo>
                  <a:lnTo>
                    <a:pt x="143" y="36"/>
                  </a:lnTo>
                  <a:close/>
                  <a:moveTo>
                    <a:pt x="137" y="36"/>
                  </a:moveTo>
                  <a:cubicBezTo>
                    <a:pt x="134" y="36"/>
                    <a:pt x="134" y="36"/>
                    <a:pt x="134" y="36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7" y="33"/>
                    <a:pt x="137" y="33"/>
                    <a:pt x="137" y="33"/>
                  </a:cubicBezTo>
                  <a:lnTo>
                    <a:pt x="137" y="36"/>
                  </a:lnTo>
                  <a:close/>
                  <a:moveTo>
                    <a:pt x="138" y="42"/>
                  </a:moveTo>
                  <a:cubicBezTo>
                    <a:pt x="138" y="45"/>
                    <a:pt x="138" y="45"/>
                    <a:pt x="138" y="45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5" y="42"/>
                    <a:pt x="135" y="42"/>
                    <a:pt x="135" y="42"/>
                  </a:cubicBezTo>
                  <a:lnTo>
                    <a:pt x="138" y="42"/>
                  </a:lnTo>
                  <a:close/>
                  <a:moveTo>
                    <a:pt x="140" y="45"/>
                  </a:moveTo>
                  <a:cubicBezTo>
                    <a:pt x="140" y="42"/>
                    <a:pt x="140" y="42"/>
                    <a:pt x="140" y="42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4" y="45"/>
                    <a:pt x="144" y="45"/>
                    <a:pt x="144" y="45"/>
                  </a:cubicBezTo>
                  <a:lnTo>
                    <a:pt x="140" y="45"/>
                  </a:lnTo>
                  <a:close/>
                  <a:moveTo>
                    <a:pt x="146" y="45"/>
                  </a:moveTo>
                  <a:cubicBezTo>
                    <a:pt x="145" y="42"/>
                    <a:pt x="145" y="42"/>
                    <a:pt x="145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5"/>
                    <a:pt x="149" y="45"/>
                    <a:pt x="149" y="45"/>
                  </a:cubicBezTo>
                  <a:lnTo>
                    <a:pt x="146" y="45"/>
                  </a:lnTo>
                  <a:close/>
                  <a:moveTo>
                    <a:pt x="151" y="45"/>
                  </a:moveTo>
                  <a:cubicBezTo>
                    <a:pt x="151" y="42"/>
                    <a:pt x="151" y="42"/>
                    <a:pt x="151" y="42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5" y="45"/>
                    <a:pt x="155" y="45"/>
                    <a:pt x="155" y="45"/>
                  </a:cubicBezTo>
                  <a:lnTo>
                    <a:pt x="151" y="45"/>
                  </a:lnTo>
                  <a:close/>
                  <a:moveTo>
                    <a:pt x="157" y="45"/>
                  </a:moveTo>
                  <a:cubicBezTo>
                    <a:pt x="157" y="42"/>
                    <a:pt x="157" y="42"/>
                    <a:pt x="157" y="42"/>
                  </a:cubicBezTo>
                  <a:cubicBezTo>
                    <a:pt x="160" y="42"/>
                    <a:pt x="160" y="42"/>
                    <a:pt x="160" y="42"/>
                  </a:cubicBezTo>
                  <a:cubicBezTo>
                    <a:pt x="160" y="45"/>
                    <a:pt x="160" y="45"/>
                    <a:pt x="160" y="45"/>
                  </a:cubicBezTo>
                  <a:lnTo>
                    <a:pt x="157" y="45"/>
                  </a:lnTo>
                  <a:close/>
                  <a:moveTo>
                    <a:pt x="162" y="42"/>
                  </a:moveTo>
                  <a:cubicBezTo>
                    <a:pt x="166" y="42"/>
                    <a:pt x="166" y="42"/>
                    <a:pt x="166" y="42"/>
                  </a:cubicBezTo>
                  <a:cubicBezTo>
                    <a:pt x="166" y="45"/>
                    <a:pt x="166" y="45"/>
                    <a:pt x="166" y="45"/>
                  </a:cubicBezTo>
                  <a:cubicBezTo>
                    <a:pt x="162" y="45"/>
                    <a:pt x="162" y="45"/>
                    <a:pt x="162" y="45"/>
                  </a:cubicBezTo>
                  <a:lnTo>
                    <a:pt x="162" y="42"/>
                  </a:lnTo>
                  <a:close/>
                  <a:moveTo>
                    <a:pt x="168" y="42"/>
                  </a:moveTo>
                  <a:cubicBezTo>
                    <a:pt x="172" y="42"/>
                    <a:pt x="172" y="42"/>
                    <a:pt x="172" y="42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68" y="45"/>
                    <a:pt x="168" y="45"/>
                    <a:pt x="168" y="45"/>
                  </a:cubicBezTo>
                  <a:lnTo>
                    <a:pt x="168" y="42"/>
                  </a:lnTo>
                  <a:close/>
                  <a:moveTo>
                    <a:pt x="173" y="42"/>
                  </a:moveTo>
                  <a:cubicBezTo>
                    <a:pt x="177" y="42"/>
                    <a:pt x="177" y="42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3" y="45"/>
                    <a:pt x="173" y="45"/>
                    <a:pt x="173" y="45"/>
                  </a:cubicBezTo>
                  <a:lnTo>
                    <a:pt x="173" y="42"/>
                  </a:lnTo>
                  <a:close/>
                  <a:moveTo>
                    <a:pt x="179" y="42"/>
                  </a:moveTo>
                  <a:cubicBezTo>
                    <a:pt x="183" y="42"/>
                    <a:pt x="183" y="42"/>
                    <a:pt x="183" y="42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79" y="45"/>
                    <a:pt x="179" y="45"/>
                    <a:pt x="179" y="45"/>
                  </a:cubicBezTo>
                  <a:lnTo>
                    <a:pt x="179" y="42"/>
                  </a:lnTo>
                  <a:close/>
                  <a:moveTo>
                    <a:pt x="190" y="31"/>
                  </a:moveTo>
                  <a:cubicBezTo>
                    <a:pt x="186" y="31"/>
                    <a:pt x="186" y="31"/>
                    <a:pt x="186" y="31"/>
                  </a:cubicBezTo>
                  <a:cubicBezTo>
                    <a:pt x="186" y="29"/>
                    <a:pt x="186" y="29"/>
                    <a:pt x="186" y="29"/>
                  </a:cubicBezTo>
                  <a:cubicBezTo>
                    <a:pt x="190" y="29"/>
                    <a:pt x="190" y="29"/>
                    <a:pt x="190" y="29"/>
                  </a:cubicBezTo>
                  <a:lnTo>
                    <a:pt x="190" y="31"/>
                  </a:lnTo>
                  <a:close/>
                  <a:moveTo>
                    <a:pt x="184" y="31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29"/>
                    <a:pt x="180" y="29"/>
                    <a:pt x="180" y="29"/>
                  </a:cubicBezTo>
                  <a:cubicBezTo>
                    <a:pt x="184" y="29"/>
                    <a:pt x="184" y="29"/>
                    <a:pt x="184" y="29"/>
                  </a:cubicBezTo>
                  <a:lnTo>
                    <a:pt x="184" y="31"/>
                  </a:lnTo>
                  <a:close/>
                  <a:moveTo>
                    <a:pt x="178" y="31"/>
                  </a:moveTo>
                  <a:cubicBezTo>
                    <a:pt x="174" y="31"/>
                    <a:pt x="174" y="31"/>
                    <a:pt x="174" y="31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8" y="29"/>
                    <a:pt x="178" y="29"/>
                    <a:pt x="178" y="29"/>
                  </a:cubicBezTo>
                  <a:lnTo>
                    <a:pt x="178" y="31"/>
                  </a:lnTo>
                  <a:close/>
                  <a:moveTo>
                    <a:pt x="172" y="31"/>
                  </a:moveTo>
                  <a:cubicBezTo>
                    <a:pt x="168" y="31"/>
                    <a:pt x="168" y="31"/>
                    <a:pt x="168" y="31"/>
                  </a:cubicBezTo>
                  <a:cubicBezTo>
                    <a:pt x="168" y="29"/>
                    <a:pt x="168" y="29"/>
                    <a:pt x="168" y="29"/>
                  </a:cubicBezTo>
                  <a:cubicBezTo>
                    <a:pt x="172" y="29"/>
                    <a:pt x="172" y="29"/>
                    <a:pt x="172" y="29"/>
                  </a:cubicBezTo>
                  <a:lnTo>
                    <a:pt x="172" y="31"/>
                  </a:lnTo>
                  <a:close/>
                  <a:moveTo>
                    <a:pt x="166" y="31"/>
                  </a:moveTo>
                  <a:cubicBezTo>
                    <a:pt x="162" y="31"/>
                    <a:pt x="162" y="31"/>
                    <a:pt x="162" y="31"/>
                  </a:cubicBezTo>
                  <a:cubicBezTo>
                    <a:pt x="162" y="29"/>
                    <a:pt x="162" y="29"/>
                    <a:pt x="162" y="29"/>
                  </a:cubicBezTo>
                  <a:cubicBezTo>
                    <a:pt x="166" y="29"/>
                    <a:pt x="166" y="29"/>
                    <a:pt x="166" y="29"/>
                  </a:cubicBezTo>
                  <a:lnTo>
                    <a:pt x="166" y="31"/>
                  </a:lnTo>
                  <a:close/>
                  <a:moveTo>
                    <a:pt x="160" y="31"/>
                  </a:moveTo>
                  <a:cubicBezTo>
                    <a:pt x="156" y="31"/>
                    <a:pt x="156" y="31"/>
                    <a:pt x="156" y="31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60" y="29"/>
                    <a:pt x="160" y="29"/>
                    <a:pt x="160" y="29"/>
                  </a:cubicBezTo>
                  <a:lnTo>
                    <a:pt x="160" y="31"/>
                  </a:lnTo>
                  <a:close/>
                  <a:moveTo>
                    <a:pt x="154" y="29"/>
                  </a:moveTo>
                  <a:cubicBezTo>
                    <a:pt x="154" y="31"/>
                    <a:pt x="154" y="31"/>
                    <a:pt x="154" y="31"/>
                  </a:cubicBezTo>
                  <a:cubicBezTo>
                    <a:pt x="150" y="31"/>
                    <a:pt x="150" y="31"/>
                    <a:pt x="150" y="31"/>
                  </a:cubicBezTo>
                  <a:cubicBezTo>
                    <a:pt x="150" y="29"/>
                    <a:pt x="150" y="29"/>
                    <a:pt x="150" y="29"/>
                  </a:cubicBezTo>
                  <a:lnTo>
                    <a:pt x="154" y="29"/>
                  </a:lnTo>
                  <a:close/>
                  <a:moveTo>
                    <a:pt x="148" y="29"/>
                  </a:moveTo>
                  <a:cubicBezTo>
                    <a:pt x="148" y="31"/>
                    <a:pt x="148" y="31"/>
                    <a:pt x="148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4" y="29"/>
                    <a:pt x="144" y="29"/>
                    <a:pt x="144" y="29"/>
                  </a:cubicBezTo>
                  <a:lnTo>
                    <a:pt x="148" y="29"/>
                  </a:lnTo>
                  <a:close/>
                  <a:moveTo>
                    <a:pt x="142" y="29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38" y="29"/>
                    <a:pt x="138" y="29"/>
                    <a:pt x="138" y="29"/>
                  </a:cubicBezTo>
                  <a:lnTo>
                    <a:pt x="142" y="29"/>
                  </a:lnTo>
                  <a:close/>
                  <a:moveTo>
                    <a:pt x="136" y="29"/>
                  </a:moveTo>
                  <a:cubicBezTo>
                    <a:pt x="137" y="31"/>
                    <a:pt x="137" y="31"/>
                    <a:pt x="137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2" y="29"/>
                    <a:pt x="132" y="29"/>
                    <a:pt x="132" y="29"/>
                  </a:cubicBezTo>
                  <a:lnTo>
                    <a:pt x="136" y="29"/>
                  </a:lnTo>
                  <a:close/>
                  <a:moveTo>
                    <a:pt x="130" y="21"/>
                  </a:moveTo>
                  <a:cubicBezTo>
                    <a:pt x="130" y="21"/>
                    <a:pt x="130" y="21"/>
                    <a:pt x="130" y="21"/>
                  </a:cubicBezTo>
                  <a:cubicBezTo>
                    <a:pt x="130" y="21"/>
                    <a:pt x="129" y="21"/>
                    <a:pt x="129" y="21"/>
                  </a:cubicBezTo>
                  <a:cubicBezTo>
                    <a:pt x="129" y="21"/>
                    <a:pt x="129" y="22"/>
                    <a:pt x="12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4" y="8"/>
                    <a:pt x="125" y="8"/>
                    <a:pt x="127" y="8"/>
                  </a:cubicBezTo>
                  <a:lnTo>
                    <a:pt x="130" y="21"/>
                  </a:lnTo>
                  <a:close/>
                  <a:moveTo>
                    <a:pt x="134" y="49"/>
                  </a:moveTo>
                  <a:cubicBezTo>
                    <a:pt x="131" y="51"/>
                    <a:pt x="131" y="51"/>
                    <a:pt x="131" y="51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9" y="6"/>
                    <a:pt x="120" y="6"/>
                    <a:pt x="121" y="7"/>
                  </a:cubicBezTo>
                  <a:lnTo>
                    <a:pt x="134" y="49"/>
                  </a:lnTo>
                  <a:close/>
                  <a:moveTo>
                    <a:pt x="135" y="50"/>
                  </a:moveTo>
                  <a:cubicBezTo>
                    <a:pt x="135" y="50"/>
                    <a:pt x="135" y="50"/>
                    <a:pt x="135" y="50"/>
                  </a:cubicBezTo>
                  <a:cubicBezTo>
                    <a:pt x="136" y="50"/>
                    <a:pt x="136" y="50"/>
                    <a:pt x="136" y="49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31" y="53"/>
                    <a:pt x="131" y="53"/>
                    <a:pt x="131" y="53"/>
                  </a:cubicBezTo>
                  <a:lnTo>
                    <a:pt x="135" y="50"/>
                  </a:lnTo>
                  <a:close/>
                  <a:moveTo>
                    <a:pt x="198" y="56"/>
                  </a:moveTo>
                  <a:cubicBezTo>
                    <a:pt x="198" y="11"/>
                    <a:pt x="198" y="11"/>
                    <a:pt x="198" y="11"/>
                  </a:cubicBezTo>
                  <a:cubicBezTo>
                    <a:pt x="199" y="10"/>
                    <a:pt x="200" y="10"/>
                    <a:pt x="201" y="10"/>
                  </a:cubicBezTo>
                  <a:cubicBezTo>
                    <a:pt x="201" y="60"/>
                    <a:pt x="201" y="60"/>
                    <a:pt x="201" y="60"/>
                  </a:cubicBezTo>
                  <a:lnTo>
                    <a:pt x="198" y="56"/>
                  </a:lnTo>
                  <a:close/>
                  <a:moveTo>
                    <a:pt x="203" y="9"/>
                  </a:moveTo>
                  <a:cubicBezTo>
                    <a:pt x="204" y="9"/>
                    <a:pt x="205" y="8"/>
                    <a:pt x="206" y="8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3" y="62"/>
                    <a:pt x="203" y="62"/>
                    <a:pt x="203" y="62"/>
                  </a:cubicBezTo>
                  <a:lnTo>
                    <a:pt x="203" y="9"/>
                  </a:lnTo>
                  <a:close/>
                  <a:moveTo>
                    <a:pt x="207" y="7"/>
                  </a:moveTo>
                  <a:cubicBezTo>
                    <a:pt x="208" y="7"/>
                    <a:pt x="209" y="7"/>
                    <a:pt x="210" y="7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07" y="62"/>
                    <a:pt x="207" y="62"/>
                    <a:pt x="207" y="62"/>
                  </a:cubicBezTo>
                  <a:lnTo>
                    <a:pt x="207" y="7"/>
                  </a:lnTo>
                  <a:close/>
                  <a:moveTo>
                    <a:pt x="212" y="6"/>
                  </a:moveTo>
                  <a:cubicBezTo>
                    <a:pt x="213" y="6"/>
                    <a:pt x="214" y="6"/>
                    <a:pt x="215" y="6"/>
                  </a:cubicBezTo>
                  <a:cubicBezTo>
                    <a:pt x="215" y="62"/>
                    <a:pt x="215" y="62"/>
                    <a:pt x="215" y="62"/>
                  </a:cubicBezTo>
                  <a:cubicBezTo>
                    <a:pt x="212" y="62"/>
                    <a:pt x="212" y="62"/>
                    <a:pt x="212" y="62"/>
                  </a:cubicBezTo>
                  <a:lnTo>
                    <a:pt x="212" y="6"/>
                  </a:lnTo>
                  <a:close/>
                  <a:moveTo>
                    <a:pt x="217" y="5"/>
                  </a:moveTo>
                  <a:cubicBezTo>
                    <a:pt x="218" y="5"/>
                    <a:pt x="219" y="5"/>
                    <a:pt x="220" y="4"/>
                  </a:cubicBezTo>
                  <a:cubicBezTo>
                    <a:pt x="220" y="62"/>
                    <a:pt x="220" y="62"/>
                    <a:pt x="220" y="62"/>
                  </a:cubicBezTo>
                  <a:cubicBezTo>
                    <a:pt x="217" y="62"/>
                    <a:pt x="217" y="62"/>
                    <a:pt x="217" y="62"/>
                  </a:cubicBezTo>
                  <a:lnTo>
                    <a:pt x="217" y="5"/>
                  </a:lnTo>
                  <a:close/>
                  <a:moveTo>
                    <a:pt x="222" y="4"/>
                  </a:moveTo>
                  <a:cubicBezTo>
                    <a:pt x="223" y="4"/>
                    <a:pt x="224" y="4"/>
                    <a:pt x="225" y="4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2" y="62"/>
                    <a:pt x="222" y="62"/>
                    <a:pt x="222" y="62"/>
                  </a:cubicBezTo>
                  <a:lnTo>
                    <a:pt x="222" y="4"/>
                  </a:lnTo>
                  <a:close/>
                  <a:moveTo>
                    <a:pt x="227" y="3"/>
                  </a:moveTo>
                  <a:cubicBezTo>
                    <a:pt x="228" y="3"/>
                    <a:pt x="229" y="3"/>
                    <a:pt x="230" y="3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27" y="62"/>
                    <a:pt x="227" y="62"/>
                    <a:pt x="227" y="62"/>
                  </a:cubicBezTo>
                  <a:lnTo>
                    <a:pt x="227" y="3"/>
                  </a:lnTo>
                  <a:close/>
                  <a:moveTo>
                    <a:pt x="232" y="3"/>
                  </a:moveTo>
                  <a:cubicBezTo>
                    <a:pt x="233" y="2"/>
                    <a:pt x="234" y="2"/>
                    <a:pt x="235" y="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2" y="62"/>
                    <a:pt x="232" y="62"/>
                    <a:pt x="232" y="62"/>
                  </a:cubicBezTo>
                  <a:lnTo>
                    <a:pt x="232" y="3"/>
                  </a:lnTo>
                  <a:close/>
                  <a:moveTo>
                    <a:pt x="236" y="2"/>
                  </a:moveTo>
                  <a:cubicBezTo>
                    <a:pt x="238" y="2"/>
                    <a:pt x="239" y="2"/>
                    <a:pt x="239" y="2"/>
                  </a:cubicBezTo>
                  <a:cubicBezTo>
                    <a:pt x="239" y="62"/>
                    <a:pt x="239" y="62"/>
                    <a:pt x="239" y="62"/>
                  </a:cubicBezTo>
                  <a:cubicBezTo>
                    <a:pt x="236" y="62"/>
                    <a:pt x="236" y="62"/>
                    <a:pt x="236" y="62"/>
                  </a:cubicBezTo>
                  <a:lnTo>
                    <a:pt x="236" y="2"/>
                  </a:lnTo>
                  <a:close/>
                  <a:moveTo>
                    <a:pt x="241" y="2"/>
                  </a:moveTo>
                  <a:cubicBezTo>
                    <a:pt x="244" y="2"/>
                    <a:pt x="244" y="2"/>
                    <a:pt x="244" y="2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41" y="62"/>
                    <a:pt x="241" y="62"/>
                    <a:pt x="241" y="62"/>
                  </a:cubicBezTo>
                  <a:lnTo>
                    <a:pt x="241" y="2"/>
                  </a:lnTo>
                  <a:close/>
                  <a:moveTo>
                    <a:pt x="246" y="2"/>
                  </a:moveTo>
                  <a:cubicBezTo>
                    <a:pt x="249" y="2"/>
                    <a:pt x="249" y="2"/>
                    <a:pt x="249" y="2"/>
                  </a:cubicBezTo>
                  <a:cubicBezTo>
                    <a:pt x="249" y="62"/>
                    <a:pt x="249" y="62"/>
                    <a:pt x="249" y="62"/>
                  </a:cubicBezTo>
                  <a:cubicBezTo>
                    <a:pt x="246" y="62"/>
                    <a:pt x="246" y="62"/>
                    <a:pt x="246" y="62"/>
                  </a:cubicBezTo>
                  <a:lnTo>
                    <a:pt x="246" y="2"/>
                  </a:lnTo>
                  <a:close/>
                  <a:moveTo>
                    <a:pt x="251" y="2"/>
                  </a:moveTo>
                  <a:cubicBezTo>
                    <a:pt x="254" y="2"/>
                    <a:pt x="254" y="2"/>
                    <a:pt x="254" y="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1" y="62"/>
                    <a:pt x="251" y="62"/>
                    <a:pt x="251" y="62"/>
                  </a:cubicBezTo>
                  <a:lnTo>
                    <a:pt x="251" y="2"/>
                  </a:lnTo>
                  <a:close/>
                  <a:moveTo>
                    <a:pt x="256" y="2"/>
                  </a:moveTo>
                  <a:cubicBezTo>
                    <a:pt x="259" y="2"/>
                    <a:pt x="259" y="2"/>
                    <a:pt x="259" y="2"/>
                  </a:cubicBezTo>
                  <a:cubicBezTo>
                    <a:pt x="259" y="62"/>
                    <a:pt x="259" y="62"/>
                    <a:pt x="259" y="62"/>
                  </a:cubicBezTo>
                  <a:cubicBezTo>
                    <a:pt x="256" y="62"/>
                    <a:pt x="256" y="62"/>
                    <a:pt x="256" y="62"/>
                  </a:cubicBezTo>
                  <a:lnTo>
                    <a:pt x="256" y="2"/>
                  </a:lnTo>
                  <a:close/>
                  <a:moveTo>
                    <a:pt x="260" y="2"/>
                  </a:moveTo>
                  <a:cubicBezTo>
                    <a:pt x="263" y="2"/>
                    <a:pt x="263" y="2"/>
                    <a:pt x="263" y="2"/>
                  </a:cubicBezTo>
                  <a:cubicBezTo>
                    <a:pt x="263" y="62"/>
                    <a:pt x="263" y="62"/>
                    <a:pt x="263" y="62"/>
                  </a:cubicBezTo>
                  <a:cubicBezTo>
                    <a:pt x="260" y="62"/>
                    <a:pt x="260" y="62"/>
                    <a:pt x="260" y="62"/>
                  </a:cubicBezTo>
                  <a:lnTo>
                    <a:pt x="260" y="2"/>
                  </a:lnTo>
                  <a:close/>
                  <a:moveTo>
                    <a:pt x="265" y="2"/>
                  </a:moveTo>
                  <a:cubicBezTo>
                    <a:pt x="268" y="2"/>
                    <a:pt x="268" y="2"/>
                    <a:pt x="268" y="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5" y="62"/>
                    <a:pt x="265" y="62"/>
                    <a:pt x="265" y="62"/>
                  </a:cubicBezTo>
                  <a:lnTo>
                    <a:pt x="265" y="2"/>
                  </a:lnTo>
                  <a:close/>
                  <a:moveTo>
                    <a:pt x="270" y="2"/>
                  </a:moveTo>
                  <a:cubicBezTo>
                    <a:pt x="273" y="2"/>
                    <a:pt x="273" y="2"/>
                    <a:pt x="273" y="2"/>
                  </a:cubicBezTo>
                  <a:cubicBezTo>
                    <a:pt x="273" y="62"/>
                    <a:pt x="273" y="62"/>
                    <a:pt x="273" y="62"/>
                  </a:cubicBezTo>
                  <a:cubicBezTo>
                    <a:pt x="270" y="62"/>
                    <a:pt x="270" y="62"/>
                    <a:pt x="270" y="62"/>
                  </a:cubicBezTo>
                  <a:lnTo>
                    <a:pt x="270" y="2"/>
                  </a:lnTo>
                  <a:close/>
                  <a:moveTo>
                    <a:pt x="275" y="2"/>
                  </a:moveTo>
                  <a:cubicBezTo>
                    <a:pt x="278" y="2"/>
                    <a:pt x="278" y="2"/>
                    <a:pt x="278" y="2"/>
                  </a:cubicBezTo>
                  <a:cubicBezTo>
                    <a:pt x="278" y="62"/>
                    <a:pt x="278" y="62"/>
                    <a:pt x="278" y="62"/>
                  </a:cubicBezTo>
                  <a:cubicBezTo>
                    <a:pt x="275" y="62"/>
                    <a:pt x="275" y="62"/>
                    <a:pt x="275" y="62"/>
                  </a:cubicBezTo>
                  <a:lnTo>
                    <a:pt x="275" y="2"/>
                  </a:lnTo>
                  <a:close/>
                  <a:moveTo>
                    <a:pt x="280" y="2"/>
                  </a:moveTo>
                  <a:cubicBezTo>
                    <a:pt x="283" y="2"/>
                    <a:pt x="283" y="2"/>
                    <a:pt x="283" y="2"/>
                  </a:cubicBezTo>
                  <a:cubicBezTo>
                    <a:pt x="283" y="62"/>
                    <a:pt x="283" y="62"/>
                    <a:pt x="283" y="62"/>
                  </a:cubicBezTo>
                  <a:cubicBezTo>
                    <a:pt x="280" y="62"/>
                    <a:pt x="280" y="62"/>
                    <a:pt x="280" y="62"/>
                  </a:cubicBezTo>
                  <a:lnTo>
                    <a:pt x="280" y="2"/>
                  </a:lnTo>
                  <a:close/>
                  <a:moveTo>
                    <a:pt x="285" y="2"/>
                  </a:moveTo>
                  <a:cubicBezTo>
                    <a:pt x="288" y="2"/>
                    <a:pt x="288" y="2"/>
                    <a:pt x="288" y="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5" y="62"/>
                    <a:pt x="285" y="62"/>
                    <a:pt x="285" y="62"/>
                  </a:cubicBezTo>
                  <a:lnTo>
                    <a:pt x="285" y="2"/>
                  </a:lnTo>
                  <a:close/>
                  <a:moveTo>
                    <a:pt x="289" y="2"/>
                  </a:moveTo>
                  <a:cubicBezTo>
                    <a:pt x="292" y="2"/>
                    <a:pt x="292" y="2"/>
                    <a:pt x="292" y="2"/>
                  </a:cubicBezTo>
                  <a:cubicBezTo>
                    <a:pt x="292" y="62"/>
                    <a:pt x="292" y="62"/>
                    <a:pt x="292" y="62"/>
                  </a:cubicBezTo>
                  <a:cubicBezTo>
                    <a:pt x="289" y="62"/>
                    <a:pt x="289" y="62"/>
                    <a:pt x="289" y="62"/>
                  </a:cubicBezTo>
                  <a:lnTo>
                    <a:pt x="289" y="2"/>
                  </a:lnTo>
                  <a:close/>
                  <a:moveTo>
                    <a:pt x="294" y="2"/>
                  </a:moveTo>
                  <a:cubicBezTo>
                    <a:pt x="297" y="2"/>
                    <a:pt x="297" y="2"/>
                    <a:pt x="297" y="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4" y="62"/>
                    <a:pt x="294" y="62"/>
                    <a:pt x="294" y="62"/>
                  </a:cubicBezTo>
                  <a:lnTo>
                    <a:pt x="294" y="2"/>
                  </a:lnTo>
                  <a:close/>
                  <a:moveTo>
                    <a:pt x="299" y="2"/>
                  </a:moveTo>
                  <a:cubicBezTo>
                    <a:pt x="302" y="2"/>
                    <a:pt x="302" y="2"/>
                    <a:pt x="302" y="2"/>
                  </a:cubicBezTo>
                  <a:cubicBezTo>
                    <a:pt x="302" y="62"/>
                    <a:pt x="302" y="62"/>
                    <a:pt x="302" y="62"/>
                  </a:cubicBezTo>
                  <a:cubicBezTo>
                    <a:pt x="299" y="62"/>
                    <a:pt x="299" y="62"/>
                    <a:pt x="299" y="62"/>
                  </a:cubicBezTo>
                  <a:lnTo>
                    <a:pt x="299" y="2"/>
                  </a:lnTo>
                  <a:close/>
                  <a:moveTo>
                    <a:pt x="304" y="2"/>
                  </a:moveTo>
                  <a:cubicBezTo>
                    <a:pt x="307" y="2"/>
                    <a:pt x="307" y="2"/>
                    <a:pt x="307" y="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4" y="62"/>
                    <a:pt x="304" y="62"/>
                    <a:pt x="304" y="62"/>
                  </a:cubicBezTo>
                  <a:lnTo>
                    <a:pt x="304" y="2"/>
                  </a:lnTo>
                  <a:close/>
                  <a:moveTo>
                    <a:pt x="309" y="2"/>
                  </a:moveTo>
                  <a:cubicBezTo>
                    <a:pt x="312" y="2"/>
                    <a:pt x="312" y="2"/>
                    <a:pt x="312" y="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09" y="62"/>
                    <a:pt x="309" y="62"/>
                    <a:pt x="309" y="62"/>
                  </a:cubicBezTo>
                  <a:lnTo>
                    <a:pt x="309" y="2"/>
                  </a:lnTo>
                  <a:close/>
                  <a:moveTo>
                    <a:pt x="313" y="2"/>
                  </a:moveTo>
                  <a:cubicBezTo>
                    <a:pt x="316" y="2"/>
                    <a:pt x="316" y="2"/>
                    <a:pt x="316" y="2"/>
                  </a:cubicBezTo>
                  <a:cubicBezTo>
                    <a:pt x="316" y="62"/>
                    <a:pt x="316" y="62"/>
                    <a:pt x="316" y="62"/>
                  </a:cubicBezTo>
                  <a:cubicBezTo>
                    <a:pt x="313" y="62"/>
                    <a:pt x="313" y="62"/>
                    <a:pt x="313" y="62"/>
                  </a:cubicBezTo>
                  <a:lnTo>
                    <a:pt x="313" y="2"/>
                  </a:lnTo>
                  <a:close/>
                  <a:moveTo>
                    <a:pt x="318" y="2"/>
                  </a:moveTo>
                  <a:cubicBezTo>
                    <a:pt x="321" y="2"/>
                    <a:pt x="321" y="2"/>
                    <a:pt x="321" y="2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18" y="62"/>
                    <a:pt x="318" y="62"/>
                    <a:pt x="318" y="62"/>
                  </a:cubicBezTo>
                  <a:lnTo>
                    <a:pt x="318" y="2"/>
                  </a:lnTo>
                  <a:close/>
                  <a:moveTo>
                    <a:pt x="182" y="18"/>
                  </a:moveTo>
                  <a:cubicBezTo>
                    <a:pt x="182" y="19"/>
                    <a:pt x="182" y="19"/>
                    <a:pt x="182" y="19"/>
                  </a:cubicBezTo>
                  <a:cubicBezTo>
                    <a:pt x="181" y="19"/>
                    <a:pt x="180" y="19"/>
                    <a:pt x="179" y="19"/>
                  </a:cubicBezTo>
                  <a:cubicBezTo>
                    <a:pt x="180" y="19"/>
                    <a:pt x="181" y="18"/>
                    <a:pt x="182" y="18"/>
                  </a:cubicBezTo>
                  <a:close/>
                  <a:moveTo>
                    <a:pt x="192" y="22"/>
                  </a:moveTo>
                  <a:cubicBezTo>
                    <a:pt x="191" y="27"/>
                    <a:pt x="191" y="27"/>
                    <a:pt x="191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2"/>
                    <a:pt x="166" y="18"/>
                    <a:pt x="192" y="22"/>
                  </a:cubicBezTo>
                  <a:close/>
                  <a:moveTo>
                    <a:pt x="151" y="19"/>
                  </a:moveTo>
                  <a:cubicBezTo>
                    <a:pt x="151" y="18"/>
                    <a:pt x="151" y="18"/>
                    <a:pt x="151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9"/>
                    <a:pt x="152" y="19"/>
                    <a:pt x="151" y="19"/>
                  </a:cubicBezTo>
                  <a:close/>
                  <a:moveTo>
                    <a:pt x="95" y="2"/>
                  </a:moveTo>
                  <a:cubicBezTo>
                    <a:pt x="113" y="62"/>
                    <a:pt x="113" y="62"/>
                    <a:pt x="113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3" y="2"/>
                    <a:pt x="94" y="2"/>
                    <a:pt x="95" y="2"/>
                  </a:cubicBezTo>
                  <a:close/>
                  <a:moveTo>
                    <a:pt x="2" y="2"/>
                  </a:moveTo>
                  <a:cubicBezTo>
                    <a:pt x="90" y="2"/>
                    <a:pt x="90" y="2"/>
                    <a:pt x="90" y="2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2" y="62"/>
                    <a:pt x="2" y="62"/>
                    <a:pt x="2" y="62"/>
                  </a:cubicBezTo>
                  <a:lnTo>
                    <a:pt x="2" y="2"/>
                  </a:lnTo>
                  <a:close/>
                  <a:moveTo>
                    <a:pt x="115" y="62"/>
                  </a:moveTo>
                  <a:cubicBezTo>
                    <a:pt x="97" y="2"/>
                    <a:pt x="97" y="2"/>
                    <a:pt x="97" y="2"/>
                  </a:cubicBezTo>
                  <a:cubicBezTo>
                    <a:pt x="98" y="2"/>
                    <a:pt x="99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118" y="62"/>
                    <a:pt x="118" y="62"/>
                    <a:pt x="118" y="62"/>
                  </a:cubicBezTo>
                  <a:cubicBezTo>
                    <a:pt x="118" y="62"/>
                    <a:pt x="118" y="62"/>
                    <a:pt x="118" y="62"/>
                  </a:cubicBezTo>
                  <a:lnTo>
                    <a:pt x="115" y="62"/>
                  </a:lnTo>
                  <a:close/>
                  <a:moveTo>
                    <a:pt x="129" y="55"/>
                  </a:moveTo>
                  <a:cubicBezTo>
                    <a:pt x="129" y="55"/>
                    <a:pt x="129" y="55"/>
                    <a:pt x="129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6" y="57"/>
                    <a:pt x="196" y="58"/>
                    <a:pt x="196" y="58"/>
                  </a:cubicBezTo>
                  <a:cubicBezTo>
                    <a:pt x="126" y="58"/>
                    <a:pt x="126" y="58"/>
                    <a:pt x="126" y="58"/>
                  </a:cubicBezTo>
                  <a:lnTo>
                    <a:pt x="129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21">
              <a:extLst>
                <a:ext uri="{FF2B5EF4-FFF2-40B4-BE49-F238E27FC236}">
                  <a16:creationId xmlns:a16="http://schemas.microsoft.com/office/drawing/2014/main" id="{58559E0E-A6F3-7682-5969-6AEA59F1C21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6350" y="4583113"/>
              <a:ext cx="2128838" cy="265113"/>
            </a:xfrm>
            <a:custGeom>
              <a:avLst/>
              <a:gdLst>
                <a:gd name="T0" fmla="*/ 1332 w 1341"/>
                <a:gd name="T1" fmla="*/ 163 h 167"/>
                <a:gd name="T2" fmla="*/ 1332 w 1341"/>
                <a:gd name="T3" fmla="*/ 163 h 167"/>
                <a:gd name="T4" fmla="*/ 1336 w 1341"/>
                <a:gd name="T5" fmla="*/ 163 h 167"/>
                <a:gd name="T6" fmla="*/ 1328 w 1341"/>
                <a:gd name="T7" fmla="*/ 61 h 167"/>
                <a:gd name="T8" fmla="*/ 1101 w 1341"/>
                <a:gd name="T9" fmla="*/ 0 h 167"/>
                <a:gd name="T10" fmla="*/ 940 w 1341"/>
                <a:gd name="T11" fmla="*/ 61 h 167"/>
                <a:gd name="T12" fmla="*/ 853 w 1341"/>
                <a:gd name="T13" fmla="*/ 0 h 167"/>
                <a:gd name="T14" fmla="*/ 692 w 1341"/>
                <a:gd name="T15" fmla="*/ 61 h 167"/>
                <a:gd name="T16" fmla="*/ 600 w 1341"/>
                <a:gd name="T17" fmla="*/ 4 h 167"/>
                <a:gd name="T18" fmla="*/ 439 w 1341"/>
                <a:gd name="T19" fmla="*/ 61 h 167"/>
                <a:gd name="T20" fmla="*/ 352 w 1341"/>
                <a:gd name="T21" fmla="*/ 4 h 167"/>
                <a:gd name="T22" fmla="*/ 191 w 1341"/>
                <a:gd name="T23" fmla="*/ 61 h 167"/>
                <a:gd name="T24" fmla="*/ 0 w 1341"/>
                <a:gd name="T25" fmla="*/ 167 h 167"/>
                <a:gd name="T26" fmla="*/ 605 w 1341"/>
                <a:gd name="T27" fmla="*/ 150 h 167"/>
                <a:gd name="T28" fmla="*/ 1319 w 1341"/>
                <a:gd name="T29" fmla="*/ 70 h 167"/>
                <a:gd name="T30" fmla="*/ 1101 w 1341"/>
                <a:gd name="T31" fmla="*/ 158 h 167"/>
                <a:gd name="T32" fmla="*/ 1319 w 1341"/>
                <a:gd name="T33" fmla="*/ 70 h 167"/>
                <a:gd name="T34" fmla="*/ 1092 w 1341"/>
                <a:gd name="T35" fmla="*/ 8 h 167"/>
                <a:gd name="T36" fmla="*/ 949 w 1341"/>
                <a:gd name="T37" fmla="*/ 154 h 167"/>
                <a:gd name="T38" fmla="*/ 940 w 1341"/>
                <a:gd name="T39" fmla="*/ 70 h 167"/>
                <a:gd name="T40" fmla="*/ 853 w 1341"/>
                <a:gd name="T41" fmla="*/ 158 h 167"/>
                <a:gd name="T42" fmla="*/ 940 w 1341"/>
                <a:gd name="T43" fmla="*/ 70 h 167"/>
                <a:gd name="T44" fmla="*/ 844 w 1341"/>
                <a:gd name="T45" fmla="*/ 8 h 167"/>
                <a:gd name="T46" fmla="*/ 696 w 1341"/>
                <a:gd name="T47" fmla="*/ 154 h 167"/>
                <a:gd name="T48" fmla="*/ 692 w 1341"/>
                <a:gd name="T49" fmla="*/ 70 h 167"/>
                <a:gd name="T50" fmla="*/ 600 w 1341"/>
                <a:gd name="T51" fmla="*/ 158 h 167"/>
                <a:gd name="T52" fmla="*/ 692 w 1341"/>
                <a:gd name="T53" fmla="*/ 70 h 167"/>
                <a:gd name="T54" fmla="*/ 592 w 1341"/>
                <a:gd name="T55" fmla="*/ 13 h 167"/>
                <a:gd name="T56" fmla="*/ 587 w 1341"/>
                <a:gd name="T57" fmla="*/ 158 h 167"/>
                <a:gd name="T58" fmla="*/ 448 w 1341"/>
                <a:gd name="T59" fmla="*/ 13 h 167"/>
                <a:gd name="T60" fmla="*/ 439 w 1341"/>
                <a:gd name="T61" fmla="*/ 158 h 167"/>
                <a:gd name="T62" fmla="*/ 352 w 1341"/>
                <a:gd name="T63" fmla="*/ 70 h 167"/>
                <a:gd name="T64" fmla="*/ 196 w 1341"/>
                <a:gd name="T65" fmla="*/ 13 h 167"/>
                <a:gd name="T66" fmla="*/ 344 w 1341"/>
                <a:gd name="T67" fmla="*/ 158 h 167"/>
                <a:gd name="T68" fmla="*/ 196 w 1341"/>
                <a:gd name="T69" fmla="*/ 13 h 167"/>
                <a:gd name="T70" fmla="*/ 191 w 1341"/>
                <a:gd name="T71" fmla="*/ 70 h 167"/>
                <a:gd name="T72" fmla="*/ 8 w 1341"/>
                <a:gd name="T73" fmla="*/ 15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41" h="167">
                  <a:moveTo>
                    <a:pt x="600" y="167"/>
                  </a:moveTo>
                  <a:lnTo>
                    <a:pt x="1332" y="163"/>
                  </a:lnTo>
                  <a:lnTo>
                    <a:pt x="1332" y="163"/>
                  </a:lnTo>
                  <a:lnTo>
                    <a:pt x="1332" y="163"/>
                  </a:lnTo>
                  <a:lnTo>
                    <a:pt x="1336" y="163"/>
                  </a:lnTo>
                  <a:lnTo>
                    <a:pt x="1336" y="163"/>
                  </a:lnTo>
                  <a:lnTo>
                    <a:pt x="1341" y="163"/>
                  </a:lnTo>
                  <a:lnTo>
                    <a:pt x="1328" y="61"/>
                  </a:lnTo>
                  <a:lnTo>
                    <a:pt x="1101" y="61"/>
                  </a:lnTo>
                  <a:lnTo>
                    <a:pt x="1101" y="0"/>
                  </a:lnTo>
                  <a:lnTo>
                    <a:pt x="940" y="0"/>
                  </a:lnTo>
                  <a:lnTo>
                    <a:pt x="940" y="61"/>
                  </a:lnTo>
                  <a:lnTo>
                    <a:pt x="853" y="61"/>
                  </a:lnTo>
                  <a:lnTo>
                    <a:pt x="853" y="0"/>
                  </a:lnTo>
                  <a:lnTo>
                    <a:pt x="692" y="0"/>
                  </a:lnTo>
                  <a:lnTo>
                    <a:pt x="692" y="61"/>
                  </a:lnTo>
                  <a:lnTo>
                    <a:pt x="600" y="61"/>
                  </a:lnTo>
                  <a:lnTo>
                    <a:pt x="600" y="4"/>
                  </a:lnTo>
                  <a:lnTo>
                    <a:pt x="439" y="4"/>
                  </a:lnTo>
                  <a:lnTo>
                    <a:pt x="439" y="61"/>
                  </a:lnTo>
                  <a:lnTo>
                    <a:pt x="352" y="61"/>
                  </a:lnTo>
                  <a:lnTo>
                    <a:pt x="352" y="4"/>
                  </a:lnTo>
                  <a:lnTo>
                    <a:pt x="191" y="4"/>
                  </a:lnTo>
                  <a:lnTo>
                    <a:pt x="191" y="61"/>
                  </a:lnTo>
                  <a:lnTo>
                    <a:pt x="26" y="61"/>
                  </a:lnTo>
                  <a:lnTo>
                    <a:pt x="0" y="167"/>
                  </a:lnTo>
                  <a:lnTo>
                    <a:pt x="587" y="167"/>
                  </a:lnTo>
                  <a:lnTo>
                    <a:pt x="605" y="150"/>
                  </a:lnTo>
                  <a:lnTo>
                    <a:pt x="600" y="167"/>
                  </a:lnTo>
                  <a:close/>
                  <a:moveTo>
                    <a:pt x="1319" y="70"/>
                  </a:moveTo>
                  <a:lnTo>
                    <a:pt x="1332" y="154"/>
                  </a:lnTo>
                  <a:lnTo>
                    <a:pt x="1101" y="158"/>
                  </a:lnTo>
                  <a:lnTo>
                    <a:pt x="1101" y="70"/>
                  </a:lnTo>
                  <a:lnTo>
                    <a:pt x="1319" y="70"/>
                  </a:lnTo>
                  <a:close/>
                  <a:moveTo>
                    <a:pt x="949" y="8"/>
                  </a:moveTo>
                  <a:lnTo>
                    <a:pt x="1092" y="8"/>
                  </a:lnTo>
                  <a:lnTo>
                    <a:pt x="1092" y="154"/>
                  </a:lnTo>
                  <a:lnTo>
                    <a:pt x="949" y="154"/>
                  </a:lnTo>
                  <a:lnTo>
                    <a:pt x="949" y="8"/>
                  </a:lnTo>
                  <a:close/>
                  <a:moveTo>
                    <a:pt x="940" y="70"/>
                  </a:moveTo>
                  <a:lnTo>
                    <a:pt x="940" y="158"/>
                  </a:lnTo>
                  <a:lnTo>
                    <a:pt x="853" y="158"/>
                  </a:lnTo>
                  <a:lnTo>
                    <a:pt x="853" y="70"/>
                  </a:lnTo>
                  <a:lnTo>
                    <a:pt x="940" y="70"/>
                  </a:lnTo>
                  <a:close/>
                  <a:moveTo>
                    <a:pt x="696" y="8"/>
                  </a:moveTo>
                  <a:lnTo>
                    <a:pt x="844" y="8"/>
                  </a:lnTo>
                  <a:lnTo>
                    <a:pt x="844" y="154"/>
                  </a:lnTo>
                  <a:lnTo>
                    <a:pt x="696" y="154"/>
                  </a:lnTo>
                  <a:lnTo>
                    <a:pt x="696" y="8"/>
                  </a:lnTo>
                  <a:close/>
                  <a:moveTo>
                    <a:pt x="692" y="70"/>
                  </a:moveTo>
                  <a:lnTo>
                    <a:pt x="692" y="158"/>
                  </a:lnTo>
                  <a:lnTo>
                    <a:pt x="600" y="158"/>
                  </a:lnTo>
                  <a:lnTo>
                    <a:pt x="600" y="70"/>
                  </a:lnTo>
                  <a:lnTo>
                    <a:pt x="692" y="70"/>
                  </a:lnTo>
                  <a:close/>
                  <a:moveTo>
                    <a:pt x="448" y="13"/>
                  </a:moveTo>
                  <a:lnTo>
                    <a:pt x="592" y="13"/>
                  </a:lnTo>
                  <a:lnTo>
                    <a:pt x="592" y="158"/>
                  </a:lnTo>
                  <a:lnTo>
                    <a:pt x="587" y="158"/>
                  </a:lnTo>
                  <a:lnTo>
                    <a:pt x="448" y="158"/>
                  </a:lnTo>
                  <a:lnTo>
                    <a:pt x="448" y="13"/>
                  </a:lnTo>
                  <a:close/>
                  <a:moveTo>
                    <a:pt x="439" y="70"/>
                  </a:moveTo>
                  <a:lnTo>
                    <a:pt x="439" y="158"/>
                  </a:lnTo>
                  <a:lnTo>
                    <a:pt x="352" y="158"/>
                  </a:lnTo>
                  <a:lnTo>
                    <a:pt x="352" y="70"/>
                  </a:lnTo>
                  <a:lnTo>
                    <a:pt x="439" y="70"/>
                  </a:lnTo>
                  <a:close/>
                  <a:moveTo>
                    <a:pt x="196" y="13"/>
                  </a:moveTo>
                  <a:lnTo>
                    <a:pt x="344" y="13"/>
                  </a:lnTo>
                  <a:lnTo>
                    <a:pt x="344" y="158"/>
                  </a:lnTo>
                  <a:lnTo>
                    <a:pt x="196" y="158"/>
                  </a:lnTo>
                  <a:lnTo>
                    <a:pt x="196" y="13"/>
                  </a:lnTo>
                  <a:close/>
                  <a:moveTo>
                    <a:pt x="30" y="70"/>
                  </a:moveTo>
                  <a:lnTo>
                    <a:pt x="191" y="70"/>
                  </a:lnTo>
                  <a:lnTo>
                    <a:pt x="191" y="158"/>
                  </a:lnTo>
                  <a:lnTo>
                    <a:pt x="8" y="158"/>
                  </a:lnTo>
                  <a:lnTo>
                    <a:pt x="30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22">
              <a:extLst>
                <a:ext uri="{FF2B5EF4-FFF2-40B4-BE49-F238E27FC236}">
                  <a16:creationId xmlns:a16="http://schemas.microsoft.com/office/drawing/2014/main" id="{A1F5D619-3C4E-590B-B4A0-5884D8A0CEB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6713" y="4630738"/>
              <a:ext cx="103188" cy="176213"/>
            </a:xfrm>
            <a:custGeom>
              <a:avLst/>
              <a:gdLst>
                <a:gd name="T0" fmla="*/ 13 w 15"/>
                <a:gd name="T1" fmla="*/ 8 h 25"/>
                <a:gd name="T2" fmla="*/ 11 w 15"/>
                <a:gd name="T3" fmla="*/ 9 h 25"/>
                <a:gd name="T4" fmla="*/ 10 w 15"/>
                <a:gd name="T5" fmla="*/ 10 h 25"/>
                <a:gd name="T6" fmla="*/ 7 w 15"/>
                <a:gd name="T7" fmla="*/ 13 h 25"/>
                <a:gd name="T8" fmla="*/ 6 w 15"/>
                <a:gd name="T9" fmla="*/ 13 h 25"/>
                <a:gd name="T10" fmla="*/ 8 w 15"/>
                <a:gd name="T11" fmla="*/ 11 h 25"/>
                <a:gd name="T12" fmla="*/ 11 w 15"/>
                <a:gd name="T13" fmla="*/ 7 h 25"/>
                <a:gd name="T14" fmla="*/ 12 w 15"/>
                <a:gd name="T15" fmla="*/ 5 h 25"/>
                <a:gd name="T16" fmla="*/ 11 w 15"/>
                <a:gd name="T17" fmla="*/ 4 h 25"/>
                <a:gd name="T18" fmla="*/ 10 w 15"/>
                <a:gd name="T19" fmla="*/ 2 h 25"/>
                <a:gd name="T20" fmla="*/ 9 w 15"/>
                <a:gd name="T21" fmla="*/ 1 h 25"/>
                <a:gd name="T22" fmla="*/ 7 w 15"/>
                <a:gd name="T23" fmla="*/ 1 h 25"/>
                <a:gd name="T24" fmla="*/ 7 w 15"/>
                <a:gd name="T25" fmla="*/ 2 h 25"/>
                <a:gd name="T26" fmla="*/ 7 w 15"/>
                <a:gd name="T27" fmla="*/ 5 h 25"/>
                <a:gd name="T28" fmla="*/ 7 w 15"/>
                <a:gd name="T29" fmla="*/ 6 h 25"/>
                <a:gd name="T30" fmla="*/ 7 w 15"/>
                <a:gd name="T31" fmla="*/ 9 h 25"/>
                <a:gd name="T32" fmla="*/ 4 w 15"/>
                <a:gd name="T33" fmla="*/ 11 h 25"/>
                <a:gd name="T34" fmla="*/ 3 w 15"/>
                <a:gd name="T35" fmla="*/ 12 h 25"/>
                <a:gd name="T36" fmla="*/ 4 w 15"/>
                <a:gd name="T37" fmla="*/ 13 h 25"/>
                <a:gd name="T38" fmla="*/ 5 w 15"/>
                <a:gd name="T39" fmla="*/ 13 h 25"/>
                <a:gd name="T40" fmla="*/ 4 w 15"/>
                <a:gd name="T41" fmla="*/ 15 h 25"/>
                <a:gd name="T42" fmla="*/ 3 w 15"/>
                <a:gd name="T43" fmla="*/ 17 h 25"/>
                <a:gd name="T44" fmla="*/ 1 w 15"/>
                <a:gd name="T45" fmla="*/ 20 h 25"/>
                <a:gd name="T46" fmla="*/ 0 w 15"/>
                <a:gd name="T47" fmla="*/ 20 h 25"/>
                <a:gd name="T48" fmla="*/ 1 w 15"/>
                <a:gd name="T49" fmla="*/ 22 h 25"/>
                <a:gd name="T50" fmla="*/ 2 w 15"/>
                <a:gd name="T51" fmla="*/ 25 h 25"/>
                <a:gd name="T52" fmla="*/ 4 w 15"/>
                <a:gd name="T53" fmla="*/ 23 h 25"/>
                <a:gd name="T54" fmla="*/ 4 w 15"/>
                <a:gd name="T55" fmla="*/ 22 h 25"/>
                <a:gd name="T56" fmla="*/ 3 w 15"/>
                <a:gd name="T57" fmla="*/ 20 h 25"/>
                <a:gd name="T58" fmla="*/ 5 w 15"/>
                <a:gd name="T59" fmla="*/ 18 h 25"/>
                <a:gd name="T60" fmla="*/ 6 w 15"/>
                <a:gd name="T61" fmla="*/ 20 h 25"/>
                <a:gd name="T62" fmla="*/ 7 w 15"/>
                <a:gd name="T63" fmla="*/ 21 h 25"/>
                <a:gd name="T64" fmla="*/ 6 w 15"/>
                <a:gd name="T65" fmla="*/ 22 h 25"/>
                <a:gd name="T66" fmla="*/ 7 w 15"/>
                <a:gd name="T67" fmla="*/ 23 h 25"/>
                <a:gd name="T68" fmla="*/ 8 w 15"/>
                <a:gd name="T69" fmla="*/ 24 h 25"/>
                <a:gd name="T70" fmla="*/ 9 w 15"/>
                <a:gd name="T71" fmla="*/ 23 h 25"/>
                <a:gd name="T72" fmla="*/ 11 w 15"/>
                <a:gd name="T73" fmla="*/ 21 h 25"/>
                <a:gd name="T74" fmla="*/ 13 w 15"/>
                <a:gd name="T75" fmla="*/ 22 h 25"/>
                <a:gd name="T76" fmla="*/ 14 w 15"/>
                <a:gd name="T77" fmla="*/ 18 h 25"/>
                <a:gd name="T78" fmla="*/ 14 w 15"/>
                <a:gd name="T79" fmla="*/ 17 h 25"/>
                <a:gd name="T80" fmla="*/ 14 w 15"/>
                <a:gd name="T81" fmla="*/ 13 h 25"/>
                <a:gd name="T82" fmla="*/ 15 w 15"/>
                <a:gd name="T83" fmla="*/ 10 h 25"/>
                <a:gd name="T84" fmla="*/ 14 w 15"/>
                <a:gd name="T85" fmla="*/ 8 h 25"/>
                <a:gd name="T86" fmla="*/ 8 w 15"/>
                <a:gd name="T87" fmla="*/ 15 h 25"/>
                <a:gd name="T88" fmla="*/ 8 w 15"/>
                <a:gd name="T89" fmla="*/ 17 h 25"/>
                <a:gd name="T90" fmla="*/ 7 w 15"/>
                <a:gd name="T91" fmla="*/ 18 h 25"/>
                <a:gd name="T92" fmla="*/ 7 w 15"/>
                <a:gd name="T93" fmla="*/ 16 h 25"/>
                <a:gd name="T94" fmla="*/ 7 w 15"/>
                <a:gd name="T95" fmla="*/ 14 h 25"/>
                <a:gd name="T96" fmla="*/ 8 w 15"/>
                <a:gd name="T97" fmla="*/ 14 h 25"/>
                <a:gd name="T98" fmla="*/ 9 w 15"/>
                <a:gd name="T99" fmla="*/ 14 h 25"/>
                <a:gd name="T100" fmla="*/ 11 w 15"/>
                <a:gd name="T101" fmla="*/ 14 h 25"/>
                <a:gd name="T102" fmla="*/ 11 w 15"/>
                <a:gd name="T103" fmla="*/ 16 h 25"/>
                <a:gd name="T104" fmla="*/ 11 w 15"/>
                <a:gd name="T105" fmla="*/ 20 h 25"/>
                <a:gd name="T106" fmla="*/ 10 w 15"/>
                <a:gd name="T107" fmla="*/ 19 h 25"/>
                <a:gd name="T108" fmla="*/ 9 w 15"/>
                <a:gd name="T109" fmla="*/ 18 h 25"/>
                <a:gd name="T110" fmla="*/ 9 w 15"/>
                <a:gd name="T111" fmla="*/ 16 h 25"/>
                <a:gd name="T112" fmla="*/ 10 w 15"/>
                <a:gd name="T113" fmla="*/ 13 h 25"/>
                <a:gd name="T114" fmla="*/ 10 w 15"/>
                <a:gd name="T115" fmla="*/ 11 h 25"/>
                <a:gd name="T116" fmla="*/ 12 w 15"/>
                <a:gd name="T117" fmla="*/ 10 h 25"/>
                <a:gd name="T118" fmla="*/ 11 w 15"/>
                <a:gd name="T119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" h="25">
                  <a:moveTo>
                    <a:pt x="14" y="8"/>
                  </a:moveTo>
                  <a:cubicBezTo>
                    <a:pt x="14" y="8"/>
                    <a:pt x="13" y="8"/>
                    <a:pt x="13" y="8"/>
                  </a:cubicBezTo>
                  <a:cubicBezTo>
                    <a:pt x="13" y="8"/>
                    <a:pt x="12" y="8"/>
                    <a:pt x="12" y="8"/>
                  </a:cubicBezTo>
                  <a:cubicBezTo>
                    <a:pt x="12" y="8"/>
                    <a:pt x="11" y="8"/>
                    <a:pt x="11" y="9"/>
                  </a:cubicBezTo>
                  <a:cubicBezTo>
                    <a:pt x="11" y="9"/>
                    <a:pt x="11" y="9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9" y="11"/>
                    <a:pt x="8" y="12"/>
                    <a:pt x="7" y="13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7" y="14"/>
                    <a:pt x="7" y="13"/>
                    <a:pt x="6" y="13"/>
                  </a:cubicBezTo>
                  <a:cubicBezTo>
                    <a:pt x="7" y="13"/>
                    <a:pt x="7" y="12"/>
                    <a:pt x="7" y="12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10" y="8"/>
                    <a:pt x="11" y="7"/>
                  </a:cubicBezTo>
                  <a:cubicBezTo>
                    <a:pt x="11" y="7"/>
                    <a:pt x="12" y="7"/>
                    <a:pt x="12" y="6"/>
                  </a:cubicBezTo>
                  <a:cubicBezTo>
                    <a:pt x="12" y="6"/>
                    <a:pt x="12" y="6"/>
                    <a:pt x="12" y="5"/>
                  </a:cubicBezTo>
                  <a:cubicBezTo>
                    <a:pt x="11" y="5"/>
                    <a:pt x="11" y="6"/>
                    <a:pt x="10" y="5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4" y="11"/>
                    <a:pt x="4" y="11"/>
                  </a:cubicBezTo>
                  <a:cubicBezTo>
                    <a:pt x="4" y="11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3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4" y="16"/>
                    <a:pt x="4" y="17"/>
                    <a:pt x="3" y="17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2" y="19"/>
                    <a:pt x="2" y="19"/>
                    <a:pt x="1" y="20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2" y="24"/>
                    <a:pt x="2" y="24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4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4" y="22"/>
                  </a:cubicBezTo>
                  <a:cubicBezTo>
                    <a:pt x="3" y="22"/>
                    <a:pt x="2" y="22"/>
                    <a:pt x="2" y="21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5" y="19"/>
                    <a:pt x="5" y="18"/>
                    <a:pt x="5" y="18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6" y="19"/>
                    <a:pt x="5" y="19"/>
                    <a:pt x="6" y="20"/>
                  </a:cubicBezTo>
                  <a:cubicBezTo>
                    <a:pt x="6" y="20"/>
                    <a:pt x="6" y="19"/>
                    <a:pt x="6" y="19"/>
                  </a:cubicBezTo>
                  <a:cubicBezTo>
                    <a:pt x="7" y="19"/>
                    <a:pt x="7" y="21"/>
                    <a:pt x="7" y="21"/>
                  </a:cubicBezTo>
                  <a:cubicBezTo>
                    <a:pt x="6" y="21"/>
                    <a:pt x="6" y="21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7" y="22"/>
                    <a:pt x="7" y="22"/>
                  </a:cubicBezTo>
                  <a:cubicBezTo>
                    <a:pt x="7" y="22"/>
                    <a:pt x="7" y="23"/>
                    <a:pt x="7" y="23"/>
                  </a:cubicBezTo>
                  <a:cubicBezTo>
                    <a:pt x="7" y="23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2"/>
                    <a:pt x="9" y="21"/>
                    <a:pt x="9" y="20"/>
                  </a:cubicBezTo>
                  <a:cubicBezTo>
                    <a:pt x="10" y="20"/>
                    <a:pt x="10" y="21"/>
                    <a:pt x="11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1"/>
                    <a:pt x="14" y="21"/>
                    <a:pt x="14" y="20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4" y="18"/>
                    <a:pt x="14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5"/>
                    <a:pt x="14" y="15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9"/>
                    <a:pt x="14" y="9"/>
                  </a:cubicBezTo>
                  <a:cubicBezTo>
                    <a:pt x="14" y="9"/>
                    <a:pt x="14" y="9"/>
                    <a:pt x="14" y="8"/>
                  </a:cubicBezTo>
                  <a:close/>
                  <a:moveTo>
                    <a:pt x="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7"/>
                  </a:cubicBezTo>
                  <a:cubicBezTo>
                    <a:pt x="8" y="17"/>
                    <a:pt x="8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5"/>
                    <a:pt x="7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8" y="13"/>
                    <a:pt x="8" y="14"/>
                    <a:pt x="9" y="14"/>
                  </a:cubicBezTo>
                  <a:cubicBezTo>
                    <a:pt x="8" y="14"/>
                    <a:pt x="8" y="14"/>
                    <a:pt x="8" y="15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6"/>
                    <a:pt x="11" y="16"/>
                    <a:pt x="11" y="17"/>
                  </a:cubicBezTo>
                  <a:cubicBezTo>
                    <a:pt x="11" y="18"/>
                    <a:pt x="11" y="19"/>
                    <a:pt x="11" y="20"/>
                  </a:cubicBezTo>
                  <a:cubicBezTo>
                    <a:pt x="11" y="20"/>
                    <a:pt x="10" y="20"/>
                    <a:pt x="9" y="20"/>
                  </a:cubicBezTo>
                  <a:cubicBezTo>
                    <a:pt x="9" y="20"/>
                    <a:pt x="10" y="19"/>
                    <a:pt x="10" y="19"/>
                  </a:cubicBezTo>
                  <a:cubicBezTo>
                    <a:pt x="10" y="18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4"/>
                    <a:pt x="11" y="13"/>
                    <a:pt x="10" y="13"/>
                  </a:cubicBezTo>
                  <a:cubicBezTo>
                    <a:pt x="10" y="13"/>
                    <a:pt x="10" y="12"/>
                    <a:pt x="9" y="12"/>
                  </a:cubicBezTo>
                  <a:cubicBezTo>
                    <a:pt x="9" y="12"/>
                    <a:pt x="10" y="11"/>
                    <a:pt x="10" y="11"/>
                  </a:cubicBezTo>
                  <a:cubicBezTo>
                    <a:pt x="11" y="11"/>
                    <a:pt x="11" y="10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1"/>
                    <a:pt x="11" y="12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23">
              <a:extLst>
                <a:ext uri="{FF2B5EF4-FFF2-40B4-BE49-F238E27FC236}">
                  <a16:creationId xmlns:a16="http://schemas.microsoft.com/office/drawing/2014/main" id="{5F4876C3-FB1B-15CD-CB87-169D2BA34F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0463" y="4652963"/>
              <a:ext cx="90488" cy="125413"/>
            </a:xfrm>
            <a:custGeom>
              <a:avLst/>
              <a:gdLst>
                <a:gd name="T0" fmla="*/ 11 w 13"/>
                <a:gd name="T1" fmla="*/ 7 h 18"/>
                <a:gd name="T2" fmla="*/ 13 w 13"/>
                <a:gd name="T3" fmla="*/ 6 h 18"/>
                <a:gd name="T4" fmla="*/ 13 w 13"/>
                <a:gd name="T5" fmla="*/ 5 h 18"/>
                <a:gd name="T6" fmla="*/ 12 w 13"/>
                <a:gd name="T7" fmla="*/ 5 h 18"/>
                <a:gd name="T8" fmla="*/ 11 w 13"/>
                <a:gd name="T9" fmla="*/ 5 h 18"/>
                <a:gd name="T10" fmla="*/ 11 w 13"/>
                <a:gd name="T11" fmla="*/ 5 h 18"/>
                <a:gd name="T12" fmla="*/ 11 w 13"/>
                <a:gd name="T13" fmla="*/ 6 h 18"/>
                <a:gd name="T14" fmla="*/ 10 w 13"/>
                <a:gd name="T15" fmla="*/ 6 h 18"/>
                <a:gd name="T16" fmla="*/ 9 w 13"/>
                <a:gd name="T17" fmla="*/ 7 h 18"/>
                <a:gd name="T18" fmla="*/ 8 w 13"/>
                <a:gd name="T19" fmla="*/ 7 h 18"/>
                <a:gd name="T20" fmla="*/ 8 w 13"/>
                <a:gd name="T21" fmla="*/ 5 h 18"/>
                <a:gd name="T22" fmla="*/ 8 w 13"/>
                <a:gd name="T23" fmla="*/ 4 h 18"/>
                <a:gd name="T24" fmla="*/ 9 w 13"/>
                <a:gd name="T25" fmla="*/ 3 h 18"/>
                <a:gd name="T26" fmla="*/ 9 w 13"/>
                <a:gd name="T27" fmla="*/ 2 h 18"/>
                <a:gd name="T28" fmla="*/ 9 w 13"/>
                <a:gd name="T29" fmla="*/ 1 h 18"/>
                <a:gd name="T30" fmla="*/ 8 w 13"/>
                <a:gd name="T31" fmla="*/ 1 h 18"/>
                <a:gd name="T32" fmla="*/ 7 w 13"/>
                <a:gd name="T33" fmla="*/ 0 h 18"/>
                <a:gd name="T34" fmla="*/ 6 w 13"/>
                <a:gd name="T35" fmla="*/ 1 h 18"/>
                <a:gd name="T36" fmla="*/ 7 w 13"/>
                <a:gd name="T37" fmla="*/ 2 h 18"/>
                <a:gd name="T38" fmla="*/ 6 w 13"/>
                <a:gd name="T39" fmla="*/ 5 h 18"/>
                <a:gd name="T40" fmla="*/ 6 w 13"/>
                <a:gd name="T41" fmla="*/ 7 h 18"/>
                <a:gd name="T42" fmla="*/ 6 w 13"/>
                <a:gd name="T43" fmla="*/ 8 h 18"/>
                <a:gd name="T44" fmla="*/ 6 w 13"/>
                <a:gd name="T45" fmla="*/ 8 h 18"/>
                <a:gd name="T46" fmla="*/ 5 w 13"/>
                <a:gd name="T47" fmla="*/ 9 h 18"/>
                <a:gd name="T48" fmla="*/ 2 w 13"/>
                <a:gd name="T49" fmla="*/ 9 h 18"/>
                <a:gd name="T50" fmla="*/ 2 w 13"/>
                <a:gd name="T51" fmla="*/ 10 h 18"/>
                <a:gd name="T52" fmla="*/ 1 w 13"/>
                <a:gd name="T53" fmla="*/ 10 h 18"/>
                <a:gd name="T54" fmla="*/ 1 w 13"/>
                <a:gd name="T55" fmla="*/ 10 h 18"/>
                <a:gd name="T56" fmla="*/ 2 w 13"/>
                <a:gd name="T57" fmla="*/ 12 h 18"/>
                <a:gd name="T58" fmla="*/ 2 w 13"/>
                <a:gd name="T59" fmla="*/ 12 h 18"/>
                <a:gd name="T60" fmla="*/ 3 w 13"/>
                <a:gd name="T61" fmla="*/ 12 h 18"/>
                <a:gd name="T62" fmla="*/ 3 w 13"/>
                <a:gd name="T63" fmla="*/ 11 h 18"/>
                <a:gd name="T64" fmla="*/ 5 w 13"/>
                <a:gd name="T65" fmla="*/ 10 h 18"/>
                <a:gd name="T66" fmla="*/ 6 w 13"/>
                <a:gd name="T67" fmla="*/ 9 h 18"/>
                <a:gd name="T68" fmla="*/ 6 w 13"/>
                <a:gd name="T69" fmla="*/ 10 h 18"/>
                <a:gd name="T70" fmla="*/ 6 w 13"/>
                <a:gd name="T71" fmla="*/ 11 h 18"/>
                <a:gd name="T72" fmla="*/ 6 w 13"/>
                <a:gd name="T73" fmla="*/ 11 h 18"/>
                <a:gd name="T74" fmla="*/ 4 w 13"/>
                <a:gd name="T75" fmla="*/ 14 h 18"/>
                <a:gd name="T76" fmla="*/ 2 w 13"/>
                <a:gd name="T77" fmla="*/ 16 h 18"/>
                <a:gd name="T78" fmla="*/ 1 w 13"/>
                <a:gd name="T79" fmla="*/ 16 h 18"/>
                <a:gd name="T80" fmla="*/ 0 w 13"/>
                <a:gd name="T81" fmla="*/ 17 h 18"/>
                <a:gd name="T82" fmla="*/ 2 w 13"/>
                <a:gd name="T83" fmla="*/ 17 h 18"/>
                <a:gd name="T84" fmla="*/ 2 w 13"/>
                <a:gd name="T85" fmla="*/ 17 h 18"/>
                <a:gd name="T86" fmla="*/ 4 w 13"/>
                <a:gd name="T87" fmla="*/ 16 h 18"/>
                <a:gd name="T88" fmla="*/ 5 w 13"/>
                <a:gd name="T89" fmla="*/ 15 h 18"/>
                <a:gd name="T90" fmla="*/ 6 w 13"/>
                <a:gd name="T91" fmla="*/ 14 h 18"/>
                <a:gd name="T92" fmla="*/ 7 w 13"/>
                <a:gd name="T93" fmla="*/ 12 h 18"/>
                <a:gd name="T94" fmla="*/ 7 w 13"/>
                <a:gd name="T95" fmla="*/ 11 h 18"/>
                <a:gd name="T96" fmla="*/ 8 w 13"/>
                <a:gd name="T97" fmla="*/ 8 h 18"/>
                <a:gd name="T98" fmla="*/ 9 w 13"/>
                <a:gd name="T99" fmla="*/ 8 h 18"/>
                <a:gd name="T100" fmla="*/ 11 w 13"/>
                <a:gd name="T10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" h="18">
                  <a:moveTo>
                    <a:pt x="11" y="7"/>
                  </a:moveTo>
                  <a:cubicBezTo>
                    <a:pt x="12" y="7"/>
                    <a:pt x="12" y="7"/>
                    <a:pt x="13" y="6"/>
                  </a:cubicBezTo>
                  <a:cubicBezTo>
                    <a:pt x="13" y="6"/>
                    <a:pt x="13" y="6"/>
                    <a:pt x="13" y="5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1" y="5"/>
                    <a:pt x="11" y="6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9" y="4"/>
                    <a:pt x="8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6" y="1"/>
                    <a:pt x="6" y="1"/>
                  </a:cubicBezTo>
                  <a:cubicBezTo>
                    <a:pt x="6" y="1"/>
                    <a:pt x="6" y="2"/>
                    <a:pt x="7" y="2"/>
                  </a:cubicBezTo>
                  <a:cubicBezTo>
                    <a:pt x="7" y="3"/>
                    <a:pt x="7" y="4"/>
                    <a:pt x="6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7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4" y="9"/>
                    <a:pt x="3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1"/>
                  </a:cubicBezTo>
                  <a:cubicBezTo>
                    <a:pt x="4" y="11"/>
                    <a:pt x="5" y="11"/>
                    <a:pt x="5" y="10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3"/>
                    <a:pt x="4" y="14"/>
                    <a:pt x="4" y="14"/>
                  </a:cubicBezTo>
                  <a:cubicBezTo>
                    <a:pt x="3" y="15"/>
                    <a:pt x="3" y="15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1" y="18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7"/>
                    <a:pt x="4" y="16"/>
                    <a:pt x="4" y="16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5" y="15"/>
                    <a:pt x="6" y="15"/>
                    <a:pt x="6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8"/>
                    <a:pt x="10" y="7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24">
              <a:extLst>
                <a:ext uri="{FF2B5EF4-FFF2-40B4-BE49-F238E27FC236}">
                  <a16:creationId xmlns:a16="http://schemas.microsoft.com/office/drawing/2014/main" id="{B3F1207B-3C58-C688-992D-22CC5C2C0A8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16025" y="4714875"/>
              <a:ext cx="55563" cy="49213"/>
            </a:xfrm>
            <a:custGeom>
              <a:avLst/>
              <a:gdLst>
                <a:gd name="T0" fmla="*/ 5 w 8"/>
                <a:gd name="T1" fmla="*/ 5 h 7"/>
                <a:gd name="T2" fmla="*/ 4 w 8"/>
                <a:gd name="T3" fmla="*/ 3 h 7"/>
                <a:gd name="T4" fmla="*/ 3 w 8"/>
                <a:gd name="T5" fmla="*/ 3 h 7"/>
                <a:gd name="T6" fmla="*/ 2 w 8"/>
                <a:gd name="T7" fmla="*/ 2 h 7"/>
                <a:gd name="T8" fmla="*/ 2 w 8"/>
                <a:gd name="T9" fmla="*/ 2 h 7"/>
                <a:gd name="T10" fmla="*/ 1 w 8"/>
                <a:gd name="T11" fmla="*/ 1 h 7"/>
                <a:gd name="T12" fmla="*/ 0 w 8"/>
                <a:gd name="T13" fmla="*/ 0 h 7"/>
                <a:gd name="T14" fmla="*/ 1 w 8"/>
                <a:gd name="T15" fmla="*/ 1 h 7"/>
                <a:gd name="T16" fmla="*/ 1 w 8"/>
                <a:gd name="T17" fmla="*/ 3 h 7"/>
                <a:gd name="T18" fmla="*/ 2 w 8"/>
                <a:gd name="T19" fmla="*/ 4 h 7"/>
                <a:gd name="T20" fmla="*/ 3 w 8"/>
                <a:gd name="T21" fmla="*/ 5 h 7"/>
                <a:gd name="T22" fmla="*/ 3 w 8"/>
                <a:gd name="T23" fmla="*/ 6 h 7"/>
                <a:gd name="T24" fmla="*/ 5 w 8"/>
                <a:gd name="T25" fmla="*/ 7 h 7"/>
                <a:gd name="T26" fmla="*/ 6 w 8"/>
                <a:gd name="T27" fmla="*/ 7 h 7"/>
                <a:gd name="T28" fmla="*/ 6 w 8"/>
                <a:gd name="T29" fmla="*/ 7 h 7"/>
                <a:gd name="T30" fmla="*/ 7 w 8"/>
                <a:gd name="T31" fmla="*/ 6 h 7"/>
                <a:gd name="T32" fmla="*/ 8 w 8"/>
                <a:gd name="T33" fmla="*/ 6 h 7"/>
                <a:gd name="T34" fmla="*/ 6 w 8"/>
                <a:gd name="T35" fmla="*/ 5 h 7"/>
                <a:gd name="T36" fmla="*/ 5 w 8"/>
                <a:gd name="T3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7">
                  <a:moveTo>
                    <a:pt x="5" y="5"/>
                  </a:moveTo>
                  <a:cubicBezTo>
                    <a:pt x="5" y="4"/>
                    <a:pt x="4" y="4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4"/>
                    <a:pt x="2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7" y="7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6" y="5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25">
              <a:extLst>
                <a:ext uri="{FF2B5EF4-FFF2-40B4-BE49-F238E27FC236}">
                  <a16:creationId xmlns:a16="http://schemas.microsoft.com/office/drawing/2014/main" id="{3B49C6DB-E255-DC5C-A6FF-7DBF8EE15F8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62100" y="4638675"/>
              <a:ext cx="96838" cy="168275"/>
            </a:xfrm>
            <a:custGeom>
              <a:avLst/>
              <a:gdLst>
                <a:gd name="T0" fmla="*/ 12 w 14"/>
                <a:gd name="T1" fmla="*/ 5 h 24"/>
                <a:gd name="T2" fmla="*/ 14 w 14"/>
                <a:gd name="T3" fmla="*/ 2 h 24"/>
                <a:gd name="T4" fmla="*/ 13 w 14"/>
                <a:gd name="T5" fmla="*/ 1 h 24"/>
                <a:gd name="T6" fmla="*/ 11 w 14"/>
                <a:gd name="T7" fmla="*/ 4 h 24"/>
                <a:gd name="T8" fmla="*/ 10 w 14"/>
                <a:gd name="T9" fmla="*/ 5 h 24"/>
                <a:gd name="T10" fmla="*/ 9 w 14"/>
                <a:gd name="T11" fmla="*/ 7 h 24"/>
                <a:gd name="T12" fmla="*/ 10 w 14"/>
                <a:gd name="T13" fmla="*/ 9 h 24"/>
                <a:gd name="T14" fmla="*/ 8 w 14"/>
                <a:gd name="T15" fmla="*/ 6 h 24"/>
                <a:gd name="T16" fmla="*/ 9 w 14"/>
                <a:gd name="T17" fmla="*/ 3 h 24"/>
                <a:gd name="T18" fmla="*/ 9 w 14"/>
                <a:gd name="T19" fmla="*/ 0 h 24"/>
                <a:gd name="T20" fmla="*/ 7 w 14"/>
                <a:gd name="T21" fmla="*/ 2 h 24"/>
                <a:gd name="T22" fmla="*/ 5 w 14"/>
                <a:gd name="T23" fmla="*/ 5 h 24"/>
                <a:gd name="T24" fmla="*/ 3 w 14"/>
                <a:gd name="T25" fmla="*/ 6 h 24"/>
                <a:gd name="T26" fmla="*/ 4 w 14"/>
                <a:gd name="T27" fmla="*/ 8 h 24"/>
                <a:gd name="T28" fmla="*/ 2 w 14"/>
                <a:gd name="T29" fmla="*/ 8 h 24"/>
                <a:gd name="T30" fmla="*/ 2 w 14"/>
                <a:gd name="T31" fmla="*/ 11 h 24"/>
                <a:gd name="T32" fmla="*/ 4 w 14"/>
                <a:gd name="T33" fmla="*/ 11 h 24"/>
                <a:gd name="T34" fmla="*/ 5 w 14"/>
                <a:gd name="T35" fmla="*/ 9 h 24"/>
                <a:gd name="T36" fmla="*/ 5 w 14"/>
                <a:gd name="T37" fmla="*/ 11 h 24"/>
                <a:gd name="T38" fmla="*/ 9 w 14"/>
                <a:gd name="T39" fmla="*/ 9 h 24"/>
                <a:gd name="T40" fmla="*/ 7 w 14"/>
                <a:gd name="T41" fmla="*/ 12 h 24"/>
                <a:gd name="T42" fmla="*/ 4 w 14"/>
                <a:gd name="T43" fmla="*/ 13 h 24"/>
                <a:gd name="T44" fmla="*/ 5 w 14"/>
                <a:gd name="T45" fmla="*/ 14 h 24"/>
                <a:gd name="T46" fmla="*/ 9 w 14"/>
                <a:gd name="T47" fmla="*/ 11 h 24"/>
                <a:gd name="T48" fmla="*/ 8 w 14"/>
                <a:gd name="T49" fmla="*/ 15 h 24"/>
                <a:gd name="T50" fmla="*/ 6 w 14"/>
                <a:gd name="T51" fmla="*/ 18 h 24"/>
                <a:gd name="T52" fmla="*/ 4 w 14"/>
                <a:gd name="T53" fmla="*/ 20 h 24"/>
                <a:gd name="T54" fmla="*/ 0 w 14"/>
                <a:gd name="T55" fmla="*/ 22 h 24"/>
                <a:gd name="T56" fmla="*/ 4 w 14"/>
                <a:gd name="T57" fmla="*/ 21 h 24"/>
                <a:gd name="T58" fmla="*/ 8 w 14"/>
                <a:gd name="T59" fmla="*/ 18 h 24"/>
                <a:gd name="T60" fmla="*/ 8 w 14"/>
                <a:gd name="T61" fmla="*/ 22 h 24"/>
                <a:gd name="T62" fmla="*/ 6 w 14"/>
                <a:gd name="T63" fmla="*/ 23 h 24"/>
                <a:gd name="T64" fmla="*/ 9 w 14"/>
                <a:gd name="T65" fmla="*/ 23 h 24"/>
                <a:gd name="T66" fmla="*/ 11 w 14"/>
                <a:gd name="T67" fmla="*/ 21 h 24"/>
                <a:gd name="T68" fmla="*/ 9 w 14"/>
                <a:gd name="T69" fmla="*/ 18 h 24"/>
                <a:gd name="T70" fmla="*/ 11 w 14"/>
                <a:gd name="T71" fmla="*/ 17 h 24"/>
                <a:gd name="T72" fmla="*/ 9 w 14"/>
                <a:gd name="T73" fmla="*/ 14 h 24"/>
                <a:gd name="T74" fmla="*/ 14 w 14"/>
                <a:gd name="T75" fmla="*/ 9 h 24"/>
                <a:gd name="T76" fmla="*/ 11 w 14"/>
                <a:gd name="T77" fmla="*/ 9 h 24"/>
                <a:gd name="T78" fmla="*/ 12 w 14"/>
                <a:gd name="T79" fmla="*/ 6 h 24"/>
                <a:gd name="T80" fmla="*/ 5 w 14"/>
                <a:gd name="T81" fmla="*/ 6 h 24"/>
                <a:gd name="T82" fmla="*/ 7 w 14"/>
                <a:gd name="T83" fmla="*/ 8 h 24"/>
                <a:gd name="T84" fmla="*/ 7 w 14"/>
                <a:gd name="T8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" h="24"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3" y="4"/>
                    <a:pt x="13" y="3"/>
                  </a:cubicBezTo>
                  <a:cubicBezTo>
                    <a:pt x="13" y="3"/>
                    <a:pt x="13" y="3"/>
                    <a:pt x="14" y="3"/>
                  </a:cubicBezTo>
                  <a:cubicBezTo>
                    <a:pt x="14" y="3"/>
                    <a:pt x="14" y="2"/>
                    <a:pt x="14" y="2"/>
                  </a:cubicBezTo>
                  <a:cubicBezTo>
                    <a:pt x="14" y="2"/>
                    <a:pt x="14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4"/>
                    <a:pt x="11" y="4"/>
                  </a:cubicBezTo>
                  <a:cubicBezTo>
                    <a:pt x="11" y="5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9" y="5"/>
                    <a:pt x="9" y="5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9"/>
                    <a:pt x="9" y="9"/>
                    <a:pt x="8" y="9"/>
                  </a:cubicBezTo>
                  <a:cubicBezTo>
                    <a:pt x="8" y="8"/>
                    <a:pt x="7" y="7"/>
                    <a:pt x="8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9" y="6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3"/>
                  </a:cubicBezTo>
                  <a:cubicBezTo>
                    <a:pt x="9" y="3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0" y="1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4" y="12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6" y="8"/>
                    <a:pt x="6" y="9"/>
                    <a:pt x="6" y="9"/>
                  </a:cubicBezTo>
                  <a:cubicBezTo>
                    <a:pt x="6" y="10"/>
                    <a:pt x="5" y="10"/>
                    <a:pt x="5" y="11"/>
                  </a:cubicBezTo>
                  <a:cubicBezTo>
                    <a:pt x="5" y="11"/>
                    <a:pt x="6" y="10"/>
                    <a:pt x="6" y="10"/>
                  </a:cubicBezTo>
                  <a:cubicBezTo>
                    <a:pt x="6" y="10"/>
                    <a:pt x="6" y="9"/>
                    <a:pt x="7" y="9"/>
                  </a:cubicBezTo>
                  <a:cubicBezTo>
                    <a:pt x="7" y="10"/>
                    <a:pt x="8" y="10"/>
                    <a:pt x="9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1"/>
                    <a:pt x="7" y="11"/>
                    <a:pt x="7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6" y="12"/>
                    <a:pt x="5" y="13"/>
                    <a:pt x="5" y="13"/>
                  </a:cubicBezTo>
                  <a:cubicBezTo>
                    <a:pt x="5" y="13"/>
                    <a:pt x="5" y="13"/>
                    <a:pt x="4" y="13"/>
                  </a:cubicBezTo>
                  <a:cubicBezTo>
                    <a:pt x="4" y="13"/>
                    <a:pt x="3" y="14"/>
                    <a:pt x="3" y="14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5" y="15"/>
                    <a:pt x="5" y="14"/>
                    <a:pt x="5" y="14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7" y="13"/>
                    <a:pt x="7" y="13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9" y="13"/>
                    <a:pt x="9" y="14"/>
                    <a:pt x="7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7" y="17"/>
                    <a:pt x="7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5" y="18"/>
                    <a:pt x="5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21"/>
                    <a:pt x="0" y="21"/>
                    <a:pt x="0" y="22"/>
                  </a:cubicBezTo>
                  <a:cubicBezTo>
                    <a:pt x="1" y="23"/>
                    <a:pt x="2" y="22"/>
                    <a:pt x="3" y="23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4" y="22"/>
                    <a:pt x="4" y="22"/>
                    <a:pt x="4" y="21"/>
                  </a:cubicBezTo>
                  <a:cubicBezTo>
                    <a:pt x="5" y="21"/>
                    <a:pt x="6" y="20"/>
                    <a:pt x="6" y="20"/>
                  </a:cubicBezTo>
                  <a:cubicBezTo>
                    <a:pt x="6" y="19"/>
                    <a:pt x="7" y="19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8" y="19"/>
                    <a:pt x="8" y="20"/>
                  </a:cubicBezTo>
                  <a:cubicBezTo>
                    <a:pt x="8" y="21"/>
                    <a:pt x="9" y="21"/>
                    <a:pt x="9" y="21"/>
                  </a:cubicBezTo>
                  <a:cubicBezTo>
                    <a:pt x="9" y="22"/>
                    <a:pt x="8" y="21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4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2" y="22"/>
                    <a:pt x="11" y="22"/>
                    <a:pt x="11" y="21"/>
                  </a:cubicBezTo>
                  <a:cubicBezTo>
                    <a:pt x="10" y="21"/>
                    <a:pt x="10" y="20"/>
                    <a:pt x="10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9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7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1" y="15"/>
                    <a:pt x="11" y="15"/>
                  </a:cubicBezTo>
                  <a:cubicBezTo>
                    <a:pt x="11" y="14"/>
                    <a:pt x="10" y="14"/>
                    <a:pt x="9" y="14"/>
                  </a:cubicBezTo>
                  <a:cubicBezTo>
                    <a:pt x="10" y="13"/>
                    <a:pt x="10" y="12"/>
                    <a:pt x="11" y="12"/>
                  </a:cubicBezTo>
                  <a:cubicBezTo>
                    <a:pt x="11" y="12"/>
                    <a:pt x="12" y="12"/>
                    <a:pt x="12" y="11"/>
                  </a:cubicBezTo>
                  <a:cubicBezTo>
                    <a:pt x="13" y="11"/>
                    <a:pt x="13" y="9"/>
                    <a:pt x="14" y="9"/>
                  </a:cubicBezTo>
                  <a:cubicBezTo>
                    <a:pt x="13" y="9"/>
                    <a:pt x="14" y="9"/>
                    <a:pt x="14" y="8"/>
                  </a:cubicBezTo>
                  <a:cubicBezTo>
                    <a:pt x="14" y="8"/>
                    <a:pt x="13" y="8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1" y="7"/>
                    <a:pt x="12" y="6"/>
                  </a:cubicBezTo>
                  <a:close/>
                  <a:moveTo>
                    <a:pt x="5" y="8"/>
                  </a:moveTo>
                  <a:cubicBezTo>
                    <a:pt x="4" y="7"/>
                    <a:pt x="4" y="7"/>
                    <a:pt x="4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7"/>
                    <a:pt x="5" y="7"/>
                    <a:pt x="5" y="8"/>
                  </a:cubicBezTo>
                  <a:close/>
                  <a:moveTo>
                    <a:pt x="7" y="8"/>
                  </a:moveTo>
                  <a:cubicBezTo>
                    <a:pt x="6" y="8"/>
                    <a:pt x="6" y="8"/>
                    <a:pt x="5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7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26">
              <a:extLst>
                <a:ext uri="{FF2B5EF4-FFF2-40B4-BE49-F238E27FC236}">
                  <a16:creationId xmlns:a16="http://schemas.microsoft.com/office/drawing/2014/main" id="{279ABA74-C33B-BBAE-F718-9BA4D983D9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55750" y="4737100"/>
              <a:ext cx="20638" cy="34925"/>
            </a:xfrm>
            <a:custGeom>
              <a:avLst/>
              <a:gdLst>
                <a:gd name="T0" fmla="*/ 3 w 3"/>
                <a:gd name="T1" fmla="*/ 4 h 5"/>
                <a:gd name="T2" fmla="*/ 3 w 3"/>
                <a:gd name="T3" fmla="*/ 2 h 5"/>
                <a:gd name="T4" fmla="*/ 3 w 3"/>
                <a:gd name="T5" fmla="*/ 1 h 5"/>
                <a:gd name="T6" fmla="*/ 1 w 3"/>
                <a:gd name="T7" fmla="*/ 0 h 5"/>
                <a:gd name="T8" fmla="*/ 1 w 3"/>
                <a:gd name="T9" fmla="*/ 1 h 5"/>
                <a:gd name="T10" fmla="*/ 1 w 3"/>
                <a:gd name="T11" fmla="*/ 3 h 5"/>
                <a:gd name="T12" fmla="*/ 1 w 3"/>
                <a:gd name="T13" fmla="*/ 3 h 5"/>
                <a:gd name="T14" fmla="*/ 1 w 3"/>
                <a:gd name="T15" fmla="*/ 4 h 5"/>
                <a:gd name="T16" fmla="*/ 0 w 3"/>
                <a:gd name="T17" fmla="*/ 4 h 5"/>
                <a:gd name="T18" fmla="*/ 0 w 3"/>
                <a:gd name="T19" fmla="*/ 5 h 5"/>
                <a:gd name="T20" fmla="*/ 1 w 3"/>
                <a:gd name="T21" fmla="*/ 5 h 5"/>
                <a:gd name="T22" fmla="*/ 3 w 3"/>
                <a:gd name="T23" fmla="*/ 5 h 5"/>
                <a:gd name="T24" fmla="*/ 3 w 3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27">
              <a:extLst>
                <a:ext uri="{FF2B5EF4-FFF2-40B4-BE49-F238E27FC236}">
                  <a16:creationId xmlns:a16="http://schemas.microsoft.com/office/drawing/2014/main" id="{5A01017C-7C71-854C-BCC9-F5ED838627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8038" y="4652963"/>
              <a:ext cx="20638" cy="20638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3 w 3"/>
                <a:gd name="T5" fmla="*/ 1 h 3"/>
                <a:gd name="T6" fmla="*/ 2 w 3"/>
                <a:gd name="T7" fmla="*/ 0 h 3"/>
                <a:gd name="T8" fmla="*/ 0 w 3"/>
                <a:gd name="T9" fmla="*/ 1 h 3"/>
                <a:gd name="T10" fmla="*/ 1 w 3"/>
                <a:gd name="T11" fmla="*/ 2 h 3"/>
                <a:gd name="T12" fmla="*/ 1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28">
              <a:extLst>
                <a:ext uri="{FF2B5EF4-FFF2-40B4-BE49-F238E27FC236}">
                  <a16:creationId xmlns:a16="http://schemas.microsoft.com/office/drawing/2014/main" id="{A2ED78E2-28A5-E6CD-8ECE-16275D1868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1050" y="4667250"/>
              <a:ext cx="69850" cy="41275"/>
            </a:xfrm>
            <a:custGeom>
              <a:avLst/>
              <a:gdLst>
                <a:gd name="T0" fmla="*/ 1 w 10"/>
                <a:gd name="T1" fmla="*/ 6 h 6"/>
                <a:gd name="T2" fmla="*/ 3 w 10"/>
                <a:gd name="T3" fmla="*/ 6 h 6"/>
                <a:gd name="T4" fmla="*/ 3 w 10"/>
                <a:gd name="T5" fmla="*/ 5 h 6"/>
                <a:gd name="T6" fmla="*/ 4 w 10"/>
                <a:gd name="T7" fmla="*/ 5 h 6"/>
                <a:gd name="T8" fmla="*/ 5 w 10"/>
                <a:gd name="T9" fmla="*/ 4 h 6"/>
                <a:gd name="T10" fmla="*/ 6 w 10"/>
                <a:gd name="T11" fmla="*/ 3 h 6"/>
                <a:gd name="T12" fmla="*/ 7 w 10"/>
                <a:gd name="T13" fmla="*/ 2 h 6"/>
                <a:gd name="T14" fmla="*/ 10 w 10"/>
                <a:gd name="T15" fmla="*/ 0 h 6"/>
                <a:gd name="T16" fmla="*/ 9 w 10"/>
                <a:gd name="T17" fmla="*/ 0 h 6"/>
                <a:gd name="T18" fmla="*/ 9 w 10"/>
                <a:gd name="T19" fmla="*/ 0 h 6"/>
                <a:gd name="T20" fmla="*/ 7 w 10"/>
                <a:gd name="T21" fmla="*/ 1 h 6"/>
                <a:gd name="T22" fmla="*/ 6 w 10"/>
                <a:gd name="T23" fmla="*/ 2 h 6"/>
                <a:gd name="T24" fmla="*/ 5 w 10"/>
                <a:gd name="T25" fmla="*/ 2 h 6"/>
                <a:gd name="T26" fmla="*/ 5 w 10"/>
                <a:gd name="T27" fmla="*/ 2 h 6"/>
                <a:gd name="T28" fmla="*/ 3 w 10"/>
                <a:gd name="T29" fmla="*/ 3 h 6"/>
                <a:gd name="T30" fmla="*/ 2 w 10"/>
                <a:gd name="T31" fmla="*/ 4 h 6"/>
                <a:gd name="T32" fmla="*/ 0 w 10"/>
                <a:gd name="T33" fmla="*/ 5 h 6"/>
                <a:gd name="T34" fmla="*/ 0 w 10"/>
                <a:gd name="T35" fmla="*/ 6 h 6"/>
                <a:gd name="T36" fmla="*/ 1 w 10"/>
                <a:gd name="T3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6">
                  <a:moveTo>
                    <a:pt x="1" y="6"/>
                  </a:moveTo>
                  <a:cubicBezTo>
                    <a:pt x="1" y="6"/>
                    <a:pt x="2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9" y="2"/>
                    <a:pt x="10" y="1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29">
              <a:extLst>
                <a:ext uri="{FF2B5EF4-FFF2-40B4-BE49-F238E27FC236}">
                  <a16:creationId xmlns:a16="http://schemas.microsoft.com/office/drawing/2014/main" id="{86BEB6AF-A29F-585C-6C79-D67F3BA16B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8038" y="4694238"/>
              <a:ext cx="42863" cy="42863"/>
            </a:xfrm>
            <a:custGeom>
              <a:avLst/>
              <a:gdLst>
                <a:gd name="T0" fmla="*/ 5 w 6"/>
                <a:gd name="T1" fmla="*/ 3 h 6"/>
                <a:gd name="T2" fmla="*/ 4 w 6"/>
                <a:gd name="T3" fmla="*/ 3 h 6"/>
                <a:gd name="T4" fmla="*/ 5 w 6"/>
                <a:gd name="T5" fmla="*/ 3 h 6"/>
                <a:gd name="T6" fmla="*/ 5 w 6"/>
                <a:gd name="T7" fmla="*/ 2 h 6"/>
                <a:gd name="T8" fmla="*/ 6 w 6"/>
                <a:gd name="T9" fmla="*/ 1 h 6"/>
                <a:gd name="T10" fmla="*/ 4 w 6"/>
                <a:gd name="T11" fmla="*/ 0 h 6"/>
                <a:gd name="T12" fmla="*/ 3 w 6"/>
                <a:gd name="T13" fmla="*/ 1 h 6"/>
                <a:gd name="T14" fmla="*/ 1 w 6"/>
                <a:gd name="T15" fmla="*/ 2 h 6"/>
                <a:gd name="T16" fmla="*/ 0 w 6"/>
                <a:gd name="T17" fmla="*/ 3 h 6"/>
                <a:gd name="T18" fmla="*/ 1 w 6"/>
                <a:gd name="T19" fmla="*/ 3 h 6"/>
                <a:gd name="T20" fmla="*/ 2 w 6"/>
                <a:gd name="T21" fmla="*/ 2 h 6"/>
                <a:gd name="T22" fmla="*/ 3 w 6"/>
                <a:gd name="T23" fmla="*/ 2 h 6"/>
                <a:gd name="T24" fmla="*/ 3 w 6"/>
                <a:gd name="T25" fmla="*/ 2 h 6"/>
                <a:gd name="T26" fmla="*/ 3 w 6"/>
                <a:gd name="T27" fmla="*/ 3 h 6"/>
                <a:gd name="T28" fmla="*/ 3 w 6"/>
                <a:gd name="T29" fmla="*/ 3 h 6"/>
                <a:gd name="T30" fmla="*/ 2 w 6"/>
                <a:gd name="T31" fmla="*/ 3 h 6"/>
                <a:gd name="T32" fmla="*/ 2 w 6"/>
                <a:gd name="T33" fmla="*/ 4 h 6"/>
                <a:gd name="T34" fmla="*/ 2 w 6"/>
                <a:gd name="T35" fmla="*/ 5 h 6"/>
                <a:gd name="T36" fmla="*/ 3 w 6"/>
                <a:gd name="T37" fmla="*/ 5 h 6"/>
                <a:gd name="T38" fmla="*/ 4 w 6"/>
                <a:gd name="T39" fmla="*/ 5 h 6"/>
                <a:gd name="T40" fmla="*/ 5 w 6"/>
                <a:gd name="T4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" h="6">
                  <a:moveTo>
                    <a:pt x="5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2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5"/>
                    <a:pt x="2" y="5"/>
                  </a:cubicBezTo>
                  <a:cubicBezTo>
                    <a:pt x="2" y="6"/>
                    <a:pt x="3" y="5"/>
                    <a:pt x="3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5" y="4"/>
                    <a:pt x="5" y="4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30">
              <a:extLst>
                <a:ext uri="{FF2B5EF4-FFF2-40B4-BE49-F238E27FC236}">
                  <a16:creationId xmlns:a16="http://schemas.microsoft.com/office/drawing/2014/main" id="{9731293B-F0AF-1981-A95C-520BC4CEE4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95338" y="4714875"/>
              <a:ext cx="20638" cy="22225"/>
            </a:xfrm>
            <a:custGeom>
              <a:avLst/>
              <a:gdLst>
                <a:gd name="T0" fmla="*/ 1 w 3"/>
                <a:gd name="T1" fmla="*/ 3 h 3"/>
                <a:gd name="T2" fmla="*/ 2 w 3"/>
                <a:gd name="T3" fmla="*/ 3 h 3"/>
                <a:gd name="T4" fmla="*/ 1 w 3"/>
                <a:gd name="T5" fmla="*/ 0 h 3"/>
                <a:gd name="T6" fmla="*/ 0 w 3"/>
                <a:gd name="T7" fmla="*/ 1 h 3"/>
                <a:gd name="T8" fmla="*/ 0 w 3"/>
                <a:gd name="T9" fmla="*/ 2 h 3"/>
                <a:gd name="T10" fmla="*/ 1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31">
              <a:extLst>
                <a:ext uri="{FF2B5EF4-FFF2-40B4-BE49-F238E27FC236}">
                  <a16:creationId xmlns:a16="http://schemas.microsoft.com/office/drawing/2014/main" id="{3305410D-C353-3262-2E91-FD6D7DBF2BA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74700" y="4737100"/>
              <a:ext cx="53975" cy="55563"/>
            </a:xfrm>
            <a:custGeom>
              <a:avLst/>
              <a:gdLst>
                <a:gd name="T0" fmla="*/ 7 w 8"/>
                <a:gd name="T1" fmla="*/ 1 h 8"/>
                <a:gd name="T2" fmla="*/ 7 w 8"/>
                <a:gd name="T3" fmla="*/ 0 h 8"/>
                <a:gd name="T4" fmla="*/ 6 w 8"/>
                <a:gd name="T5" fmla="*/ 1 h 8"/>
                <a:gd name="T6" fmla="*/ 6 w 8"/>
                <a:gd name="T7" fmla="*/ 2 h 8"/>
                <a:gd name="T8" fmla="*/ 4 w 8"/>
                <a:gd name="T9" fmla="*/ 3 h 8"/>
                <a:gd name="T10" fmla="*/ 3 w 8"/>
                <a:gd name="T11" fmla="*/ 3 h 8"/>
                <a:gd name="T12" fmla="*/ 3 w 8"/>
                <a:gd name="T13" fmla="*/ 4 h 8"/>
                <a:gd name="T14" fmla="*/ 2 w 8"/>
                <a:gd name="T15" fmla="*/ 4 h 8"/>
                <a:gd name="T16" fmla="*/ 1 w 8"/>
                <a:gd name="T17" fmla="*/ 4 h 8"/>
                <a:gd name="T18" fmla="*/ 1 w 8"/>
                <a:gd name="T19" fmla="*/ 4 h 8"/>
                <a:gd name="T20" fmla="*/ 0 w 8"/>
                <a:gd name="T21" fmla="*/ 5 h 8"/>
                <a:gd name="T22" fmla="*/ 0 w 8"/>
                <a:gd name="T23" fmla="*/ 5 h 8"/>
                <a:gd name="T24" fmla="*/ 0 w 8"/>
                <a:gd name="T25" fmla="*/ 7 h 8"/>
                <a:gd name="T26" fmla="*/ 1 w 8"/>
                <a:gd name="T27" fmla="*/ 8 h 8"/>
                <a:gd name="T28" fmla="*/ 2 w 8"/>
                <a:gd name="T29" fmla="*/ 7 h 8"/>
                <a:gd name="T30" fmla="*/ 3 w 8"/>
                <a:gd name="T31" fmla="*/ 6 h 8"/>
                <a:gd name="T32" fmla="*/ 4 w 8"/>
                <a:gd name="T33" fmla="*/ 5 h 8"/>
                <a:gd name="T34" fmla="*/ 4 w 8"/>
                <a:gd name="T35" fmla="*/ 4 h 8"/>
                <a:gd name="T36" fmla="*/ 5 w 8"/>
                <a:gd name="T37" fmla="*/ 5 h 8"/>
                <a:gd name="T38" fmla="*/ 6 w 8"/>
                <a:gd name="T39" fmla="*/ 6 h 8"/>
                <a:gd name="T40" fmla="*/ 7 w 8"/>
                <a:gd name="T41" fmla="*/ 7 h 8"/>
                <a:gd name="T42" fmla="*/ 8 w 8"/>
                <a:gd name="T43" fmla="*/ 6 h 8"/>
                <a:gd name="T44" fmla="*/ 7 w 8"/>
                <a:gd name="T45" fmla="*/ 4 h 8"/>
                <a:gd name="T46" fmla="*/ 7 w 8"/>
                <a:gd name="T47" fmla="*/ 1 h 8"/>
                <a:gd name="T48" fmla="*/ 6 w 8"/>
                <a:gd name="T49" fmla="*/ 5 h 8"/>
                <a:gd name="T50" fmla="*/ 5 w 8"/>
                <a:gd name="T51" fmla="*/ 4 h 8"/>
                <a:gd name="T52" fmla="*/ 5 w 8"/>
                <a:gd name="T53" fmla="*/ 4 h 8"/>
                <a:gd name="T54" fmla="*/ 6 w 8"/>
                <a:gd name="T55" fmla="*/ 3 h 8"/>
                <a:gd name="T56" fmla="*/ 6 w 8"/>
                <a:gd name="T57" fmla="*/ 4 h 8"/>
                <a:gd name="T58" fmla="*/ 6 w 8"/>
                <a:gd name="T5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" h="8">
                  <a:moveTo>
                    <a:pt x="7" y="1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5" y="2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3" y="5"/>
                    <a:pt x="4" y="5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7"/>
                    <a:pt x="7" y="7"/>
                  </a:cubicBezTo>
                  <a:cubicBezTo>
                    <a:pt x="7" y="7"/>
                    <a:pt x="7" y="6"/>
                    <a:pt x="8" y="6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7" y="3"/>
                    <a:pt x="8" y="1"/>
                    <a:pt x="7" y="1"/>
                  </a:cubicBezTo>
                  <a:close/>
                  <a:moveTo>
                    <a:pt x="6" y="5"/>
                  </a:moveTo>
                  <a:cubicBezTo>
                    <a:pt x="6" y="5"/>
                    <a:pt x="6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6" y="3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4"/>
                    <a:pt x="6" y="4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32">
              <a:extLst>
                <a:ext uri="{FF2B5EF4-FFF2-40B4-BE49-F238E27FC236}">
                  <a16:creationId xmlns:a16="http://schemas.microsoft.com/office/drawing/2014/main" id="{C059EDC9-4D0F-586C-34F9-016C18655C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6613" y="4743450"/>
              <a:ext cx="14288" cy="34925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1 h 5"/>
                <a:gd name="T4" fmla="*/ 0 w 2"/>
                <a:gd name="T5" fmla="*/ 4 h 5"/>
                <a:gd name="T6" fmla="*/ 1 w 2"/>
                <a:gd name="T7" fmla="*/ 5 h 5"/>
                <a:gd name="T8" fmla="*/ 2 w 2"/>
                <a:gd name="T9" fmla="*/ 4 h 5"/>
                <a:gd name="T10" fmla="*/ 2 w 2"/>
                <a:gd name="T11" fmla="*/ 1 h 5"/>
                <a:gd name="T12" fmla="*/ 0 w 2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33">
              <a:extLst>
                <a:ext uri="{FF2B5EF4-FFF2-40B4-BE49-F238E27FC236}">
                  <a16:creationId xmlns:a16="http://schemas.microsoft.com/office/drawing/2014/main" id="{6460D11D-68D4-12BE-AEC1-10B803B4B8A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86300" y="3575050"/>
              <a:ext cx="2784475" cy="1266825"/>
            </a:xfrm>
            <a:custGeom>
              <a:avLst/>
              <a:gdLst>
                <a:gd name="T0" fmla="*/ 384 w 403"/>
                <a:gd name="T1" fmla="*/ 114 h 181"/>
                <a:gd name="T2" fmla="*/ 315 w 403"/>
                <a:gd name="T3" fmla="*/ 64 h 181"/>
                <a:gd name="T4" fmla="*/ 233 w 403"/>
                <a:gd name="T5" fmla="*/ 25 h 181"/>
                <a:gd name="T6" fmla="*/ 225 w 403"/>
                <a:gd name="T7" fmla="*/ 16 h 181"/>
                <a:gd name="T8" fmla="*/ 201 w 403"/>
                <a:gd name="T9" fmla="*/ 0 h 181"/>
                <a:gd name="T10" fmla="*/ 167 w 403"/>
                <a:gd name="T11" fmla="*/ 17 h 181"/>
                <a:gd name="T12" fmla="*/ 176 w 403"/>
                <a:gd name="T13" fmla="*/ 25 h 181"/>
                <a:gd name="T14" fmla="*/ 62 w 403"/>
                <a:gd name="T15" fmla="*/ 87 h 181"/>
                <a:gd name="T16" fmla="*/ 19 w 403"/>
                <a:gd name="T17" fmla="*/ 115 h 181"/>
                <a:gd name="T18" fmla="*/ 18 w 403"/>
                <a:gd name="T19" fmla="*/ 181 h 181"/>
                <a:gd name="T20" fmla="*/ 225 w 403"/>
                <a:gd name="T21" fmla="*/ 181 h 181"/>
                <a:gd name="T22" fmla="*/ 220 w 403"/>
                <a:gd name="T23" fmla="*/ 5 h 181"/>
                <a:gd name="T24" fmla="*/ 182 w 403"/>
                <a:gd name="T25" fmla="*/ 5 h 181"/>
                <a:gd name="T26" fmla="*/ 182 w 403"/>
                <a:gd name="T27" fmla="*/ 5 h 181"/>
                <a:gd name="T28" fmla="*/ 219 w 403"/>
                <a:gd name="T29" fmla="*/ 18 h 181"/>
                <a:gd name="T30" fmla="*/ 168 w 403"/>
                <a:gd name="T31" fmla="*/ 19 h 181"/>
                <a:gd name="T32" fmla="*/ 187 w 403"/>
                <a:gd name="T33" fmla="*/ 33 h 181"/>
                <a:gd name="T34" fmla="*/ 178 w 403"/>
                <a:gd name="T35" fmla="*/ 25 h 181"/>
                <a:gd name="T36" fmla="*/ 189 w 403"/>
                <a:gd name="T37" fmla="*/ 44 h 181"/>
                <a:gd name="T38" fmla="*/ 197 w 403"/>
                <a:gd name="T39" fmla="*/ 92 h 181"/>
                <a:gd name="T40" fmla="*/ 206 w 403"/>
                <a:gd name="T41" fmla="*/ 75 h 181"/>
                <a:gd name="T42" fmla="*/ 197 w 403"/>
                <a:gd name="T43" fmla="*/ 101 h 181"/>
                <a:gd name="T44" fmla="*/ 197 w 403"/>
                <a:gd name="T45" fmla="*/ 62 h 181"/>
                <a:gd name="T46" fmla="*/ 206 w 403"/>
                <a:gd name="T47" fmla="*/ 114 h 181"/>
                <a:gd name="T48" fmla="*/ 197 w 403"/>
                <a:gd name="T49" fmla="*/ 53 h 181"/>
                <a:gd name="T50" fmla="*/ 206 w 403"/>
                <a:gd name="T51" fmla="*/ 123 h 181"/>
                <a:gd name="T52" fmla="*/ 197 w 403"/>
                <a:gd name="T53" fmla="*/ 49 h 181"/>
                <a:gd name="T54" fmla="*/ 195 w 403"/>
                <a:gd name="T55" fmla="*/ 52 h 181"/>
                <a:gd name="T56" fmla="*/ 195 w 403"/>
                <a:gd name="T57" fmla="*/ 61 h 181"/>
                <a:gd name="T58" fmla="*/ 195 w 403"/>
                <a:gd name="T59" fmla="*/ 83 h 181"/>
                <a:gd name="T60" fmla="*/ 195 w 403"/>
                <a:gd name="T61" fmla="*/ 102 h 181"/>
                <a:gd name="T62" fmla="*/ 195 w 403"/>
                <a:gd name="T63" fmla="*/ 115 h 181"/>
                <a:gd name="T64" fmla="*/ 189 w 403"/>
                <a:gd name="T65" fmla="*/ 140 h 181"/>
                <a:gd name="T66" fmla="*/ 197 w 403"/>
                <a:gd name="T67" fmla="*/ 140 h 181"/>
                <a:gd name="T68" fmla="*/ 208 w 403"/>
                <a:gd name="T69" fmla="*/ 140 h 181"/>
                <a:gd name="T70" fmla="*/ 214 w 403"/>
                <a:gd name="T71" fmla="*/ 33 h 181"/>
                <a:gd name="T72" fmla="*/ 189 w 403"/>
                <a:gd name="T73" fmla="*/ 145 h 181"/>
                <a:gd name="T74" fmla="*/ 216 w 403"/>
                <a:gd name="T75" fmla="*/ 179 h 181"/>
                <a:gd name="T76" fmla="*/ 227 w 403"/>
                <a:gd name="T77" fmla="*/ 179 h 181"/>
                <a:gd name="T78" fmla="*/ 382 w 403"/>
                <a:gd name="T79" fmla="*/ 115 h 181"/>
                <a:gd name="T80" fmla="*/ 227 w 403"/>
                <a:gd name="T81" fmla="*/ 72 h 181"/>
                <a:gd name="T82" fmla="*/ 384 w 403"/>
                <a:gd name="T83" fmla="*/ 113 h 181"/>
                <a:gd name="T84" fmla="*/ 341 w 403"/>
                <a:gd name="T85" fmla="*/ 89 h 181"/>
                <a:gd name="T86" fmla="*/ 315 w 403"/>
                <a:gd name="T87" fmla="*/ 70 h 181"/>
                <a:gd name="T88" fmla="*/ 310 w 403"/>
                <a:gd name="T89" fmla="*/ 67 h 181"/>
                <a:gd name="T90" fmla="*/ 93 w 403"/>
                <a:gd name="T91" fmla="*/ 67 h 181"/>
                <a:gd name="T92" fmla="*/ 65 w 403"/>
                <a:gd name="T93" fmla="*/ 90 h 181"/>
                <a:gd name="T94" fmla="*/ 8 w 403"/>
                <a:gd name="T95" fmla="*/ 107 h 181"/>
                <a:gd name="T96" fmla="*/ 176 w 403"/>
                <a:gd name="T97" fmla="*/ 113 h 181"/>
                <a:gd name="T98" fmla="*/ 21 w 403"/>
                <a:gd name="T99" fmla="*/ 117 h 181"/>
                <a:gd name="T100" fmla="*/ 176 w 403"/>
                <a:gd name="T101" fmla="*/ 179 h 181"/>
                <a:gd name="T102" fmla="*/ 214 w 403"/>
                <a:gd name="T103" fmla="*/ 14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181">
                  <a:moveTo>
                    <a:pt x="384" y="179"/>
                  </a:moveTo>
                  <a:cubicBezTo>
                    <a:pt x="384" y="179"/>
                    <a:pt x="384" y="179"/>
                    <a:pt x="384" y="179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4"/>
                  </a:cubicBezTo>
                  <a:cubicBezTo>
                    <a:pt x="403" y="105"/>
                    <a:pt x="403" y="105"/>
                    <a:pt x="403" y="105"/>
                  </a:cubicBezTo>
                  <a:cubicBezTo>
                    <a:pt x="403" y="104"/>
                    <a:pt x="403" y="104"/>
                    <a:pt x="403" y="104"/>
                  </a:cubicBezTo>
                  <a:cubicBezTo>
                    <a:pt x="403" y="103"/>
                    <a:pt x="403" y="103"/>
                    <a:pt x="403" y="103"/>
                  </a:cubicBezTo>
                  <a:cubicBezTo>
                    <a:pt x="341" y="87"/>
                    <a:pt x="341" y="87"/>
                    <a:pt x="341" y="87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5" y="63"/>
                    <a:pt x="315" y="63"/>
                    <a:pt x="314" y="63"/>
                  </a:cubicBezTo>
                  <a:cubicBezTo>
                    <a:pt x="310" y="65"/>
                    <a:pt x="310" y="65"/>
                    <a:pt x="310" y="65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25"/>
                    <a:pt x="227" y="25"/>
                    <a:pt x="227" y="2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25"/>
                    <a:pt x="234" y="25"/>
                    <a:pt x="234" y="24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237" y="17"/>
                    <a:pt x="237" y="17"/>
                    <a:pt x="237" y="16"/>
                  </a:cubicBezTo>
                  <a:cubicBezTo>
                    <a:pt x="237" y="16"/>
                    <a:pt x="237" y="16"/>
                    <a:pt x="236" y="16"/>
                  </a:cubicBezTo>
                  <a:cubicBezTo>
                    <a:pt x="225" y="16"/>
                    <a:pt x="225" y="16"/>
                    <a:pt x="225" y="16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4"/>
                    <a:pt x="222" y="3"/>
                    <a:pt x="221" y="3"/>
                  </a:cubicBezTo>
                  <a:cubicBezTo>
                    <a:pt x="206" y="3"/>
                    <a:pt x="206" y="3"/>
                    <a:pt x="206" y="3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2" y="0"/>
                    <a:pt x="202" y="0"/>
                    <a:pt x="201" y="0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0" y="4"/>
                    <a:pt x="180" y="4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67" y="17"/>
                    <a:pt x="167" y="17"/>
                    <a:pt x="167" y="17"/>
                  </a:cubicBezTo>
                  <a:cubicBezTo>
                    <a:pt x="166" y="17"/>
                    <a:pt x="166" y="17"/>
                    <a:pt x="166" y="17"/>
                  </a:cubicBezTo>
                  <a:cubicBezTo>
                    <a:pt x="165" y="17"/>
                    <a:pt x="165" y="18"/>
                    <a:pt x="166" y="18"/>
                  </a:cubicBezTo>
                  <a:cubicBezTo>
                    <a:pt x="169" y="25"/>
                    <a:pt x="169" y="25"/>
                    <a:pt x="169" y="25"/>
                  </a:cubicBezTo>
                  <a:cubicBezTo>
                    <a:pt x="169" y="25"/>
                    <a:pt x="170" y="25"/>
                    <a:pt x="170" y="25"/>
                  </a:cubicBezTo>
                  <a:cubicBezTo>
                    <a:pt x="176" y="25"/>
                    <a:pt x="176" y="25"/>
                    <a:pt x="176" y="25"/>
                  </a:cubicBezTo>
                  <a:cubicBezTo>
                    <a:pt x="176" y="65"/>
                    <a:pt x="176" y="65"/>
                    <a:pt x="176" y="65"/>
                  </a:cubicBezTo>
                  <a:cubicBezTo>
                    <a:pt x="93" y="65"/>
                    <a:pt x="93" y="65"/>
                    <a:pt x="93" y="65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8" y="63"/>
                    <a:pt x="88" y="63"/>
                    <a:pt x="88" y="64"/>
                  </a:cubicBezTo>
                  <a:cubicBezTo>
                    <a:pt x="62" y="87"/>
                    <a:pt x="62" y="87"/>
                    <a:pt x="62" y="8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4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79"/>
                    <a:pt x="19" y="179"/>
                    <a:pt x="19" y="179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8" y="179"/>
                    <a:pt x="17" y="179"/>
                    <a:pt x="17" y="180"/>
                  </a:cubicBezTo>
                  <a:cubicBezTo>
                    <a:pt x="17" y="181"/>
                    <a:pt x="18" y="181"/>
                    <a:pt x="18" y="181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215" y="181"/>
                    <a:pt x="215" y="181"/>
                    <a:pt x="21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384" y="181"/>
                    <a:pt x="384" y="181"/>
                    <a:pt x="384" y="181"/>
                  </a:cubicBezTo>
                  <a:cubicBezTo>
                    <a:pt x="384" y="181"/>
                    <a:pt x="385" y="181"/>
                    <a:pt x="385" y="180"/>
                  </a:cubicBezTo>
                  <a:cubicBezTo>
                    <a:pt x="385" y="179"/>
                    <a:pt x="384" y="179"/>
                    <a:pt x="384" y="179"/>
                  </a:cubicBezTo>
                  <a:close/>
                  <a:moveTo>
                    <a:pt x="220" y="5"/>
                  </a:moveTo>
                  <a:cubicBezTo>
                    <a:pt x="223" y="16"/>
                    <a:pt x="223" y="16"/>
                    <a:pt x="223" y="16"/>
                  </a:cubicBezTo>
                  <a:cubicBezTo>
                    <a:pt x="220" y="16"/>
                    <a:pt x="220" y="16"/>
                    <a:pt x="220" y="16"/>
                  </a:cubicBezTo>
                  <a:cubicBezTo>
                    <a:pt x="208" y="5"/>
                    <a:pt x="208" y="5"/>
                    <a:pt x="208" y="5"/>
                  </a:cubicBezTo>
                  <a:lnTo>
                    <a:pt x="220" y="5"/>
                  </a:lnTo>
                  <a:close/>
                  <a:moveTo>
                    <a:pt x="182" y="5"/>
                  </a:moveTo>
                  <a:cubicBezTo>
                    <a:pt x="196" y="5"/>
                    <a:pt x="196" y="5"/>
                    <a:pt x="196" y="5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0" y="16"/>
                    <a:pt x="180" y="16"/>
                    <a:pt x="180" y="16"/>
                  </a:cubicBezTo>
                  <a:lnTo>
                    <a:pt x="182" y="5"/>
                  </a:lnTo>
                  <a:close/>
                  <a:moveTo>
                    <a:pt x="168" y="19"/>
                  </a:moveTo>
                  <a:cubicBezTo>
                    <a:pt x="185" y="19"/>
                    <a:pt x="185" y="19"/>
                    <a:pt x="185" y="19"/>
                  </a:cubicBezTo>
                  <a:cubicBezTo>
                    <a:pt x="185" y="19"/>
                    <a:pt x="185" y="19"/>
                    <a:pt x="185" y="18"/>
                  </a:cubicBezTo>
                  <a:cubicBezTo>
                    <a:pt x="202" y="2"/>
                    <a:pt x="202" y="2"/>
                    <a:pt x="202" y="2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35" y="18"/>
                    <a:pt x="235" y="18"/>
                    <a:pt x="235" y="18"/>
                  </a:cubicBezTo>
                  <a:cubicBezTo>
                    <a:pt x="232" y="23"/>
                    <a:pt x="232" y="23"/>
                    <a:pt x="232" y="23"/>
                  </a:cubicBezTo>
                  <a:cubicBezTo>
                    <a:pt x="170" y="23"/>
                    <a:pt x="170" y="23"/>
                    <a:pt x="170" y="23"/>
                  </a:cubicBezTo>
                  <a:lnTo>
                    <a:pt x="168" y="19"/>
                  </a:lnTo>
                  <a:close/>
                  <a:moveTo>
                    <a:pt x="179" y="179"/>
                  </a:moveTo>
                  <a:cubicBezTo>
                    <a:pt x="179" y="179"/>
                    <a:pt x="179" y="179"/>
                    <a:pt x="178" y="179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178" y="33"/>
                    <a:pt x="178" y="33"/>
                    <a:pt x="178" y="33"/>
                  </a:cubicBezTo>
                  <a:cubicBezTo>
                    <a:pt x="187" y="33"/>
                    <a:pt x="187" y="33"/>
                    <a:pt x="187" y="33"/>
                  </a:cubicBezTo>
                  <a:cubicBezTo>
                    <a:pt x="187" y="179"/>
                    <a:pt x="187" y="179"/>
                    <a:pt x="187" y="179"/>
                  </a:cubicBezTo>
                  <a:lnTo>
                    <a:pt x="179" y="179"/>
                  </a:lnTo>
                  <a:close/>
                  <a:moveTo>
                    <a:pt x="225" y="31"/>
                  </a:moveTo>
                  <a:cubicBezTo>
                    <a:pt x="178" y="31"/>
                    <a:pt x="178" y="31"/>
                    <a:pt x="178" y="31"/>
                  </a:cubicBezTo>
                  <a:cubicBezTo>
                    <a:pt x="178" y="25"/>
                    <a:pt x="178" y="25"/>
                    <a:pt x="178" y="25"/>
                  </a:cubicBezTo>
                  <a:cubicBezTo>
                    <a:pt x="225" y="25"/>
                    <a:pt x="225" y="25"/>
                    <a:pt x="225" y="25"/>
                  </a:cubicBezTo>
                  <a:lnTo>
                    <a:pt x="225" y="31"/>
                  </a:lnTo>
                  <a:close/>
                  <a:moveTo>
                    <a:pt x="214" y="47"/>
                  </a:moveTo>
                  <a:cubicBezTo>
                    <a:pt x="189" y="47"/>
                    <a:pt x="189" y="47"/>
                    <a:pt x="189" y="47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214" y="44"/>
                    <a:pt x="214" y="44"/>
                    <a:pt x="214" y="44"/>
                  </a:cubicBezTo>
                  <a:lnTo>
                    <a:pt x="214" y="47"/>
                  </a:lnTo>
                  <a:close/>
                  <a:moveTo>
                    <a:pt x="206" y="84"/>
                  </a:moveTo>
                  <a:cubicBezTo>
                    <a:pt x="206" y="92"/>
                    <a:pt x="206" y="92"/>
                    <a:pt x="206" y="92"/>
                  </a:cubicBezTo>
                  <a:cubicBezTo>
                    <a:pt x="197" y="92"/>
                    <a:pt x="197" y="92"/>
                    <a:pt x="197" y="92"/>
                  </a:cubicBezTo>
                  <a:cubicBezTo>
                    <a:pt x="197" y="84"/>
                    <a:pt x="197" y="84"/>
                    <a:pt x="197" y="84"/>
                  </a:cubicBezTo>
                  <a:lnTo>
                    <a:pt x="206" y="84"/>
                  </a:lnTo>
                  <a:close/>
                  <a:moveTo>
                    <a:pt x="197" y="82"/>
                  </a:moveTo>
                  <a:cubicBezTo>
                    <a:pt x="197" y="75"/>
                    <a:pt x="197" y="75"/>
                    <a:pt x="19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82"/>
                    <a:pt x="206" y="82"/>
                    <a:pt x="206" y="82"/>
                  </a:cubicBezTo>
                  <a:lnTo>
                    <a:pt x="197" y="82"/>
                  </a:lnTo>
                  <a:close/>
                  <a:moveTo>
                    <a:pt x="206" y="94"/>
                  </a:moveTo>
                  <a:cubicBezTo>
                    <a:pt x="206" y="101"/>
                    <a:pt x="206" y="101"/>
                    <a:pt x="206" y="101"/>
                  </a:cubicBezTo>
                  <a:cubicBezTo>
                    <a:pt x="197" y="101"/>
                    <a:pt x="197" y="101"/>
                    <a:pt x="197" y="101"/>
                  </a:cubicBezTo>
                  <a:cubicBezTo>
                    <a:pt x="197" y="94"/>
                    <a:pt x="197" y="94"/>
                    <a:pt x="197" y="94"/>
                  </a:cubicBezTo>
                  <a:lnTo>
                    <a:pt x="206" y="94"/>
                  </a:lnTo>
                  <a:close/>
                  <a:moveTo>
                    <a:pt x="206" y="73"/>
                  </a:moveTo>
                  <a:cubicBezTo>
                    <a:pt x="197" y="73"/>
                    <a:pt x="197" y="73"/>
                    <a:pt x="197" y="73"/>
                  </a:cubicBezTo>
                  <a:cubicBezTo>
                    <a:pt x="197" y="62"/>
                    <a:pt x="197" y="62"/>
                    <a:pt x="197" y="62"/>
                  </a:cubicBezTo>
                  <a:cubicBezTo>
                    <a:pt x="206" y="62"/>
                    <a:pt x="206" y="62"/>
                    <a:pt x="206" y="62"/>
                  </a:cubicBezTo>
                  <a:lnTo>
                    <a:pt x="206" y="73"/>
                  </a:lnTo>
                  <a:close/>
                  <a:moveTo>
                    <a:pt x="197" y="103"/>
                  </a:moveTo>
                  <a:cubicBezTo>
                    <a:pt x="206" y="103"/>
                    <a:pt x="206" y="103"/>
                    <a:pt x="206" y="103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197" y="114"/>
                    <a:pt x="197" y="114"/>
                    <a:pt x="197" y="114"/>
                  </a:cubicBezTo>
                  <a:lnTo>
                    <a:pt x="197" y="103"/>
                  </a:lnTo>
                  <a:close/>
                  <a:moveTo>
                    <a:pt x="206" y="60"/>
                  </a:moveTo>
                  <a:cubicBezTo>
                    <a:pt x="197" y="60"/>
                    <a:pt x="197" y="60"/>
                    <a:pt x="197" y="60"/>
                  </a:cubicBezTo>
                  <a:cubicBezTo>
                    <a:pt x="197" y="53"/>
                    <a:pt x="197" y="53"/>
                    <a:pt x="197" y="53"/>
                  </a:cubicBezTo>
                  <a:cubicBezTo>
                    <a:pt x="206" y="53"/>
                    <a:pt x="206" y="53"/>
                    <a:pt x="206" y="53"/>
                  </a:cubicBezTo>
                  <a:lnTo>
                    <a:pt x="206" y="60"/>
                  </a:lnTo>
                  <a:close/>
                  <a:moveTo>
                    <a:pt x="197" y="116"/>
                  </a:moveTo>
                  <a:cubicBezTo>
                    <a:pt x="206" y="116"/>
                    <a:pt x="206" y="116"/>
                    <a:pt x="206" y="116"/>
                  </a:cubicBezTo>
                  <a:cubicBezTo>
                    <a:pt x="206" y="123"/>
                    <a:pt x="206" y="123"/>
                    <a:pt x="206" y="123"/>
                  </a:cubicBezTo>
                  <a:cubicBezTo>
                    <a:pt x="197" y="123"/>
                    <a:pt x="197" y="123"/>
                    <a:pt x="197" y="123"/>
                  </a:cubicBezTo>
                  <a:lnTo>
                    <a:pt x="197" y="116"/>
                  </a:lnTo>
                  <a:close/>
                  <a:moveTo>
                    <a:pt x="206" y="51"/>
                  </a:moveTo>
                  <a:cubicBezTo>
                    <a:pt x="197" y="51"/>
                    <a:pt x="197" y="51"/>
                    <a:pt x="197" y="51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206" y="49"/>
                    <a:pt x="206" y="49"/>
                    <a:pt x="206" y="49"/>
                  </a:cubicBezTo>
                  <a:lnTo>
                    <a:pt x="206" y="51"/>
                  </a:lnTo>
                  <a:close/>
                  <a:moveTo>
                    <a:pt x="189" y="49"/>
                  </a:moveTo>
                  <a:cubicBezTo>
                    <a:pt x="195" y="49"/>
                    <a:pt x="195" y="49"/>
                    <a:pt x="195" y="49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4"/>
                    <a:pt x="195" y="94"/>
                    <a:pt x="195" y="94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3"/>
                    <a:pt x="195" y="103"/>
                    <a:pt x="195" y="103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89" y="140"/>
                    <a:pt x="189" y="140"/>
                    <a:pt x="189" y="140"/>
                  </a:cubicBezTo>
                  <a:lnTo>
                    <a:pt x="189" y="49"/>
                  </a:lnTo>
                  <a:close/>
                  <a:moveTo>
                    <a:pt x="197" y="125"/>
                  </a:moveTo>
                  <a:cubicBezTo>
                    <a:pt x="206" y="125"/>
                    <a:pt x="206" y="125"/>
                    <a:pt x="206" y="125"/>
                  </a:cubicBezTo>
                  <a:cubicBezTo>
                    <a:pt x="206" y="140"/>
                    <a:pt x="206" y="140"/>
                    <a:pt x="206" y="140"/>
                  </a:cubicBezTo>
                  <a:cubicBezTo>
                    <a:pt x="197" y="140"/>
                    <a:pt x="197" y="140"/>
                    <a:pt x="197" y="140"/>
                  </a:cubicBezTo>
                  <a:lnTo>
                    <a:pt x="197" y="125"/>
                  </a:lnTo>
                  <a:close/>
                  <a:moveTo>
                    <a:pt x="208" y="49"/>
                  </a:moveTo>
                  <a:cubicBezTo>
                    <a:pt x="214" y="49"/>
                    <a:pt x="214" y="49"/>
                    <a:pt x="214" y="49"/>
                  </a:cubicBezTo>
                  <a:cubicBezTo>
                    <a:pt x="214" y="140"/>
                    <a:pt x="214" y="140"/>
                    <a:pt x="214" y="140"/>
                  </a:cubicBezTo>
                  <a:cubicBezTo>
                    <a:pt x="208" y="140"/>
                    <a:pt x="208" y="140"/>
                    <a:pt x="208" y="140"/>
                  </a:cubicBezTo>
                  <a:lnTo>
                    <a:pt x="208" y="49"/>
                  </a:lnTo>
                  <a:close/>
                  <a:moveTo>
                    <a:pt x="214" y="42"/>
                  </a:moveTo>
                  <a:cubicBezTo>
                    <a:pt x="189" y="42"/>
                    <a:pt x="189" y="42"/>
                    <a:pt x="189" y="4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214" y="33"/>
                    <a:pt x="214" y="33"/>
                    <a:pt x="214" y="33"/>
                  </a:cubicBezTo>
                  <a:lnTo>
                    <a:pt x="214" y="42"/>
                  </a:lnTo>
                  <a:close/>
                  <a:moveTo>
                    <a:pt x="189" y="142"/>
                  </a:moveTo>
                  <a:cubicBezTo>
                    <a:pt x="214" y="142"/>
                    <a:pt x="214" y="142"/>
                    <a:pt x="214" y="142"/>
                  </a:cubicBezTo>
                  <a:cubicBezTo>
                    <a:pt x="214" y="145"/>
                    <a:pt x="214" y="145"/>
                    <a:pt x="214" y="145"/>
                  </a:cubicBezTo>
                  <a:cubicBezTo>
                    <a:pt x="189" y="145"/>
                    <a:pt x="189" y="145"/>
                    <a:pt x="189" y="145"/>
                  </a:cubicBezTo>
                  <a:lnTo>
                    <a:pt x="189" y="142"/>
                  </a:lnTo>
                  <a:close/>
                  <a:moveTo>
                    <a:pt x="216" y="33"/>
                  </a:moveTo>
                  <a:cubicBezTo>
                    <a:pt x="225" y="33"/>
                    <a:pt x="225" y="33"/>
                    <a:pt x="225" y="33"/>
                  </a:cubicBezTo>
                  <a:cubicBezTo>
                    <a:pt x="225" y="179"/>
                    <a:pt x="225" y="179"/>
                    <a:pt x="225" y="179"/>
                  </a:cubicBezTo>
                  <a:cubicBezTo>
                    <a:pt x="216" y="179"/>
                    <a:pt x="216" y="179"/>
                    <a:pt x="216" y="179"/>
                  </a:cubicBezTo>
                  <a:lnTo>
                    <a:pt x="216" y="33"/>
                  </a:lnTo>
                  <a:close/>
                  <a:moveTo>
                    <a:pt x="227" y="119"/>
                  </a:moveTo>
                  <a:cubicBezTo>
                    <a:pt x="382" y="119"/>
                    <a:pt x="382" y="119"/>
                    <a:pt x="382" y="119"/>
                  </a:cubicBezTo>
                  <a:cubicBezTo>
                    <a:pt x="382" y="179"/>
                    <a:pt x="382" y="179"/>
                    <a:pt x="382" y="179"/>
                  </a:cubicBezTo>
                  <a:cubicBezTo>
                    <a:pt x="227" y="179"/>
                    <a:pt x="227" y="179"/>
                    <a:pt x="227" y="179"/>
                  </a:cubicBezTo>
                  <a:lnTo>
                    <a:pt x="227" y="119"/>
                  </a:lnTo>
                  <a:close/>
                  <a:moveTo>
                    <a:pt x="382" y="117"/>
                  </a:moveTo>
                  <a:cubicBezTo>
                    <a:pt x="227" y="117"/>
                    <a:pt x="227" y="117"/>
                    <a:pt x="227" y="117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382" y="115"/>
                    <a:pt x="382" y="115"/>
                    <a:pt x="382" y="115"/>
                  </a:cubicBezTo>
                  <a:lnTo>
                    <a:pt x="382" y="117"/>
                  </a:lnTo>
                  <a:close/>
                  <a:moveTo>
                    <a:pt x="384" y="113"/>
                  </a:moveTo>
                  <a:cubicBezTo>
                    <a:pt x="227" y="113"/>
                    <a:pt x="227" y="113"/>
                    <a:pt x="227" y="113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314" y="72"/>
                    <a:pt x="314" y="72"/>
                    <a:pt x="314" y="72"/>
                  </a:cubicBezTo>
                  <a:cubicBezTo>
                    <a:pt x="336" y="92"/>
                    <a:pt x="336" y="92"/>
                    <a:pt x="336" y="92"/>
                  </a:cubicBezTo>
                  <a:cubicBezTo>
                    <a:pt x="337" y="92"/>
                    <a:pt x="337" y="92"/>
                    <a:pt x="337" y="92"/>
                  </a:cubicBezTo>
                  <a:cubicBezTo>
                    <a:pt x="394" y="107"/>
                    <a:pt x="394" y="107"/>
                    <a:pt x="394" y="107"/>
                  </a:cubicBezTo>
                  <a:lnTo>
                    <a:pt x="384" y="113"/>
                  </a:lnTo>
                  <a:close/>
                  <a:moveTo>
                    <a:pt x="310" y="67"/>
                  </a:moveTo>
                  <a:cubicBezTo>
                    <a:pt x="310" y="67"/>
                    <a:pt x="310" y="67"/>
                    <a:pt x="310" y="67"/>
                  </a:cubicBezTo>
                  <a:cubicBezTo>
                    <a:pt x="314" y="66"/>
                    <a:pt x="314" y="66"/>
                    <a:pt x="314" y="66"/>
                  </a:cubicBezTo>
                  <a:cubicBezTo>
                    <a:pt x="340" y="89"/>
                    <a:pt x="340" y="89"/>
                    <a:pt x="340" y="89"/>
                  </a:cubicBezTo>
                  <a:cubicBezTo>
                    <a:pt x="340" y="89"/>
                    <a:pt x="340" y="89"/>
                    <a:pt x="341" y="89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38" y="90"/>
                    <a:pt x="338" y="90"/>
                    <a:pt x="338" y="90"/>
                  </a:cubicBezTo>
                  <a:cubicBezTo>
                    <a:pt x="315" y="70"/>
                    <a:pt x="315" y="70"/>
                    <a:pt x="315" y="70"/>
                  </a:cubicBezTo>
                  <a:cubicBezTo>
                    <a:pt x="315" y="70"/>
                    <a:pt x="315" y="70"/>
                    <a:pt x="314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67"/>
                    <a:pt x="227" y="67"/>
                    <a:pt x="227" y="67"/>
                  </a:cubicBezTo>
                  <a:lnTo>
                    <a:pt x="310" y="67"/>
                  </a:lnTo>
                  <a:close/>
                  <a:moveTo>
                    <a:pt x="62" y="89"/>
                  </a:moveTo>
                  <a:cubicBezTo>
                    <a:pt x="63" y="89"/>
                    <a:pt x="63" y="89"/>
                    <a:pt x="63" y="89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3" y="104"/>
                    <a:pt x="3" y="104"/>
                    <a:pt x="3" y="104"/>
                  </a:cubicBezTo>
                  <a:lnTo>
                    <a:pt x="62" y="89"/>
                  </a:lnTo>
                  <a:close/>
                  <a:moveTo>
                    <a:pt x="8" y="107"/>
                  </a:moveTo>
                  <a:cubicBezTo>
                    <a:pt x="66" y="92"/>
                    <a:pt x="66" y="92"/>
                    <a:pt x="66" y="92"/>
                  </a:cubicBezTo>
                  <a:cubicBezTo>
                    <a:pt x="66" y="92"/>
                    <a:pt x="66" y="92"/>
                    <a:pt x="66" y="9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9" y="113"/>
                    <a:pt x="19" y="113"/>
                    <a:pt x="19" y="113"/>
                  </a:cubicBezTo>
                  <a:lnTo>
                    <a:pt x="8" y="107"/>
                  </a:lnTo>
                  <a:close/>
                  <a:moveTo>
                    <a:pt x="176" y="115"/>
                  </a:moveTo>
                  <a:cubicBezTo>
                    <a:pt x="176" y="117"/>
                    <a:pt x="176" y="117"/>
                    <a:pt x="176" y="117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21" y="115"/>
                    <a:pt x="21" y="115"/>
                    <a:pt x="21" y="115"/>
                  </a:cubicBezTo>
                  <a:lnTo>
                    <a:pt x="176" y="115"/>
                  </a:lnTo>
                  <a:close/>
                  <a:moveTo>
                    <a:pt x="21" y="119"/>
                  </a:moveTo>
                  <a:cubicBezTo>
                    <a:pt x="176" y="119"/>
                    <a:pt x="176" y="119"/>
                    <a:pt x="176" y="119"/>
                  </a:cubicBezTo>
                  <a:cubicBezTo>
                    <a:pt x="176" y="179"/>
                    <a:pt x="176" y="179"/>
                    <a:pt x="176" y="179"/>
                  </a:cubicBezTo>
                  <a:cubicBezTo>
                    <a:pt x="21" y="179"/>
                    <a:pt x="21" y="179"/>
                    <a:pt x="21" y="179"/>
                  </a:cubicBezTo>
                  <a:lnTo>
                    <a:pt x="21" y="119"/>
                  </a:lnTo>
                  <a:close/>
                  <a:moveTo>
                    <a:pt x="189" y="179"/>
                  </a:moveTo>
                  <a:cubicBezTo>
                    <a:pt x="189" y="147"/>
                    <a:pt x="189" y="147"/>
                    <a:pt x="189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79"/>
                    <a:pt x="214" y="179"/>
                    <a:pt x="214" y="179"/>
                  </a:cubicBezTo>
                  <a:lnTo>
                    <a:pt x="189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34">
              <a:extLst>
                <a:ext uri="{FF2B5EF4-FFF2-40B4-BE49-F238E27FC236}">
                  <a16:creationId xmlns:a16="http://schemas.microsoft.com/office/drawing/2014/main" id="{B231BA9D-E11B-89AD-743F-3BF255420C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34088" y="3622675"/>
              <a:ext cx="96838" cy="92075"/>
            </a:xfrm>
            <a:custGeom>
              <a:avLst/>
              <a:gdLst>
                <a:gd name="T0" fmla="*/ 39 w 61"/>
                <a:gd name="T1" fmla="*/ 22 h 58"/>
                <a:gd name="T2" fmla="*/ 30 w 61"/>
                <a:gd name="T3" fmla="*/ 0 h 58"/>
                <a:gd name="T4" fmla="*/ 22 w 61"/>
                <a:gd name="T5" fmla="*/ 22 h 58"/>
                <a:gd name="T6" fmla="*/ 0 w 61"/>
                <a:gd name="T7" fmla="*/ 22 h 58"/>
                <a:gd name="T8" fmla="*/ 17 w 61"/>
                <a:gd name="T9" fmla="*/ 36 h 58"/>
                <a:gd name="T10" fmla="*/ 13 w 61"/>
                <a:gd name="T11" fmla="*/ 58 h 58"/>
                <a:gd name="T12" fmla="*/ 30 w 61"/>
                <a:gd name="T13" fmla="*/ 44 h 58"/>
                <a:gd name="T14" fmla="*/ 48 w 61"/>
                <a:gd name="T15" fmla="*/ 58 h 58"/>
                <a:gd name="T16" fmla="*/ 43 w 61"/>
                <a:gd name="T17" fmla="*/ 36 h 58"/>
                <a:gd name="T18" fmla="*/ 61 w 61"/>
                <a:gd name="T19" fmla="*/ 22 h 58"/>
                <a:gd name="T20" fmla="*/ 39 w 61"/>
                <a:gd name="T21" fmla="*/ 2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58">
                  <a:moveTo>
                    <a:pt x="39" y="22"/>
                  </a:moveTo>
                  <a:lnTo>
                    <a:pt x="30" y="0"/>
                  </a:lnTo>
                  <a:lnTo>
                    <a:pt x="22" y="22"/>
                  </a:lnTo>
                  <a:lnTo>
                    <a:pt x="0" y="22"/>
                  </a:lnTo>
                  <a:lnTo>
                    <a:pt x="17" y="36"/>
                  </a:lnTo>
                  <a:lnTo>
                    <a:pt x="13" y="58"/>
                  </a:lnTo>
                  <a:lnTo>
                    <a:pt x="30" y="44"/>
                  </a:lnTo>
                  <a:lnTo>
                    <a:pt x="48" y="58"/>
                  </a:lnTo>
                  <a:lnTo>
                    <a:pt x="43" y="36"/>
                  </a:lnTo>
                  <a:lnTo>
                    <a:pt x="61" y="22"/>
                  </a:lnTo>
                  <a:lnTo>
                    <a:pt x="39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35">
              <a:extLst>
                <a:ext uri="{FF2B5EF4-FFF2-40B4-BE49-F238E27FC236}">
                  <a16:creationId xmlns:a16="http://schemas.microsoft.com/office/drawing/2014/main" id="{ABA4E473-2AB4-85C4-45E5-D9CDE301C8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34088" y="4630738"/>
              <a:ext cx="14288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236">
              <a:extLst>
                <a:ext uri="{FF2B5EF4-FFF2-40B4-BE49-F238E27FC236}">
                  <a16:creationId xmlns:a16="http://schemas.microsoft.com/office/drawing/2014/main" id="{9D133D64-AAA8-509C-7A46-AA70A9743C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10288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237">
              <a:extLst>
                <a:ext uri="{FF2B5EF4-FFF2-40B4-BE49-F238E27FC236}">
                  <a16:creationId xmlns:a16="http://schemas.microsoft.com/office/drawing/2014/main" id="{5F96F8C3-41AA-96AE-4C48-D91103DBFF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69013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38">
              <a:extLst>
                <a:ext uri="{FF2B5EF4-FFF2-40B4-BE49-F238E27FC236}">
                  <a16:creationId xmlns:a16="http://schemas.microsoft.com/office/drawing/2014/main" id="{3E12EC8A-7AA4-0199-07BF-44FA71D75E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40438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2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39">
              <a:extLst>
                <a:ext uri="{FF2B5EF4-FFF2-40B4-BE49-F238E27FC236}">
                  <a16:creationId xmlns:a16="http://schemas.microsoft.com/office/drawing/2014/main" id="{8B5EFA37-2A42-8D47-4EEA-B6F7F644FD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02350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1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40">
              <a:extLst>
                <a:ext uri="{FF2B5EF4-FFF2-40B4-BE49-F238E27FC236}">
                  <a16:creationId xmlns:a16="http://schemas.microsoft.com/office/drawing/2014/main" id="{EB6F1A73-9F7C-496D-A8AC-F47540668F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0548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241">
              <a:extLst>
                <a:ext uri="{FF2B5EF4-FFF2-40B4-BE49-F238E27FC236}">
                  <a16:creationId xmlns:a16="http://schemas.microsoft.com/office/drawing/2014/main" id="{35300D90-8736-51A4-5D73-7831BF3FCE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02300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42">
              <a:extLst>
                <a:ext uri="{FF2B5EF4-FFF2-40B4-BE49-F238E27FC236}">
                  <a16:creationId xmlns:a16="http://schemas.microsoft.com/office/drawing/2014/main" id="{C3FE112D-4AEE-191F-30A6-1CCDA68374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9911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43">
              <a:extLst>
                <a:ext uri="{FF2B5EF4-FFF2-40B4-BE49-F238E27FC236}">
                  <a16:creationId xmlns:a16="http://schemas.microsoft.com/office/drawing/2014/main" id="{E07D753C-4B5B-8F03-64A1-88F328DC12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9433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44">
              <a:extLst>
                <a:ext uri="{FF2B5EF4-FFF2-40B4-BE49-F238E27FC236}">
                  <a16:creationId xmlns:a16="http://schemas.microsoft.com/office/drawing/2014/main" id="{E9716705-BB46-4D62-85A8-68B87F5403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91150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45">
              <a:extLst>
                <a:ext uri="{FF2B5EF4-FFF2-40B4-BE49-F238E27FC236}">
                  <a16:creationId xmlns:a16="http://schemas.microsoft.com/office/drawing/2014/main" id="{36146BA4-3031-7CF8-5401-E6587DA756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8796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46">
              <a:extLst>
                <a:ext uri="{FF2B5EF4-FFF2-40B4-BE49-F238E27FC236}">
                  <a16:creationId xmlns:a16="http://schemas.microsoft.com/office/drawing/2014/main" id="{7F65579B-B0F9-6E3F-996E-7E5F506265B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83188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47">
              <a:extLst>
                <a:ext uri="{FF2B5EF4-FFF2-40B4-BE49-F238E27FC236}">
                  <a16:creationId xmlns:a16="http://schemas.microsoft.com/office/drawing/2014/main" id="{7EC03036-3D54-8DEB-6A06-32DDBEC8AC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800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48">
              <a:extLst>
                <a:ext uri="{FF2B5EF4-FFF2-40B4-BE49-F238E27FC236}">
                  <a16:creationId xmlns:a16="http://schemas.microsoft.com/office/drawing/2014/main" id="{88B0DFB4-2720-D1A2-C113-AFE9CE73D8E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7681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49">
              <a:extLst>
                <a:ext uri="{FF2B5EF4-FFF2-40B4-BE49-F238E27FC236}">
                  <a16:creationId xmlns:a16="http://schemas.microsoft.com/office/drawing/2014/main" id="{C87ED8B1-D237-1908-B73F-044D8DEBE8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79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50">
              <a:extLst>
                <a:ext uri="{FF2B5EF4-FFF2-40B4-BE49-F238E27FC236}">
                  <a16:creationId xmlns:a16="http://schemas.microsoft.com/office/drawing/2014/main" id="{7C2AAF5C-954E-D54C-3BA7-D871016A5F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0548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51">
              <a:extLst>
                <a:ext uri="{FF2B5EF4-FFF2-40B4-BE49-F238E27FC236}">
                  <a16:creationId xmlns:a16="http://schemas.microsoft.com/office/drawing/2014/main" id="{FCA7D166-14FF-2D82-90A7-DFBDE2E409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02300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52">
              <a:extLst>
                <a:ext uri="{FF2B5EF4-FFF2-40B4-BE49-F238E27FC236}">
                  <a16:creationId xmlns:a16="http://schemas.microsoft.com/office/drawing/2014/main" id="{3AEBA6AB-F71D-72C0-B58D-A51522A196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9911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53">
              <a:extLst>
                <a:ext uri="{FF2B5EF4-FFF2-40B4-BE49-F238E27FC236}">
                  <a16:creationId xmlns:a16="http://schemas.microsoft.com/office/drawing/2014/main" id="{040217BF-D2D0-CF13-7F7D-7BE436CD8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9433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54">
              <a:extLst>
                <a:ext uri="{FF2B5EF4-FFF2-40B4-BE49-F238E27FC236}">
                  <a16:creationId xmlns:a16="http://schemas.microsoft.com/office/drawing/2014/main" id="{EE4743D2-21BD-23EE-B495-57F9969E2A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91150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55">
              <a:extLst>
                <a:ext uri="{FF2B5EF4-FFF2-40B4-BE49-F238E27FC236}">
                  <a16:creationId xmlns:a16="http://schemas.microsoft.com/office/drawing/2014/main" id="{8DDE1511-F081-B2E7-FB75-CDED0849F0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8796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56">
              <a:extLst>
                <a:ext uri="{FF2B5EF4-FFF2-40B4-BE49-F238E27FC236}">
                  <a16:creationId xmlns:a16="http://schemas.microsoft.com/office/drawing/2014/main" id="{A82D305E-DA40-4EA5-B6DA-514E89E290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83188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257">
              <a:extLst>
                <a:ext uri="{FF2B5EF4-FFF2-40B4-BE49-F238E27FC236}">
                  <a16:creationId xmlns:a16="http://schemas.microsoft.com/office/drawing/2014/main" id="{76259EEE-11D0-C2E2-8DE4-459D29FCE3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800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58">
              <a:extLst>
                <a:ext uri="{FF2B5EF4-FFF2-40B4-BE49-F238E27FC236}">
                  <a16:creationId xmlns:a16="http://schemas.microsoft.com/office/drawing/2014/main" id="{6E33ADC4-2D74-616E-BD55-A557670409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7681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59">
              <a:extLst>
                <a:ext uri="{FF2B5EF4-FFF2-40B4-BE49-F238E27FC236}">
                  <a16:creationId xmlns:a16="http://schemas.microsoft.com/office/drawing/2014/main" id="{B11F2416-9246-55D5-3FAC-71E1C15EBA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79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260">
              <a:extLst>
                <a:ext uri="{FF2B5EF4-FFF2-40B4-BE49-F238E27FC236}">
                  <a16:creationId xmlns:a16="http://schemas.microsoft.com/office/drawing/2014/main" id="{40965FD0-0C9E-76D8-2BCE-A086990033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231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261">
              <a:extLst>
                <a:ext uri="{FF2B5EF4-FFF2-40B4-BE49-F238E27FC236}">
                  <a16:creationId xmlns:a16="http://schemas.microsoft.com/office/drawing/2014/main" id="{3C78C9D8-EF92-39B6-CF8A-EE90695177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8350" y="4435475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262">
              <a:extLst>
                <a:ext uri="{FF2B5EF4-FFF2-40B4-BE49-F238E27FC236}">
                  <a16:creationId xmlns:a16="http://schemas.microsoft.com/office/drawing/2014/main" id="{C75850AD-6218-4388-DB8F-31DE04BB82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1516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263">
              <a:extLst>
                <a:ext uri="{FF2B5EF4-FFF2-40B4-BE49-F238E27FC236}">
                  <a16:creationId xmlns:a16="http://schemas.microsoft.com/office/drawing/2014/main" id="{D612E3C2-2914-3097-190C-173640DB0C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1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264">
              <a:extLst>
                <a:ext uri="{FF2B5EF4-FFF2-40B4-BE49-F238E27FC236}">
                  <a16:creationId xmlns:a16="http://schemas.microsoft.com/office/drawing/2014/main" id="{B3B86920-95AC-450D-0355-7791EB7E36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072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265">
              <a:extLst>
                <a:ext uri="{FF2B5EF4-FFF2-40B4-BE49-F238E27FC236}">
                  <a16:creationId xmlns:a16="http://schemas.microsoft.com/office/drawing/2014/main" id="{1CE58F7A-E51B-F013-819A-CCAD9E24EC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0401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266">
              <a:extLst>
                <a:ext uri="{FF2B5EF4-FFF2-40B4-BE49-F238E27FC236}">
                  <a16:creationId xmlns:a16="http://schemas.microsoft.com/office/drawing/2014/main" id="{ECA0602F-5FBA-A3E1-F9A0-56C856BB0F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00825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267">
              <a:extLst>
                <a:ext uri="{FF2B5EF4-FFF2-40B4-BE49-F238E27FC236}">
                  <a16:creationId xmlns:a16="http://schemas.microsoft.com/office/drawing/2014/main" id="{6F59AA01-DC57-40F9-A2D9-478226013C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97638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268">
              <a:extLst>
                <a:ext uri="{FF2B5EF4-FFF2-40B4-BE49-F238E27FC236}">
                  <a16:creationId xmlns:a16="http://schemas.microsoft.com/office/drawing/2014/main" id="{656F4F7C-4F90-BDD5-9F50-52FA2AF706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9286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69">
              <a:extLst>
                <a:ext uri="{FF2B5EF4-FFF2-40B4-BE49-F238E27FC236}">
                  <a16:creationId xmlns:a16="http://schemas.microsoft.com/office/drawing/2014/main" id="{2D0140E2-6B7C-87BF-9059-AAC03774F9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960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70">
              <a:extLst>
                <a:ext uri="{FF2B5EF4-FFF2-40B4-BE49-F238E27FC236}">
                  <a16:creationId xmlns:a16="http://schemas.microsoft.com/office/drawing/2014/main" id="{4724ABD6-59D4-DBDC-5857-D452E012FD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231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71">
              <a:extLst>
                <a:ext uri="{FF2B5EF4-FFF2-40B4-BE49-F238E27FC236}">
                  <a16:creationId xmlns:a16="http://schemas.microsoft.com/office/drawing/2014/main" id="{9FA03C3B-51B6-31CA-522E-8460A35BC6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8350" y="4603750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72">
              <a:extLst>
                <a:ext uri="{FF2B5EF4-FFF2-40B4-BE49-F238E27FC236}">
                  <a16:creationId xmlns:a16="http://schemas.microsoft.com/office/drawing/2014/main" id="{F38435C8-A3C1-3C23-C184-60B5A1D2A3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1516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73">
              <a:extLst>
                <a:ext uri="{FF2B5EF4-FFF2-40B4-BE49-F238E27FC236}">
                  <a16:creationId xmlns:a16="http://schemas.microsoft.com/office/drawing/2014/main" id="{36E5AC3B-FEF4-E3DC-FE76-B616C2F91A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1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74">
              <a:extLst>
                <a:ext uri="{FF2B5EF4-FFF2-40B4-BE49-F238E27FC236}">
                  <a16:creationId xmlns:a16="http://schemas.microsoft.com/office/drawing/2014/main" id="{AEBCED40-C495-6D92-AB13-94B0BDF259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072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75">
              <a:extLst>
                <a:ext uri="{FF2B5EF4-FFF2-40B4-BE49-F238E27FC236}">
                  <a16:creationId xmlns:a16="http://schemas.microsoft.com/office/drawing/2014/main" id="{B705AA73-785E-28FA-4409-424873E784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0401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76">
              <a:extLst>
                <a:ext uri="{FF2B5EF4-FFF2-40B4-BE49-F238E27FC236}">
                  <a16:creationId xmlns:a16="http://schemas.microsoft.com/office/drawing/2014/main" id="{71023E02-3629-D593-6D05-65F5F2933F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00825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77">
              <a:extLst>
                <a:ext uri="{FF2B5EF4-FFF2-40B4-BE49-F238E27FC236}">
                  <a16:creationId xmlns:a16="http://schemas.microsoft.com/office/drawing/2014/main" id="{B32EF418-FFDE-6082-A1C4-5702D037E9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97638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78">
              <a:extLst>
                <a:ext uri="{FF2B5EF4-FFF2-40B4-BE49-F238E27FC236}">
                  <a16:creationId xmlns:a16="http://schemas.microsoft.com/office/drawing/2014/main" id="{8665F9D4-D42B-7CDA-E1F9-929F3CC397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9286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79">
              <a:extLst>
                <a:ext uri="{FF2B5EF4-FFF2-40B4-BE49-F238E27FC236}">
                  <a16:creationId xmlns:a16="http://schemas.microsoft.com/office/drawing/2014/main" id="{F91E12A7-4A7D-4A5F-B461-DB7B15FB91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960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80">
              <a:extLst>
                <a:ext uri="{FF2B5EF4-FFF2-40B4-BE49-F238E27FC236}">
                  <a16:creationId xmlns:a16="http://schemas.microsoft.com/office/drawing/2014/main" id="{3D1E95B4-6947-E162-91EB-777B85FEE0B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01850" y="4162425"/>
              <a:ext cx="2170113" cy="679450"/>
            </a:xfrm>
            <a:custGeom>
              <a:avLst/>
              <a:gdLst>
                <a:gd name="T0" fmla="*/ 164 w 314"/>
                <a:gd name="T1" fmla="*/ 68 h 97"/>
                <a:gd name="T2" fmla="*/ 111 w 314"/>
                <a:gd name="T3" fmla="*/ 20 h 97"/>
                <a:gd name="T4" fmla="*/ 83 w 314"/>
                <a:gd name="T5" fmla="*/ 60 h 97"/>
                <a:gd name="T6" fmla="*/ 64 w 314"/>
                <a:gd name="T7" fmla="*/ 72 h 97"/>
                <a:gd name="T8" fmla="*/ 44 w 314"/>
                <a:gd name="T9" fmla="*/ 60 h 97"/>
                <a:gd name="T10" fmla="*/ 36 w 314"/>
                <a:gd name="T11" fmla="*/ 60 h 97"/>
                <a:gd name="T12" fmla="*/ 21 w 314"/>
                <a:gd name="T13" fmla="*/ 79 h 97"/>
                <a:gd name="T14" fmla="*/ 113 w 314"/>
                <a:gd name="T15" fmla="*/ 87 h 97"/>
                <a:gd name="T16" fmla="*/ 163 w 314"/>
                <a:gd name="T17" fmla="*/ 86 h 97"/>
                <a:gd name="T18" fmla="*/ 261 w 314"/>
                <a:gd name="T19" fmla="*/ 40 h 97"/>
                <a:gd name="T20" fmla="*/ 261 w 314"/>
                <a:gd name="T21" fmla="*/ 59 h 97"/>
                <a:gd name="T22" fmla="*/ 261 w 314"/>
                <a:gd name="T23" fmla="*/ 87 h 97"/>
                <a:gd name="T24" fmla="*/ 313 w 314"/>
                <a:gd name="T25" fmla="*/ 97 h 97"/>
                <a:gd name="T26" fmla="*/ 73 w 314"/>
                <a:gd name="T27" fmla="*/ 95 h 97"/>
                <a:gd name="T28" fmla="*/ 67 w 314"/>
                <a:gd name="T29" fmla="*/ 77 h 97"/>
                <a:gd name="T30" fmla="*/ 84 w 314"/>
                <a:gd name="T31" fmla="*/ 58 h 97"/>
                <a:gd name="T32" fmla="*/ 75 w 314"/>
                <a:gd name="T33" fmla="*/ 94 h 97"/>
                <a:gd name="T34" fmla="*/ 48 w 314"/>
                <a:gd name="T35" fmla="*/ 58 h 97"/>
                <a:gd name="T36" fmla="*/ 62 w 314"/>
                <a:gd name="T37" fmla="*/ 73 h 97"/>
                <a:gd name="T38" fmla="*/ 39 w 314"/>
                <a:gd name="T39" fmla="*/ 74 h 97"/>
                <a:gd name="T40" fmla="*/ 22 w 314"/>
                <a:gd name="T41" fmla="*/ 64 h 97"/>
                <a:gd name="T42" fmla="*/ 32 w 314"/>
                <a:gd name="T43" fmla="*/ 64 h 97"/>
                <a:gd name="T44" fmla="*/ 23 w 314"/>
                <a:gd name="T45" fmla="*/ 77 h 97"/>
                <a:gd name="T46" fmla="*/ 28 w 314"/>
                <a:gd name="T47" fmla="*/ 95 h 97"/>
                <a:gd name="T48" fmla="*/ 132 w 314"/>
                <a:gd name="T49" fmla="*/ 53 h 97"/>
                <a:gd name="T50" fmla="*/ 144 w 314"/>
                <a:gd name="T51" fmla="*/ 63 h 97"/>
                <a:gd name="T52" fmla="*/ 113 w 314"/>
                <a:gd name="T53" fmla="*/ 43 h 97"/>
                <a:gd name="T54" fmla="*/ 145 w 314"/>
                <a:gd name="T55" fmla="*/ 32 h 97"/>
                <a:gd name="T56" fmla="*/ 163 w 314"/>
                <a:gd name="T57" fmla="*/ 37 h 97"/>
                <a:gd name="T58" fmla="*/ 163 w 314"/>
                <a:gd name="T59" fmla="*/ 45 h 97"/>
                <a:gd name="T60" fmla="*/ 113 w 314"/>
                <a:gd name="T61" fmla="*/ 30 h 97"/>
                <a:gd name="T62" fmla="*/ 154 w 314"/>
                <a:gd name="T63" fmla="*/ 68 h 97"/>
                <a:gd name="T64" fmla="*/ 163 w 314"/>
                <a:gd name="T65" fmla="*/ 20 h 97"/>
                <a:gd name="T66" fmla="*/ 113 w 314"/>
                <a:gd name="T67" fmla="*/ 79 h 97"/>
                <a:gd name="T68" fmla="*/ 113 w 314"/>
                <a:gd name="T69" fmla="*/ 79 h 97"/>
                <a:gd name="T70" fmla="*/ 287 w 314"/>
                <a:gd name="T71" fmla="*/ 48 h 97"/>
                <a:gd name="T72" fmla="*/ 288 w 314"/>
                <a:gd name="T73" fmla="*/ 41 h 97"/>
                <a:gd name="T74" fmla="*/ 312 w 314"/>
                <a:gd name="T75" fmla="*/ 41 h 97"/>
                <a:gd name="T76" fmla="*/ 288 w 314"/>
                <a:gd name="T77" fmla="*/ 60 h 97"/>
                <a:gd name="T78" fmla="*/ 297 w 314"/>
                <a:gd name="T79" fmla="*/ 60 h 97"/>
                <a:gd name="T80" fmla="*/ 272 w 314"/>
                <a:gd name="T81" fmla="*/ 67 h 97"/>
                <a:gd name="T82" fmla="*/ 272 w 314"/>
                <a:gd name="T83" fmla="*/ 69 h 97"/>
                <a:gd name="T84" fmla="*/ 288 w 314"/>
                <a:gd name="T85" fmla="*/ 69 h 97"/>
                <a:gd name="T86" fmla="*/ 304 w 314"/>
                <a:gd name="T87" fmla="*/ 77 h 97"/>
                <a:gd name="T88" fmla="*/ 305 w 314"/>
                <a:gd name="T89" fmla="*/ 69 h 97"/>
                <a:gd name="T90" fmla="*/ 305 w 314"/>
                <a:gd name="T91" fmla="*/ 50 h 97"/>
                <a:gd name="T92" fmla="*/ 304 w 314"/>
                <a:gd name="T93" fmla="*/ 50 h 97"/>
                <a:gd name="T94" fmla="*/ 287 w 314"/>
                <a:gd name="T95" fmla="*/ 58 h 97"/>
                <a:gd name="T96" fmla="*/ 272 w 314"/>
                <a:gd name="T97" fmla="*/ 50 h 97"/>
                <a:gd name="T98" fmla="*/ 270 w 314"/>
                <a:gd name="T99" fmla="*/ 58 h 97"/>
                <a:gd name="T100" fmla="*/ 270 w 314"/>
                <a:gd name="T101" fmla="*/ 77 h 97"/>
                <a:gd name="T102" fmla="*/ 263 w 314"/>
                <a:gd name="T103" fmla="*/ 79 h 97"/>
                <a:gd name="T104" fmla="*/ 280 w 314"/>
                <a:gd name="T105" fmla="*/ 79 h 97"/>
                <a:gd name="T106" fmla="*/ 295 w 314"/>
                <a:gd name="T107" fmla="*/ 86 h 97"/>
                <a:gd name="T108" fmla="*/ 297 w 314"/>
                <a:gd name="T109" fmla="*/ 79 h 97"/>
                <a:gd name="T110" fmla="*/ 263 w 314"/>
                <a:gd name="T111" fmla="*/ 48 h 97"/>
                <a:gd name="T112" fmla="*/ 263 w 314"/>
                <a:gd name="T113" fmla="*/ 95 h 97"/>
                <a:gd name="T114" fmla="*/ 280 w 314"/>
                <a:gd name="T115" fmla="*/ 88 h 97"/>
                <a:gd name="T116" fmla="*/ 295 w 314"/>
                <a:gd name="T117" fmla="*/ 95 h 97"/>
                <a:gd name="T118" fmla="*/ 297 w 314"/>
                <a:gd name="T119" fmla="*/ 88 h 97"/>
                <a:gd name="T120" fmla="*/ 312 w 314"/>
                <a:gd name="T121" fmla="*/ 39 h 97"/>
                <a:gd name="T122" fmla="*/ 288 w 314"/>
                <a:gd name="T123" fmla="*/ 39 h 97"/>
                <a:gd name="T124" fmla="*/ 271 w 314"/>
                <a:gd name="T125" fmla="*/ 3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4" h="97">
                  <a:moveTo>
                    <a:pt x="263" y="1"/>
                  </a:moveTo>
                  <a:cubicBezTo>
                    <a:pt x="263" y="0"/>
                    <a:pt x="262" y="0"/>
                    <a:pt x="262" y="1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9"/>
                    <a:pt x="164" y="18"/>
                    <a:pt x="164" y="18"/>
                  </a:cubicBezTo>
                  <a:cubicBezTo>
                    <a:pt x="146" y="7"/>
                    <a:pt x="146" y="7"/>
                    <a:pt x="146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1" y="19"/>
                    <a:pt x="111" y="20"/>
                    <a:pt x="111" y="20"/>
                  </a:cubicBezTo>
                  <a:cubicBezTo>
                    <a:pt x="111" y="95"/>
                    <a:pt x="111" y="95"/>
                    <a:pt x="111" y="9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63" y="66"/>
                    <a:pt x="63" y="66"/>
                    <a:pt x="63" y="66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1" y="95"/>
                    <a:pt x="0" y="96"/>
                    <a:pt x="0" y="96"/>
                  </a:cubicBezTo>
                  <a:cubicBezTo>
                    <a:pt x="0" y="97"/>
                    <a:pt x="1" y="97"/>
                    <a:pt x="1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7"/>
                    <a:pt x="113" y="97"/>
                    <a:pt x="113" y="96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43" y="79"/>
                    <a:pt x="143" y="79"/>
                    <a:pt x="143" y="79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3" y="97"/>
                    <a:pt x="144" y="97"/>
                    <a:pt x="144" y="97"/>
                  </a:cubicBezTo>
                  <a:cubicBezTo>
                    <a:pt x="145" y="97"/>
                    <a:pt x="145" y="97"/>
                    <a:pt x="145" y="96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73" y="86"/>
                    <a:pt x="173" y="86"/>
                    <a:pt x="173" y="86"/>
                  </a:cubicBezTo>
                  <a:cubicBezTo>
                    <a:pt x="174" y="86"/>
                    <a:pt x="174" y="85"/>
                    <a:pt x="174" y="85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261" y="4"/>
                    <a:pt x="261" y="4"/>
                    <a:pt x="261" y="4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50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1" y="77"/>
                    <a:pt x="261" y="77"/>
                    <a:pt x="261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7"/>
                    <a:pt x="261" y="97"/>
                    <a:pt x="262" y="9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7"/>
                    <a:pt x="313" y="97"/>
                    <a:pt x="313" y="97"/>
                  </a:cubicBezTo>
                  <a:cubicBezTo>
                    <a:pt x="314" y="96"/>
                    <a:pt x="314" y="96"/>
                    <a:pt x="314" y="96"/>
                  </a:cubicBezTo>
                  <a:cubicBezTo>
                    <a:pt x="314" y="35"/>
                    <a:pt x="314" y="35"/>
                    <a:pt x="314" y="35"/>
                  </a:cubicBezTo>
                  <a:cubicBezTo>
                    <a:pt x="314" y="35"/>
                    <a:pt x="314" y="34"/>
                    <a:pt x="313" y="34"/>
                  </a:cubicBezTo>
                  <a:lnTo>
                    <a:pt x="263" y="1"/>
                  </a:lnTo>
                  <a:close/>
                  <a:moveTo>
                    <a:pt x="71" y="79"/>
                  </a:moveTo>
                  <a:cubicBezTo>
                    <a:pt x="73" y="79"/>
                    <a:pt x="73" y="79"/>
                    <a:pt x="73" y="79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6" y="79"/>
                    <a:pt x="56" y="79"/>
                    <a:pt x="56" y="79"/>
                  </a:cubicBezTo>
                  <a:lnTo>
                    <a:pt x="71" y="79"/>
                  </a:lnTo>
                  <a:close/>
                  <a:moveTo>
                    <a:pt x="61" y="77"/>
                  </a:moveTo>
                  <a:cubicBezTo>
                    <a:pt x="64" y="74"/>
                    <a:pt x="64" y="74"/>
                    <a:pt x="64" y="74"/>
                  </a:cubicBezTo>
                  <a:cubicBezTo>
                    <a:pt x="67" y="77"/>
                    <a:pt x="67" y="77"/>
                    <a:pt x="67" y="77"/>
                  </a:cubicBezTo>
                  <a:lnTo>
                    <a:pt x="61" y="77"/>
                  </a:lnTo>
                  <a:close/>
                  <a:moveTo>
                    <a:pt x="74" y="64"/>
                  </a:moveTo>
                  <a:cubicBezTo>
                    <a:pt x="69" y="64"/>
                    <a:pt x="69" y="64"/>
                    <a:pt x="69" y="64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84" y="58"/>
                    <a:pt x="84" y="58"/>
                    <a:pt x="84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5" y="73"/>
                    <a:pt x="65" y="73"/>
                    <a:pt x="65" y="73"/>
                  </a:cubicBezTo>
                  <a:lnTo>
                    <a:pt x="74" y="64"/>
                  </a:lnTo>
                  <a:close/>
                  <a:moveTo>
                    <a:pt x="49" y="64"/>
                  </a:moveTo>
                  <a:cubicBezTo>
                    <a:pt x="43" y="64"/>
                    <a:pt x="43" y="64"/>
                    <a:pt x="43" y="64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39" y="74"/>
                    <a:pt x="39" y="74"/>
                    <a:pt x="39" y="74"/>
                  </a:cubicBezTo>
                  <a:lnTo>
                    <a:pt x="49" y="64"/>
                  </a:lnTo>
                  <a:close/>
                  <a:moveTo>
                    <a:pt x="40" y="77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8" y="75"/>
                    <a:pt x="38" y="75"/>
                    <a:pt x="38" y="75"/>
                  </a:cubicBezTo>
                  <a:lnTo>
                    <a:pt x="40" y="77"/>
                  </a:lnTo>
                  <a:close/>
                  <a:moveTo>
                    <a:pt x="8" y="77"/>
                  </a:moveTo>
                  <a:cubicBezTo>
                    <a:pt x="22" y="64"/>
                    <a:pt x="22" y="64"/>
                    <a:pt x="22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77"/>
                    <a:pt x="23" y="77"/>
                    <a:pt x="23" y="77"/>
                  </a:cubicBezTo>
                  <a:lnTo>
                    <a:pt x="8" y="77"/>
                  </a:lnTo>
                  <a:close/>
                  <a:moveTo>
                    <a:pt x="28" y="79"/>
                  </a:moveTo>
                  <a:cubicBezTo>
                    <a:pt x="31" y="79"/>
                    <a:pt x="31" y="79"/>
                    <a:pt x="31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28" y="95"/>
                    <a:pt x="28" y="95"/>
                    <a:pt x="28" y="95"/>
                  </a:cubicBezTo>
                  <a:lnTo>
                    <a:pt x="28" y="79"/>
                  </a:lnTo>
                  <a:close/>
                  <a:moveTo>
                    <a:pt x="113" y="45"/>
                  </a:moveTo>
                  <a:cubicBezTo>
                    <a:pt x="129" y="51"/>
                    <a:pt x="129" y="51"/>
                    <a:pt x="129" y="51"/>
                  </a:cubicBezTo>
                  <a:cubicBezTo>
                    <a:pt x="113" y="56"/>
                    <a:pt x="113" y="56"/>
                    <a:pt x="113" y="56"/>
                  </a:cubicBezTo>
                  <a:lnTo>
                    <a:pt x="113" y="45"/>
                  </a:lnTo>
                  <a:close/>
                  <a:moveTo>
                    <a:pt x="113" y="58"/>
                  </a:moveTo>
                  <a:cubicBezTo>
                    <a:pt x="132" y="53"/>
                    <a:pt x="132" y="53"/>
                    <a:pt x="132" y="53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13" y="63"/>
                    <a:pt x="113" y="63"/>
                    <a:pt x="113" y="63"/>
                  </a:cubicBezTo>
                  <a:lnTo>
                    <a:pt x="113" y="58"/>
                  </a:lnTo>
                  <a:close/>
                  <a:moveTo>
                    <a:pt x="113" y="65"/>
                  </a:moveTo>
                  <a:cubicBezTo>
                    <a:pt x="142" y="57"/>
                    <a:pt x="142" y="57"/>
                    <a:pt x="142" y="57"/>
                  </a:cubicBezTo>
                  <a:cubicBezTo>
                    <a:pt x="151" y="65"/>
                    <a:pt x="151" y="65"/>
                    <a:pt x="151" y="65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13" y="71"/>
                    <a:pt x="113" y="71"/>
                    <a:pt x="113" y="71"/>
                  </a:cubicBezTo>
                  <a:lnTo>
                    <a:pt x="113" y="65"/>
                  </a:lnTo>
                  <a:close/>
                  <a:moveTo>
                    <a:pt x="143" y="55"/>
                  </a:moveTo>
                  <a:cubicBezTo>
                    <a:pt x="143" y="55"/>
                    <a:pt x="143" y="55"/>
                    <a:pt x="143" y="55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42" y="50"/>
                    <a:pt x="142" y="50"/>
                    <a:pt x="142" y="50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3" y="73"/>
                    <a:pt x="163" y="73"/>
                    <a:pt x="163" y="73"/>
                  </a:cubicBezTo>
                  <a:lnTo>
                    <a:pt x="143" y="55"/>
                  </a:lnTo>
                  <a:close/>
                  <a:moveTo>
                    <a:pt x="163" y="43"/>
                  </a:moveTo>
                  <a:cubicBezTo>
                    <a:pt x="145" y="32"/>
                    <a:pt x="145" y="32"/>
                    <a:pt x="145" y="32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37"/>
                    <a:pt x="163" y="37"/>
                    <a:pt x="163" y="37"/>
                  </a:cubicBezTo>
                  <a:lnTo>
                    <a:pt x="163" y="43"/>
                  </a:lnTo>
                  <a:close/>
                  <a:moveTo>
                    <a:pt x="144" y="48"/>
                  </a:moveTo>
                  <a:cubicBezTo>
                    <a:pt x="143" y="48"/>
                    <a:pt x="143" y="48"/>
                    <a:pt x="143" y="48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2" y="45"/>
                    <a:pt x="163" y="45"/>
                    <a:pt x="163" y="45"/>
                  </a:cubicBezTo>
                  <a:cubicBezTo>
                    <a:pt x="163" y="66"/>
                    <a:pt x="163" y="66"/>
                    <a:pt x="163" y="66"/>
                  </a:cubicBezTo>
                  <a:lnTo>
                    <a:pt x="144" y="48"/>
                  </a:lnTo>
                  <a:close/>
                  <a:moveTo>
                    <a:pt x="163" y="35"/>
                  </a:move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30"/>
                    <a:pt x="163" y="30"/>
                    <a:pt x="163" y="30"/>
                  </a:cubicBezTo>
                  <a:lnTo>
                    <a:pt x="163" y="35"/>
                  </a:lnTo>
                  <a:close/>
                  <a:moveTo>
                    <a:pt x="113" y="73"/>
                  </a:moveTo>
                  <a:cubicBezTo>
                    <a:pt x="144" y="64"/>
                    <a:pt x="144" y="64"/>
                    <a:pt x="144" y="64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13" y="77"/>
                    <a:pt x="113" y="77"/>
                    <a:pt x="113" y="77"/>
                  </a:cubicBezTo>
                  <a:lnTo>
                    <a:pt x="113" y="73"/>
                  </a:lnTo>
                  <a:close/>
                  <a:moveTo>
                    <a:pt x="145" y="9"/>
                  </a:moveTo>
                  <a:cubicBezTo>
                    <a:pt x="163" y="20"/>
                    <a:pt x="163" y="20"/>
                    <a:pt x="163" y="20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3" y="21"/>
                    <a:pt x="113" y="21"/>
                    <a:pt x="113" y="21"/>
                  </a:cubicBezTo>
                  <a:lnTo>
                    <a:pt x="145" y="9"/>
                  </a:lnTo>
                  <a:close/>
                  <a:moveTo>
                    <a:pt x="113" y="79"/>
                  </a:moveTo>
                  <a:cubicBezTo>
                    <a:pt x="144" y="71"/>
                    <a:pt x="144" y="71"/>
                    <a:pt x="144" y="71"/>
                  </a:cubicBezTo>
                  <a:cubicBezTo>
                    <a:pt x="163" y="78"/>
                    <a:pt x="163" y="78"/>
                    <a:pt x="163" y="78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13" y="85"/>
                    <a:pt x="113" y="85"/>
                    <a:pt x="113" y="85"/>
                  </a:cubicBezTo>
                  <a:lnTo>
                    <a:pt x="113" y="79"/>
                  </a:lnTo>
                  <a:close/>
                  <a:moveTo>
                    <a:pt x="278" y="41"/>
                  </a:moveTo>
                  <a:cubicBezTo>
                    <a:pt x="278" y="48"/>
                    <a:pt x="278" y="48"/>
                    <a:pt x="278" y="48"/>
                  </a:cubicBezTo>
                  <a:cubicBezTo>
                    <a:pt x="272" y="48"/>
                    <a:pt x="272" y="48"/>
                    <a:pt x="272" y="48"/>
                  </a:cubicBezTo>
                  <a:cubicBezTo>
                    <a:pt x="272" y="41"/>
                    <a:pt x="272" y="41"/>
                    <a:pt x="272" y="41"/>
                  </a:cubicBezTo>
                  <a:lnTo>
                    <a:pt x="278" y="41"/>
                  </a:lnTo>
                  <a:close/>
                  <a:moveTo>
                    <a:pt x="287" y="41"/>
                  </a:moveTo>
                  <a:cubicBezTo>
                    <a:pt x="287" y="48"/>
                    <a:pt x="287" y="48"/>
                    <a:pt x="287" y="48"/>
                  </a:cubicBezTo>
                  <a:cubicBezTo>
                    <a:pt x="280" y="48"/>
                    <a:pt x="280" y="48"/>
                    <a:pt x="280" y="48"/>
                  </a:cubicBezTo>
                  <a:cubicBezTo>
                    <a:pt x="280" y="41"/>
                    <a:pt x="280" y="41"/>
                    <a:pt x="280" y="41"/>
                  </a:cubicBezTo>
                  <a:lnTo>
                    <a:pt x="287" y="41"/>
                  </a:lnTo>
                  <a:close/>
                  <a:moveTo>
                    <a:pt x="295" y="41"/>
                  </a:moveTo>
                  <a:cubicBezTo>
                    <a:pt x="295" y="48"/>
                    <a:pt x="295" y="48"/>
                    <a:pt x="295" y="48"/>
                  </a:cubicBezTo>
                  <a:cubicBezTo>
                    <a:pt x="288" y="48"/>
                    <a:pt x="288" y="48"/>
                    <a:pt x="288" y="48"/>
                  </a:cubicBezTo>
                  <a:cubicBezTo>
                    <a:pt x="288" y="41"/>
                    <a:pt x="288" y="41"/>
                    <a:pt x="288" y="41"/>
                  </a:cubicBezTo>
                  <a:lnTo>
                    <a:pt x="295" y="41"/>
                  </a:lnTo>
                  <a:close/>
                  <a:moveTo>
                    <a:pt x="304" y="41"/>
                  </a:moveTo>
                  <a:cubicBezTo>
                    <a:pt x="304" y="48"/>
                    <a:pt x="304" y="48"/>
                    <a:pt x="304" y="48"/>
                  </a:cubicBezTo>
                  <a:cubicBezTo>
                    <a:pt x="297" y="48"/>
                    <a:pt x="297" y="48"/>
                    <a:pt x="297" y="48"/>
                  </a:cubicBezTo>
                  <a:cubicBezTo>
                    <a:pt x="297" y="41"/>
                    <a:pt x="297" y="41"/>
                    <a:pt x="297" y="41"/>
                  </a:cubicBezTo>
                  <a:lnTo>
                    <a:pt x="304" y="41"/>
                  </a:lnTo>
                  <a:close/>
                  <a:moveTo>
                    <a:pt x="312" y="41"/>
                  </a:moveTo>
                  <a:cubicBezTo>
                    <a:pt x="312" y="48"/>
                    <a:pt x="312" y="48"/>
                    <a:pt x="312" y="4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305" y="41"/>
                    <a:pt x="305" y="41"/>
                    <a:pt x="305" y="41"/>
                  </a:cubicBezTo>
                  <a:lnTo>
                    <a:pt x="312" y="41"/>
                  </a:lnTo>
                  <a:close/>
                  <a:moveTo>
                    <a:pt x="295" y="67"/>
                  </a:moveTo>
                  <a:cubicBezTo>
                    <a:pt x="288" y="67"/>
                    <a:pt x="288" y="67"/>
                    <a:pt x="288" y="67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95" y="60"/>
                    <a:pt x="295" y="60"/>
                    <a:pt x="295" y="60"/>
                  </a:cubicBezTo>
                  <a:lnTo>
                    <a:pt x="295" y="67"/>
                  </a:lnTo>
                  <a:close/>
                  <a:moveTo>
                    <a:pt x="297" y="60"/>
                  </a:moveTo>
                  <a:cubicBezTo>
                    <a:pt x="304" y="60"/>
                    <a:pt x="304" y="60"/>
                    <a:pt x="304" y="60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297" y="67"/>
                    <a:pt x="297" y="67"/>
                    <a:pt x="297" y="67"/>
                  </a:cubicBezTo>
                  <a:lnTo>
                    <a:pt x="297" y="60"/>
                  </a:lnTo>
                  <a:close/>
                  <a:moveTo>
                    <a:pt x="287" y="67"/>
                  </a:moveTo>
                  <a:cubicBezTo>
                    <a:pt x="280" y="67"/>
                    <a:pt x="280" y="67"/>
                    <a:pt x="280" y="67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7" y="60"/>
                    <a:pt x="287" y="60"/>
                    <a:pt x="287" y="60"/>
                  </a:cubicBezTo>
                  <a:lnTo>
                    <a:pt x="287" y="67"/>
                  </a:lnTo>
                  <a:close/>
                  <a:moveTo>
                    <a:pt x="278" y="67"/>
                  </a:moveTo>
                  <a:cubicBezTo>
                    <a:pt x="272" y="67"/>
                    <a:pt x="272" y="67"/>
                    <a:pt x="272" y="67"/>
                  </a:cubicBezTo>
                  <a:cubicBezTo>
                    <a:pt x="272" y="60"/>
                    <a:pt x="272" y="60"/>
                    <a:pt x="272" y="60"/>
                  </a:cubicBezTo>
                  <a:cubicBezTo>
                    <a:pt x="278" y="60"/>
                    <a:pt x="278" y="60"/>
                    <a:pt x="278" y="60"/>
                  </a:cubicBezTo>
                  <a:lnTo>
                    <a:pt x="278" y="67"/>
                  </a:lnTo>
                  <a:close/>
                  <a:moveTo>
                    <a:pt x="278" y="69"/>
                  </a:moveTo>
                  <a:cubicBezTo>
                    <a:pt x="278" y="77"/>
                    <a:pt x="278" y="77"/>
                    <a:pt x="278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69"/>
                    <a:pt x="272" y="69"/>
                    <a:pt x="272" y="69"/>
                  </a:cubicBezTo>
                  <a:lnTo>
                    <a:pt x="278" y="69"/>
                  </a:lnTo>
                  <a:close/>
                  <a:moveTo>
                    <a:pt x="280" y="69"/>
                  </a:moveTo>
                  <a:cubicBezTo>
                    <a:pt x="287" y="69"/>
                    <a:pt x="287" y="69"/>
                    <a:pt x="287" y="69"/>
                  </a:cubicBezTo>
                  <a:cubicBezTo>
                    <a:pt x="287" y="77"/>
                    <a:pt x="287" y="77"/>
                    <a:pt x="287" y="77"/>
                  </a:cubicBezTo>
                  <a:cubicBezTo>
                    <a:pt x="280" y="77"/>
                    <a:pt x="280" y="77"/>
                    <a:pt x="280" y="77"/>
                  </a:cubicBezTo>
                  <a:lnTo>
                    <a:pt x="280" y="69"/>
                  </a:lnTo>
                  <a:close/>
                  <a:moveTo>
                    <a:pt x="288" y="69"/>
                  </a:moveTo>
                  <a:cubicBezTo>
                    <a:pt x="295" y="69"/>
                    <a:pt x="295" y="69"/>
                    <a:pt x="295" y="69"/>
                  </a:cubicBezTo>
                  <a:cubicBezTo>
                    <a:pt x="295" y="77"/>
                    <a:pt x="295" y="77"/>
                    <a:pt x="295" y="77"/>
                  </a:cubicBezTo>
                  <a:cubicBezTo>
                    <a:pt x="288" y="77"/>
                    <a:pt x="288" y="77"/>
                    <a:pt x="288" y="77"/>
                  </a:cubicBezTo>
                  <a:lnTo>
                    <a:pt x="288" y="69"/>
                  </a:lnTo>
                  <a:close/>
                  <a:moveTo>
                    <a:pt x="297" y="69"/>
                  </a:moveTo>
                  <a:cubicBezTo>
                    <a:pt x="304" y="69"/>
                    <a:pt x="304" y="69"/>
                    <a:pt x="304" y="69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297" y="77"/>
                    <a:pt x="297" y="77"/>
                    <a:pt x="297" y="77"/>
                  </a:cubicBezTo>
                  <a:lnTo>
                    <a:pt x="297" y="69"/>
                  </a:lnTo>
                  <a:close/>
                  <a:moveTo>
                    <a:pt x="305" y="69"/>
                  </a:moveTo>
                  <a:cubicBezTo>
                    <a:pt x="312" y="69"/>
                    <a:pt x="312" y="69"/>
                    <a:pt x="312" y="69"/>
                  </a:cubicBezTo>
                  <a:cubicBezTo>
                    <a:pt x="312" y="77"/>
                    <a:pt x="312" y="77"/>
                    <a:pt x="312" y="77"/>
                  </a:cubicBezTo>
                  <a:cubicBezTo>
                    <a:pt x="305" y="77"/>
                    <a:pt x="305" y="77"/>
                    <a:pt x="305" y="77"/>
                  </a:cubicBezTo>
                  <a:lnTo>
                    <a:pt x="305" y="69"/>
                  </a:lnTo>
                  <a:close/>
                  <a:moveTo>
                    <a:pt x="305" y="67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12" y="60"/>
                    <a:pt x="312" y="60"/>
                    <a:pt x="312" y="60"/>
                  </a:cubicBezTo>
                  <a:cubicBezTo>
                    <a:pt x="312" y="67"/>
                    <a:pt x="312" y="67"/>
                    <a:pt x="312" y="67"/>
                  </a:cubicBezTo>
                  <a:lnTo>
                    <a:pt x="305" y="67"/>
                  </a:lnTo>
                  <a:close/>
                  <a:moveTo>
                    <a:pt x="305" y="58"/>
                  </a:moveTo>
                  <a:cubicBezTo>
                    <a:pt x="305" y="50"/>
                    <a:pt x="305" y="50"/>
                    <a:pt x="305" y="50"/>
                  </a:cubicBezTo>
                  <a:cubicBezTo>
                    <a:pt x="312" y="50"/>
                    <a:pt x="312" y="50"/>
                    <a:pt x="312" y="50"/>
                  </a:cubicBezTo>
                  <a:cubicBezTo>
                    <a:pt x="312" y="58"/>
                    <a:pt x="312" y="58"/>
                    <a:pt x="312" y="58"/>
                  </a:cubicBezTo>
                  <a:lnTo>
                    <a:pt x="305" y="58"/>
                  </a:lnTo>
                  <a:close/>
                  <a:moveTo>
                    <a:pt x="304" y="58"/>
                  </a:moveTo>
                  <a:cubicBezTo>
                    <a:pt x="297" y="58"/>
                    <a:pt x="297" y="58"/>
                    <a:pt x="297" y="58"/>
                  </a:cubicBezTo>
                  <a:cubicBezTo>
                    <a:pt x="297" y="50"/>
                    <a:pt x="297" y="50"/>
                    <a:pt x="297" y="50"/>
                  </a:cubicBezTo>
                  <a:cubicBezTo>
                    <a:pt x="304" y="50"/>
                    <a:pt x="304" y="50"/>
                    <a:pt x="304" y="50"/>
                  </a:cubicBezTo>
                  <a:lnTo>
                    <a:pt x="304" y="58"/>
                  </a:lnTo>
                  <a:close/>
                  <a:moveTo>
                    <a:pt x="295" y="58"/>
                  </a:moveTo>
                  <a:cubicBezTo>
                    <a:pt x="288" y="58"/>
                    <a:pt x="288" y="58"/>
                    <a:pt x="288" y="58"/>
                  </a:cubicBezTo>
                  <a:cubicBezTo>
                    <a:pt x="288" y="50"/>
                    <a:pt x="288" y="50"/>
                    <a:pt x="288" y="50"/>
                  </a:cubicBezTo>
                  <a:cubicBezTo>
                    <a:pt x="295" y="50"/>
                    <a:pt x="295" y="50"/>
                    <a:pt x="295" y="50"/>
                  </a:cubicBezTo>
                  <a:lnTo>
                    <a:pt x="295" y="58"/>
                  </a:lnTo>
                  <a:close/>
                  <a:moveTo>
                    <a:pt x="287" y="58"/>
                  </a:moveTo>
                  <a:cubicBezTo>
                    <a:pt x="280" y="58"/>
                    <a:pt x="280" y="58"/>
                    <a:pt x="280" y="58"/>
                  </a:cubicBezTo>
                  <a:cubicBezTo>
                    <a:pt x="280" y="50"/>
                    <a:pt x="280" y="50"/>
                    <a:pt x="280" y="50"/>
                  </a:cubicBezTo>
                  <a:cubicBezTo>
                    <a:pt x="287" y="50"/>
                    <a:pt x="287" y="50"/>
                    <a:pt x="287" y="50"/>
                  </a:cubicBezTo>
                  <a:lnTo>
                    <a:pt x="287" y="58"/>
                  </a:lnTo>
                  <a:close/>
                  <a:moveTo>
                    <a:pt x="278" y="58"/>
                  </a:moveTo>
                  <a:cubicBezTo>
                    <a:pt x="272" y="58"/>
                    <a:pt x="272" y="58"/>
                    <a:pt x="272" y="58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8" y="50"/>
                    <a:pt x="278" y="50"/>
                    <a:pt x="278" y="50"/>
                  </a:cubicBezTo>
                  <a:lnTo>
                    <a:pt x="278" y="58"/>
                  </a:lnTo>
                  <a:close/>
                  <a:moveTo>
                    <a:pt x="270" y="58"/>
                  </a:moveTo>
                  <a:cubicBezTo>
                    <a:pt x="263" y="58"/>
                    <a:pt x="263" y="58"/>
                    <a:pt x="263" y="58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70" y="50"/>
                    <a:pt x="270" y="50"/>
                    <a:pt x="270" y="50"/>
                  </a:cubicBezTo>
                  <a:lnTo>
                    <a:pt x="270" y="58"/>
                  </a:lnTo>
                  <a:close/>
                  <a:moveTo>
                    <a:pt x="270" y="60"/>
                  </a:moveTo>
                  <a:cubicBezTo>
                    <a:pt x="270" y="67"/>
                    <a:pt x="270" y="67"/>
                    <a:pt x="270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0"/>
                    <a:pt x="263" y="60"/>
                    <a:pt x="263" y="60"/>
                  </a:cubicBezTo>
                  <a:lnTo>
                    <a:pt x="270" y="60"/>
                  </a:lnTo>
                  <a:close/>
                  <a:moveTo>
                    <a:pt x="270" y="69"/>
                  </a:moveTo>
                  <a:cubicBezTo>
                    <a:pt x="270" y="77"/>
                    <a:pt x="270" y="77"/>
                    <a:pt x="270" y="77"/>
                  </a:cubicBezTo>
                  <a:cubicBezTo>
                    <a:pt x="263" y="77"/>
                    <a:pt x="263" y="77"/>
                    <a:pt x="263" y="77"/>
                  </a:cubicBezTo>
                  <a:cubicBezTo>
                    <a:pt x="263" y="69"/>
                    <a:pt x="263" y="69"/>
                    <a:pt x="263" y="69"/>
                  </a:cubicBezTo>
                  <a:lnTo>
                    <a:pt x="270" y="69"/>
                  </a:lnTo>
                  <a:close/>
                  <a:moveTo>
                    <a:pt x="270" y="79"/>
                  </a:moveTo>
                  <a:cubicBezTo>
                    <a:pt x="270" y="86"/>
                    <a:pt x="270" y="86"/>
                    <a:pt x="270" y="86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63" y="79"/>
                    <a:pt x="263" y="79"/>
                    <a:pt x="263" y="79"/>
                  </a:cubicBezTo>
                  <a:lnTo>
                    <a:pt x="270" y="79"/>
                  </a:lnTo>
                  <a:close/>
                  <a:moveTo>
                    <a:pt x="272" y="79"/>
                  </a:moveTo>
                  <a:cubicBezTo>
                    <a:pt x="278" y="79"/>
                    <a:pt x="278" y="79"/>
                    <a:pt x="278" y="79"/>
                  </a:cubicBezTo>
                  <a:cubicBezTo>
                    <a:pt x="278" y="86"/>
                    <a:pt x="278" y="86"/>
                    <a:pt x="278" y="86"/>
                  </a:cubicBezTo>
                  <a:cubicBezTo>
                    <a:pt x="272" y="86"/>
                    <a:pt x="272" y="86"/>
                    <a:pt x="272" y="86"/>
                  </a:cubicBezTo>
                  <a:lnTo>
                    <a:pt x="272" y="79"/>
                  </a:lnTo>
                  <a:close/>
                  <a:moveTo>
                    <a:pt x="280" y="79"/>
                  </a:moveTo>
                  <a:cubicBezTo>
                    <a:pt x="287" y="79"/>
                    <a:pt x="287" y="79"/>
                    <a:pt x="287" y="79"/>
                  </a:cubicBezTo>
                  <a:cubicBezTo>
                    <a:pt x="287" y="86"/>
                    <a:pt x="287" y="86"/>
                    <a:pt x="287" y="86"/>
                  </a:cubicBezTo>
                  <a:cubicBezTo>
                    <a:pt x="280" y="86"/>
                    <a:pt x="280" y="86"/>
                    <a:pt x="280" y="86"/>
                  </a:cubicBezTo>
                  <a:lnTo>
                    <a:pt x="280" y="79"/>
                  </a:lnTo>
                  <a:close/>
                  <a:moveTo>
                    <a:pt x="288" y="79"/>
                  </a:moveTo>
                  <a:cubicBezTo>
                    <a:pt x="295" y="79"/>
                    <a:pt x="295" y="79"/>
                    <a:pt x="295" y="79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88" y="86"/>
                    <a:pt x="288" y="86"/>
                    <a:pt x="288" y="86"/>
                  </a:cubicBezTo>
                  <a:lnTo>
                    <a:pt x="288" y="79"/>
                  </a:lnTo>
                  <a:close/>
                  <a:moveTo>
                    <a:pt x="297" y="79"/>
                  </a:moveTo>
                  <a:cubicBezTo>
                    <a:pt x="304" y="79"/>
                    <a:pt x="304" y="79"/>
                    <a:pt x="304" y="79"/>
                  </a:cubicBezTo>
                  <a:cubicBezTo>
                    <a:pt x="304" y="86"/>
                    <a:pt x="304" y="86"/>
                    <a:pt x="304" y="86"/>
                  </a:cubicBezTo>
                  <a:cubicBezTo>
                    <a:pt x="297" y="86"/>
                    <a:pt x="297" y="86"/>
                    <a:pt x="297" y="86"/>
                  </a:cubicBezTo>
                  <a:lnTo>
                    <a:pt x="297" y="79"/>
                  </a:lnTo>
                  <a:close/>
                  <a:moveTo>
                    <a:pt x="305" y="79"/>
                  </a:moveTo>
                  <a:cubicBezTo>
                    <a:pt x="312" y="79"/>
                    <a:pt x="312" y="79"/>
                    <a:pt x="312" y="79"/>
                  </a:cubicBezTo>
                  <a:cubicBezTo>
                    <a:pt x="312" y="86"/>
                    <a:pt x="312" y="86"/>
                    <a:pt x="312" y="86"/>
                  </a:cubicBezTo>
                  <a:cubicBezTo>
                    <a:pt x="305" y="86"/>
                    <a:pt x="305" y="86"/>
                    <a:pt x="305" y="86"/>
                  </a:cubicBezTo>
                  <a:lnTo>
                    <a:pt x="305" y="79"/>
                  </a:lnTo>
                  <a:close/>
                  <a:moveTo>
                    <a:pt x="270" y="48"/>
                  </a:moveTo>
                  <a:cubicBezTo>
                    <a:pt x="263" y="48"/>
                    <a:pt x="263" y="48"/>
                    <a:pt x="263" y="48"/>
                  </a:cubicBezTo>
                  <a:cubicBezTo>
                    <a:pt x="263" y="41"/>
                    <a:pt x="263" y="41"/>
                    <a:pt x="263" y="41"/>
                  </a:cubicBezTo>
                  <a:cubicBezTo>
                    <a:pt x="270" y="41"/>
                    <a:pt x="270" y="41"/>
                    <a:pt x="270" y="41"/>
                  </a:cubicBezTo>
                  <a:lnTo>
                    <a:pt x="270" y="48"/>
                  </a:lnTo>
                  <a:close/>
                  <a:moveTo>
                    <a:pt x="263" y="88"/>
                  </a:moveTo>
                  <a:cubicBezTo>
                    <a:pt x="270" y="88"/>
                    <a:pt x="270" y="88"/>
                    <a:pt x="270" y="88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63" y="95"/>
                    <a:pt x="263" y="95"/>
                    <a:pt x="263" y="95"/>
                  </a:cubicBezTo>
                  <a:lnTo>
                    <a:pt x="263" y="88"/>
                  </a:lnTo>
                  <a:close/>
                  <a:moveTo>
                    <a:pt x="272" y="88"/>
                  </a:moveTo>
                  <a:cubicBezTo>
                    <a:pt x="278" y="88"/>
                    <a:pt x="278" y="88"/>
                    <a:pt x="278" y="88"/>
                  </a:cubicBezTo>
                  <a:cubicBezTo>
                    <a:pt x="278" y="95"/>
                    <a:pt x="278" y="95"/>
                    <a:pt x="278" y="95"/>
                  </a:cubicBezTo>
                  <a:cubicBezTo>
                    <a:pt x="272" y="95"/>
                    <a:pt x="272" y="95"/>
                    <a:pt x="272" y="95"/>
                  </a:cubicBezTo>
                  <a:lnTo>
                    <a:pt x="272" y="88"/>
                  </a:lnTo>
                  <a:close/>
                  <a:moveTo>
                    <a:pt x="280" y="88"/>
                  </a:moveTo>
                  <a:cubicBezTo>
                    <a:pt x="287" y="88"/>
                    <a:pt x="287" y="88"/>
                    <a:pt x="287" y="88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0" y="95"/>
                    <a:pt x="280" y="95"/>
                    <a:pt x="280" y="95"/>
                  </a:cubicBezTo>
                  <a:lnTo>
                    <a:pt x="280" y="88"/>
                  </a:lnTo>
                  <a:close/>
                  <a:moveTo>
                    <a:pt x="288" y="88"/>
                  </a:moveTo>
                  <a:cubicBezTo>
                    <a:pt x="295" y="88"/>
                    <a:pt x="295" y="88"/>
                    <a:pt x="295" y="88"/>
                  </a:cubicBezTo>
                  <a:cubicBezTo>
                    <a:pt x="295" y="95"/>
                    <a:pt x="295" y="95"/>
                    <a:pt x="295" y="95"/>
                  </a:cubicBezTo>
                  <a:cubicBezTo>
                    <a:pt x="288" y="95"/>
                    <a:pt x="288" y="95"/>
                    <a:pt x="288" y="95"/>
                  </a:cubicBezTo>
                  <a:lnTo>
                    <a:pt x="288" y="88"/>
                  </a:lnTo>
                  <a:close/>
                  <a:moveTo>
                    <a:pt x="297" y="88"/>
                  </a:moveTo>
                  <a:cubicBezTo>
                    <a:pt x="304" y="88"/>
                    <a:pt x="304" y="88"/>
                    <a:pt x="304" y="88"/>
                  </a:cubicBezTo>
                  <a:cubicBezTo>
                    <a:pt x="304" y="95"/>
                    <a:pt x="304" y="95"/>
                    <a:pt x="304" y="95"/>
                  </a:cubicBezTo>
                  <a:cubicBezTo>
                    <a:pt x="297" y="95"/>
                    <a:pt x="297" y="95"/>
                    <a:pt x="297" y="95"/>
                  </a:cubicBezTo>
                  <a:lnTo>
                    <a:pt x="297" y="88"/>
                  </a:lnTo>
                  <a:close/>
                  <a:moveTo>
                    <a:pt x="305" y="88"/>
                  </a:moveTo>
                  <a:cubicBezTo>
                    <a:pt x="312" y="88"/>
                    <a:pt x="312" y="88"/>
                    <a:pt x="312" y="88"/>
                  </a:cubicBezTo>
                  <a:cubicBezTo>
                    <a:pt x="312" y="95"/>
                    <a:pt x="312" y="95"/>
                    <a:pt x="312" y="95"/>
                  </a:cubicBezTo>
                  <a:cubicBezTo>
                    <a:pt x="305" y="95"/>
                    <a:pt x="305" y="95"/>
                    <a:pt x="305" y="95"/>
                  </a:cubicBezTo>
                  <a:lnTo>
                    <a:pt x="305" y="88"/>
                  </a:lnTo>
                  <a:close/>
                  <a:moveTo>
                    <a:pt x="312" y="36"/>
                  </a:moveTo>
                  <a:cubicBezTo>
                    <a:pt x="312" y="39"/>
                    <a:pt x="312" y="39"/>
                    <a:pt x="312" y="39"/>
                  </a:cubicBezTo>
                  <a:cubicBezTo>
                    <a:pt x="305" y="39"/>
                    <a:pt x="305" y="39"/>
                    <a:pt x="305" y="39"/>
                  </a:cubicBezTo>
                  <a:cubicBezTo>
                    <a:pt x="305" y="39"/>
                    <a:pt x="304" y="39"/>
                    <a:pt x="304" y="39"/>
                  </a:cubicBezTo>
                  <a:cubicBezTo>
                    <a:pt x="304" y="39"/>
                    <a:pt x="304" y="39"/>
                    <a:pt x="304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7" y="39"/>
                    <a:pt x="287" y="39"/>
                    <a:pt x="287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0" y="39"/>
                  </a:cubicBezTo>
                  <a:cubicBezTo>
                    <a:pt x="263" y="39"/>
                    <a:pt x="263" y="39"/>
                    <a:pt x="263" y="39"/>
                  </a:cubicBezTo>
                  <a:cubicBezTo>
                    <a:pt x="263" y="3"/>
                    <a:pt x="263" y="3"/>
                    <a:pt x="263" y="3"/>
                  </a:cubicBezTo>
                  <a:lnTo>
                    <a:pt x="3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281">
              <a:extLst>
                <a:ext uri="{FF2B5EF4-FFF2-40B4-BE49-F238E27FC236}">
                  <a16:creationId xmlns:a16="http://schemas.microsoft.com/office/drawing/2014/main" id="{8E51EDB4-A3D9-78B4-0809-329A61B6FFA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313238" y="4302125"/>
              <a:ext cx="434975" cy="531813"/>
            </a:xfrm>
            <a:custGeom>
              <a:avLst/>
              <a:gdLst>
                <a:gd name="T0" fmla="*/ 217 w 274"/>
                <a:gd name="T1" fmla="*/ 119 h 335"/>
                <a:gd name="T2" fmla="*/ 178 w 274"/>
                <a:gd name="T3" fmla="*/ 80 h 335"/>
                <a:gd name="T4" fmla="*/ 217 w 274"/>
                <a:gd name="T5" fmla="*/ 80 h 335"/>
                <a:gd name="T6" fmla="*/ 139 w 274"/>
                <a:gd name="T7" fmla="*/ 0 h 335"/>
                <a:gd name="T8" fmla="*/ 56 w 274"/>
                <a:gd name="T9" fmla="*/ 80 h 335"/>
                <a:gd name="T10" fmla="*/ 96 w 274"/>
                <a:gd name="T11" fmla="*/ 80 h 335"/>
                <a:gd name="T12" fmla="*/ 56 w 274"/>
                <a:gd name="T13" fmla="*/ 119 h 335"/>
                <a:gd name="T14" fmla="*/ 96 w 274"/>
                <a:gd name="T15" fmla="*/ 119 h 335"/>
                <a:gd name="T16" fmla="*/ 0 w 274"/>
                <a:gd name="T17" fmla="*/ 216 h 335"/>
                <a:gd name="T18" fmla="*/ 117 w 274"/>
                <a:gd name="T19" fmla="*/ 216 h 335"/>
                <a:gd name="T20" fmla="*/ 117 w 274"/>
                <a:gd name="T21" fmla="*/ 335 h 335"/>
                <a:gd name="T22" fmla="*/ 156 w 274"/>
                <a:gd name="T23" fmla="*/ 335 h 335"/>
                <a:gd name="T24" fmla="*/ 156 w 274"/>
                <a:gd name="T25" fmla="*/ 216 h 335"/>
                <a:gd name="T26" fmla="*/ 274 w 274"/>
                <a:gd name="T27" fmla="*/ 216 h 335"/>
                <a:gd name="T28" fmla="*/ 183 w 274"/>
                <a:gd name="T29" fmla="*/ 119 h 335"/>
                <a:gd name="T30" fmla="*/ 217 w 274"/>
                <a:gd name="T31" fmla="*/ 119 h 335"/>
                <a:gd name="T32" fmla="*/ 252 w 274"/>
                <a:gd name="T33" fmla="*/ 207 h 335"/>
                <a:gd name="T34" fmla="*/ 152 w 274"/>
                <a:gd name="T35" fmla="*/ 207 h 335"/>
                <a:gd name="T36" fmla="*/ 152 w 274"/>
                <a:gd name="T37" fmla="*/ 331 h 335"/>
                <a:gd name="T38" fmla="*/ 122 w 274"/>
                <a:gd name="T39" fmla="*/ 331 h 335"/>
                <a:gd name="T40" fmla="*/ 122 w 274"/>
                <a:gd name="T41" fmla="*/ 207 h 335"/>
                <a:gd name="T42" fmla="*/ 21 w 274"/>
                <a:gd name="T43" fmla="*/ 207 h 335"/>
                <a:gd name="T44" fmla="*/ 113 w 274"/>
                <a:gd name="T45" fmla="*/ 110 h 335"/>
                <a:gd name="T46" fmla="*/ 78 w 274"/>
                <a:gd name="T47" fmla="*/ 110 h 335"/>
                <a:gd name="T48" fmla="*/ 113 w 274"/>
                <a:gd name="T49" fmla="*/ 75 h 335"/>
                <a:gd name="T50" fmla="*/ 78 w 274"/>
                <a:gd name="T51" fmla="*/ 75 h 335"/>
                <a:gd name="T52" fmla="*/ 139 w 274"/>
                <a:gd name="T53" fmla="*/ 9 h 335"/>
                <a:gd name="T54" fmla="*/ 200 w 274"/>
                <a:gd name="T55" fmla="*/ 75 h 335"/>
                <a:gd name="T56" fmla="*/ 161 w 274"/>
                <a:gd name="T57" fmla="*/ 75 h 335"/>
                <a:gd name="T58" fmla="*/ 200 w 274"/>
                <a:gd name="T59" fmla="*/ 110 h 335"/>
                <a:gd name="T60" fmla="*/ 161 w 274"/>
                <a:gd name="T61" fmla="*/ 110 h 335"/>
                <a:gd name="T62" fmla="*/ 252 w 274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4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7" y="216"/>
                  </a:lnTo>
                  <a:lnTo>
                    <a:pt x="117" y="335"/>
                  </a:lnTo>
                  <a:lnTo>
                    <a:pt x="156" y="335"/>
                  </a:lnTo>
                  <a:lnTo>
                    <a:pt x="156" y="216"/>
                  </a:lnTo>
                  <a:lnTo>
                    <a:pt x="274" y="216"/>
                  </a:lnTo>
                  <a:lnTo>
                    <a:pt x="183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52" y="207"/>
                  </a:lnTo>
                  <a:lnTo>
                    <a:pt x="152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1" y="207"/>
                  </a:lnTo>
                  <a:lnTo>
                    <a:pt x="113" y="110"/>
                  </a:lnTo>
                  <a:lnTo>
                    <a:pt x="78" y="110"/>
                  </a:lnTo>
                  <a:lnTo>
                    <a:pt x="113" y="75"/>
                  </a:lnTo>
                  <a:lnTo>
                    <a:pt x="78" y="75"/>
                  </a:lnTo>
                  <a:lnTo>
                    <a:pt x="139" y="9"/>
                  </a:lnTo>
                  <a:lnTo>
                    <a:pt x="200" y="75"/>
                  </a:lnTo>
                  <a:lnTo>
                    <a:pt x="161" y="75"/>
                  </a:lnTo>
                  <a:lnTo>
                    <a:pt x="200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282">
              <a:extLst>
                <a:ext uri="{FF2B5EF4-FFF2-40B4-BE49-F238E27FC236}">
                  <a16:creationId xmlns:a16="http://schemas.microsoft.com/office/drawing/2014/main" id="{C4595C5B-F181-0305-5B0C-CFEBB82A06A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81875" y="4302125"/>
              <a:ext cx="428625" cy="531813"/>
            </a:xfrm>
            <a:custGeom>
              <a:avLst/>
              <a:gdLst>
                <a:gd name="T0" fmla="*/ 217 w 270"/>
                <a:gd name="T1" fmla="*/ 119 h 335"/>
                <a:gd name="T2" fmla="*/ 178 w 270"/>
                <a:gd name="T3" fmla="*/ 80 h 335"/>
                <a:gd name="T4" fmla="*/ 217 w 270"/>
                <a:gd name="T5" fmla="*/ 80 h 335"/>
                <a:gd name="T6" fmla="*/ 139 w 270"/>
                <a:gd name="T7" fmla="*/ 0 h 335"/>
                <a:gd name="T8" fmla="*/ 56 w 270"/>
                <a:gd name="T9" fmla="*/ 80 h 335"/>
                <a:gd name="T10" fmla="*/ 96 w 270"/>
                <a:gd name="T11" fmla="*/ 80 h 335"/>
                <a:gd name="T12" fmla="*/ 56 w 270"/>
                <a:gd name="T13" fmla="*/ 119 h 335"/>
                <a:gd name="T14" fmla="*/ 96 w 270"/>
                <a:gd name="T15" fmla="*/ 119 h 335"/>
                <a:gd name="T16" fmla="*/ 0 w 270"/>
                <a:gd name="T17" fmla="*/ 216 h 335"/>
                <a:gd name="T18" fmla="*/ 113 w 270"/>
                <a:gd name="T19" fmla="*/ 216 h 335"/>
                <a:gd name="T20" fmla="*/ 113 w 270"/>
                <a:gd name="T21" fmla="*/ 335 h 335"/>
                <a:gd name="T22" fmla="*/ 157 w 270"/>
                <a:gd name="T23" fmla="*/ 335 h 335"/>
                <a:gd name="T24" fmla="*/ 157 w 270"/>
                <a:gd name="T25" fmla="*/ 216 h 335"/>
                <a:gd name="T26" fmla="*/ 270 w 270"/>
                <a:gd name="T27" fmla="*/ 216 h 335"/>
                <a:gd name="T28" fmla="*/ 178 w 270"/>
                <a:gd name="T29" fmla="*/ 119 h 335"/>
                <a:gd name="T30" fmla="*/ 217 w 270"/>
                <a:gd name="T31" fmla="*/ 119 h 335"/>
                <a:gd name="T32" fmla="*/ 252 w 270"/>
                <a:gd name="T33" fmla="*/ 207 h 335"/>
                <a:gd name="T34" fmla="*/ 148 w 270"/>
                <a:gd name="T35" fmla="*/ 207 h 335"/>
                <a:gd name="T36" fmla="*/ 148 w 270"/>
                <a:gd name="T37" fmla="*/ 331 h 335"/>
                <a:gd name="T38" fmla="*/ 122 w 270"/>
                <a:gd name="T39" fmla="*/ 331 h 335"/>
                <a:gd name="T40" fmla="*/ 122 w 270"/>
                <a:gd name="T41" fmla="*/ 207 h 335"/>
                <a:gd name="T42" fmla="*/ 22 w 270"/>
                <a:gd name="T43" fmla="*/ 207 h 335"/>
                <a:gd name="T44" fmla="*/ 113 w 270"/>
                <a:gd name="T45" fmla="*/ 110 h 335"/>
                <a:gd name="T46" fmla="*/ 74 w 270"/>
                <a:gd name="T47" fmla="*/ 110 h 335"/>
                <a:gd name="T48" fmla="*/ 113 w 270"/>
                <a:gd name="T49" fmla="*/ 75 h 335"/>
                <a:gd name="T50" fmla="*/ 74 w 270"/>
                <a:gd name="T51" fmla="*/ 75 h 335"/>
                <a:gd name="T52" fmla="*/ 139 w 270"/>
                <a:gd name="T53" fmla="*/ 9 h 335"/>
                <a:gd name="T54" fmla="*/ 196 w 270"/>
                <a:gd name="T55" fmla="*/ 75 h 335"/>
                <a:gd name="T56" fmla="*/ 161 w 270"/>
                <a:gd name="T57" fmla="*/ 75 h 335"/>
                <a:gd name="T58" fmla="*/ 196 w 270"/>
                <a:gd name="T59" fmla="*/ 110 h 335"/>
                <a:gd name="T60" fmla="*/ 161 w 270"/>
                <a:gd name="T61" fmla="*/ 110 h 335"/>
                <a:gd name="T62" fmla="*/ 252 w 270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0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3" y="216"/>
                  </a:lnTo>
                  <a:lnTo>
                    <a:pt x="113" y="335"/>
                  </a:lnTo>
                  <a:lnTo>
                    <a:pt x="157" y="335"/>
                  </a:lnTo>
                  <a:lnTo>
                    <a:pt x="157" y="216"/>
                  </a:lnTo>
                  <a:lnTo>
                    <a:pt x="270" y="216"/>
                  </a:lnTo>
                  <a:lnTo>
                    <a:pt x="178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48" y="207"/>
                  </a:lnTo>
                  <a:lnTo>
                    <a:pt x="148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2" y="207"/>
                  </a:lnTo>
                  <a:lnTo>
                    <a:pt x="113" y="110"/>
                  </a:lnTo>
                  <a:lnTo>
                    <a:pt x="74" y="110"/>
                  </a:lnTo>
                  <a:lnTo>
                    <a:pt x="113" y="75"/>
                  </a:lnTo>
                  <a:lnTo>
                    <a:pt x="74" y="75"/>
                  </a:lnTo>
                  <a:lnTo>
                    <a:pt x="139" y="9"/>
                  </a:lnTo>
                  <a:lnTo>
                    <a:pt x="196" y="75"/>
                  </a:lnTo>
                  <a:lnTo>
                    <a:pt x="161" y="75"/>
                  </a:lnTo>
                  <a:lnTo>
                    <a:pt x="196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283">
              <a:extLst>
                <a:ext uri="{FF2B5EF4-FFF2-40B4-BE49-F238E27FC236}">
                  <a16:creationId xmlns:a16="http://schemas.microsoft.com/office/drawing/2014/main" id="{E3D77D8C-3EC9-ED14-D9BA-AC3ADE8E23D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722100" y="4714875"/>
              <a:ext cx="26988" cy="3492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1 h 5"/>
                <a:gd name="T4" fmla="*/ 1 w 4"/>
                <a:gd name="T5" fmla="*/ 4 h 5"/>
                <a:gd name="T6" fmla="*/ 2 w 4"/>
                <a:gd name="T7" fmla="*/ 5 h 5"/>
                <a:gd name="T8" fmla="*/ 3 w 4"/>
                <a:gd name="T9" fmla="*/ 4 h 5"/>
                <a:gd name="T10" fmla="*/ 3 w 4"/>
                <a:gd name="T11" fmla="*/ 1 h 5"/>
                <a:gd name="T12" fmla="*/ 2 w 4"/>
                <a:gd name="T13" fmla="*/ 0 h 5"/>
                <a:gd name="T14" fmla="*/ 2 w 4"/>
                <a:gd name="T15" fmla="*/ 4 h 5"/>
                <a:gd name="T16" fmla="*/ 1 w 4"/>
                <a:gd name="T17" fmla="*/ 3 h 5"/>
                <a:gd name="T18" fmla="*/ 1 w 4"/>
                <a:gd name="T19" fmla="*/ 1 h 5"/>
                <a:gd name="T20" fmla="*/ 2 w 4"/>
                <a:gd name="T21" fmla="*/ 1 h 5"/>
                <a:gd name="T22" fmla="*/ 2 w 4"/>
                <a:gd name="T23" fmla="*/ 1 h 5"/>
                <a:gd name="T24" fmla="*/ 2 w 4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4"/>
                    <a:pt x="1" y="4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cubicBezTo>
                    <a:pt x="4" y="4"/>
                    <a:pt x="4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284">
              <a:extLst>
                <a:ext uri="{FF2B5EF4-FFF2-40B4-BE49-F238E27FC236}">
                  <a16:creationId xmlns:a16="http://schemas.microsoft.com/office/drawing/2014/main" id="{D7B862E4-B2C6-74EE-E05E-77C82F30715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798300" y="4778375"/>
              <a:ext cx="20638" cy="34925"/>
            </a:xfrm>
            <a:custGeom>
              <a:avLst/>
              <a:gdLst>
                <a:gd name="T0" fmla="*/ 0 w 3"/>
                <a:gd name="T1" fmla="*/ 3 h 5"/>
                <a:gd name="T2" fmla="*/ 1 w 3"/>
                <a:gd name="T3" fmla="*/ 5 h 5"/>
                <a:gd name="T4" fmla="*/ 2 w 3"/>
                <a:gd name="T5" fmla="*/ 5 h 5"/>
                <a:gd name="T6" fmla="*/ 3 w 3"/>
                <a:gd name="T7" fmla="*/ 4 h 5"/>
                <a:gd name="T8" fmla="*/ 3 w 3"/>
                <a:gd name="T9" fmla="*/ 1 h 5"/>
                <a:gd name="T10" fmla="*/ 1 w 3"/>
                <a:gd name="T11" fmla="*/ 0 h 5"/>
                <a:gd name="T12" fmla="*/ 0 w 3"/>
                <a:gd name="T13" fmla="*/ 3 h 5"/>
                <a:gd name="T14" fmla="*/ 2 w 3"/>
                <a:gd name="T15" fmla="*/ 1 h 5"/>
                <a:gd name="T16" fmla="*/ 2 w 3"/>
                <a:gd name="T17" fmla="*/ 2 h 5"/>
                <a:gd name="T18" fmla="*/ 2 w 3"/>
                <a:gd name="T19" fmla="*/ 4 h 5"/>
                <a:gd name="T20" fmla="*/ 2 w 3"/>
                <a:gd name="T21" fmla="*/ 4 h 5"/>
                <a:gd name="T22" fmla="*/ 1 w 3"/>
                <a:gd name="T23" fmla="*/ 4 h 5"/>
                <a:gd name="T24" fmla="*/ 1 w 3"/>
                <a:gd name="T25" fmla="*/ 3 h 5"/>
                <a:gd name="T26" fmla="*/ 1 w 3"/>
                <a:gd name="T27" fmla="*/ 1 h 5"/>
                <a:gd name="T28" fmla="*/ 2 w 3"/>
                <a:gd name="T2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4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4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85">
              <a:extLst>
                <a:ext uri="{FF2B5EF4-FFF2-40B4-BE49-F238E27FC236}">
                  <a16:creationId xmlns:a16="http://schemas.microsoft.com/office/drawing/2014/main" id="{E89B7C51-F3BC-5975-832E-A2D69D0F292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41050" y="4232275"/>
              <a:ext cx="1244600" cy="615950"/>
            </a:xfrm>
            <a:custGeom>
              <a:avLst/>
              <a:gdLst>
                <a:gd name="T0" fmla="*/ 175 w 180"/>
                <a:gd name="T1" fmla="*/ 84 h 88"/>
                <a:gd name="T2" fmla="*/ 168 w 180"/>
                <a:gd name="T3" fmla="*/ 84 h 88"/>
                <a:gd name="T4" fmla="*/ 168 w 180"/>
                <a:gd name="T5" fmla="*/ 3 h 88"/>
                <a:gd name="T6" fmla="*/ 165 w 180"/>
                <a:gd name="T7" fmla="*/ 0 h 88"/>
                <a:gd name="T8" fmla="*/ 56 w 180"/>
                <a:gd name="T9" fmla="*/ 0 h 88"/>
                <a:gd name="T10" fmla="*/ 52 w 180"/>
                <a:gd name="T11" fmla="*/ 5 h 88"/>
                <a:gd name="T12" fmla="*/ 52 w 180"/>
                <a:gd name="T13" fmla="*/ 42 h 88"/>
                <a:gd name="T14" fmla="*/ 125 w 180"/>
                <a:gd name="T15" fmla="*/ 43 h 88"/>
                <a:gd name="T16" fmla="*/ 127 w 180"/>
                <a:gd name="T17" fmla="*/ 65 h 88"/>
                <a:gd name="T18" fmla="*/ 165 w 180"/>
                <a:gd name="T19" fmla="*/ 66 h 88"/>
                <a:gd name="T20" fmla="*/ 107 w 180"/>
                <a:gd name="T21" fmla="*/ 85 h 88"/>
                <a:gd name="T22" fmla="*/ 126 w 180"/>
                <a:gd name="T23" fmla="*/ 66 h 88"/>
                <a:gd name="T24" fmla="*/ 126 w 180"/>
                <a:gd name="T25" fmla="*/ 45 h 88"/>
                <a:gd name="T26" fmla="*/ 21 w 180"/>
                <a:gd name="T27" fmla="*/ 43 h 88"/>
                <a:gd name="T28" fmla="*/ 17 w 180"/>
                <a:gd name="T29" fmla="*/ 44 h 88"/>
                <a:gd name="T30" fmla="*/ 16 w 180"/>
                <a:gd name="T31" fmla="*/ 49 h 88"/>
                <a:gd name="T32" fmla="*/ 15 w 180"/>
                <a:gd name="T33" fmla="*/ 65 h 88"/>
                <a:gd name="T34" fmla="*/ 13 w 180"/>
                <a:gd name="T35" fmla="*/ 64 h 88"/>
                <a:gd name="T36" fmla="*/ 10 w 180"/>
                <a:gd name="T37" fmla="*/ 62 h 88"/>
                <a:gd name="T38" fmla="*/ 6 w 180"/>
                <a:gd name="T39" fmla="*/ 62 h 88"/>
                <a:gd name="T40" fmla="*/ 5 w 180"/>
                <a:gd name="T41" fmla="*/ 68 h 88"/>
                <a:gd name="T42" fmla="*/ 5 w 180"/>
                <a:gd name="T43" fmla="*/ 84 h 88"/>
                <a:gd name="T44" fmla="*/ 0 w 180"/>
                <a:gd name="T45" fmla="*/ 86 h 88"/>
                <a:gd name="T46" fmla="*/ 3 w 180"/>
                <a:gd name="T47" fmla="*/ 88 h 88"/>
                <a:gd name="T48" fmla="*/ 6 w 180"/>
                <a:gd name="T49" fmla="*/ 88 h 88"/>
                <a:gd name="T50" fmla="*/ 172 w 180"/>
                <a:gd name="T51" fmla="*/ 88 h 88"/>
                <a:gd name="T52" fmla="*/ 180 w 180"/>
                <a:gd name="T53" fmla="*/ 87 h 88"/>
                <a:gd name="T54" fmla="*/ 178 w 180"/>
                <a:gd name="T55" fmla="*/ 87 h 88"/>
                <a:gd name="T56" fmla="*/ 169 w 180"/>
                <a:gd name="T57" fmla="*/ 87 h 88"/>
                <a:gd name="T58" fmla="*/ 5 w 180"/>
                <a:gd name="T59" fmla="*/ 87 h 88"/>
                <a:gd name="T60" fmla="*/ 1 w 180"/>
                <a:gd name="T61" fmla="*/ 86 h 88"/>
                <a:gd name="T62" fmla="*/ 4 w 180"/>
                <a:gd name="T63" fmla="*/ 85 h 88"/>
                <a:gd name="T64" fmla="*/ 6 w 180"/>
                <a:gd name="T65" fmla="*/ 85 h 88"/>
                <a:gd name="T66" fmla="*/ 6 w 180"/>
                <a:gd name="T67" fmla="*/ 68 h 88"/>
                <a:gd name="T68" fmla="*/ 7 w 180"/>
                <a:gd name="T69" fmla="*/ 63 h 88"/>
                <a:gd name="T70" fmla="*/ 10 w 180"/>
                <a:gd name="T71" fmla="*/ 63 h 88"/>
                <a:gd name="T72" fmla="*/ 12 w 180"/>
                <a:gd name="T73" fmla="*/ 64 h 88"/>
                <a:gd name="T74" fmla="*/ 13 w 180"/>
                <a:gd name="T75" fmla="*/ 66 h 88"/>
                <a:gd name="T76" fmla="*/ 17 w 180"/>
                <a:gd name="T77" fmla="*/ 66 h 88"/>
                <a:gd name="T78" fmla="*/ 17 w 180"/>
                <a:gd name="T79" fmla="*/ 66 h 88"/>
                <a:gd name="T80" fmla="*/ 17 w 180"/>
                <a:gd name="T81" fmla="*/ 48 h 88"/>
                <a:gd name="T82" fmla="*/ 20 w 180"/>
                <a:gd name="T83" fmla="*/ 44 h 88"/>
                <a:gd name="T84" fmla="*/ 125 w 180"/>
                <a:gd name="T85" fmla="*/ 44 h 88"/>
                <a:gd name="T86" fmla="*/ 126 w 180"/>
                <a:gd name="T87" fmla="*/ 65 h 88"/>
                <a:gd name="T88" fmla="*/ 106 w 180"/>
                <a:gd name="T89" fmla="*/ 66 h 88"/>
                <a:gd name="T90" fmla="*/ 107 w 180"/>
                <a:gd name="T91" fmla="*/ 85 h 88"/>
                <a:gd name="T92" fmla="*/ 166 w 180"/>
                <a:gd name="T93" fmla="*/ 85 h 88"/>
                <a:gd name="T94" fmla="*/ 166 w 180"/>
                <a:gd name="T95" fmla="*/ 65 h 88"/>
                <a:gd name="T96" fmla="*/ 128 w 180"/>
                <a:gd name="T97" fmla="*/ 45 h 88"/>
                <a:gd name="T98" fmla="*/ 53 w 180"/>
                <a:gd name="T99" fmla="*/ 42 h 88"/>
                <a:gd name="T100" fmla="*/ 53 w 180"/>
                <a:gd name="T101" fmla="*/ 5 h 88"/>
                <a:gd name="T102" fmla="*/ 56 w 180"/>
                <a:gd name="T103" fmla="*/ 1 h 88"/>
                <a:gd name="T104" fmla="*/ 165 w 180"/>
                <a:gd name="T105" fmla="*/ 1 h 88"/>
                <a:gd name="T106" fmla="*/ 167 w 180"/>
                <a:gd name="T107" fmla="*/ 3 h 88"/>
                <a:gd name="T108" fmla="*/ 167 w 180"/>
                <a:gd name="T109" fmla="*/ 85 h 88"/>
                <a:gd name="T110" fmla="*/ 174 w 180"/>
                <a:gd name="T111" fmla="*/ 85 h 88"/>
                <a:gd name="T112" fmla="*/ 179 w 180"/>
                <a:gd name="T113" fmla="*/ 86 h 88"/>
                <a:gd name="T114" fmla="*/ 178 w 180"/>
                <a:gd name="T11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" h="88">
                  <a:moveTo>
                    <a:pt x="180" y="85"/>
                  </a:moveTo>
                  <a:cubicBezTo>
                    <a:pt x="179" y="84"/>
                    <a:pt x="177" y="84"/>
                    <a:pt x="175" y="84"/>
                  </a:cubicBezTo>
                  <a:cubicBezTo>
                    <a:pt x="175" y="84"/>
                    <a:pt x="175" y="84"/>
                    <a:pt x="174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8" y="80"/>
                    <a:pt x="168" y="73"/>
                    <a:pt x="168" y="64"/>
                  </a:cubicBezTo>
                  <a:cubicBezTo>
                    <a:pt x="168" y="40"/>
                    <a:pt x="168" y="4"/>
                    <a:pt x="168" y="3"/>
                  </a:cubicBezTo>
                  <a:cubicBezTo>
                    <a:pt x="168" y="3"/>
                    <a:pt x="168" y="2"/>
                    <a:pt x="167" y="1"/>
                  </a:cubicBezTo>
                  <a:cubicBezTo>
                    <a:pt x="167" y="0"/>
                    <a:pt x="166" y="0"/>
                    <a:pt x="16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52" y="0"/>
                    <a:pt x="52" y="3"/>
                    <a:pt x="52" y="5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6" y="43"/>
                    <a:pt x="127" y="44"/>
                    <a:pt x="127" y="45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65" y="66"/>
                    <a:pt x="165" y="66"/>
                    <a:pt x="165" y="66"/>
                  </a:cubicBezTo>
                  <a:cubicBezTo>
                    <a:pt x="165" y="85"/>
                    <a:pt x="165" y="85"/>
                    <a:pt x="165" y="8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26" y="66"/>
                    <a:pt x="126" y="66"/>
                    <a:pt x="126" y="6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4"/>
                    <a:pt x="126" y="43"/>
                    <a:pt x="125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0" y="43"/>
                  </a:cubicBezTo>
                  <a:cubicBezTo>
                    <a:pt x="19" y="43"/>
                    <a:pt x="18" y="43"/>
                    <a:pt x="17" y="44"/>
                  </a:cubicBezTo>
                  <a:cubicBezTo>
                    <a:pt x="16" y="44"/>
                    <a:pt x="16" y="46"/>
                    <a:pt x="16" y="48"/>
                  </a:cubicBezTo>
                  <a:cubicBezTo>
                    <a:pt x="16" y="48"/>
                    <a:pt x="16" y="49"/>
                    <a:pt x="16" y="4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6" y="65"/>
                    <a:pt x="15" y="65"/>
                  </a:cubicBezTo>
                  <a:cubicBezTo>
                    <a:pt x="15" y="65"/>
                    <a:pt x="14" y="65"/>
                    <a:pt x="13" y="65"/>
                  </a:cubicBezTo>
                  <a:cubicBezTo>
                    <a:pt x="13" y="65"/>
                    <a:pt x="13" y="65"/>
                    <a:pt x="13" y="64"/>
                  </a:cubicBezTo>
                  <a:cubicBezTo>
                    <a:pt x="13" y="64"/>
                    <a:pt x="13" y="63"/>
                    <a:pt x="13" y="62"/>
                  </a:cubicBezTo>
                  <a:cubicBezTo>
                    <a:pt x="12" y="62"/>
                    <a:pt x="11" y="62"/>
                    <a:pt x="10" y="62"/>
                  </a:cubicBezTo>
                  <a:cubicBezTo>
                    <a:pt x="10" y="62"/>
                    <a:pt x="9" y="62"/>
                    <a:pt x="9" y="62"/>
                  </a:cubicBezTo>
                  <a:cubicBezTo>
                    <a:pt x="8" y="62"/>
                    <a:pt x="7" y="62"/>
                    <a:pt x="6" y="62"/>
                  </a:cubicBezTo>
                  <a:cubicBezTo>
                    <a:pt x="5" y="63"/>
                    <a:pt x="5" y="64"/>
                    <a:pt x="5" y="66"/>
                  </a:cubicBezTo>
                  <a:cubicBezTo>
                    <a:pt x="5" y="67"/>
                    <a:pt x="5" y="67"/>
                    <a:pt x="5" y="68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6"/>
                    <a:pt x="5" y="81"/>
                    <a:pt x="5" y="84"/>
                  </a:cubicBezTo>
                  <a:cubicBezTo>
                    <a:pt x="5" y="84"/>
                    <a:pt x="5" y="84"/>
                    <a:pt x="4" y="84"/>
                  </a:cubicBezTo>
                  <a:cubicBezTo>
                    <a:pt x="3" y="84"/>
                    <a:pt x="0" y="84"/>
                    <a:pt x="0" y="86"/>
                  </a:cubicBezTo>
                  <a:cubicBezTo>
                    <a:pt x="0" y="87"/>
                    <a:pt x="0" y="87"/>
                    <a:pt x="1" y="87"/>
                  </a:cubicBezTo>
                  <a:cubicBezTo>
                    <a:pt x="1" y="88"/>
                    <a:pt x="2" y="88"/>
                    <a:pt x="3" y="88"/>
                  </a:cubicBezTo>
                  <a:cubicBezTo>
                    <a:pt x="4" y="88"/>
                    <a:pt x="4" y="88"/>
                    <a:pt x="5" y="88"/>
                  </a:cubicBezTo>
                  <a:cubicBezTo>
                    <a:pt x="5" y="88"/>
                    <a:pt x="6" y="88"/>
                    <a:pt x="6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70" y="88"/>
                    <a:pt x="171" y="88"/>
                    <a:pt x="172" y="88"/>
                  </a:cubicBezTo>
                  <a:cubicBezTo>
                    <a:pt x="174" y="88"/>
                    <a:pt x="176" y="88"/>
                    <a:pt x="178" y="88"/>
                  </a:cubicBezTo>
                  <a:cubicBezTo>
                    <a:pt x="180" y="88"/>
                    <a:pt x="180" y="87"/>
                    <a:pt x="180" y="87"/>
                  </a:cubicBezTo>
                  <a:cubicBezTo>
                    <a:pt x="180" y="86"/>
                    <a:pt x="180" y="85"/>
                    <a:pt x="180" y="85"/>
                  </a:cubicBezTo>
                  <a:close/>
                  <a:moveTo>
                    <a:pt x="178" y="87"/>
                  </a:moveTo>
                  <a:cubicBezTo>
                    <a:pt x="176" y="87"/>
                    <a:pt x="174" y="87"/>
                    <a:pt x="172" y="87"/>
                  </a:cubicBezTo>
                  <a:cubicBezTo>
                    <a:pt x="171" y="87"/>
                    <a:pt x="170" y="87"/>
                    <a:pt x="169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87"/>
                    <a:pt x="5" y="87"/>
                    <a:pt x="5" y="87"/>
                  </a:cubicBezTo>
                  <a:cubicBezTo>
                    <a:pt x="3" y="87"/>
                    <a:pt x="2" y="87"/>
                    <a:pt x="1" y="87"/>
                  </a:cubicBezTo>
                  <a:cubicBezTo>
                    <a:pt x="1" y="87"/>
                    <a:pt x="1" y="87"/>
                    <a:pt x="1" y="86"/>
                  </a:cubicBezTo>
                  <a:cubicBezTo>
                    <a:pt x="1" y="85"/>
                    <a:pt x="2" y="85"/>
                    <a:pt x="3" y="85"/>
                  </a:cubicBezTo>
                  <a:cubicBezTo>
                    <a:pt x="3" y="85"/>
                    <a:pt x="4" y="85"/>
                    <a:pt x="4" y="85"/>
                  </a:cubicBezTo>
                  <a:cubicBezTo>
                    <a:pt x="5" y="85"/>
                    <a:pt x="5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1"/>
                    <a:pt x="6" y="76"/>
                    <a:pt x="6" y="72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6"/>
                  </a:cubicBezTo>
                  <a:cubicBezTo>
                    <a:pt x="6" y="65"/>
                    <a:pt x="6" y="63"/>
                    <a:pt x="7" y="63"/>
                  </a:cubicBezTo>
                  <a:cubicBezTo>
                    <a:pt x="7" y="62"/>
                    <a:pt x="8" y="63"/>
                    <a:pt x="9" y="63"/>
                  </a:cubicBezTo>
                  <a:cubicBezTo>
                    <a:pt x="9" y="63"/>
                    <a:pt x="10" y="63"/>
                    <a:pt x="10" y="63"/>
                  </a:cubicBezTo>
                  <a:cubicBezTo>
                    <a:pt x="11" y="62"/>
                    <a:pt x="12" y="62"/>
                    <a:pt x="12" y="63"/>
                  </a:cubicBezTo>
                  <a:cubicBezTo>
                    <a:pt x="12" y="63"/>
                    <a:pt x="12" y="64"/>
                    <a:pt x="12" y="64"/>
                  </a:cubicBezTo>
                  <a:cubicBezTo>
                    <a:pt x="12" y="65"/>
                    <a:pt x="12" y="65"/>
                    <a:pt x="12" y="66"/>
                  </a:cubicBezTo>
                  <a:cubicBezTo>
                    <a:pt x="12" y="66"/>
                    <a:pt x="12" y="66"/>
                    <a:pt x="13" y="66"/>
                  </a:cubicBezTo>
                  <a:cubicBezTo>
                    <a:pt x="13" y="66"/>
                    <a:pt x="14" y="66"/>
                    <a:pt x="15" y="66"/>
                  </a:cubicBezTo>
                  <a:cubicBezTo>
                    <a:pt x="16" y="66"/>
                    <a:pt x="16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8"/>
                    <a:pt x="17" y="48"/>
                  </a:cubicBezTo>
                  <a:cubicBezTo>
                    <a:pt x="17" y="47"/>
                    <a:pt x="17" y="45"/>
                    <a:pt x="18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25" y="44"/>
                    <a:pt x="125" y="44"/>
                    <a:pt x="125" y="44"/>
                  </a:cubicBezTo>
                  <a:cubicBezTo>
                    <a:pt x="125" y="44"/>
                    <a:pt x="126" y="44"/>
                    <a:pt x="126" y="45"/>
                  </a:cubicBezTo>
                  <a:cubicBezTo>
                    <a:pt x="126" y="65"/>
                    <a:pt x="126" y="65"/>
                    <a:pt x="126" y="65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7" y="65"/>
                    <a:pt x="106" y="65"/>
                    <a:pt x="106" y="66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6" y="85"/>
                    <a:pt x="107" y="85"/>
                    <a:pt x="107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3"/>
                    <a:pt x="126" y="42"/>
                    <a:pt x="125" y="42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5"/>
                  </a:cubicBezTo>
                  <a:cubicBezTo>
                    <a:pt x="53" y="3"/>
                    <a:pt x="53" y="1"/>
                    <a:pt x="54" y="1"/>
                  </a:cubicBezTo>
                  <a:cubicBezTo>
                    <a:pt x="54" y="1"/>
                    <a:pt x="55" y="1"/>
                    <a:pt x="56" y="1"/>
                  </a:cubicBezTo>
                  <a:cubicBezTo>
                    <a:pt x="56" y="1"/>
                    <a:pt x="57" y="1"/>
                    <a:pt x="57" y="1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6" y="1"/>
                    <a:pt x="166" y="1"/>
                    <a:pt x="167" y="2"/>
                  </a:cubicBezTo>
                  <a:cubicBezTo>
                    <a:pt x="167" y="2"/>
                    <a:pt x="167" y="3"/>
                    <a:pt x="167" y="3"/>
                  </a:cubicBezTo>
                  <a:cubicBezTo>
                    <a:pt x="167" y="4"/>
                    <a:pt x="167" y="31"/>
                    <a:pt x="167" y="64"/>
                  </a:cubicBezTo>
                  <a:cubicBezTo>
                    <a:pt x="167" y="73"/>
                    <a:pt x="167" y="81"/>
                    <a:pt x="167" y="85"/>
                  </a:cubicBezTo>
                  <a:cubicBezTo>
                    <a:pt x="167" y="85"/>
                    <a:pt x="167" y="85"/>
                    <a:pt x="168" y="85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7" y="85"/>
                    <a:pt x="178" y="85"/>
                    <a:pt x="179" y="86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9" y="87"/>
                    <a:pt x="179" y="87"/>
                    <a:pt x="178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86">
              <a:extLst>
                <a:ext uri="{FF2B5EF4-FFF2-40B4-BE49-F238E27FC236}">
                  <a16:creationId xmlns:a16="http://schemas.microsoft.com/office/drawing/2014/main" id="{ACEC6E83-AA90-0F88-D3F4-02306D92D03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15775" y="4275138"/>
              <a:ext cx="14288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87">
              <a:extLst>
                <a:ext uri="{FF2B5EF4-FFF2-40B4-BE49-F238E27FC236}">
                  <a16:creationId xmlns:a16="http://schemas.microsoft.com/office/drawing/2014/main" id="{4E271126-9CF3-110F-87D4-61579FB564C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736388" y="4568825"/>
              <a:ext cx="12700" cy="90488"/>
            </a:xfrm>
            <a:custGeom>
              <a:avLst/>
              <a:gdLst>
                <a:gd name="T0" fmla="*/ 1 w 2"/>
                <a:gd name="T1" fmla="*/ 13 h 13"/>
                <a:gd name="T2" fmla="*/ 2 w 2"/>
                <a:gd name="T3" fmla="*/ 12 h 13"/>
                <a:gd name="T4" fmla="*/ 2 w 2"/>
                <a:gd name="T5" fmla="*/ 1 h 13"/>
                <a:gd name="T6" fmla="*/ 1 w 2"/>
                <a:gd name="T7" fmla="*/ 0 h 13"/>
                <a:gd name="T8" fmla="*/ 0 w 2"/>
                <a:gd name="T9" fmla="*/ 1 h 13"/>
                <a:gd name="T10" fmla="*/ 0 w 2"/>
                <a:gd name="T11" fmla="*/ 12 h 13"/>
                <a:gd name="T12" fmla="*/ 1 w 2"/>
                <a:gd name="T13" fmla="*/ 13 h 13"/>
                <a:gd name="T14" fmla="*/ 1 w 2"/>
                <a:gd name="T15" fmla="*/ 1 h 13"/>
                <a:gd name="T16" fmla="*/ 1 w 2"/>
                <a:gd name="T17" fmla="*/ 1 h 13"/>
                <a:gd name="T18" fmla="*/ 1 w 2"/>
                <a:gd name="T19" fmla="*/ 1 h 13"/>
                <a:gd name="T20" fmla="*/ 1 w 2"/>
                <a:gd name="T21" fmla="*/ 12 h 13"/>
                <a:gd name="T22" fmla="*/ 1 w 2"/>
                <a:gd name="T23" fmla="*/ 12 h 13"/>
                <a:gd name="T24" fmla="*/ 1 w 2"/>
                <a:gd name="T2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3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88">
              <a:extLst>
                <a:ext uri="{FF2B5EF4-FFF2-40B4-BE49-F238E27FC236}">
                  <a16:creationId xmlns:a16="http://schemas.microsoft.com/office/drawing/2014/main" id="{D18A0D6B-54F3-2A47-D108-C70D4F2E03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45925" y="4476750"/>
              <a:ext cx="242888" cy="182563"/>
            </a:xfrm>
            <a:custGeom>
              <a:avLst/>
              <a:gdLst>
                <a:gd name="T0" fmla="*/ 35 w 35"/>
                <a:gd name="T1" fmla="*/ 0 h 26"/>
                <a:gd name="T2" fmla="*/ 0 w 35"/>
                <a:gd name="T3" fmla="*/ 0 h 26"/>
                <a:gd name="T4" fmla="*/ 0 w 35"/>
                <a:gd name="T5" fmla="*/ 1 h 26"/>
                <a:gd name="T6" fmla="*/ 0 w 35"/>
                <a:gd name="T7" fmla="*/ 25 h 26"/>
                <a:gd name="T8" fmla="*/ 0 w 35"/>
                <a:gd name="T9" fmla="*/ 26 h 26"/>
                <a:gd name="T10" fmla="*/ 35 w 35"/>
                <a:gd name="T11" fmla="*/ 26 h 26"/>
                <a:gd name="T12" fmla="*/ 35 w 35"/>
                <a:gd name="T13" fmla="*/ 25 h 26"/>
                <a:gd name="T14" fmla="*/ 35 w 35"/>
                <a:gd name="T15" fmla="*/ 1 h 26"/>
                <a:gd name="T16" fmla="*/ 35 w 35"/>
                <a:gd name="T17" fmla="*/ 0 h 26"/>
                <a:gd name="T18" fmla="*/ 34 w 35"/>
                <a:gd name="T19" fmla="*/ 25 h 26"/>
                <a:gd name="T20" fmla="*/ 1 w 35"/>
                <a:gd name="T21" fmla="*/ 25 h 26"/>
                <a:gd name="T22" fmla="*/ 1 w 35"/>
                <a:gd name="T23" fmla="*/ 1 h 26"/>
                <a:gd name="T24" fmla="*/ 34 w 35"/>
                <a:gd name="T25" fmla="*/ 1 h 26"/>
                <a:gd name="T26" fmla="*/ 34 w 35"/>
                <a:gd name="T2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26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5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0"/>
                    <a:pt x="35" y="0"/>
                    <a:pt x="35" y="0"/>
                  </a:cubicBezTo>
                  <a:close/>
                  <a:moveTo>
                    <a:pt x="34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4" y="1"/>
                    <a:pt x="34" y="1"/>
                    <a:pt x="34" y="1"/>
                  </a:cubicBezTo>
                  <a:lnTo>
                    <a:pt x="3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89">
              <a:extLst>
                <a:ext uri="{FF2B5EF4-FFF2-40B4-BE49-F238E27FC236}">
                  <a16:creationId xmlns:a16="http://schemas.microsoft.com/office/drawing/2014/main" id="{D4213910-DEFC-C2C4-DCB1-1655F5915E7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04650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90">
              <a:extLst>
                <a:ext uri="{FF2B5EF4-FFF2-40B4-BE49-F238E27FC236}">
                  <a16:creationId xmlns:a16="http://schemas.microsoft.com/office/drawing/2014/main" id="{16BF9AA9-8D53-09AB-C3F0-FF1BC453A7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542713" y="4568825"/>
              <a:ext cx="20638" cy="133350"/>
            </a:xfrm>
            <a:custGeom>
              <a:avLst/>
              <a:gdLst>
                <a:gd name="T0" fmla="*/ 2 w 3"/>
                <a:gd name="T1" fmla="*/ 19 h 19"/>
                <a:gd name="T2" fmla="*/ 3 w 3"/>
                <a:gd name="T3" fmla="*/ 18 h 19"/>
                <a:gd name="T4" fmla="*/ 3 w 3"/>
                <a:gd name="T5" fmla="*/ 1 h 19"/>
                <a:gd name="T6" fmla="*/ 2 w 3"/>
                <a:gd name="T7" fmla="*/ 0 h 19"/>
                <a:gd name="T8" fmla="*/ 0 w 3"/>
                <a:gd name="T9" fmla="*/ 1 h 19"/>
                <a:gd name="T10" fmla="*/ 0 w 3"/>
                <a:gd name="T11" fmla="*/ 18 h 19"/>
                <a:gd name="T12" fmla="*/ 2 w 3"/>
                <a:gd name="T13" fmla="*/ 19 h 19"/>
                <a:gd name="T14" fmla="*/ 1 w 3"/>
                <a:gd name="T15" fmla="*/ 1 h 19"/>
                <a:gd name="T16" fmla="*/ 2 w 3"/>
                <a:gd name="T17" fmla="*/ 1 h 19"/>
                <a:gd name="T18" fmla="*/ 2 w 3"/>
                <a:gd name="T19" fmla="*/ 1 h 19"/>
                <a:gd name="T20" fmla="*/ 2 w 3"/>
                <a:gd name="T21" fmla="*/ 18 h 19"/>
                <a:gd name="T22" fmla="*/ 1 w 3"/>
                <a:gd name="T23" fmla="*/ 18 h 19"/>
                <a:gd name="T24" fmla="*/ 1 w 3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9">
                  <a:moveTo>
                    <a:pt x="2" y="19"/>
                  </a:moveTo>
                  <a:cubicBezTo>
                    <a:pt x="2" y="19"/>
                    <a:pt x="3" y="19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2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291">
              <a:extLst>
                <a:ext uri="{FF2B5EF4-FFF2-40B4-BE49-F238E27FC236}">
                  <a16:creationId xmlns:a16="http://schemas.microsoft.com/office/drawing/2014/main" id="{F1ECA04F-ACBC-C945-6B95-22573A8DB4B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363325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2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2 w 2"/>
                <a:gd name="T23" fmla="*/ 2 h 31"/>
                <a:gd name="T24" fmla="*/ 2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2" y="30"/>
                  </a:moveTo>
                  <a:cubicBezTo>
                    <a:pt x="2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lnTo>
                    <a:pt x="2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292">
              <a:extLst>
                <a:ext uri="{FF2B5EF4-FFF2-40B4-BE49-F238E27FC236}">
                  <a16:creationId xmlns:a16="http://schemas.microsoft.com/office/drawing/2014/main" id="{BF4EB917-5197-1DB7-3922-D9672FDBD69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425238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293">
              <a:extLst>
                <a:ext uri="{FF2B5EF4-FFF2-40B4-BE49-F238E27FC236}">
                  <a16:creationId xmlns:a16="http://schemas.microsoft.com/office/drawing/2014/main" id="{66B8DE56-5621-45DF-C7FA-0D4B59C120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95113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294">
              <a:extLst>
                <a:ext uri="{FF2B5EF4-FFF2-40B4-BE49-F238E27FC236}">
                  <a16:creationId xmlns:a16="http://schemas.microsoft.com/office/drawing/2014/main" id="{5B4B76CF-17A8-A16D-1283-A3C0D7ED6A1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583988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295">
              <a:extLst>
                <a:ext uri="{FF2B5EF4-FFF2-40B4-BE49-F238E27FC236}">
                  <a16:creationId xmlns:a16="http://schemas.microsoft.com/office/drawing/2014/main" id="{37F3752C-830D-AA7F-27FE-AFF3B00137D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472863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296">
              <a:extLst>
                <a:ext uri="{FF2B5EF4-FFF2-40B4-BE49-F238E27FC236}">
                  <a16:creationId xmlns:a16="http://schemas.microsoft.com/office/drawing/2014/main" id="{B1ABB46C-59ED-802A-176C-A84BD85032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064875" y="4799013"/>
              <a:ext cx="560388" cy="22225"/>
            </a:xfrm>
            <a:custGeom>
              <a:avLst/>
              <a:gdLst>
                <a:gd name="T0" fmla="*/ 80 w 81"/>
                <a:gd name="T1" fmla="*/ 0 h 3"/>
                <a:gd name="T2" fmla="*/ 1 w 81"/>
                <a:gd name="T3" fmla="*/ 0 h 3"/>
                <a:gd name="T4" fmla="*/ 0 w 81"/>
                <a:gd name="T5" fmla="*/ 0 h 3"/>
                <a:gd name="T6" fmla="*/ 0 w 81"/>
                <a:gd name="T7" fmla="*/ 3 h 3"/>
                <a:gd name="T8" fmla="*/ 1 w 81"/>
                <a:gd name="T9" fmla="*/ 3 h 3"/>
                <a:gd name="T10" fmla="*/ 80 w 81"/>
                <a:gd name="T11" fmla="*/ 3 h 3"/>
                <a:gd name="T12" fmla="*/ 81 w 81"/>
                <a:gd name="T13" fmla="*/ 3 h 3"/>
                <a:gd name="T14" fmla="*/ 81 w 81"/>
                <a:gd name="T15" fmla="*/ 0 h 3"/>
                <a:gd name="T16" fmla="*/ 80 w 81"/>
                <a:gd name="T17" fmla="*/ 0 h 3"/>
                <a:gd name="T18" fmla="*/ 80 w 81"/>
                <a:gd name="T19" fmla="*/ 2 h 3"/>
                <a:gd name="T20" fmla="*/ 1 w 81"/>
                <a:gd name="T21" fmla="*/ 2 h 3"/>
                <a:gd name="T22" fmla="*/ 1 w 81"/>
                <a:gd name="T23" fmla="*/ 1 h 3"/>
                <a:gd name="T24" fmla="*/ 80 w 81"/>
                <a:gd name="T25" fmla="*/ 1 h 3"/>
                <a:gd name="T26" fmla="*/ 80 w 81"/>
                <a:gd name="T2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3">
                  <a:moveTo>
                    <a:pt x="8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0" y="0"/>
                  </a:cubicBezTo>
                  <a:close/>
                  <a:moveTo>
                    <a:pt x="8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0" y="1"/>
                    <a:pt x="80" y="1"/>
                    <a:pt x="80" y="1"/>
                  </a:cubicBezTo>
                  <a:lnTo>
                    <a:pt x="8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297">
              <a:extLst>
                <a:ext uri="{FF2B5EF4-FFF2-40B4-BE49-F238E27FC236}">
                  <a16:creationId xmlns:a16="http://schemas.microsoft.com/office/drawing/2014/main" id="{D15E0994-2244-F727-4132-7CA12DD11B7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39550" y="4568825"/>
              <a:ext cx="12700" cy="133350"/>
            </a:xfrm>
            <a:custGeom>
              <a:avLst/>
              <a:gdLst>
                <a:gd name="T0" fmla="*/ 1 w 2"/>
                <a:gd name="T1" fmla="*/ 0 h 19"/>
                <a:gd name="T2" fmla="*/ 0 w 2"/>
                <a:gd name="T3" fmla="*/ 1 h 19"/>
                <a:gd name="T4" fmla="*/ 0 w 2"/>
                <a:gd name="T5" fmla="*/ 18 h 19"/>
                <a:gd name="T6" fmla="*/ 1 w 2"/>
                <a:gd name="T7" fmla="*/ 19 h 19"/>
                <a:gd name="T8" fmla="*/ 2 w 2"/>
                <a:gd name="T9" fmla="*/ 18 h 19"/>
                <a:gd name="T10" fmla="*/ 2 w 2"/>
                <a:gd name="T11" fmla="*/ 1 h 19"/>
                <a:gd name="T12" fmla="*/ 1 w 2"/>
                <a:gd name="T13" fmla="*/ 0 h 19"/>
                <a:gd name="T14" fmla="*/ 1 w 2"/>
                <a:gd name="T15" fmla="*/ 18 h 19"/>
                <a:gd name="T16" fmla="*/ 1 w 2"/>
                <a:gd name="T17" fmla="*/ 18 h 19"/>
                <a:gd name="T18" fmla="*/ 1 w 2"/>
                <a:gd name="T19" fmla="*/ 1 h 19"/>
                <a:gd name="T20" fmla="*/ 1 w 2"/>
                <a:gd name="T21" fmla="*/ 1 h 19"/>
                <a:gd name="T22" fmla="*/ 1 w 2"/>
                <a:gd name="T23" fmla="*/ 1 h 19"/>
                <a:gd name="T24" fmla="*/ 1 w 2"/>
                <a:gd name="T2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1" y="19"/>
                  </a:cubicBezTo>
                  <a:cubicBezTo>
                    <a:pt x="2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98">
              <a:extLst>
                <a:ext uri="{FF2B5EF4-FFF2-40B4-BE49-F238E27FC236}">
                  <a16:creationId xmlns:a16="http://schemas.microsoft.com/office/drawing/2014/main" id="{9A3D446E-1787-1E8D-2CC3-39A97A20646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064875" y="4743450"/>
              <a:ext cx="484188" cy="28575"/>
            </a:xfrm>
            <a:custGeom>
              <a:avLst/>
              <a:gdLst>
                <a:gd name="T0" fmla="*/ 1 w 70"/>
                <a:gd name="T1" fmla="*/ 4 h 4"/>
                <a:gd name="T2" fmla="*/ 70 w 70"/>
                <a:gd name="T3" fmla="*/ 4 h 4"/>
                <a:gd name="T4" fmla="*/ 70 w 70"/>
                <a:gd name="T5" fmla="*/ 4 h 4"/>
                <a:gd name="T6" fmla="*/ 70 w 70"/>
                <a:gd name="T7" fmla="*/ 1 h 4"/>
                <a:gd name="T8" fmla="*/ 70 w 70"/>
                <a:gd name="T9" fmla="*/ 0 h 4"/>
                <a:gd name="T10" fmla="*/ 1 w 70"/>
                <a:gd name="T11" fmla="*/ 0 h 4"/>
                <a:gd name="T12" fmla="*/ 0 w 70"/>
                <a:gd name="T13" fmla="*/ 1 h 4"/>
                <a:gd name="T14" fmla="*/ 0 w 70"/>
                <a:gd name="T15" fmla="*/ 4 h 4"/>
                <a:gd name="T16" fmla="*/ 1 w 70"/>
                <a:gd name="T17" fmla="*/ 4 h 4"/>
                <a:gd name="T18" fmla="*/ 1 w 70"/>
                <a:gd name="T19" fmla="*/ 1 h 4"/>
                <a:gd name="T20" fmla="*/ 69 w 70"/>
                <a:gd name="T21" fmla="*/ 1 h 4"/>
                <a:gd name="T22" fmla="*/ 69 w 70"/>
                <a:gd name="T23" fmla="*/ 3 h 4"/>
                <a:gd name="T24" fmla="*/ 1 w 70"/>
                <a:gd name="T25" fmla="*/ 3 h 4"/>
                <a:gd name="T26" fmla="*/ 1 w 70"/>
                <a:gd name="T2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">
                  <a:moveTo>
                    <a:pt x="1" y="4"/>
                  </a:moveTo>
                  <a:cubicBezTo>
                    <a:pt x="70" y="4"/>
                    <a:pt x="70" y="4"/>
                    <a:pt x="70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0" y="0"/>
                    <a:pt x="7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lose/>
                  <a:moveTo>
                    <a:pt x="1" y="1"/>
                  </a:moveTo>
                  <a:cubicBezTo>
                    <a:pt x="69" y="1"/>
                    <a:pt x="69" y="1"/>
                    <a:pt x="69" y="1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299">
              <a:extLst>
                <a:ext uri="{FF2B5EF4-FFF2-40B4-BE49-F238E27FC236}">
                  <a16:creationId xmlns:a16="http://schemas.microsoft.com/office/drawing/2014/main" id="{B717FCF7-3066-EBE9-FD90-053420849A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26900" y="4275138"/>
              <a:ext cx="12700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300">
              <a:extLst>
                <a:ext uri="{FF2B5EF4-FFF2-40B4-BE49-F238E27FC236}">
                  <a16:creationId xmlns:a16="http://schemas.microsoft.com/office/drawing/2014/main" id="{45467FB1-FDFC-E2F4-CC3A-0BA577B238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293475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301">
              <a:extLst>
                <a:ext uri="{FF2B5EF4-FFF2-40B4-BE49-F238E27FC236}">
                  <a16:creationId xmlns:a16="http://schemas.microsoft.com/office/drawing/2014/main" id="{DE3B26C8-89B2-F5B4-A219-E50174F7C8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363325" y="4589463"/>
              <a:ext cx="53975" cy="112713"/>
            </a:xfrm>
            <a:custGeom>
              <a:avLst/>
              <a:gdLst>
                <a:gd name="T0" fmla="*/ 0 w 8"/>
                <a:gd name="T1" fmla="*/ 16 h 16"/>
                <a:gd name="T2" fmla="*/ 8 w 8"/>
                <a:gd name="T3" fmla="*/ 16 h 16"/>
                <a:gd name="T4" fmla="*/ 8 w 8"/>
                <a:gd name="T5" fmla="*/ 15 h 16"/>
                <a:gd name="T6" fmla="*/ 8 w 8"/>
                <a:gd name="T7" fmla="*/ 1 h 16"/>
                <a:gd name="T8" fmla="*/ 8 w 8"/>
                <a:gd name="T9" fmla="*/ 0 h 16"/>
                <a:gd name="T10" fmla="*/ 0 w 8"/>
                <a:gd name="T11" fmla="*/ 0 h 16"/>
                <a:gd name="T12" fmla="*/ 0 w 8"/>
                <a:gd name="T13" fmla="*/ 1 h 16"/>
                <a:gd name="T14" fmla="*/ 0 w 8"/>
                <a:gd name="T15" fmla="*/ 15 h 16"/>
                <a:gd name="T16" fmla="*/ 0 w 8"/>
                <a:gd name="T17" fmla="*/ 16 h 16"/>
                <a:gd name="T18" fmla="*/ 1 w 8"/>
                <a:gd name="T19" fmla="*/ 1 h 16"/>
                <a:gd name="T20" fmla="*/ 7 w 8"/>
                <a:gd name="T21" fmla="*/ 1 h 16"/>
                <a:gd name="T22" fmla="*/ 7 w 8"/>
                <a:gd name="T23" fmla="*/ 15 h 16"/>
                <a:gd name="T24" fmla="*/ 1 w 8"/>
                <a:gd name="T25" fmla="*/ 15 h 16"/>
                <a:gd name="T26" fmla="*/ 1 w 8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lose/>
                  <a:moveTo>
                    <a:pt x="1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302">
              <a:extLst>
                <a:ext uri="{FF2B5EF4-FFF2-40B4-BE49-F238E27FC236}">
                  <a16:creationId xmlns:a16="http://schemas.microsoft.com/office/drawing/2014/main" id="{B19B67A5-B271-9CD2-29CF-CD9BA0079DB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120438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1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1 w 2"/>
                <a:gd name="T23" fmla="*/ 18 h 19"/>
                <a:gd name="T24" fmla="*/ 1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303">
              <a:extLst>
                <a:ext uri="{FF2B5EF4-FFF2-40B4-BE49-F238E27FC236}">
                  <a16:creationId xmlns:a16="http://schemas.microsoft.com/office/drawing/2014/main" id="{F95BC84B-C2FA-09F9-1AEC-E3A89ECB44D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217275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0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0 w 2"/>
                <a:gd name="T23" fmla="*/ 18 h 19"/>
                <a:gd name="T24" fmla="*/ 0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0" y="18"/>
                    <a:pt x="0" y="18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304">
              <a:extLst>
                <a:ext uri="{FF2B5EF4-FFF2-40B4-BE49-F238E27FC236}">
                  <a16:creationId xmlns:a16="http://schemas.microsoft.com/office/drawing/2014/main" id="{C7B12087-E500-5C74-BEE6-A62634BB13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12613" y="4729163"/>
              <a:ext cx="26988" cy="34925"/>
            </a:xfrm>
            <a:custGeom>
              <a:avLst/>
              <a:gdLst>
                <a:gd name="T0" fmla="*/ 2 w 4"/>
                <a:gd name="T1" fmla="*/ 5 h 5"/>
                <a:gd name="T2" fmla="*/ 3 w 4"/>
                <a:gd name="T3" fmla="*/ 4 h 5"/>
                <a:gd name="T4" fmla="*/ 3 w 4"/>
                <a:gd name="T5" fmla="*/ 0 h 5"/>
                <a:gd name="T6" fmla="*/ 1 w 4"/>
                <a:gd name="T7" fmla="*/ 0 h 5"/>
                <a:gd name="T8" fmla="*/ 0 w 4"/>
                <a:gd name="T9" fmla="*/ 3 h 5"/>
                <a:gd name="T10" fmla="*/ 2 w 4"/>
                <a:gd name="T11" fmla="*/ 5 h 5"/>
                <a:gd name="T12" fmla="*/ 2 w 4"/>
                <a:gd name="T13" fmla="*/ 5 h 5"/>
                <a:gd name="T14" fmla="*/ 1 w 4"/>
                <a:gd name="T15" fmla="*/ 2 h 5"/>
                <a:gd name="T16" fmla="*/ 2 w 4"/>
                <a:gd name="T17" fmla="*/ 1 h 5"/>
                <a:gd name="T18" fmla="*/ 2 w 4"/>
                <a:gd name="T19" fmla="*/ 1 h 5"/>
                <a:gd name="T20" fmla="*/ 2 w 4"/>
                <a:gd name="T21" fmla="*/ 3 h 5"/>
                <a:gd name="T22" fmla="*/ 2 w 4"/>
                <a:gd name="T23" fmla="*/ 4 h 5"/>
                <a:gd name="T24" fmla="*/ 1 w 4"/>
                <a:gd name="T2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2"/>
                  </a:move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305">
              <a:extLst>
                <a:ext uri="{FF2B5EF4-FFF2-40B4-BE49-F238E27FC236}">
                  <a16:creationId xmlns:a16="http://schemas.microsoft.com/office/drawing/2014/main" id="{2C54698B-1DD2-5E00-51B4-FB7F1971BB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36413" y="4743450"/>
              <a:ext cx="20638" cy="34925"/>
            </a:xfrm>
            <a:custGeom>
              <a:avLst/>
              <a:gdLst>
                <a:gd name="T0" fmla="*/ 2 w 3"/>
                <a:gd name="T1" fmla="*/ 5 h 5"/>
                <a:gd name="T2" fmla="*/ 3 w 3"/>
                <a:gd name="T3" fmla="*/ 4 h 5"/>
                <a:gd name="T4" fmla="*/ 3 w 3"/>
                <a:gd name="T5" fmla="*/ 4 h 5"/>
                <a:gd name="T6" fmla="*/ 3 w 3"/>
                <a:gd name="T7" fmla="*/ 3 h 5"/>
                <a:gd name="T8" fmla="*/ 3 w 3"/>
                <a:gd name="T9" fmla="*/ 1 h 5"/>
                <a:gd name="T10" fmla="*/ 2 w 3"/>
                <a:gd name="T11" fmla="*/ 0 h 5"/>
                <a:gd name="T12" fmla="*/ 2 w 3"/>
                <a:gd name="T13" fmla="*/ 0 h 5"/>
                <a:gd name="T14" fmla="*/ 0 w 3"/>
                <a:gd name="T15" fmla="*/ 1 h 5"/>
                <a:gd name="T16" fmla="*/ 0 w 3"/>
                <a:gd name="T17" fmla="*/ 4 h 5"/>
                <a:gd name="T18" fmla="*/ 2 w 3"/>
                <a:gd name="T19" fmla="*/ 5 h 5"/>
                <a:gd name="T20" fmla="*/ 2 w 3"/>
                <a:gd name="T21" fmla="*/ 5 h 5"/>
                <a:gd name="T22" fmla="*/ 1 w 3"/>
                <a:gd name="T23" fmla="*/ 1 h 5"/>
                <a:gd name="T24" fmla="*/ 2 w 3"/>
                <a:gd name="T25" fmla="*/ 1 h 5"/>
                <a:gd name="T26" fmla="*/ 2 w 3"/>
                <a:gd name="T27" fmla="*/ 1 h 5"/>
                <a:gd name="T28" fmla="*/ 2 w 3"/>
                <a:gd name="T29" fmla="*/ 1 h 5"/>
                <a:gd name="T30" fmla="*/ 2 w 3"/>
                <a:gd name="T31" fmla="*/ 2 h 5"/>
                <a:gd name="T32" fmla="*/ 2 w 3"/>
                <a:gd name="T33" fmla="*/ 4 h 5"/>
                <a:gd name="T34" fmla="*/ 2 w 3"/>
                <a:gd name="T35" fmla="*/ 4 h 5"/>
                <a:gd name="T36" fmla="*/ 1 w 3"/>
                <a:gd name="T37" fmla="*/ 4 h 5"/>
                <a:gd name="T38" fmla="*/ 1 w 3"/>
                <a:gd name="T3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4"/>
                    <a:pt x="0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1218" name="图片 1217" descr="QR 代码&#10;&#10;描述已自动生成">
            <a:extLst>
              <a:ext uri="{FF2B5EF4-FFF2-40B4-BE49-F238E27FC236}">
                <a16:creationId xmlns:a16="http://schemas.microsoft.com/office/drawing/2014/main" id="{7D3367DF-05BB-3B16-FC66-540EC3E9E3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538" y="19649"/>
            <a:ext cx="1694236" cy="1694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2">
            <a:extLst>
              <a:ext uri="{FF2B5EF4-FFF2-40B4-BE49-F238E27FC236}">
                <a16:creationId xmlns:a16="http://schemas.microsoft.com/office/drawing/2014/main" id="{F67129EA-BCC9-4320-B759-3DAA786FB0F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13088" y="562903"/>
            <a:ext cx="584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000" b="1">
                <a:gradFill flip="none" rotWithShape="1">
                  <a:gsLst>
                    <a:gs pos="0">
                      <a:schemeClr val="bg1"/>
                    </a:gs>
                    <a:gs pos="71000">
                      <a:schemeClr val="bg1">
                        <a:alpha val="0"/>
                      </a:schemeClr>
                    </a:gs>
                  </a:gsLst>
                  <a:lin ang="5400000" scaled="0"/>
                  <a:tileRect/>
                </a:gra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4400" spc="200" dirty="0">
                <a:solidFill>
                  <a:srgbClr val="B88F4D"/>
                </a:solidFill>
                <a:sym typeface="+mn-lt"/>
              </a:rPr>
              <a:t>CONTENT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CF996A4-A373-4DF0-AA79-6D4C7F2A5215}"/>
              </a:ext>
            </a:extLst>
          </p:cNvPr>
          <p:cNvGrpSpPr/>
          <p:nvPr/>
        </p:nvGrpSpPr>
        <p:grpSpPr>
          <a:xfrm>
            <a:off x="-6350" y="5576887"/>
            <a:ext cx="12192000" cy="1281113"/>
            <a:chOff x="-6350" y="3575050"/>
            <a:chExt cx="12192000" cy="1281113"/>
          </a:xfrm>
          <a:gradFill>
            <a:gsLst>
              <a:gs pos="0">
                <a:srgbClr val="BD934E">
                  <a:alpha val="0"/>
                </a:srgbClr>
              </a:gs>
              <a:gs pos="100000">
                <a:srgbClr val="BD934E">
                  <a:alpha val="50000"/>
                </a:srgbClr>
              </a:gs>
            </a:gsLst>
            <a:lin ang="5400000" scaled="0"/>
          </a:gradFill>
        </p:grpSpPr>
        <p:grpSp>
          <p:nvGrpSpPr>
            <p:cNvPr id="26" name="Group 205">
              <a:extLst>
                <a:ext uri="{FF2B5EF4-FFF2-40B4-BE49-F238E27FC236}">
                  <a16:creationId xmlns:a16="http://schemas.microsoft.com/office/drawing/2014/main" id="{894A2A59-A97E-4A34-82C4-7495B403C97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810125" y="4400550"/>
              <a:ext cx="4105275" cy="433388"/>
              <a:chOff x="3030" y="2772"/>
              <a:chExt cx="2586" cy="273"/>
            </a:xfrm>
            <a:grpFill/>
          </p:grpSpPr>
          <p:sp>
            <p:nvSpPr>
              <p:cNvPr id="139" name="Line 5">
                <a:extLst>
                  <a:ext uri="{FF2B5EF4-FFF2-40B4-BE49-F238E27FC236}">
                    <a16:creationId xmlns:a16="http://schemas.microsoft.com/office/drawing/2014/main" id="{1317EE7F-11E0-4216-B49E-908FCBFE0F4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auto">
              <a:xfrm>
                <a:off x="5616" y="2860"/>
                <a:ext cx="0" cy="0"/>
              </a:xfrm>
              <a:prstGeom prst="line">
                <a:avLst/>
              </a:prstGeom>
              <a:grpFill/>
              <a:ln w="12700" cap="rnd">
                <a:solidFill>
                  <a:srgbClr val="BF9C5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6">
                <a:extLst>
                  <a:ext uri="{FF2B5EF4-FFF2-40B4-BE49-F238E27FC236}">
                    <a16:creationId xmlns:a16="http://schemas.microsoft.com/office/drawing/2014/main" id="{DC30C10D-6389-47E4-9DDE-E612EA27840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57" y="2794"/>
                <a:ext cx="39" cy="9"/>
              </a:xfrm>
              <a:custGeom>
                <a:avLst/>
                <a:gdLst>
                  <a:gd name="T0" fmla="*/ 8 w 9"/>
                  <a:gd name="T1" fmla="*/ 2 h 2"/>
                  <a:gd name="T2" fmla="*/ 1 w 9"/>
                  <a:gd name="T3" fmla="*/ 2 h 2"/>
                  <a:gd name="T4" fmla="*/ 0 w 9"/>
                  <a:gd name="T5" fmla="*/ 1 h 2"/>
                  <a:gd name="T6" fmla="*/ 1 w 9"/>
                  <a:gd name="T7" fmla="*/ 0 h 2"/>
                  <a:gd name="T8" fmla="*/ 8 w 9"/>
                  <a:gd name="T9" fmla="*/ 0 h 2"/>
                  <a:gd name="T10" fmla="*/ 9 w 9"/>
                  <a:gd name="T11" fmla="*/ 1 h 2"/>
                  <a:gd name="T12" fmla="*/ 8 w 9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2">
                    <a:moveTo>
                      <a:pt x="8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0"/>
                      <a:pt x="9" y="1"/>
                    </a:cubicBezTo>
                    <a:cubicBezTo>
                      <a:pt x="9" y="1"/>
                      <a:pt x="8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7">
                <a:extLst>
                  <a:ext uri="{FF2B5EF4-FFF2-40B4-BE49-F238E27FC236}">
                    <a16:creationId xmlns:a16="http://schemas.microsoft.com/office/drawing/2014/main" id="{CBEA6351-AF01-4124-B9DE-1C9A02A2956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3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8">
                <a:extLst>
                  <a:ext uri="{FF2B5EF4-FFF2-40B4-BE49-F238E27FC236}">
                    <a16:creationId xmlns:a16="http://schemas.microsoft.com/office/drawing/2014/main" id="{D7DC8AAF-7032-4F79-88B5-BC45D9AD18A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9">
                <a:extLst>
                  <a:ext uri="{FF2B5EF4-FFF2-40B4-BE49-F238E27FC236}">
                    <a16:creationId xmlns:a16="http://schemas.microsoft.com/office/drawing/2014/main" id="{DD069CD3-3AEC-49CD-9741-8C16063AE5B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10">
                <a:extLst>
                  <a:ext uri="{FF2B5EF4-FFF2-40B4-BE49-F238E27FC236}">
                    <a16:creationId xmlns:a16="http://schemas.microsoft.com/office/drawing/2014/main" id="{92CF987C-674B-4C12-83AB-0F699084D79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11">
                <a:extLst>
                  <a:ext uri="{FF2B5EF4-FFF2-40B4-BE49-F238E27FC236}">
                    <a16:creationId xmlns:a16="http://schemas.microsoft.com/office/drawing/2014/main" id="{25F9341D-AA06-4B14-839C-FE17DB5FF59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12">
                <a:extLst>
                  <a:ext uri="{FF2B5EF4-FFF2-40B4-BE49-F238E27FC236}">
                    <a16:creationId xmlns:a16="http://schemas.microsoft.com/office/drawing/2014/main" id="{45337A32-E810-44ED-B512-A1BF9DB652C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13">
                <a:extLst>
                  <a:ext uri="{FF2B5EF4-FFF2-40B4-BE49-F238E27FC236}">
                    <a16:creationId xmlns:a16="http://schemas.microsoft.com/office/drawing/2014/main" id="{B9EEC50B-C005-4358-A298-F72B598B0F8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14">
                <a:extLst>
                  <a:ext uri="{FF2B5EF4-FFF2-40B4-BE49-F238E27FC236}">
                    <a16:creationId xmlns:a16="http://schemas.microsoft.com/office/drawing/2014/main" id="{B17BDB8F-05F5-407F-8902-22ACBB26F9B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15">
                <a:extLst>
                  <a:ext uri="{FF2B5EF4-FFF2-40B4-BE49-F238E27FC236}">
                    <a16:creationId xmlns:a16="http://schemas.microsoft.com/office/drawing/2014/main" id="{1EF5A537-0A8C-4024-B8F6-B4948DC3F5C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4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16">
                <a:extLst>
                  <a:ext uri="{FF2B5EF4-FFF2-40B4-BE49-F238E27FC236}">
                    <a16:creationId xmlns:a16="http://schemas.microsoft.com/office/drawing/2014/main" id="{47425693-1F92-40CD-8184-6E6A5AD2301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5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17">
                <a:extLst>
                  <a:ext uri="{FF2B5EF4-FFF2-40B4-BE49-F238E27FC236}">
                    <a16:creationId xmlns:a16="http://schemas.microsoft.com/office/drawing/2014/main" id="{2BA33F32-BE47-4105-B6B3-13FB0E161DA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18">
                <a:extLst>
                  <a:ext uri="{FF2B5EF4-FFF2-40B4-BE49-F238E27FC236}">
                    <a16:creationId xmlns:a16="http://schemas.microsoft.com/office/drawing/2014/main" id="{27E62B9C-9408-4DCF-9C25-6650BC34CBA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Freeform 19">
                <a:extLst>
                  <a:ext uri="{FF2B5EF4-FFF2-40B4-BE49-F238E27FC236}">
                    <a16:creationId xmlns:a16="http://schemas.microsoft.com/office/drawing/2014/main" id="{50672877-2E1D-45DF-8BFC-5D38CB60A93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20">
                <a:extLst>
                  <a:ext uri="{FF2B5EF4-FFF2-40B4-BE49-F238E27FC236}">
                    <a16:creationId xmlns:a16="http://schemas.microsoft.com/office/drawing/2014/main" id="{3658BE0C-0273-4C4D-BBE1-FCC3643EB03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21">
                <a:extLst>
                  <a:ext uri="{FF2B5EF4-FFF2-40B4-BE49-F238E27FC236}">
                    <a16:creationId xmlns:a16="http://schemas.microsoft.com/office/drawing/2014/main" id="{CF7ABDF2-67E9-49F4-8715-67076E6DAB8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22">
                <a:extLst>
                  <a:ext uri="{FF2B5EF4-FFF2-40B4-BE49-F238E27FC236}">
                    <a16:creationId xmlns:a16="http://schemas.microsoft.com/office/drawing/2014/main" id="{10A5C417-BDA2-4530-93A7-2E01614385F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23">
                <a:extLst>
                  <a:ext uri="{FF2B5EF4-FFF2-40B4-BE49-F238E27FC236}">
                    <a16:creationId xmlns:a16="http://schemas.microsoft.com/office/drawing/2014/main" id="{F3EA1DAF-34A8-4002-BE22-F55F7FB8C61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5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24">
                <a:extLst>
                  <a:ext uri="{FF2B5EF4-FFF2-40B4-BE49-F238E27FC236}">
                    <a16:creationId xmlns:a16="http://schemas.microsoft.com/office/drawing/2014/main" id="{D464566C-8470-43E5-AE9E-163A2806833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6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25">
                <a:extLst>
                  <a:ext uri="{FF2B5EF4-FFF2-40B4-BE49-F238E27FC236}">
                    <a16:creationId xmlns:a16="http://schemas.microsoft.com/office/drawing/2014/main" id="{8A823C16-8937-4485-B637-0FF8B7B03DE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7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26">
                <a:extLst>
                  <a:ext uri="{FF2B5EF4-FFF2-40B4-BE49-F238E27FC236}">
                    <a16:creationId xmlns:a16="http://schemas.microsoft.com/office/drawing/2014/main" id="{AE615BC8-A974-4058-989C-5BC02F6A324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9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27">
                <a:extLst>
                  <a:ext uri="{FF2B5EF4-FFF2-40B4-BE49-F238E27FC236}">
                    <a16:creationId xmlns:a16="http://schemas.microsoft.com/office/drawing/2014/main" id="{9A09A608-6645-4BEE-8066-1D19432FE4F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0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28">
                <a:extLst>
                  <a:ext uri="{FF2B5EF4-FFF2-40B4-BE49-F238E27FC236}">
                    <a16:creationId xmlns:a16="http://schemas.microsoft.com/office/drawing/2014/main" id="{8BE76943-444F-468C-AA02-0F82B30941A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29">
                <a:extLst>
                  <a:ext uri="{FF2B5EF4-FFF2-40B4-BE49-F238E27FC236}">
                    <a16:creationId xmlns:a16="http://schemas.microsoft.com/office/drawing/2014/main" id="{EF6B1B18-7063-4B3A-A02D-397D50FE588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30">
                <a:extLst>
                  <a:ext uri="{FF2B5EF4-FFF2-40B4-BE49-F238E27FC236}">
                    <a16:creationId xmlns:a16="http://schemas.microsoft.com/office/drawing/2014/main" id="{21FBA7DD-8F76-48DB-9E39-3F9EF310EC3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31">
                <a:extLst>
                  <a:ext uri="{FF2B5EF4-FFF2-40B4-BE49-F238E27FC236}">
                    <a16:creationId xmlns:a16="http://schemas.microsoft.com/office/drawing/2014/main" id="{3E29D8AD-BA10-4561-A575-41EAEC7EFB7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32">
                <a:extLst>
                  <a:ext uri="{FF2B5EF4-FFF2-40B4-BE49-F238E27FC236}">
                    <a16:creationId xmlns:a16="http://schemas.microsoft.com/office/drawing/2014/main" id="{2E8216AB-2DB4-4FA1-8AF2-EA27EFD4160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33">
                <a:extLst>
                  <a:ext uri="{FF2B5EF4-FFF2-40B4-BE49-F238E27FC236}">
                    <a16:creationId xmlns:a16="http://schemas.microsoft.com/office/drawing/2014/main" id="{AA9089AD-F15A-41F9-BD09-E2A03D14AA4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34">
                <a:extLst>
                  <a:ext uri="{FF2B5EF4-FFF2-40B4-BE49-F238E27FC236}">
                    <a16:creationId xmlns:a16="http://schemas.microsoft.com/office/drawing/2014/main" id="{B988DD0E-5DEC-4BBF-A629-FBDBAF09710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35">
                <a:extLst>
                  <a:ext uri="{FF2B5EF4-FFF2-40B4-BE49-F238E27FC236}">
                    <a16:creationId xmlns:a16="http://schemas.microsoft.com/office/drawing/2014/main" id="{CBF95662-8556-40A6-86BE-E62734DD52F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36">
                <a:extLst>
                  <a:ext uri="{FF2B5EF4-FFF2-40B4-BE49-F238E27FC236}">
                    <a16:creationId xmlns:a16="http://schemas.microsoft.com/office/drawing/2014/main" id="{3954A669-9298-4E6E-BE2B-60D831F1C26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37">
                <a:extLst>
                  <a:ext uri="{FF2B5EF4-FFF2-40B4-BE49-F238E27FC236}">
                    <a16:creationId xmlns:a16="http://schemas.microsoft.com/office/drawing/2014/main" id="{B7BDA0A5-7455-4B8E-8014-0E08361317C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38">
                <a:extLst>
                  <a:ext uri="{FF2B5EF4-FFF2-40B4-BE49-F238E27FC236}">
                    <a16:creationId xmlns:a16="http://schemas.microsoft.com/office/drawing/2014/main" id="{7CEF8DA5-A5CD-429B-81B4-E80B9DAA391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5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39">
                <a:extLst>
                  <a:ext uri="{FF2B5EF4-FFF2-40B4-BE49-F238E27FC236}">
                    <a16:creationId xmlns:a16="http://schemas.microsoft.com/office/drawing/2014/main" id="{7F1D5FFB-CA4B-4762-919E-E3C9833E465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40">
                <a:extLst>
                  <a:ext uri="{FF2B5EF4-FFF2-40B4-BE49-F238E27FC236}">
                    <a16:creationId xmlns:a16="http://schemas.microsoft.com/office/drawing/2014/main" id="{AC91EC04-31EB-40D3-8887-7E91161B75D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41">
                <a:extLst>
                  <a:ext uri="{FF2B5EF4-FFF2-40B4-BE49-F238E27FC236}">
                    <a16:creationId xmlns:a16="http://schemas.microsoft.com/office/drawing/2014/main" id="{DD5F0235-742E-4EEB-A7D7-3EFBF1F2801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42">
                <a:extLst>
                  <a:ext uri="{FF2B5EF4-FFF2-40B4-BE49-F238E27FC236}">
                    <a16:creationId xmlns:a16="http://schemas.microsoft.com/office/drawing/2014/main" id="{FFFD4079-C626-44FE-B1FA-065ED090D74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43">
                <a:extLst>
                  <a:ext uri="{FF2B5EF4-FFF2-40B4-BE49-F238E27FC236}">
                    <a16:creationId xmlns:a16="http://schemas.microsoft.com/office/drawing/2014/main" id="{7ED175BC-3B1F-4373-843E-1D14529CCAB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44">
                <a:extLst>
                  <a:ext uri="{FF2B5EF4-FFF2-40B4-BE49-F238E27FC236}">
                    <a16:creationId xmlns:a16="http://schemas.microsoft.com/office/drawing/2014/main" id="{7B016897-DB78-4A8F-A2AB-CF6E2C54E60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45">
                <a:extLst>
                  <a:ext uri="{FF2B5EF4-FFF2-40B4-BE49-F238E27FC236}">
                    <a16:creationId xmlns:a16="http://schemas.microsoft.com/office/drawing/2014/main" id="{C1DC41C4-AA7C-42FF-8B6D-2CD591DBC8B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46">
                <a:extLst>
                  <a:ext uri="{FF2B5EF4-FFF2-40B4-BE49-F238E27FC236}">
                    <a16:creationId xmlns:a16="http://schemas.microsoft.com/office/drawing/2014/main" id="{0874BB08-1C92-49AC-886D-E7BE972A566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47">
                <a:extLst>
                  <a:ext uri="{FF2B5EF4-FFF2-40B4-BE49-F238E27FC236}">
                    <a16:creationId xmlns:a16="http://schemas.microsoft.com/office/drawing/2014/main" id="{9EFF2532-5776-4351-8104-E29423E6CB9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48">
                <a:extLst>
                  <a:ext uri="{FF2B5EF4-FFF2-40B4-BE49-F238E27FC236}">
                    <a16:creationId xmlns:a16="http://schemas.microsoft.com/office/drawing/2014/main" id="{3701EABA-A25A-4E7F-8267-BC3CFC96C39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9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49">
                <a:extLst>
                  <a:ext uri="{FF2B5EF4-FFF2-40B4-BE49-F238E27FC236}">
                    <a16:creationId xmlns:a16="http://schemas.microsoft.com/office/drawing/2014/main" id="{6F685D47-232A-4095-9EF4-98421AA75E0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0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50">
                <a:extLst>
                  <a:ext uri="{FF2B5EF4-FFF2-40B4-BE49-F238E27FC236}">
                    <a16:creationId xmlns:a16="http://schemas.microsoft.com/office/drawing/2014/main" id="{2AF8563F-FA28-466D-A484-06F193BDCC5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51">
                <a:extLst>
                  <a:ext uri="{FF2B5EF4-FFF2-40B4-BE49-F238E27FC236}">
                    <a16:creationId xmlns:a16="http://schemas.microsoft.com/office/drawing/2014/main" id="{C3918D82-EAD9-4493-A744-8CDC4B91E13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52">
                <a:extLst>
                  <a:ext uri="{FF2B5EF4-FFF2-40B4-BE49-F238E27FC236}">
                    <a16:creationId xmlns:a16="http://schemas.microsoft.com/office/drawing/2014/main" id="{55153C55-F1CA-4FA3-9A6E-AF1F99503D4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53">
                <a:extLst>
                  <a:ext uri="{FF2B5EF4-FFF2-40B4-BE49-F238E27FC236}">
                    <a16:creationId xmlns:a16="http://schemas.microsoft.com/office/drawing/2014/main" id="{B3429AD6-0ABA-4EEC-B852-5D2FA89EB15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54">
                <a:extLst>
                  <a:ext uri="{FF2B5EF4-FFF2-40B4-BE49-F238E27FC236}">
                    <a16:creationId xmlns:a16="http://schemas.microsoft.com/office/drawing/2014/main" id="{A7F5B19F-59F0-4B1B-A264-831CF37D528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55">
                <a:extLst>
                  <a:ext uri="{FF2B5EF4-FFF2-40B4-BE49-F238E27FC236}">
                    <a16:creationId xmlns:a16="http://schemas.microsoft.com/office/drawing/2014/main" id="{24C7EB04-6C86-4B80-AA97-17443F8A6A8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56">
                <a:extLst>
                  <a:ext uri="{FF2B5EF4-FFF2-40B4-BE49-F238E27FC236}">
                    <a16:creationId xmlns:a16="http://schemas.microsoft.com/office/drawing/2014/main" id="{51FA349A-7C6B-4EF0-B6D4-F4BE023358C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57">
                <a:extLst>
                  <a:ext uri="{FF2B5EF4-FFF2-40B4-BE49-F238E27FC236}">
                    <a16:creationId xmlns:a16="http://schemas.microsoft.com/office/drawing/2014/main" id="{B4D28867-5445-4500-BE66-CD9BA766A8C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58">
                <a:extLst>
                  <a:ext uri="{FF2B5EF4-FFF2-40B4-BE49-F238E27FC236}">
                    <a16:creationId xmlns:a16="http://schemas.microsoft.com/office/drawing/2014/main" id="{9BB4EDB7-AABD-47CE-8E83-CCC50EFE6CD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59">
                <a:extLst>
                  <a:ext uri="{FF2B5EF4-FFF2-40B4-BE49-F238E27FC236}">
                    <a16:creationId xmlns:a16="http://schemas.microsoft.com/office/drawing/2014/main" id="{5402C851-176A-4B4A-A9AF-98630DFDE5B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60">
                <a:extLst>
                  <a:ext uri="{FF2B5EF4-FFF2-40B4-BE49-F238E27FC236}">
                    <a16:creationId xmlns:a16="http://schemas.microsoft.com/office/drawing/2014/main" id="{F488B694-1B3C-4936-A0DF-D2FBCBAB441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61">
                <a:extLst>
                  <a:ext uri="{FF2B5EF4-FFF2-40B4-BE49-F238E27FC236}">
                    <a16:creationId xmlns:a16="http://schemas.microsoft.com/office/drawing/2014/main" id="{4BE80488-C5ED-4BF6-9F70-BA305E3F6FB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62">
                <a:extLst>
                  <a:ext uri="{FF2B5EF4-FFF2-40B4-BE49-F238E27FC236}">
                    <a16:creationId xmlns:a16="http://schemas.microsoft.com/office/drawing/2014/main" id="{FF4A3B3D-6622-4275-8926-B0DDDCDC979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63">
                <a:extLst>
                  <a:ext uri="{FF2B5EF4-FFF2-40B4-BE49-F238E27FC236}">
                    <a16:creationId xmlns:a16="http://schemas.microsoft.com/office/drawing/2014/main" id="{FF07E996-D4A8-4967-8146-16ABAAC193F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64">
                <a:extLst>
                  <a:ext uri="{FF2B5EF4-FFF2-40B4-BE49-F238E27FC236}">
                    <a16:creationId xmlns:a16="http://schemas.microsoft.com/office/drawing/2014/main" id="{4E9E6E37-669E-4982-ACB1-24647BFE9DD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65">
                <a:extLst>
                  <a:ext uri="{FF2B5EF4-FFF2-40B4-BE49-F238E27FC236}">
                    <a16:creationId xmlns:a16="http://schemas.microsoft.com/office/drawing/2014/main" id="{BF86DDB7-ABA3-40A8-A54B-703C47F6C92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66">
                <a:extLst>
                  <a:ext uri="{FF2B5EF4-FFF2-40B4-BE49-F238E27FC236}">
                    <a16:creationId xmlns:a16="http://schemas.microsoft.com/office/drawing/2014/main" id="{89AD342D-FC4F-4199-9B6D-F82FEC87157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67">
                <a:extLst>
                  <a:ext uri="{FF2B5EF4-FFF2-40B4-BE49-F238E27FC236}">
                    <a16:creationId xmlns:a16="http://schemas.microsoft.com/office/drawing/2014/main" id="{F3BD9FDC-601E-4486-A6D0-6882C467674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68">
                <a:extLst>
                  <a:ext uri="{FF2B5EF4-FFF2-40B4-BE49-F238E27FC236}">
                    <a16:creationId xmlns:a16="http://schemas.microsoft.com/office/drawing/2014/main" id="{60176AC6-4E76-4076-9E5A-004B407DD0A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4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69">
                <a:extLst>
                  <a:ext uri="{FF2B5EF4-FFF2-40B4-BE49-F238E27FC236}">
                    <a16:creationId xmlns:a16="http://schemas.microsoft.com/office/drawing/2014/main" id="{81DF5D87-DA7E-49B3-AB7C-57CE835E534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70">
                <a:extLst>
                  <a:ext uri="{FF2B5EF4-FFF2-40B4-BE49-F238E27FC236}">
                    <a16:creationId xmlns:a16="http://schemas.microsoft.com/office/drawing/2014/main" id="{A11C70A2-F012-4370-9CAC-E33034C351E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71">
                <a:extLst>
                  <a:ext uri="{FF2B5EF4-FFF2-40B4-BE49-F238E27FC236}">
                    <a16:creationId xmlns:a16="http://schemas.microsoft.com/office/drawing/2014/main" id="{8A7D9F45-243D-4571-A391-A6E46DCA2E9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72">
                <a:extLst>
                  <a:ext uri="{FF2B5EF4-FFF2-40B4-BE49-F238E27FC236}">
                    <a16:creationId xmlns:a16="http://schemas.microsoft.com/office/drawing/2014/main" id="{F4FED0A3-C89B-4606-8736-317A7625886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73">
                <a:extLst>
                  <a:ext uri="{FF2B5EF4-FFF2-40B4-BE49-F238E27FC236}">
                    <a16:creationId xmlns:a16="http://schemas.microsoft.com/office/drawing/2014/main" id="{07CB07F7-E535-42F9-85F8-11D8F0E0540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74">
                <a:extLst>
                  <a:ext uri="{FF2B5EF4-FFF2-40B4-BE49-F238E27FC236}">
                    <a16:creationId xmlns:a16="http://schemas.microsoft.com/office/drawing/2014/main" id="{7797805E-7142-4EE7-B42E-030EF376565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75">
                <a:extLst>
                  <a:ext uri="{FF2B5EF4-FFF2-40B4-BE49-F238E27FC236}">
                    <a16:creationId xmlns:a16="http://schemas.microsoft.com/office/drawing/2014/main" id="{54BFFB0C-611C-4F21-BC6B-5DC78F3E607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76">
                <a:extLst>
                  <a:ext uri="{FF2B5EF4-FFF2-40B4-BE49-F238E27FC236}">
                    <a16:creationId xmlns:a16="http://schemas.microsoft.com/office/drawing/2014/main" id="{FF655E14-08E7-44CD-8E5C-BD2E3B5EC29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77">
                <a:extLst>
                  <a:ext uri="{FF2B5EF4-FFF2-40B4-BE49-F238E27FC236}">
                    <a16:creationId xmlns:a16="http://schemas.microsoft.com/office/drawing/2014/main" id="{127081A6-8949-4C9A-A07C-ED45E7E8AF2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6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78">
                <a:extLst>
                  <a:ext uri="{FF2B5EF4-FFF2-40B4-BE49-F238E27FC236}">
                    <a16:creationId xmlns:a16="http://schemas.microsoft.com/office/drawing/2014/main" id="{F98AF011-6762-40FD-8C31-1C96F75147A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79">
                <a:extLst>
                  <a:ext uri="{FF2B5EF4-FFF2-40B4-BE49-F238E27FC236}">
                    <a16:creationId xmlns:a16="http://schemas.microsoft.com/office/drawing/2014/main" id="{45B635E7-9115-4C87-B691-426CFEC5B63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80">
                <a:extLst>
                  <a:ext uri="{FF2B5EF4-FFF2-40B4-BE49-F238E27FC236}">
                    <a16:creationId xmlns:a16="http://schemas.microsoft.com/office/drawing/2014/main" id="{11326892-88BB-47AA-9F92-82ADDCFB548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81">
                <a:extLst>
                  <a:ext uri="{FF2B5EF4-FFF2-40B4-BE49-F238E27FC236}">
                    <a16:creationId xmlns:a16="http://schemas.microsoft.com/office/drawing/2014/main" id="{B0AC1734-2131-4530-A232-4A583096420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82">
                <a:extLst>
                  <a:ext uri="{FF2B5EF4-FFF2-40B4-BE49-F238E27FC236}">
                    <a16:creationId xmlns:a16="http://schemas.microsoft.com/office/drawing/2014/main" id="{7433662C-4836-4CA6-9DB8-6C74634EBCE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83">
                <a:extLst>
                  <a:ext uri="{FF2B5EF4-FFF2-40B4-BE49-F238E27FC236}">
                    <a16:creationId xmlns:a16="http://schemas.microsoft.com/office/drawing/2014/main" id="{5808FBFC-1793-4A42-8341-6D44034755E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84">
                <a:extLst>
                  <a:ext uri="{FF2B5EF4-FFF2-40B4-BE49-F238E27FC236}">
                    <a16:creationId xmlns:a16="http://schemas.microsoft.com/office/drawing/2014/main" id="{5B0936D1-0C95-43B5-9E1C-FC4722B5C73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85">
                <a:extLst>
                  <a:ext uri="{FF2B5EF4-FFF2-40B4-BE49-F238E27FC236}">
                    <a16:creationId xmlns:a16="http://schemas.microsoft.com/office/drawing/2014/main" id="{CA235C81-E75C-48CE-97BF-4C73297A7EF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86">
                <a:extLst>
                  <a:ext uri="{FF2B5EF4-FFF2-40B4-BE49-F238E27FC236}">
                    <a16:creationId xmlns:a16="http://schemas.microsoft.com/office/drawing/2014/main" id="{B7C27189-C052-49D3-ADA5-DAF409668ED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8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87">
                <a:extLst>
                  <a:ext uri="{FF2B5EF4-FFF2-40B4-BE49-F238E27FC236}">
                    <a16:creationId xmlns:a16="http://schemas.microsoft.com/office/drawing/2014/main" id="{7D3EBC8A-F12F-4099-A792-66C56205CE4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9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88">
                <a:extLst>
                  <a:ext uri="{FF2B5EF4-FFF2-40B4-BE49-F238E27FC236}">
                    <a16:creationId xmlns:a16="http://schemas.microsoft.com/office/drawing/2014/main" id="{7AC814A5-C0C8-4758-A9F2-D2A1AA41728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89">
                <a:extLst>
                  <a:ext uri="{FF2B5EF4-FFF2-40B4-BE49-F238E27FC236}">
                    <a16:creationId xmlns:a16="http://schemas.microsoft.com/office/drawing/2014/main" id="{6968F4AD-8178-44C7-81AE-F92D90F605E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90">
                <a:extLst>
                  <a:ext uri="{FF2B5EF4-FFF2-40B4-BE49-F238E27FC236}">
                    <a16:creationId xmlns:a16="http://schemas.microsoft.com/office/drawing/2014/main" id="{2081804D-3F18-4C45-ACE7-DFD85D975B8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91">
                <a:extLst>
                  <a:ext uri="{FF2B5EF4-FFF2-40B4-BE49-F238E27FC236}">
                    <a16:creationId xmlns:a16="http://schemas.microsoft.com/office/drawing/2014/main" id="{18B3C4A4-4803-433E-9C71-F4CC540D949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92">
                <a:extLst>
                  <a:ext uri="{FF2B5EF4-FFF2-40B4-BE49-F238E27FC236}">
                    <a16:creationId xmlns:a16="http://schemas.microsoft.com/office/drawing/2014/main" id="{0CB2B113-462F-4CA6-813D-32367370789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Freeform 93">
                <a:extLst>
                  <a:ext uri="{FF2B5EF4-FFF2-40B4-BE49-F238E27FC236}">
                    <a16:creationId xmlns:a16="http://schemas.microsoft.com/office/drawing/2014/main" id="{8F2EEB4C-128C-43D5-8957-DC15FF2CBD8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Freeform 94">
                <a:extLst>
                  <a:ext uri="{FF2B5EF4-FFF2-40B4-BE49-F238E27FC236}">
                    <a16:creationId xmlns:a16="http://schemas.microsoft.com/office/drawing/2014/main" id="{B5C9FFE3-6E6A-4E23-A1FF-AD1ED543CFA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95">
                <a:extLst>
                  <a:ext uri="{FF2B5EF4-FFF2-40B4-BE49-F238E27FC236}">
                    <a16:creationId xmlns:a16="http://schemas.microsoft.com/office/drawing/2014/main" id="{15DB32C8-908A-4CC5-B214-D8B12CCADEC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0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96">
                <a:extLst>
                  <a:ext uri="{FF2B5EF4-FFF2-40B4-BE49-F238E27FC236}">
                    <a16:creationId xmlns:a16="http://schemas.microsoft.com/office/drawing/2014/main" id="{B96D66E5-46DE-406D-A085-EDBFF959150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1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Freeform 97">
                <a:extLst>
                  <a:ext uri="{FF2B5EF4-FFF2-40B4-BE49-F238E27FC236}">
                    <a16:creationId xmlns:a16="http://schemas.microsoft.com/office/drawing/2014/main" id="{8F9BE1D5-B038-430A-8F46-8934E7DAEFA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Freeform 98">
                <a:extLst>
                  <a:ext uri="{FF2B5EF4-FFF2-40B4-BE49-F238E27FC236}">
                    <a16:creationId xmlns:a16="http://schemas.microsoft.com/office/drawing/2014/main" id="{6C0445ED-0E9C-47FB-9B89-4335D7C6C38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99">
                <a:extLst>
                  <a:ext uri="{FF2B5EF4-FFF2-40B4-BE49-F238E27FC236}">
                    <a16:creationId xmlns:a16="http://schemas.microsoft.com/office/drawing/2014/main" id="{E7419648-CA1B-4892-BF45-6C658A33407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100">
                <a:extLst>
                  <a:ext uri="{FF2B5EF4-FFF2-40B4-BE49-F238E27FC236}">
                    <a16:creationId xmlns:a16="http://schemas.microsoft.com/office/drawing/2014/main" id="{94FDC683-B93D-4F8C-9F43-12BBB274D3A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Freeform 101">
                <a:extLst>
                  <a:ext uri="{FF2B5EF4-FFF2-40B4-BE49-F238E27FC236}">
                    <a16:creationId xmlns:a16="http://schemas.microsoft.com/office/drawing/2014/main" id="{AB61C73E-ACB3-4D05-8372-43D9FADD90A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8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Freeform 102">
                <a:extLst>
                  <a:ext uri="{FF2B5EF4-FFF2-40B4-BE49-F238E27FC236}">
                    <a16:creationId xmlns:a16="http://schemas.microsoft.com/office/drawing/2014/main" id="{08C69065-6632-4607-911E-47C7A897DD6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0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Freeform 103">
                <a:extLst>
                  <a:ext uri="{FF2B5EF4-FFF2-40B4-BE49-F238E27FC236}">
                    <a16:creationId xmlns:a16="http://schemas.microsoft.com/office/drawing/2014/main" id="{4607392A-0A1B-4790-A616-E2E164185EF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1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Freeform 104">
                <a:extLst>
                  <a:ext uri="{FF2B5EF4-FFF2-40B4-BE49-F238E27FC236}">
                    <a16:creationId xmlns:a16="http://schemas.microsoft.com/office/drawing/2014/main" id="{812C2AB9-4B35-47F8-B3B4-34E470F893F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2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Freeform 105">
                <a:extLst>
                  <a:ext uri="{FF2B5EF4-FFF2-40B4-BE49-F238E27FC236}">
                    <a16:creationId xmlns:a16="http://schemas.microsoft.com/office/drawing/2014/main" id="{F51F37C8-B78C-4CEC-9AE6-5D5C7863671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4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Freeform 106">
                <a:extLst>
                  <a:ext uri="{FF2B5EF4-FFF2-40B4-BE49-F238E27FC236}">
                    <a16:creationId xmlns:a16="http://schemas.microsoft.com/office/drawing/2014/main" id="{8A4D9362-08BF-4F3E-A922-453073DA306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5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Freeform 107">
                <a:extLst>
                  <a:ext uri="{FF2B5EF4-FFF2-40B4-BE49-F238E27FC236}">
                    <a16:creationId xmlns:a16="http://schemas.microsoft.com/office/drawing/2014/main" id="{7E805AE7-7244-480E-A95A-E1D9C4FA33B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Freeform 108">
                <a:extLst>
                  <a:ext uri="{FF2B5EF4-FFF2-40B4-BE49-F238E27FC236}">
                    <a16:creationId xmlns:a16="http://schemas.microsoft.com/office/drawing/2014/main" id="{19E73BC0-F06D-4E3C-BB8A-68D329589E2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Freeform 109">
                <a:extLst>
                  <a:ext uri="{FF2B5EF4-FFF2-40B4-BE49-F238E27FC236}">
                    <a16:creationId xmlns:a16="http://schemas.microsoft.com/office/drawing/2014/main" id="{FDC72A5E-0F80-4B10-8872-94243E301BC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5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Freeform 110">
                <a:extLst>
                  <a:ext uri="{FF2B5EF4-FFF2-40B4-BE49-F238E27FC236}">
                    <a16:creationId xmlns:a16="http://schemas.microsoft.com/office/drawing/2014/main" id="{5B8A08DA-C43C-4DBD-AA0E-EE2E562FFFB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61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Freeform 111">
                <a:extLst>
                  <a:ext uri="{FF2B5EF4-FFF2-40B4-BE49-F238E27FC236}">
                    <a16:creationId xmlns:a16="http://schemas.microsoft.com/office/drawing/2014/main" id="{14F02DA1-A77E-4A28-ADB7-DFC84A8F3E8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Freeform 112">
                <a:extLst>
                  <a:ext uri="{FF2B5EF4-FFF2-40B4-BE49-F238E27FC236}">
                    <a16:creationId xmlns:a16="http://schemas.microsoft.com/office/drawing/2014/main" id="{AC2F64DE-4495-436C-9DB3-1EB0E5895B2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Freeform 113">
                <a:extLst>
                  <a:ext uri="{FF2B5EF4-FFF2-40B4-BE49-F238E27FC236}">
                    <a16:creationId xmlns:a16="http://schemas.microsoft.com/office/drawing/2014/main" id="{2A88B67A-45EF-4682-BC65-C7D8AA1D3E9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4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Freeform 114">
                <a:extLst>
                  <a:ext uri="{FF2B5EF4-FFF2-40B4-BE49-F238E27FC236}">
                    <a16:creationId xmlns:a16="http://schemas.microsoft.com/office/drawing/2014/main" id="{68F966A1-25E8-4E77-BD85-6AEE0057ADC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5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Freeform 115">
                <a:extLst>
                  <a:ext uri="{FF2B5EF4-FFF2-40B4-BE49-F238E27FC236}">
                    <a16:creationId xmlns:a16="http://schemas.microsoft.com/office/drawing/2014/main" id="{80444A8B-C265-44D2-A8F6-D6B61FA506D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6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Freeform 116">
                <a:extLst>
                  <a:ext uri="{FF2B5EF4-FFF2-40B4-BE49-F238E27FC236}">
                    <a16:creationId xmlns:a16="http://schemas.microsoft.com/office/drawing/2014/main" id="{FC04F994-04CE-4F73-9F26-1F3A21BEA34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8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Freeform 117">
                <a:extLst>
                  <a:ext uri="{FF2B5EF4-FFF2-40B4-BE49-F238E27FC236}">
                    <a16:creationId xmlns:a16="http://schemas.microsoft.com/office/drawing/2014/main" id="{D29B1E14-080C-46F1-92B6-9D6CB44293E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0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Freeform 118">
                <a:extLst>
                  <a:ext uri="{FF2B5EF4-FFF2-40B4-BE49-F238E27FC236}">
                    <a16:creationId xmlns:a16="http://schemas.microsoft.com/office/drawing/2014/main" id="{67E4660E-54D5-4244-B3DE-59AA5358C7C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Freeform 119">
                <a:extLst>
                  <a:ext uri="{FF2B5EF4-FFF2-40B4-BE49-F238E27FC236}">
                    <a16:creationId xmlns:a16="http://schemas.microsoft.com/office/drawing/2014/main" id="{DB6F207F-42B6-461D-8A53-8FDCA1DC54C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2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Freeform 120">
                <a:extLst>
                  <a:ext uri="{FF2B5EF4-FFF2-40B4-BE49-F238E27FC236}">
                    <a16:creationId xmlns:a16="http://schemas.microsoft.com/office/drawing/2014/main" id="{86908C71-C17F-4E04-8983-592E26CB0B0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Freeform 121">
                <a:extLst>
                  <a:ext uri="{FF2B5EF4-FFF2-40B4-BE49-F238E27FC236}">
                    <a16:creationId xmlns:a16="http://schemas.microsoft.com/office/drawing/2014/main" id="{228B50D1-0F98-4171-9DAE-ED6637AA216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Freeform 122">
                <a:extLst>
                  <a:ext uri="{FF2B5EF4-FFF2-40B4-BE49-F238E27FC236}">
                    <a16:creationId xmlns:a16="http://schemas.microsoft.com/office/drawing/2014/main" id="{B2F7FB3C-539C-4719-BE83-E5E79F883CB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Freeform 123">
                <a:extLst>
                  <a:ext uri="{FF2B5EF4-FFF2-40B4-BE49-F238E27FC236}">
                    <a16:creationId xmlns:a16="http://schemas.microsoft.com/office/drawing/2014/main" id="{7C2EE6D7-2D0B-474B-BCE1-B9BDD2C7F96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Freeform 124">
                <a:extLst>
                  <a:ext uri="{FF2B5EF4-FFF2-40B4-BE49-F238E27FC236}">
                    <a16:creationId xmlns:a16="http://schemas.microsoft.com/office/drawing/2014/main" id="{3DE9BB2A-A113-4EFE-806C-ED42077887B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19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Freeform 125">
                <a:extLst>
                  <a:ext uri="{FF2B5EF4-FFF2-40B4-BE49-F238E27FC236}">
                    <a16:creationId xmlns:a16="http://schemas.microsoft.com/office/drawing/2014/main" id="{4B4A884A-1769-4872-AF12-B2E134E8EAB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0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Freeform 126">
                <a:extLst>
                  <a:ext uri="{FF2B5EF4-FFF2-40B4-BE49-F238E27FC236}">
                    <a16:creationId xmlns:a16="http://schemas.microsoft.com/office/drawing/2014/main" id="{E4DADE8B-BCA6-460A-BE30-F7C7C7969F5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1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Freeform 127">
                <a:extLst>
                  <a:ext uri="{FF2B5EF4-FFF2-40B4-BE49-F238E27FC236}">
                    <a16:creationId xmlns:a16="http://schemas.microsoft.com/office/drawing/2014/main" id="{2261B4B8-CDE1-4CDC-8DD5-BE431243496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3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Freeform 128">
                <a:extLst>
                  <a:ext uri="{FF2B5EF4-FFF2-40B4-BE49-F238E27FC236}">
                    <a16:creationId xmlns:a16="http://schemas.microsoft.com/office/drawing/2014/main" id="{E04BFE79-B78E-4AED-B7CB-53EBB0A5ED3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Freeform 129">
                <a:extLst>
                  <a:ext uri="{FF2B5EF4-FFF2-40B4-BE49-F238E27FC236}">
                    <a16:creationId xmlns:a16="http://schemas.microsoft.com/office/drawing/2014/main" id="{26B4170A-A9D1-4550-B507-9DC6E71197C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Freeform 130">
                <a:extLst>
                  <a:ext uri="{FF2B5EF4-FFF2-40B4-BE49-F238E27FC236}">
                    <a16:creationId xmlns:a16="http://schemas.microsoft.com/office/drawing/2014/main" id="{674EA120-AFE2-40A9-A9EF-BE2D59297EB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Freeform 131">
                <a:extLst>
                  <a:ext uri="{FF2B5EF4-FFF2-40B4-BE49-F238E27FC236}">
                    <a16:creationId xmlns:a16="http://schemas.microsoft.com/office/drawing/2014/main" id="{C1FC72FF-80DC-42E8-ADE6-BBD350BD909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Freeform 132">
                <a:extLst>
                  <a:ext uri="{FF2B5EF4-FFF2-40B4-BE49-F238E27FC236}">
                    <a16:creationId xmlns:a16="http://schemas.microsoft.com/office/drawing/2014/main" id="{176E2326-0304-4DB4-9CA1-88D94FB97BE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Freeform 133">
                <a:extLst>
                  <a:ext uri="{FF2B5EF4-FFF2-40B4-BE49-F238E27FC236}">
                    <a16:creationId xmlns:a16="http://schemas.microsoft.com/office/drawing/2014/main" id="{ED51005A-01D2-40A7-8BE3-BF0AFF9D989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Freeform 134">
                <a:extLst>
                  <a:ext uri="{FF2B5EF4-FFF2-40B4-BE49-F238E27FC236}">
                    <a16:creationId xmlns:a16="http://schemas.microsoft.com/office/drawing/2014/main" id="{0D5018A9-E78E-4265-AA92-86E657E153D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2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Freeform 135">
                <a:extLst>
                  <a:ext uri="{FF2B5EF4-FFF2-40B4-BE49-F238E27FC236}">
                    <a16:creationId xmlns:a16="http://schemas.microsoft.com/office/drawing/2014/main" id="{97A7C35C-1989-459C-9FF3-3F91D0499DC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Freeform 136">
                <a:extLst>
                  <a:ext uri="{FF2B5EF4-FFF2-40B4-BE49-F238E27FC236}">
                    <a16:creationId xmlns:a16="http://schemas.microsoft.com/office/drawing/2014/main" id="{761547C8-99F7-4FB7-ABEE-9D6FCADD399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Freeform 137">
                <a:extLst>
                  <a:ext uri="{FF2B5EF4-FFF2-40B4-BE49-F238E27FC236}">
                    <a16:creationId xmlns:a16="http://schemas.microsoft.com/office/drawing/2014/main" id="{B593B703-064B-4C30-AD6E-F179A4D0113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" name="Freeform 138">
                <a:extLst>
                  <a:ext uri="{FF2B5EF4-FFF2-40B4-BE49-F238E27FC236}">
                    <a16:creationId xmlns:a16="http://schemas.microsoft.com/office/drawing/2014/main" id="{8FE7BA26-241A-41CC-B99B-4A83798A5EF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" name="Freeform 139">
                <a:extLst>
                  <a:ext uri="{FF2B5EF4-FFF2-40B4-BE49-F238E27FC236}">
                    <a16:creationId xmlns:a16="http://schemas.microsoft.com/office/drawing/2014/main" id="{449E7C68-AB60-4680-B3A5-144F7CB2BD9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3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Freeform 140">
                <a:extLst>
                  <a:ext uri="{FF2B5EF4-FFF2-40B4-BE49-F238E27FC236}">
                    <a16:creationId xmlns:a16="http://schemas.microsoft.com/office/drawing/2014/main" id="{55DC62CA-7B93-4EBD-A4A5-EE8330FE7DD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Freeform 141">
                <a:extLst>
                  <a:ext uri="{FF2B5EF4-FFF2-40B4-BE49-F238E27FC236}">
                    <a16:creationId xmlns:a16="http://schemas.microsoft.com/office/drawing/2014/main" id="{E14ACBD8-5684-4B0E-9A25-2607017C6E6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Freeform 142">
                <a:extLst>
                  <a:ext uri="{FF2B5EF4-FFF2-40B4-BE49-F238E27FC236}">
                    <a16:creationId xmlns:a16="http://schemas.microsoft.com/office/drawing/2014/main" id="{A9BEE214-C991-4C9B-8E13-D719E4403C6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Freeform 143">
                <a:extLst>
                  <a:ext uri="{FF2B5EF4-FFF2-40B4-BE49-F238E27FC236}">
                    <a16:creationId xmlns:a16="http://schemas.microsoft.com/office/drawing/2014/main" id="{977AF3BE-2284-414F-99E2-1D3F3020319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Freeform 144">
                <a:extLst>
                  <a:ext uri="{FF2B5EF4-FFF2-40B4-BE49-F238E27FC236}">
                    <a16:creationId xmlns:a16="http://schemas.microsoft.com/office/drawing/2014/main" id="{FFA656E0-7E82-4370-98CA-D1ACAD4DF4A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Freeform 145">
                <a:extLst>
                  <a:ext uri="{FF2B5EF4-FFF2-40B4-BE49-F238E27FC236}">
                    <a16:creationId xmlns:a16="http://schemas.microsoft.com/office/drawing/2014/main" id="{83B3B3EE-9047-4306-B478-052993F0FC6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Freeform 146">
                <a:extLst>
                  <a:ext uri="{FF2B5EF4-FFF2-40B4-BE49-F238E27FC236}">
                    <a16:creationId xmlns:a16="http://schemas.microsoft.com/office/drawing/2014/main" id="{FE665598-4750-4991-8B42-19E27105BB2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Freeform 147">
                <a:extLst>
                  <a:ext uri="{FF2B5EF4-FFF2-40B4-BE49-F238E27FC236}">
                    <a16:creationId xmlns:a16="http://schemas.microsoft.com/office/drawing/2014/main" id="{04621E23-F311-43EC-AABE-CED25293A49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4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Freeform 148">
                <a:extLst>
                  <a:ext uri="{FF2B5EF4-FFF2-40B4-BE49-F238E27FC236}">
                    <a16:creationId xmlns:a16="http://schemas.microsoft.com/office/drawing/2014/main" id="{727B1E82-BF21-4686-800C-D32347A3202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Freeform 149">
                <a:extLst>
                  <a:ext uri="{FF2B5EF4-FFF2-40B4-BE49-F238E27FC236}">
                    <a16:creationId xmlns:a16="http://schemas.microsoft.com/office/drawing/2014/main" id="{1DCFDD18-C2A1-4A16-89E0-AA527627C44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Freeform 150">
                <a:extLst>
                  <a:ext uri="{FF2B5EF4-FFF2-40B4-BE49-F238E27FC236}">
                    <a16:creationId xmlns:a16="http://schemas.microsoft.com/office/drawing/2014/main" id="{6A1A9972-B8D7-44D3-9FE2-BAD11993C0A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Freeform 151">
                <a:extLst>
                  <a:ext uri="{FF2B5EF4-FFF2-40B4-BE49-F238E27FC236}">
                    <a16:creationId xmlns:a16="http://schemas.microsoft.com/office/drawing/2014/main" id="{D442A3AD-FAB2-47B8-AF7F-43AFB9573F0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Freeform 152">
                <a:extLst>
                  <a:ext uri="{FF2B5EF4-FFF2-40B4-BE49-F238E27FC236}">
                    <a16:creationId xmlns:a16="http://schemas.microsoft.com/office/drawing/2014/main" id="{B7013D17-4999-47CA-8918-DB6AFAA5B85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Freeform 153">
                <a:extLst>
                  <a:ext uri="{FF2B5EF4-FFF2-40B4-BE49-F238E27FC236}">
                    <a16:creationId xmlns:a16="http://schemas.microsoft.com/office/drawing/2014/main" id="{22704563-4D00-4E39-BB42-BA5A9F30B51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Freeform 154">
                <a:extLst>
                  <a:ext uri="{FF2B5EF4-FFF2-40B4-BE49-F238E27FC236}">
                    <a16:creationId xmlns:a16="http://schemas.microsoft.com/office/drawing/2014/main" id="{FCB1782C-BCBF-43F5-8359-63250CA4473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5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" name="Freeform 155">
                <a:extLst>
                  <a:ext uri="{FF2B5EF4-FFF2-40B4-BE49-F238E27FC236}">
                    <a16:creationId xmlns:a16="http://schemas.microsoft.com/office/drawing/2014/main" id="{EB86C0F2-E03F-4EA8-A7CE-01D99C29681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Freeform 156">
                <a:extLst>
                  <a:ext uri="{FF2B5EF4-FFF2-40B4-BE49-F238E27FC236}">
                    <a16:creationId xmlns:a16="http://schemas.microsoft.com/office/drawing/2014/main" id="{2467236D-4814-486E-A083-26DB381B5D2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Freeform 157">
                <a:extLst>
                  <a:ext uri="{FF2B5EF4-FFF2-40B4-BE49-F238E27FC236}">
                    <a16:creationId xmlns:a16="http://schemas.microsoft.com/office/drawing/2014/main" id="{09D6F0CD-FBC4-4A3F-B8D2-223832F00EA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Freeform 158">
                <a:extLst>
                  <a:ext uri="{FF2B5EF4-FFF2-40B4-BE49-F238E27FC236}">
                    <a16:creationId xmlns:a16="http://schemas.microsoft.com/office/drawing/2014/main" id="{9B8251C6-F5CD-48BA-A191-673F885305D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Freeform 159">
                <a:extLst>
                  <a:ext uri="{FF2B5EF4-FFF2-40B4-BE49-F238E27FC236}">
                    <a16:creationId xmlns:a16="http://schemas.microsoft.com/office/drawing/2014/main" id="{97086650-2A8F-4119-97BE-D5315961E83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Freeform 160">
                <a:extLst>
                  <a:ext uri="{FF2B5EF4-FFF2-40B4-BE49-F238E27FC236}">
                    <a16:creationId xmlns:a16="http://schemas.microsoft.com/office/drawing/2014/main" id="{E5BA9A50-0E10-4E69-B1E4-F7C1411495B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Freeform 161">
                <a:extLst>
                  <a:ext uri="{FF2B5EF4-FFF2-40B4-BE49-F238E27FC236}">
                    <a16:creationId xmlns:a16="http://schemas.microsoft.com/office/drawing/2014/main" id="{47B7B309-9056-4106-98A1-88367F25351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Freeform 162">
                <a:extLst>
                  <a:ext uri="{FF2B5EF4-FFF2-40B4-BE49-F238E27FC236}">
                    <a16:creationId xmlns:a16="http://schemas.microsoft.com/office/drawing/2014/main" id="{86AAE19C-2F30-43DE-8313-E7F1F546978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6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Freeform 163">
                <a:extLst>
                  <a:ext uri="{FF2B5EF4-FFF2-40B4-BE49-F238E27FC236}">
                    <a16:creationId xmlns:a16="http://schemas.microsoft.com/office/drawing/2014/main" id="{52E26356-C429-4E33-B639-6B8FAFFEBF0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164">
                <a:extLst>
                  <a:ext uri="{FF2B5EF4-FFF2-40B4-BE49-F238E27FC236}">
                    <a16:creationId xmlns:a16="http://schemas.microsoft.com/office/drawing/2014/main" id="{CBF29961-D0AC-439B-91EB-439A29A7B75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Freeform 165">
                <a:extLst>
                  <a:ext uri="{FF2B5EF4-FFF2-40B4-BE49-F238E27FC236}">
                    <a16:creationId xmlns:a16="http://schemas.microsoft.com/office/drawing/2014/main" id="{97792A82-30F9-41DE-9AF2-202B5A33647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166">
                <a:extLst>
                  <a:ext uri="{FF2B5EF4-FFF2-40B4-BE49-F238E27FC236}">
                    <a16:creationId xmlns:a16="http://schemas.microsoft.com/office/drawing/2014/main" id="{52D5DE72-4DA1-411A-913A-FA7C0797040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167">
                <a:extLst>
                  <a:ext uri="{FF2B5EF4-FFF2-40B4-BE49-F238E27FC236}">
                    <a16:creationId xmlns:a16="http://schemas.microsoft.com/office/drawing/2014/main" id="{3D3E3540-7F14-4016-B8C5-A94CE95F4F6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168">
                <a:extLst>
                  <a:ext uri="{FF2B5EF4-FFF2-40B4-BE49-F238E27FC236}">
                    <a16:creationId xmlns:a16="http://schemas.microsoft.com/office/drawing/2014/main" id="{2E60C688-84EB-45FF-B9C1-BE27DA87BCD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169">
                <a:extLst>
                  <a:ext uri="{FF2B5EF4-FFF2-40B4-BE49-F238E27FC236}">
                    <a16:creationId xmlns:a16="http://schemas.microsoft.com/office/drawing/2014/main" id="{6310218F-931D-4663-B0B8-93590D1B227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9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170">
                <a:extLst>
                  <a:ext uri="{FF2B5EF4-FFF2-40B4-BE49-F238E27FC236}">
                    <a16:creationId xmlns:a16="http://schemas.microsoft.com/office/drawing/2014/main" id="{CE49EC66-AFCD-434E-9F3D-B8E9821819A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171">
                <a:extLst>
                  <a:ext uri="{FF2B5EF4-FFF2-40B4-BE49-F238E27FC236}">
                    <a16:creationId xmlns:a16="http://schemas.microsoft.com/office/drawing/2014/main" id="{CB53A67E-9210-4DAD-8EE1-1961FFAFB81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172">
                <a:extLst>
                  <a:ext uri="{FF2B5EF4-FFF2-40B4-BE49-F238E27FC236}">
                    <a16:creationId xmlns:a16="http://schemas.microsoft.com/office/drawing/2014/main" id="{79BD9933-EA5C-45AA-987A-7807F60E9EC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173">
                <a:extLst>
                  <a:ext uri="{FF2B5EF4-FFF2-40B4-BE49-F238E27FC236}">
                    <a16:creationId xmlns:a16="http://schemas.microsoft.com/office/drawing/2014/main" id="{789BED72-5A66-4B8C-90F9-6EC2A79F0D4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Freeform 174">
                <a:extLst>
                  <a:ext uri="{FF2B5EF4-FFF2-40B4-BE49-F238E27FC236}">
                    <a16:creationId xmlns:a16="http://schemas.microsoft.com/office/drawing/2014/main" id="{7582AC38-A9CA-4AB9-9D78-04101CD094C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Freeform 175">
                <a:extLst>
                  <a:ext uri="{FF2B5EF4-FFF2-40B4-BE49-F238E27FC236}">
                    <a16:creationId xmlns:a16="http://schemas.microsoft.com/office/drawing/2014/main" id="{CA9F813D-70B9-41F5-8B10-950DE62D7A6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176">
                <a:extLst>
                  <a:ext uri="{FF2B5EF4-FFF2-40B4-BE49-F238E27FC236}">
                    <a16:creationId xmlns:a16="http://schemas.microsoft.com/office/drawing/2014/main" id="{30E6CF4D-6DFF-468D-9A15-CD0829F34CB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Freeform 177">
                <a:extLst>
                  <a:ext uri="{FF2B5EF4-FFF2-40B4-BE49-F238E27FC236}">
                    <a16:creationId xmlns:a16="http://schemas.microsoft.com/office/drawing/2014/main" id="{3DE3F9AA-00F4-4A30-BFB6-D162D8F5D89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Freeform 178">
                <a:extLst>
                  <a:ext uri="{FF2B5EF4-FFF2-40B4-BE49-F238E27FC236}">
                    <a16:creationId xmlns:a16="http://schemas.microsoft.com/office/drawing/2014/main" id="{159810F2-7C89-428B-BEEC-CC71B14B9DE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179">
                <a:extLst>
                  <a:ext uri="{FF2B5EF4-FFF2-40B4-BE49-F238E27FC236}">
                    <a16:creationId xmlns:a16="http://schemas.microsoft.com/office/drawing/2014/main" id="{4CEA1641-DC0F-4D8D-8826-8888634F382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180">
                <a:extLst>
                  <a:ext uri="{FF2B5EF4-FFF2-40B4-BE49-F238E27FC236}">
                    <a16:creationId xmlns:a16="http://schemas.microsoft.com/office/drawing/2014/main" id="{38CEC54F-C3BC-4114-9A50-5B0EB1A6AA3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181">
                <a:extLst>
                  <a:ext uri="{FF2B5EF4-FFF2-40B4-BE49-F238E27FC236}">
                    <a16:creationId xmlns:a16="http://schemas.microsoft.com/office/drawing/2014/main" id="{5432366B-BE82-40FF-9320-B7BD07CA897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182">
                <a:extLst>
                  <a:ext uri="{FF2B5EF4-FFF2-40B4-BE49-F238E27FC236}">
                    <a16:creationId xmlns:a16="http://schemas.microsoft.com/office/drawing/2014/main" id="{903C5D9D-2846-40D3-9339-6271862DF9D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183">
                <a:extLst>
                  <a:ext uri="{FF2B5EF4-FFF2-40B4-BE49-F238E27FC236}">
                    <a16:creationId xmlns:a16="http://schemas.microsoft.com/office/drawing/2014/main" id="{4799118A-CAA8-412D-9B08-1C54EE1D765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Freeform 184">
                <a:extLst>
                  <a:ext uri="{FF2B5EF4-FFF2-40B4-BE49-F238E27FC236}">
                    <a16:creationId xmlns:a16="http://schemas.microsoft.com/office/drawing/2014/main" id="{CA7F6692-A499-4166-9DEE-6519A76D777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1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185">
                <a:extLst>
                  <a:ext uri="{FF2B5EF4-FFF2-40B4-BE49-F238E27FC236}">
                    <a16:creationId xmlns:a16="http://schemas.microsoft.com/office/drawing/2014/main" id="{9069C6BC-1582-4FE9-9092-50CDE3B0E3E0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Freeform 186">
                <a:extLst>
                  <a:ext uri="{FF2B5EF4-FFF2-40B4-BE49-F238E27FC236}">
                    <a16:creationId xmlns:a16="http://schemas.microsoft.com/office/drawing/2014/main" id="{5A0C0B46-9E6C-4FD9-A28E-BF687112315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Freeform 187">
                <a:extLst>
                  <a:ext uri="{FF2B5EF4-FFF2-40B4-BE49-F238E27FC236}">
                    <a16:creationId xmlns:a16="http://schemas.microsoft.com/office/drawing/2014/main" id="{BDEF3901-C95B-49B7-A3B7-2A0BDE508B2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Freeform 188">
                <a:extLst>
                  <a:ext uri="{FF2B5EF4-FFF2-40B4-BE49-F238E27FC236}">
                    <a16:creationId xmlns:a16="http://schemas.microsoft.com/office/drawing/2014/main" id="{FD35DFCC-5879-4FDA-BF44-67B7F6EBE53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Freeform 189">
                <a:extLst>
                  <a:ext uri="{FF2B5EF4-FFF2-40B4-BE49-F238E27FC236}">
                    <a16:creationId xmlns:a16="http://schemas.microsoft.com/office/drawing/2014/main" id="{B90F4B32-3D43-41B2-A503-9E64DD026C1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Freeform 190">
                <a:extLst>
                  <a:ext uri="{FF2B5EF4-FFF2-40B4-BE49-F238E27FC236}">
                    <a16:creationId xmlns:a16="http://schemas.microsoft.com/office/drawing/2014/main" id="{0CC4309B-8895-4C45-B7B1-EBDF8EB8FD5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6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Freeform 191">
                <a:extLst>
                  <a:ext uri="{FF2B5EF4-FFF2-40B4-BE49-F238E27FC236}">
                    <a16:creationId xmlns:a16="http://schemas.microsoft.com/office/drawing/2014/main" id="{50DFCFB7-57E6-4C71-A29C-D5D65FEE259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8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Freeform 192">
                <a:extLst>
                  <a:ext uri="{FF2B5EF4-FFF2-40B4-BE49-F238E27FC236}">
                    <a16:creationId xmlns:a16="http://schemas.microsoft.com/office/drawing/2014/main" id="{404F3C14-A6FD-4622-A4C5-6EAAD556E87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2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7" name="Freeform 193">
                <a:extLst>
                  <a:ext uri="{FF2B5EF4-FFF2-40B4-BE49-F238E27FC236}">
                    <a16:creationId xmlns:a16="http://schemas.microsoft.com/office/drawing/2014/main" id="{A7294E3F-0B42-4022-BC5B-F3315D5F09B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8" name="Freeform 194">
                <a:extLst>
                  <a:ext uri="{FF2B5EF4-FFF2-40B4-BE49-F238E27FC236}">
                    <a16:creationId xmlns:a16="http://schemas.microsoft.com/office/drawing/2014/main" id="{197C9C37-2702-4B36-B463-536CDBCD9B9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9" name="Freeform 195">
                <a:extLst>
                  <a:ext uri="{FF2B5EF4-FFF2-40B4-BE49-F238E27FC236}">
                    <a16:creationId xmlns:a16="http://schemas.microsoft.com/office/drawing/2014/main" id="{81D109D9-52F2-4FA7-A7C6-58144E5A11F1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Freeform 196">
                <a:extLst>
                  <a:ext uri="{FF2B5EF4-FFF2-40B4-BE49-F238E27FC236}">
                    <a16:creationId xmlns:a16="http://schemas.microsoft.com/office/drawing/2014/main" id="{18D8352D-A214-4A4D-8620-6BC46EB69BE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Freeform 197">
                <a:extLst>
                  <a:ext uri="{FF2B5EF4-FFF2-40B4-BE49-F238E27FC236}">
                    <a16:creationId xmlns:a16="http://schemas.microsoft.com/office/drawing/2014/main" id="{021A3F71-1B56-4AAD-B5A2-1A7AA6DBD02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Freeform 198">
                <a:extLst>
                  <a:ext uri="{FF2B5EF4-FFF2-40B4-BE49-F238E27FC236}">
                    <a16:creationId xmlns:a16="http://schemas.microsoft.com/office/drawing/2014/main" id="{F947EAA3-86CF-4493-97CC-6F08C4B6E69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7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Freeform 199">
                <a:extLst>
                  <a:ext uri="{FF2B5EF4-FFF2-40B4-BE49-F238E27FC236}">
                    <a16:creationId xmlns:a16="http://schemas.microsoft.com/office/drawing/2014/main" id="{44F39894-423C-4D7E-AC12-BD8735BAB11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38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200">
                <a:extLst>
                  <a:ext uri="{FF2B5EF4-FFF2-40B4-BE49-F238E27FC236}">
                    <a16:creationId xmlns:a16="http://schemas.microsoft.com/office/drawing/2014/main" id="{782DB486-5B8E-42F8-B215-157A381CB09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0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201">
                <a:extLst>
                  <a:ext uri="{FF2B5EF4-FFF2-40B4-BE49-F238E27FC236}">
                    <a16:creationId xmlns:a16="http://schemas.microsoft.com/office/drawing/2014/main" id="{FD29A01F-7C3E-4D52-BF00-AB1AE8A49EB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1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Freeform 202">
                <a:extLst>
                  <a:ext uri="{FF2B5EF4-FFF2-40B4-BE49-F238E27FC236}">
                    <a16:creationId xmlns:a16="http://schemas.microsoft.com/office/drawing/2014/main" id="{C8A56E28-0EB8-4E54-9C3D-5184890396A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2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Freeform 203">
                <a:extLst>
                  <a:ext uri="{FF2B5EF4-FFF2-40B4-BE49-F238E27FC236}">
                    <a16:creationId xmlns:a16="http://schemas.microsoft.com/office/drawing/2014/main" id="{4091940F-B981-4961-AE71-6379AE2EC7D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Freeform 204">
                <a:extLst>
                  <a:ext uri="{FF2B5EF4-FFF2-40B4-BE49-F238E27FC236}">
                    <a16:creationId xmlns:a16="http://schemas.microsoft.com/office/drawing/2014/main" id="{75ABFC3A-A7AD-4662-9482-972F42899ED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4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7" name="Freeform 206">
              <a:extLst>
                <a:ext uri="{FF2B5EF4-FFF2-40B4-BE49-F238E27FC236}">
                  <a16:creationId xmlns:a16="http://schemas.microsoft.com/office/drawing/2014/main" id="{FDB61C84-2FBA-48DD-AC2A-D63D7BC0C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913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7">
              <a:extLst>
                <a:ext uri="{FF2B5EF4-FFF2-40B4-BE49-F238E27FC236}">
                  <a16:creationId xmlns:a16="http://schemas.microsoft.com/office/drawing/2014/main" id="{984FAEDE-B3BD-499C-94E4-BE1B2D3D4C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20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08">
              <a:extLst>
                <a:ext uri="{FF2B5EF4-FFF2-40B4-BE49-F238E27FC236}">
                  <a16:creationId xmlns:a16="http://schemas.microsoft.com/office/drawing/2014/main" id="{0A5B69A4-B27B-4F73-A1DA-2799E5462D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326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09">
              <a:extLst>
                <a:ext uri="{FF2B5EF4-FFF2-40B4-BE49-F238E27FC236}">
                  <a16:creationId xmlns:a16="http://schemas.microsoft.com/office/drawing/2014/main" id="{280C8422-3875-4CF7-8B5D-5A1A48E7E4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532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10">
              <a:extLst>
                <a:ext uri="{FF2B5EF4-FFF2-40B4-BE49-F238E27FC236}">
                  <a16:creationId xmlns:a16="http://schemas.microsoft.com/office/drawing/2014/main" id="{52A8D19A-9D04-4342-A476-B4D6323FA1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39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1">
              <a:extLst>
                <a:ext uri="{FF2B5EF4-FFF2-40B4-BE49-F238E27FC236}">
                  <a16:creationId xmlns:a16="http://schemas.microsoft.com/office/drawing/2014/main" id="{B2464325-4521-423C-893B-52BD6B91B1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455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12">
              <a:extLst>
                <a:ext uri="{FF2B5EF4-FFF2-40B4-BE49-F238E27FC236}">
                  <a16:creationId xmlns:a16="http://schemas.microsoft.com/office/drawing/2014/main" id="{3A678A36-6669-4F05-B6FF-5583038A4E4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2312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13">
              <a:extLst>
                <a:ext uri="{FF2B5EF4-FFF2-40B4-BE49-F238E27FC236}">
                  <a16:creationId xmlns:a16="http://schemas.microsoft.com/office/drawing/2014/main" id="{65234697-A279-42E6-9B04-50CF34FDFE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437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14">
              <a:extLst>
                <a:ext uri="{FF2B5EF4-FFF2-40B4-BE49-F238E27FC236}">
                  <a16:creationId xmlns:a16="http://schemas.microsoft.com/office/drawing/2014/main" id="{19B50F95-125A-487A-8B31-9B350E71FE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644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15">
              <a:extLst>
                <a:ext uri="{FF2B5EF4-FFF2-40B4-BE49-F238E27FC236}">
                  <a16:creationId xmlns:a16="http://schemas.microsoft.com/office/drawing/2014/main" id="{FE6319FE-417B-4F55-B125-081B72A362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850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16">
              <a:extLst>
                <a:ext uri="{FF2B5EF4-FFF2-40B4-BE49-F238E27FC236}">
                  <a16:creationId xmlns:a16="http://schemas.microsoft.com/office/drawing/2014/main" id="{3A116DD9-2946-44EC-8EF0-BEBBC24195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056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7">
              <a:extLst>
                <a:ext uri="{FF2B5EF4-FFF2-40B4-BE49-F238E27FC236}">
                  <a16:creationId xmlns:a16="http://schemas.microsoft.com/office/drawing/2014/main" id="{634294CF-F24D-4051-BE15-C73AFD6F6B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8">
              <a:extLst>
                <a:ext uri="{FF2B5EF4-FFF2-40B4-BE49-F238E27FC236}">
                  <a16:creationId xmlns:a16="http://schemas.microsoft.com/office/drawing/2014/main" id="{575F9637-33F1-4E19-8337-7453F9DD11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19">
              <a:extLst>
                <a:ext uri="{FF2B5EF4-FFF2-40B4-BE49-F238E27FC236}">
                  <a16:creationId xmlns:a16="http://schemas.microsoft.com/office/drawing/2014/main" id="{74656C12-A36C-4EE2-A201-71558840695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160000" y="4513263"/>
              <a:ext cx="636588" cy="342900"/>
            </a:xfrm>
            <a:custGeom>
              <a:avLst/>
              <a:gdLst>
                <a:gd name="T0" fmla="*/ 344 w 401"/>
                <a:gd name="T1" fmla="*/ 57 h 216"/>
                <a:gd name="T2" fmla="*/ 318 w 401"/>
                <a:gd name="T3" fmla="*/ 0 h 216"/>
                <a:gd name="T4" fmla="*/ 287 w 401"/>
                <a:gd name="T5" fmla="*/ 57 h 216"/>
                <a:gd name="T6" fmla="*/ 287 w 401"/>
                <a:gd name="T7" fmla="*/ 79 h 216"/>
                <a:gd name="T8" fmla="*/ 235 w 401"/>
                <a:gd name="T9" fmla="*/ 79 h 216"/>
                <a:gd name="T10" fmla="*/ 235 w 401"/>
                <a:gd name="T11" fmla="*/ 57 h 216"/>
                <a:gd name="T12" fmla="*/ 205 w 401"/>
                <a:gd name="T13" fmla="*/ 0 h 216"/>
                <a:gd name="T14" fmla="*/ 174 w 401"/>
                <a:gd name="T15" fmla="*/ 57 h 216"/>
                <a:gd name="T16" fmla="*/ 174 w 401"/>
                <a:gd name="T17" fmla="*/ 79 h 216"/>
                <a:gd name="T18" fmla="*/ 118 w 401"/>
                <a:gd name="T19" fmla="*/ 79 h 216"/>
                <a:gd name="T20" fmla="*/ 118 w 401"/>
                <a:gd name="T21" fmla="*/ 57 h 216"/>
                <a:gd name="T22" fmla="*/ 87 w 401"/>
                <a:gd name="T23" fmla="*/ 0 h 216"/>
                <a:gd name="T24" fmla="*/ 57 w 401"/>
                <a:gd name="T25" fmla="*/ 57 h 216"/>
                <a:gd name="T26" fmla="*/ 57 w 401"/>
                <a:gd name="T27" fmla="*/ 79 h 216"/>
                <a:gd name="T28" fmla="*/ 74 w 401"/>
                <a:gd name="T29" fmla="*/ 136 h 216"/>
                <a:gd name="T30" fmla="*/ 104 w 401"/>
                <a:gd name="T31" fmla="*/ 216 h 216"/>
                <a:gd name="T32" fmla="*/ 118 w 401"/>
                <a:gd name="T33" fmla="*/ 136 h 216"/>
                <a:gd name="T34" fmla="*/ 192 w 401"/>
                <a:gd name="T35" fmla="*/ 136 h 216"/>
                <a:gd name="T36" fmla="*/ 218 w 401"/>
                <a:gd name="T37" fmla="*/ 216 h 216"/>
                <a:gd name="T38" fmla="*/ 226 w 401"/>
                <a:gd name="T39" fmla="*/ 136 h 216"/>
                <a:gd name="T40" fmla="*/ 300 w 401"/>
                <a:gd name="T41" fmla="*/ 136 h 216"/>
                <a:gd name="T42" fmla="*/ 331 w 401"/>
                <a:gd name="T43" fmla="*/ 216 h 216"/>
                <a:gd name="T44" fmla="*/ 401 w 401"/>
                <a:gd name="T45" fmla="*/ 136 h 216"/>
                <a:gd name="T46" fmla="*/ 370 w 401"/>
                <a:gd name="T47" fmla="*/ 79 h 216"/>
                <a:gd name="T48" fmla="*/ 96 w 401"/>
                <a:gd name="T49" fmla="*/ 207 h 216"/>
                <a:gd name="T50" fmla="*/ 83 w 401"/>
                <a:gd name="T51" fmla="*/ 132 h 216"/>
                <a:gd name="T52" fmla="*/ 78 w 401"/>
                <a:gd name="T53" fmla="*/ 70 h 216"/>
                <a:gd name="T54" fmla="*/ 78 w 401"/>
                <a:gd name="T55" fmla="*/ 48 h 216"/>
                <a:gd name="T56" fmla="*/ 87 w 401"/>
                <a:gd name="T57" fmla="*/ 13 h 216"/>
                <a:gd name="T58" fmla="*/ 100 w 401"/>
                <a:gd name="T59" fmla="*/ 48 h 216"/>
                <a:gd name="T60" fmla="*/ 100 w 401"/>
                <a:gd name="T61" fmla="*/ 70 h 216"/>
                <a:gd name="T62" fmla="*/ 126 w 401"/>
                <a:gd name="T63" fmla="*/ 132 h 216"/>
                <a:gd name="T64" fmla="*/ 135 w 401"/>
                <a:gd name="T65" fmla="*/ 132 h 216"/>
                <a:gd name="T66" fmla="*/ 157 w 401"/>
                <a:gd name="T67" fmla="*/ 132 h 216"/>
                <a:gd name="T68" fmla="*/ 213 w 401"/>
                <a:gd name="T69" fmla="*/ 132 h 216"/>
                <a:gd name="T70" fmla="*/ 196 w 401"/>
                <a:gd name="T71" fmla="*/ 207 h 216"/>
                <a:gd name="T72" fmla="*/ 165 w 401"/>
                <a:gd name="T73" fmla="*/ 132 h 216"/>
                <a:gd name="T74" fmla="*/ 196 w 401"/>
                <a:gd name="T75" fmla="*/ 70 h 216"/>
                <a:gd name="T76" fmla="*/ 192 w 401"/>
                <a:gd name="T77" fmla="*/ 48 h 216"/>
                <a:gd name="T78" fmla="*/ 205 w 401"/>
                <a:gd name="T79" fmla="*/ 13 h 216"/>
                <a:gd name="T80" fmla="*/ 218 w 401"/>
                <a:gd name="T81" fmla="*/ 48 h 216"/>
                <a:gd name="T82" fmla="*/ 218 w 401"/>
                <a:gd name="T83" fmla="*/ 70 h 216"/>
                <a:gd name="T84" fmla="*/ 235 w 401"/>
                <a:gd name="T85" fmla="*/ 132 h 216"/>
                <a:gd name="T86" fmla="*/ 248 w 401"/>
                <a:gd name="T87" fmla="*/ 132 h 216"/>
                <a:gd name="T88" fmla="*/ 274 w 401"/>
                <a:gd name="T89" fmla="*/ 132 h 216"/>
                <a:gd name="T90" fmla="*/ 383 w 401"/>
                <a:gd name="T91" fmla="*/ 132 h 216"/>
                <a:gd name="T92" fmla="*/ 322 w 401"/>
                <a:gd name="T93" fmla="*/ 207 h 216"/>
                <a:gd name="T94" fmla="*/ 309 w 401"/>
                <a:gd name="T95" fmla="*/ 132 h 216"/>
                <a:gd name="T96" fmla="*/ 266 w 401"/>
                <a:gd name="T97" fmla="*/ 110 h 216"/>
                <a:gd name="T98" fmla="*/ 283 w 401"/>
                <a:gd name="T99" fmla="*/ 70 h 216"/>
                <a:gd name="T100" fmla="*/ 283 w 401"/>
                <a:gd name="T101" fmla="*/ 48 h 216"/>
                <a:gd name="T102" fmla="*/ 348 w 401"/>
                <a:gd name="T103" fmla="*/ 48 h 216"/>
                <a:gd name="T104" fmla="*/ 348 w 401"/>
                <a:gd name="T105" fmla="*/ 70 h 216"/>
                <a:gd name="T106" fmla="*/ 383 w 401"/>
                <a:gd name="T107" fmla="*/ 13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1" h="216">
                  <a:moveTo>
                    <a:pt x="370" y="79"/>
                  </a:moveTo>
                  <a:lnTo>
                    <a:pt x="344" y="57"/>
                  </a:lnTo>
                  <a:lnTo>
                    <a:pt x="370" y="57"/>
                  </a:lnTo>
                  <a:lnTo>
                    <a:pt x="318" y="0"/>
                  </a:lnTo>
                  <a:lnTo>
                    <a:pt x="261" y="57"/>
                  </a:lnTo>
                  <a:lnTo>
                    <a:pt x="287" y="57"/>
                  </a:lnTo>
                  <a:lnTo>
                    <a:pt x="261" y="79"/>
                  </a:lnTo>
                  <a:lnTo>
                    <a:pt x="287" y="79"/>
                  </a:lnTo>
                  <a:lnTo>
                    <a:pt x="261" y="105"/>
                  </a:lnTo>
                  <a:lnTo>
                    <a:pt x="235" y="79"/>
                  </a:lnTo>
                  <a:lnTo>
                    <a:pt x="257" y="79"/>
                  </a:lnTo>
                  <a:lnTo>
                    <a:pt x="235" y="57"/>
                  </a:lnTo>
                  <a:lnTo>
                    <a:pt x="257" y="57"/>
                  </a:lnTo>
                  <a:lnTo>
                    <a:pt x="205" y="0"/>
                  </a:lnTo>
                  <a:lnTo>
                    <a:pt x="152" y="57"/>
                  </a:lnTo>
                  <a:lnTo>
                    <a:pt x="174" y="57"/>
                  </a:lnTo>
                  <a:lnTo>
                    <a:pt x="152" y="79"/>
                  </a:lnTo>
                  <a:lnTo>
                    <a:pt x="174" y="79"/>
                  </a:lnTo>
                  <a:lnTo>
                    <a:pt x="148" y="110"/>
                  </a:lnTo>
                  <a:lnTo>
                    <a:pt x="118" y="79"/>
                  </a:lnTo>
                  <a:lnTo>
                    <a:pt x="139" y="79"/>
                  </a:lnTo>
                  <a:lnTo>
                    <a:pt x="118" y="57"/>
                  </a:lnTo>
                  <a:lnTo>
                    <a:pt x="139" y="57"/>
                  </a:lnTo>
                  <a:lnTo>
                    <a:pt x="87" y="0"/>
                  </a:lnTo>
                  <a:lnTo>
                    <a:pt x="35" y="57"/>
                  </a:lnTo>
                  <a:lnTo>
                    <a:pt x="57" y="57"/>
                  </a:lnTo>
                  <a:lnTo>
                    <a:pt x="35" y="79"/>
                  </a:lnTo>
                  <a:lnTo>
                    <a:pt x="57" y="79"/>
                  </a:lnTo>
                  <a:lnTo>
                    <a:pt x="0" y="136"/>
                  </a:lnTo>
                  <a:lnTo>
                    <a:pt x="74" y="136"/>
                  </a:lnTo>
                  <a:lnTo>
                    <a:pt x="74" y="216"/>
                  </a:lnTo>
                  <a:lnTo>
                    <a:pt x="104" y="216"/>
                  </a:lnTo>
                  <a:lnTo>
                    <a:pt x="104" y="136"/>
                  </a:lnTo>
                  <a:lnTo>
                    <a:pt x="118" y="136"/>
                  </a:lnTo>
                  <a:lnTo>
                    <a:pt x="174" y="136"/>
                  </a:lnTo>
                  <a:lnTo>
                    <a:pt x="192" y="136"/>
                  </a:lnTo>
                  <a:lnTo>
                    <a:pt x="192" y="216"/>
                  </a:lnTo>
                  <a:lnTo>
                    <a:pt x="218" y="216"/>
                  </a:lnTo>
                  <a:lnTo>
                    <a:pt x="218" y="136"/>
                  </a:lnTo>
                  <a:lnTo>
                    <a:pt x="226" y="136"/>
                  </a:lnTo>
                  <a:lnTo>
                    <a:pt x="292" y="136"/>
                  </a:lnTo>
                  <a:lnTo>
                    <a:pt x="300" y="136"/>
                  </a:lnTo>
                  <a:lnTo>
                    <a:pt x="300" y="216"/>
                  </a:lnTo>
                  <a:lnTo>
                    <a:pt x="331" y="216"/>
                  </a:lnTo>
                  <a:lnTo>
                    <a:pt x="331" y="136"/>
                  </a:lnTo>
                  <a:lnTo>
                    <a:pt x="401" y="136"/>
                  </a:lnTo>
                  <a:lnTo>
                    <a:pt x="344" y="79"/>
                  </a:lnTo>
                  <a:lnTo>
                    <a:pt x="370" y="79"/>
                  </a:lnTo>
                  <a:close/>
                  <a:moveTo>
                    <a:pt x="96" y="132"/>
                  </a:moveTo>
                  <a:lnTo>
                    <a:pt x="96" y="207"/>
                  </a:lnTo>
                  <a:lnTo>
                    <a:pt x="83" y="207"/>
                  </a:lnTo>
                  <a:lnTo>
                    <a:pt x="83" y="132"/>
                  </a:lnTo>
                  <a:lnTo>
                    <a:pt x="17" y="132"/>
                  </a:lnTo>
                  <a:lnTo>
                    <a:pt x="78" y="70"/>
                  </a:lnTo>
                  <a:lnTo>
                    <a:pt x="52" y="70"/>
                  </a:lnTo>
                  <a:lnTo>
                    <a:pt x="78" y="48"/>
                  </a:lnTo>
                  <a:lnTo>
                    <a:pt x="52" y="48"/>
                  </a:lnTo>
                  <a:lnTo>
                    <a:pt x="87" y="13"/>
                  </a:lnTo>
                  <a:lnTo>
                    <a:pt x="122" y="48"/>
                  </a:lnTo>
                  <a:lnTo>
                    <a:pt x="100" y="48"/>
                  </a:lnTo>
                  <a:lnTo>
                    <a:pt x="122" y="70"/>
                  </a:lnTo>
                  <a:lnTo>
                    <a:pt x="100" y="70"/>
                  </a:lnTo>
                  <a:lnTo>
                    <a:pt x="139" y="114"/>
                  </a:lnTo>
                  <a:lnTo>
                    <a:pt x="126" y="132"/>
                  </a:lnTo>
                  <a:lnTo>
                    <a:pt x="96" y="132"/>
                  </a:lnTo>
                  <a:close/>
                  <a:moveTo>
                    <a:pt x="135" y="132"/>
                  </a:moveTo>
                  <a:lnTo>
                    <a:pt x="148" y="119"/>
                  </a:lnTo>
                  <a:lnTo>
                    <a:pt x="157" y="132"/>
                  </a:lnTo>
                  <a:lnTo>
                    <a:pt x="135" y="132"/>
                  </a:lnTo>
                  <a:close/>
                  <a:moveTo>
                    <a:pt x="213" y="132"/>
                  </a:moveTo>
                  <a:lnTo>
                    <a:pt x="213" y="207"/>
                  </a:lnTo>
                  <a:lnTo>
                    <a:pt x="196" y="207"/>
                  </a:lnTo>
                  <a:lnTo>
                    <a:pt x="196" y="132"/>
                  </a:lnTo>
                  <a:lnTo>
                    <a:pt x="165" y="132"/>
                  </a:lnTo>
                  <a:lnTo>
                    <a:pt x="152" y="114"/>
                  </a:lnTo>
                  <a:lnTo>
                    <a:pt x="196" y="70"/>
                  </a:lnTo>
                  <a:lnTo>
                    <a:pt x="170" y="70"/>
                  </a:lnTo>
                  <a:lnTo>
                    <a:pt x="192" y="48"/>
                  </a:lnTo>
                  <a:lnTo>
                    <a:pt x="170" y="48"/>
                  </a:lnTo>
                  <a:lnTo>
                    <a:pt x="205" y="13"/>
                  </a:lnTo>
                  <a:lnTo>
                    <a:pt x="239" y="48"/>
                  </a:lnTo>
                  <a:lnTo>
                    <a:pt x="218" y="48"/>
                  </a:lnTo>
                  <a:lnTo>
                    <a:pt x="239" y="70"/>
                  </a:lnTo>
                  <a:lnTo>
                    <a:pt x="218" y="70"/>
                  </a:lnTo>
                  <a:lnTo>
                    <a:pt x="253" y="110"/>
                  </a:lnTo>
                  <a:lnTo>
                    <a:pt x="235" y="132"/>
                  </a:lnTo>
                  <a:lnTo>
                    <a:pt x="213" y="132"/>
                  </a:lnTo>
                  <a:close/>
                  <a:moveTo>
                    <a:pt x="248" y="132"/>
                  </a:moveTo>
                  <a:lnTo>
                    <a:pt x="261" y="119"/>
                  </a:lnTo>
                  <a:lnTo>
                    <a:pt x="274" y="132"/>
                  </a:lnTo>
                  <a:lnTo>
                    <a:pt x="248" y="132"/>
                  </a:lnTo>
                  <a:close/>
                  <a:moveTo>
                    <a:pt x="383" y="132"/>
                  </a:moveTo>
                  <a:lnTo>
                    <a:pt x="322" y="132"/>
                  </a:lnTo>
                  <a:lnTo>
                    <a:pt x="322" y="207"/>
                  </a:lnTo>
                  <a:lnTo>
                    <a:pt x="309" y="207"/>
                  </a:lnTo>
                  <a:lnTo>
                    <a:pt x="309" y="132"/>
                  </a:lnTo>
                  <a:lnTo>
                    <a:pt x="283" y="132"/>
                  </a:lnTo>
                  <a:lnTo>
                    <a:pt x="266" y="110"/>
                  </a:lnTo>
                  <a:lnTo>
                    <a:pt x="305" y="70"/>
                  </a:lnTo>
                  <a:lnTo>
                    <a:pt x="283" y="70"/>
                  </a:lnTo>
                  <a:lnTo>
                    <a:pt x="305" y="48"/>
                  </a:lnTo>
                  <a:lnTo>
                    <a:pt x="283" y="48"/>
                  </a:lnTo>
                  <a:lnTo>
                    <a:pt x="318" y="13"/>
                  </a:lnTo>
                  <a:lnTo>
                    <a:pt x="348" y="48"/>
                  </a:lnTo>
                  <a:lnTo>
                    <a:pt x="327" y="48"/>
                  </a:lnTo>
                  <a:lnTo>
                    <a:pt x="348" y="70"/>
                  </a:lnTo>
                  <a:lnTo>
                    <a:pt x="327" y="70"/>
                  </a:lnTo>
                  <a:lnTo>
                    <a:pt x="383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20">
              <a:extLst>
                <a:ext uri="{FF2B5EF4-FFF2-40B4-BE49-F238E27FC236}">
                  <a16:creationId xmlns:a16="http://schemas.microsoft.com/office/drawing/2014/main" id="{A8571DC8-D826-46F6-8EAF-B08254EFB9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843838" y="4400550"/>
              <a:ext cx="2268538" cy="447675"/>
            </a:xfrm>
            <a:custGeom>
              <a:avLst/>
              <a:gdLst>
                <a:gd name="T0" fmla="*/ 91 w 328"/>
                <a:gd name="T1" fmla="*/ 0 h 64"/>
                <a:gd name="T2" fmla="*/ 124 w 328"/>
                <a:gd name="T3" fmla="*/ 59 h 64"/>
                <a:gd name="T4" fmla="*/ 328 w 328"/>
                <a:gd name="T5" fmla="*/ 63 h 64"/>
                <a:gd name="T6" fmla="*/ 327 w 328"/>
                <a:gd name="T7" fmla="*/ 2 h 64"/>
                <a:gd name="T8" fmla="*/ 193 w 328"/>
                <a:gd name="T9" fmla="*/ 21 h 64"/>
                <a:gd name="T10" fmla="*/ 123 w 328"/>
                <a:gd name="T11" fmla="*/ 57 h 64"/>
                <a:gd name="T12" fmla="*/ 113 w 328"/>
                <a:gd name="T13" fmla="*/ 5 h 64"/>
                <a:gd name="T14" fmla="*/ 150 w 328"/>
                <a:gd name="T15" fmla="*/ 19 h 64"/>
                <a:gd name="T16" fmla="*/ 140 w 328"/>
                <a:gd name="T17" fmla="*/ 20 h 64"/>
                <a:gd name="T18" fmla="*/ 132 w 328"/>
                <a:gd name="T19" fmla="*/ 10 h 64"/>
                <a:gd name="T20" fmla="*/ 188 w 328"/>
                <a:gd name="T21" fmla="*/ 15 h 64"/>
                <a:gd name="T22" fmla="*/ 191 w 328"/>
                <a:gd name="T23" fmla="*/ 49 h 64"/>
                <a:gd name="T24" fmla="*/ 134 w 328"/>
                <a:gd name="T25" fmla="*/ 38 h 64"/>
                <a:gd name="T26" fmla="*/ 139 w 328"/>
                <a:gd name="T27" fmla="*/ 40 h 64"/>
                <a:gd name="T28" fmla="*/ 155 w 328"/>
                <a:gd name="T29" fmla="*/ 38 h 64"/>
                <a:gd name="T30" fmla="*/ 156 w 328"/>
                <a:gd name="T31" fmla="*/ 38 h 64"/>
                <a:gd name="T32" fmla="*/ 172 w 328"/>
                <a:gd name="T33" fmla="*/ 40 h 64"/>
                <a:gd name="T34" fmla="*/ 179 w 328"/>
                <a:gd name="T35" fmla="*/ 38 h 64"/>
                <a:gd name="T36" fmla="*/ 185 w 328"/>
                <a:gd name="T37" fmla="*/ 40 h 64"/>
                <a:gd name="T38" fmla="*/ 180 w 328"/>
                <a:gd name="T39" fmla="*/ 36 h 64"/>
                <a:gd name="T40" fmla="*/ 178 w 328"/>
                <a:gd name="T41" fmla="*/ 36 h 64"/>
                <a:gd name="T42" fmla="*/ 162 w 328"/>
                <a:gd name="T43" fmla="*/ 33 h 64"/>
                <a:gd name="T44" fmla="*/ 155 w 328"/>
                <a:gd name="T45" fmla="*/ 36 h 64"/>
                <a:gd name="T46" fmla="*/ 149 w 328"/>
                <a:gd name="T47" fmla="*/ 33 h 64"/>
                <a:gd name="T48" fmla="*/ 134 w 328"/>
                <a:gd name="T49" fmla="*/ 36 h 64"/>
                <a:gd name="T50" fmla="*/ 138 w 328"/>
                <a:gd name="T51" fmla="*/ 42 h 64"/>
                <a:gd name="T52" fmla="*/ 149 w 328"/>
                <a:gd name="T53" fmla="*/ 42 h 64"/>
                <a:gd name="T54" fmla="*/ 157 w 328"/>
                <a:gd name="T55" fmla="*/ 45 h 64"/>
                <a:gd name="T56" fmla="*/ 162 w 328"/>
                <a:gd name="T57" fmla="*/ 45 h 64"/>
                <a:gd name="T58" fmla="*/ 177 w 328"/>
                <a:gd name="T59" fmla="*/ 42 h 64"/>
                <a:gd name="T60" fmla="*/ 179 w 328"/>
                <a:gd name="T61" fmla="*/ 42 h 64"/>
                <a:gd name="T62" fmla="*/ 180 w 328"/>
                <a:gd name="T63" fmla="*/ 29 h 64"/>
                <a:gd name="T64" fmla="*/ 172 w 328"/>
                <a:gd name="T65" fmla="*/ 31 h 64"/>
                <a:gd name="T66" fmla="*/ 166 w 328"/>
                <a:gd name="T67" fmla="*/ 29 h 64"/>
                <a:gd name="T68" fmla="*/ 154 w 328"/>
                <a:gd name="T69" fmla="*/ 31 h 64"/>
                <a:gd name="T70" fmla="*/ 148 w 328"/>
                <a:gd name="T71" fmla="*/ 29 h 64"/>
                <a:gd name="T72" fmla="*/ 133 w 328"/>
                <a:gd name="T73" fmla="*/ 31 h 64"/>
                <a:gd name="T74" fmla="*/ 123 w 328"/>
                <a:gd name="T75" fmla="*/ 7 h 64"/>
                <a:gd name="T76" fmla="*/ 135 w 328"/>
                <a:gd name="T77" fmla="*/ 50 h 64"/>
                <a:gd name="T78" fmla="*/ 198 w 328"/>
                <a:gd name="T79" fmla="*/ 56 h 64"/>
                <a:gd name="T80" fmla="*/ 203 w 328"/>
                <a:gd name="T81" fmla="*/ 62 h 64"/>
                <a:gd name="T82" fmla="*/ 215 w 328"/>
                <a:gd name="T83" fmla="*/ 6 h 64"/>
                <a:gd name="T84" fmla="*/ 217 w 328"/>
                <a:gd name="T85" fmla="*/ 5 h 64"/>
                <a:gd name="T86" fmla="*/ 230 w 328"/>
                <a:gd name="T87" fmla="*/ 62 h 64"/>
                <a:gd name="T88" fmla="*/ 236 w 328"/>
                <a:gd name="T89" fmla="*/ 2 h 64"/>
                <a:gd name="T90" fmla="*/ 241 w 328"/>
                <a:gd name="T91" fmla="*/ 62 h 64"/>
                <a:gd name="T92" fmla="*/ 254 w 328"/>
                <a:gd name="T93" fmla="*/ 2 h 64"/>
                <a:gd name="T94" fmla="*/ 256 w 328"/>
                <a:gd name="T95" fmla="*/ 2 h 64"/>
                <a:gd name="T96" fmla="*/ 268 w 328"/>
                <a:gd name="T97" fmla="*/ 62 h 64"/>
                <a:gd name="T98" fmla="*/ 275 w 328"/>
                <a:gd name="T99" fmla="*/ 2 h 64"/>
                <a:gd name="T100" fmla="*/ 280 w 328"/>
                <a:gd name="T101" fmla="*/ 62 h 64"/>
                <a:gd name="T102" fmla="*/ 292 w 328"/>
                <a:gd name="T103" fmla="*/ 2 h 64"/>
                <a:gd name="T104" fmla="*/ 294 w 328"/>
                <a:gd name="T105" fmla="*/ 2 h 64"/>
                <a:gd name="T106" fmla="*/ 307 w 328"/>
                <a:gd name="T107" fmla="*/ 62 h 64"/>
                <a:gd name="T108" fmla="*/ 313 w 328"/>
                <a:gd name="T109" fmla="*/ 2 h 64"/>
                <a:gd name="T110" fmla="*/ 318 w 328"/>
                <a:gd name="T111" fmla="*/ 62 h 64"/>
                <a:gd name="T112" fmla="*/ 132 w 328"/>
                <a:gd name="T113" fmla="*/ 27 h 64"/>
                <a:gd name="T114" fmla="*/ 113 w 328"/>
                <a:gd name="T115" fmla="*/ 62 h 64"/>
                <a:gd name="T116" fmla="*/ 2 w 328"/>
                <a:gd name="T117" fmla="*/ 2 h 64"/>
                <a:gd name="T118" fmla="*/ 129 w 328"/>
                <a:gd name="T119" fmla="*/ 5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8" h="64">
                  <a:moveTo>
                    <a:pt x="328" y="0"/>
                  </a:moveTo>
                  <a:cubicBezTo>
                    <a:pt x="240" y="0"/>
                    <a:pt x="240" y="0"/>
                    <a:pt x="240" y="0"/>
                  </a:cubicBezTo>
                  <a:cubicBezTo>
                    <a:pt x="239" y="0"/>
                    <a:pt x="201" y="3"/>
                    <a:pt x="177" y="19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69" y="19"/>
                    <a:pt x="162" y="19"/>
                    <a:pt x="155" y="19"/>
                  </a:cubicBezTo>
                  <a:cubicBezTo>
                    <a:pt x="150" y="15"/>
                    <a:pt x="145" y="13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16" y="2"/>
                    <a:pt x="91" y="0"/>
                    <a:pt x="9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4"/>
                    <a:pt x="1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8" y="64"/>
                    <a:pt x="118" y="64"/>
                    <a:pt x="119" y="64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4"/>
                    <a:pt x="202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1"/>
                    <a:pt x="328" y="1"/>
                    <a:pt x="328" y="1"/>
                  </a:cubicBezTo>
                  <a:cubicBezTo>
                    <a:pt x="328" y="0"/>
                    <a:pt x="328" y="0"/>
                    <a:pt x="328" y="0"/>
                  </a:cubicBezTo>
                  <a:close/>
                  <a:moveTo>
                    <a:pt x="327" y="62"/>
                  </a:moveTo>
                  <a:cubicBezTo>
                    <a:pt x="323" y="62"/>
                    <a:pt x="323" y="62"/>
                    <a:pt x="323" y="62"/>
                  </a:cubicBezTo>
                  <a:cubicBezTo>
                    <a:pt x="323" y="2"/>
                    <a:pt x="323" y="2"/>
                    <a:pt x="323" y="2"/>
                  </a:cubicBezTo>
                  <a:cubicBezTo>
                    <a:pt x="327" y="2"/>
                    <a:pt x="327" y="2"/>
                    <a:pt x="327" y="2"/>
                  </a:cubicBezTo>
                  <a:lnTo>
                    <a:pt x="327" y="62"/>
                  </a:lnTo>
                  <a:close/>
                  <a:moveTo>
                    <a:pt x="193" y="51"/>
                  </a:moveTo>
                  <a:cubicBezTo>
                    <a:pt x="193" y="51"/>
                    <a:pt x="193" y="51"/>
                    <a:pt x="193" y="51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4" y="22"/>
                    <a:pt x="194" y="22"/>
                    <a:pt x="194" y="22"/>
                  </a:cubicBezTo>
                  <a:cubicBezTo>
                    <a:pt x="194" y="22"/>
                    <a:pt x="194" y="21"/>
                    <a:pt x="193" y="21"/>
                  </a:cubicBezTo>
                  <a:cubicBezTo>
                    <a:pt x="193" y="21"/>
                    <a:pt x="193" y="21"/>
                    <a:pt x="193" y="21"/>
                  </a:cubicBezTo>
                  <a:cubicBezTo>
                    <a:pt x="193" y="12"/>
                    <a:pt x="193" y="12"/>
                    <a:pt x="193" y="12"/>
                  </a:cubicBezTo>
                  <a:cubicBezTo>
                    <a:pt x="194" y="12"/>
                    <a:pt x="195" y="12"/>
                    <a:pt x="196" y="11"/>
                  </a:cubicBezTo>
                  <a:cubicBezTo>
                    <a:pt x="196" y="54"/>
                    <a:pt x="196" y="54"/>
                    <a:pt x="196" y="54"/>
                  </a:cubicBezTo>
                  <a:lnTo>
                    <a:pt x="193" y="51"/>
                  </a:lnTo>
                  <a:close/>
                  <a:moveTo>
                    <a:pt x="107" y="4"/>
                  </a:moveTo>
                  <a:cubicBezTo>
                    <a:pt x="108" y="4"/>
                    <a:pt x="110" y="4"/>
                    <a:pt x="111" y="4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3" y="57"/>
                    <a:pt x="123" y="57"/>
                    <a:pt x="123" y="57"/>
                  </a:cubicBezTo>
                  <a:lnTo>
                    <a:pt x="107" y="4"/>
                  </a:lnTo>
                  <a:close/>
                  <a:moveTo>
                    <a:pt x="122" y="59"/>
                  </a:moveTo>
                  <a:cubicBezTo>
                    <a:pt x="119" y="61"/>
                    <a:pt x="119" y="61"/>
                    <a:pt x="119" y="61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3" y="3"/>
                    <a:pt x="104" y="3"/>
                    <a:pt x="105" y="3"/>
                  </a:cubicBezTo>
                  <a:lnTo>
                    <a:pt x="122" y="59"/>
                  </a:lnTo>
                  <a:close/>
                  <a:moveTo>
                    <a:pt x="127" y="54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5" y="5"/>
                    <a:pt x="116" y="5"/>
                  </a:cubicBezTo>
                  <a:cubicBezTo>
                    <a:pt x="130" y="52"/>
                    <a:pt x="130" y="52"/>
                    <a:pt x="130" y="52"/>
                  </a:cubicBezTo>
                  <a:lnTo>
                    <a:pt x="127" y="54"/>
                  </a:lnTo>
                  <a:close/>
                  <a:moveTo>
                    <a:pt x="147" y="19"/>
                  </a:moveTo>
                  <a:cubicBezTo>
                    <a:pt x="145" y="15"/>
                    <a:pt x="145" y="15"/>
                    <a:pt x="145" y="15"/>
                  </a:cubicBezTo>
                  <a:cubicBezTo>
                    <a:pt x="147" y="16"/>
                    <a:pt x="148" y="16"/>
                    <a:pt x="149" y="17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50" y="19"/>
                    <a:pt x="150" y="19"/>
                    <a:pt x="150" y="19"/>
                  </a:cubicBezTo>
                  <a:cubicBezTo>
                    <a:pt x="149" y="19"/>
                    <a:pt x="148" y="19"/>
                    <a:pt x="147" y="19"/>
                  </a:cubicBezTo>
                  <a:close/>
                  <a:moveTo>
                    <a:pt x="145" y="19"/>
                  </a:moveTo>
                  <a:cubicBezTo>
                    <a:pt x="144" y="19"/>
                    <a:pt x="143" y="20"/>
                    <a:pt x="142" y="20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41" y="13"/>
                    <a:pt x="142" y="14"/>
                    <a:pt x="143" y="14"/>
                  </a:cubicBezTo>
                  <a:cubicBezTo>
                    <a:pt x="143" y="14"/>
                    <a:pt x="143" y="15"/>
                    <a:pt x="143" y="15"/>
                  </a:cubicBezTo>
                  <a:lnTo>
                    <a:pt x="145" y="19"/>
                  </a:lnTo>
                  <a:close/>
                  <a:moveTo>
                    <a:pt x="140" y="20"/>
                  </a:moveTo>
                  <a:cubicBezTo>
                    <a:pt x="139" y="20"/>
                    <a:pt x="138" y="20"/>
                    <a:pt x="137" y="20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11"/>
                    <a:pt x="136" y="11"/>
                    <a:pt x="138" y="12"/>
                  </a:cubicBezTo>
                  <a:lnTo>
                    <a:pt x="140" y="20"/>
                  </a:lnTo>
                  <a:close/>
                  <a:moveTo>
                    <a:pt x="135" y="20"/>
                  </a:moveTo>
                  <a:cubicBezTo>
                    <a:pt x="134" y="20"/>
                    <a:pt x="133" y="20"/>
                    <a:pt x="132" y="21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30" y="9"/>
                    <a:pt x="131" y="10"/>
                    <a:pt x="132" y="10"/>
                  </a:cubicBezTo>
                  <a:lnTo>
                    <a:pt x="135" y="20"/>
                  </a:lnTo>
                  <a:close/>
                  <a:moveTo>
                    <a:pt x="183" y="20"/>
                  </a:moveTo>
                  <a:cubicBezTo>
                    <a:pt x="183" y="17"/>
                    <a:pt x="183" y="17"/>
                    <a:pt x="183" y="17"/>
                  </a:cubicBezTo>
                  <a:cubicBezTo>
                    <a:pt x="183" y="17"/>
                    <a:pt x="183" y="17"/>
                    <a:pt x="183" y="17"/>
                  </a:cubicBezTo>
                  <a:cubicBezTo>
                    <a:pt x="184" y="16"/>
                    <a:pt x="185" y="16"/>
                    <a:pt x="186" y="15"/>
                  </a:cubicBezTo>
                  <a:cubicBezTo>
                    <a:pt x="186" y="20"/>
                    <a:pt x="186" y="20"/>
                    <a:pt x="186" y="20"/>
                  </a:cubicBezTo>
                  <a:cubicBezTo>
                    <a:pt x="185" y="20"/>
                    <a:pt x="184" y="20"/>
                    <a:pt x="183" y="20"/>
                  </a:cubicBezTo>
                  <a:close/>
                  <a:moveTo>
                    <a:pt x="188" y="15"/>
                  </a:moveTo>
                  <a:cubicBezTo>
                    <a:pt x="189" y="14"/>
                    <a:pt x="190" y="14"/>
                    <a:pt x="191" y="13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89" y="20"/>
                    <a:pt x="188" y="20"/>
                  </a:cubicBezTo>
                  <a:lnTo>
                    <a:pt x="188" y="15"/>
                  </a:lnTo>
                  <a:close/>
                  <a:moveTo>
                    <a:pt x="189" y="46"/>
                  </a:moveTo>
                  <a:cubicBezTo>
                    <a:pt x="189" y="46"/>
                    <a:pt x="189" y="46"/>
                    <a:pt x="189" y="46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1" y="49"/>
                    <a:pt x="191" y="49"/>
                    <a:pt x="191" y="49"/>
                  </a:cubicBezTo>
                  <a:lnTo>
                    <a:pt x="189" y="46"/>
                  </a:lnTo>
                  <a:close/>
                  <a:moveTo>
                    <a:pt x="184" y="45"/>
                  </a:moveTo>
                  <a:cubicBezTo>
                    <a:pt x="185" y="42"/>
                    <a:pt x="185" y="42"/>
                    <a:pt x="185" y="42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87" y="45"/>
                    <a:pt x="187" y="45"/>
                    <a:pt x="187" y="45"/>
                  </a:cubicBezTo>
                  <a:cubicBezTo>
                    <a:pt x="187" y="45"/>
                    <a:pt x="187" y="45"/>
                    <a:pt x="187" y="45"/>
                  </a:cubicBezTo>
                  <a:lnTo>
                    <a:pt x="184" y="45"/>
                  </a:lnTo>
                  <a:close/>
                  <a:moveTo>
                    <a:pt x="134" y="38"/>
                  </a:moveTo>
                  <a:cubicBezTo>
                    <a:pt x="137" y="38"/>
                    <a:pt x="137" y="38"/>
                    <a:pt x="137" y="38"/>
                  </a:cubicBezTo>
                  <a:cubicBezTo>
                    <a:pt x="138" y="40"/>
                    <a:pt x="138" y="40"/>
                    <a:pt x="138" y="40"/>
                  </a:cubicBezTo>
                  <a:cubicBezTo>
                    <a:pt x="135" y="40"/>
                    <a:pt x="135" y="40"/>
                    <a:pt x="135" y="40"/>
                  </a:cubicBezTo>
                  <a:lnTo>
                    <a:pt x="134" y="38"/>
                  </a:lnTo>
                  <a:close/>
                  <a:moveTo>
                    <a:pt x="139" y="38"/>
                  </a:moveTo>
                  <a:cubicBezTo>
                    <a:pt x="143" y="38"/>
                    <a:pt x="143" y="38"/>
                    <a:pt x="143" y="38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39" y="40"/>
                    <a:pt x="139" y="40"/>
                    <a:pt x="139" y="40"/>
                  </a:cubicBezTo>
                  <a:lnTo>
                    <a:pt x="139" y="38"/>
                  </a:lnTo>
                  <a:close/>
                  <a:moveTo>
                    <a:pt x="145" y="38"/>
                  </a:moveTo>
                  <a:cubicBezTo>
                    <a:pt x="149" y="38"/>
                    <a:pt x="149" y="38"/>
                    <a:pt x="149" y="38"/>
                  </a:cubicBezTo>
                  <a:cubicBezTo>
                    <a:pt x="149" y="40"/>
                    <a:pt x="149" y="40"/>
                    <a:pt x="149" y="40"/>
                  </a:cubicBezTo>
                  <a:cubicBezTo>
                    <a:pt x="145" y="40"/>
                    <a:pt x="145" y="40"/>
                    <a:pt x="145" y="40"/>
                  </a:cubicBezTo>
                  <a:lnTo>
                    <a:pt x="145" y="38"/>
                  </a:lnTo>
                  <a:close/>
                  <a:moveTo>
                    <a:pt x="151" y="38"/>
                  </a:moveTo>
                  <a:cubicBezTo>
                    <a:pt x="155" y="38"/>
                    <a:pt x="155" y="38"/>
                    <a:pt x="155" y="38"/>
                  </a:cubicBezTo>
                  <a:cubicBezTo>
                    <a:pt x="155" y="40"/>
                    <a:pt x="155" y="40"/>
                    <a:pt x="155" y="40"/>
                  </a:cubicBezTo>
                  <a:cubicBezTo>
                    <a:pt x="151" y="40"/>
                    <a:pt x="151" y="40"/>
                    <a:pt x="151" y="40"/>
                  </a:cubicBezTo>
                  <a:lnTo>
                    <a:pt x="151" y="38"/>
                  </a:lnTo>
                  <a:close/>
                  <a:moveTo>
                    <a:pt x="156" y="38"/>
                  </a:moveTo>
                  <a:cubicBezTo>
                    <a:pt x="160" y="38"/>
                    <a:pt x="160" y="38"/>
                    <a:pt x="160" y="38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6" y="40"/>
                    <a:pt x="156" y="40"/>
                    <a:pt x="156" y="40"/>
                  </a:cubicBezTo>
                  <a:lnTo>
                    <a:pt x="156" y="38"/>
                  </a:lnTo>
                  <a:close/>
                  <a:moveTo>
                    <a:pt x="162" y="38"/>
                  </a:moveTo>
                  <a:cubicBezTo>
                    <a:pt x="166" y="38"/>
                    <a:pt x="166" y="38"/>
                    <a:pt x="166" y="38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2" y="40"/>
                    <a:pt x="162" y="40"/>
                    <a:pt x="162" y="40"/>
                  </a:cubicBezTo>
                  <a:lnTo>
                    <a:pt x="162" y="38"/>
                  </a:lnTo>
                  <a:close/>
                  <a:moveTo>
                    <a:pt x="168" y="38"/>
                  </a:moveTo>
                  <a:cubicBezTo>
                    <a:pt x="172" y="38"/>
                    <a:pt x="172" y="38"/>
                    <a:pt x="172" y="38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68" y="40"/>
                    <a:pt x="168" y="40"/>
                    <a:pt x="168" y="40"/>
                  </a:cubicBezTo>
                  <a:lnTo>
                    <a:pt x="168" y="38"/>
                  </a:lnTo>
                  <a:close/>
                  <a:moveTo>
                    <a:pt x="174" y="38"/>
                  </a:move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4" y="40"/>
                    <a:pt x="174" y="40"/>
                    <a:pt x="174" y="40"/>
                  </a:cubicBezTo>
                  <a:lnTo>
                    <a:pt x="174" y="38"/>
                  </a:lnTo>
                  <a:close/>
                  <a:moveTo>
                    <a:pt x="179" y="38"/>
                  </a:moveTo>
                  <a:cubicBezTo>
                    <a:pt x="183" y="38"/>
                    <a:pt x="183" y="38"/>
                    <a:pt x="183" y="38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79" y="40"/>
                    <a:pt x="179" y="40"/>
                    <a:pt x="179" y="40"/>
                  </a:cubicBezTo>
                  <a:lnTo>
                    <a:pt x="179" y="38"/>
                  </a:lnTo>
                  <a:close/>
                  <a:moveTo>
                    <a:pt x="185" y="38"/>
                  </a:moveTo>
                  <a:cubicBezTo>
                    <a:pt x="189" y="38"/>
                    <a:pt x="189" y="38"/>
                    <a:pt x="189" y="38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5" y="40"/>
                    <a:pt x="185" y="40"/>
                    <a:pt x="185" y="40"/>
                  </a:cubicBezTo>
                  <a:lnTo>
                    <a:pt x="185" y="38"/>
                  </a:lnTo>
                  <a:close/>
                  <a:moveTo>
                    <a:pt x="189" y="36"/>
                  </a:moveTo>
                  <a:cubicBezTo>
                    <a:pt x="185" y="36"/>
                    <a:pt x="185" y="36"/>
                    <a:pt x="185" y="36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9" y="33"/>
                    <a:pt x="189" y="33"/>
                    <a:pt x="189" y="33"/>
                  </a:cubicBezTo>
                  <a:lnTo>
                    <a:pt x="189" y="36"/>
                  </a:lnTo>
                  <a:close/>
                  <a:moveTo>
                    <a:pt x="184" y="36"/>
                  </a:moveTo>
                  <a:cubicBezTo>
                    <a:pt x="180" y="36"/>
                    <a:pt x="180" y="36"/>
                    <a:pt x="180" y="36"/>
                  </a:cubicBezTo>
                  <a:cubicBezTo>
                    <a:pt x="180" y="33"/>
                    <a:pt x="180" y="33"/>
                    <a:pt x="180" y="33"/>
                  </a:cubicBezTo>
                  <a:cubicBezTo>
                    <a:pt x="184" y="33"/>
                    <a:pt x="184" y="33"/>
                    <a:pt x="184" y="33"/>
                  </a:cubicBezTo>
                  <a:lnTo>
                    <a:pt x="184" y="36"/>
                  </a:lnTo>
                  <a:close/>
                  <a:moveTo>
                    <a:pt x="178" y="36"/>
                  </a:moveTo>
                  <a:cubicBezTo>
                    <a:pt x="174" y="36"/>
                    <a:pt x="174" y="36"/>
                    <a:pt x="174" y="36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8" y="33"/>
                    <a:pt x="178" y="33"/>
                    <a:pt x="178" y="33"/>
                  </a:cubicBezTo>
                  <a:lnTo>
                    <a:pt x="178" y="36"/>
                  </a:lnTo>
                  <a:close/>
                  <a:moveTo>
                    <a:pt x="172" y="36"/>
                  </a:moveTo>
                  <a:cubicBezTo>
                    <a:pt x="168" y="36"/>
                    <a:pt x="168" y="36"/>
                    <a:pt x="168" y="36"/>
                  </a:cubicBezTo>
                  <a:cubicBezTo>
                    <a:pt x="168" y="33"/>
                    <a:pt x="168" y="33"/>
                    <a:pt x="168" y="33"/>
                  </a:cubicBezTo>
                  <a:cubicBezTo>
                    <a:pt x="172" y="33"/>
                    <a:pt x="172" y="33"/>
                    <a:pt x="172" y="33"/>
                  </a:cubicBezTo>
                  <a:lnTo>
                    <a:pt x="172" y="36"/>
                  </a:lnTo>
                  <a:close/>
                  <a:moveTo>
                    <a:pt x="166" y="36"/>
                  </a:moveTo>
                  <a:cubicBezTo>
                    <a:pt x="162" y="36"/>
                    <a:pt x="162" y="36"/>
                    <a:pt x="162" y="36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6" y="33"/>
                    <a:pt x="166" y="33"/>
                    <a:pt x="166" y="33"/>
                  </a:cubicBezTo>
                  <a:lnTo>
                    <a:pt x="166" y="36"/>
                  </a:lnTo>
                  <a:close/>
                  <a:moveTo>
                    <a:pt x="160" y="36"/>
                  </a:moveTo>
                  <a:cubicBezTo>
                    <a:pt x="156" y="36"/>
                    <a:pt x="156" y="36"/>
                    <a:pt x="156" y="36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60" y="33"/>
                    <a:pt x="160" y="33"/>
                    <a:pt x="160" y="33"/>
                  </a:cubicBezTo>
                  <a:lnTo>
                    <a:pt x="160" y="36"/>
                  </a:lnTo>
                  <a:close/>
                  <a:moveTo>
                    <a:pt x="155" y="36"/>
                  </a:moveTo>
                  <a:cubicBezTo>
                    <a:pt x="151" y="36"/>
                    <a:pt x="151" y="36"/>
                    <a:pt x="151" y="36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54" y="33"/>
                    <a:pt x="154" y="33"/>
                    <a:pt x="154" y="33"/>
                  </a:cubicBezTo>
                  <a:lnTo>
                    <a:pt x="155" y="36"/>
                  </a:lnTo>
                  <a:close/>
                  <a:moveTo>
                    <a:pt x="149" y="36"/>
                  </a:moveTo>
                  <a:cubicBezTo>
                    <a:pt x="145" y="36"/>
                    <a:pt x="145" y="36"/>
                    <a:pt x="145" y="36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9" y="33"/>
                    <a:pt x="149" y="33"/>
                    <a:pt x="149" y="33"/>
                  </a:cubicBezTo>
                  <a:lnTo>
                    <a:pt x="149" y="36"/>
                  </a:lnTo>
                  <a:close/>
                  <a:moveTo>
                    <a:pt x="143" y="36"/>
                  </a:moveTo>
                  <a:cubicBezTo>
                    <a:pt x="139" y="36"/>
                    <a:pt x="139" y="36"/>
                    <a:pt x="139" y="36"/>
                  </a:cubicBezTo>
                  <a:cubicBezTo>
                    <a:pt x="139" y="33"/>
                    <a:pt x="139" y="33"/>
                    <a:pt x="139" y="33"/>
                  </a:cubicBezTo>
                  <a:cubicBezTo>
                    <a:pt x="143" y="33"/>
                    <a:pt x="143" y="33"/>
                    <a:pt x="143" y="33"/>
                  </a:cubicBezTo>
                  <a:lnTo>
                    <a:pt x="143" y="36"/>
                  </a:lnTo>
                  <a:close/>
                  <a:moveTo>
                    <a:pt x="137" y="36"/>
                  </a:moveTo>
                  <a:cubicBezTo>
                    <a:pt x="134" y="36"/>
                    <a:pt x="134" y="36"/>
                    <a:pt x="134" y="36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7" y="33"/>
                    <a:pt x="137" y="33"/>
                    <a:pt x="137" y="33"/>
                  </a:cubicBezTo>
                  <a:lnTo>
                    <a:pt x="137" y="36"/>
                  </a:lnTo>
                  <a:close/>
                  <a:moveTo>
                    <a:pt x="138" y="42"/>
                  </a:moveTo>
                  <a:cubicBezTo>
                    <a:pt x="138" y="45"/>
                    <a:pt x="138" y="45"/>
                    <a:pt x="138" y="45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5" y="42"/>
                    <a:pt x="135" y="42"/>
                    <a:pt x="135" y="42"/>
                  </a:cubicBezTo>
                  <a:lnTo>
                    <a:pt x="138" y="42"/>
                  </a:lnTo>
                  <a:close/>
                  <a:moveTo>
                    <a:pt x="140" y="45"/>
                  </a:moveTo>
                  <a:cubicBezTo>
                    <a:pt x="140" y="42"/>
                    <a:pt x="140" y="42"/>
                    <a:pt x="140" y="42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4" y="45"/>
                    <a:pt x="144" y="45"/>
                    <a:pt x="144" y="45"/>
                  </a:cubicBezTo>
                  <a:lnTo>
                    <a:pt x="140" y="45"/>
                  </a:lnTo>
                  <a:close/>
                  <a:moveTo>
                    <a:pt x="146" y="45"/>
                  </a:moveTo>
                  <a:cubicBezTo>
                    <a:pt x="145" y="42"/>
                    <a:pt x="145" y="42"/>
                    <a:pt x="145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5"/>
                    <a:pt x="149" y="45"/>
                    <a:pt x="149" y="45"/>
                  </a:cubicBezTo>
                  <a:lnTo>
                    <a:pt x="146" y="45"/>
                  </a:lnTo>
                  <a:close/>
                  <a:moveTo>
                    <a:pt x="151" y="45"/>
                  </a:moveTo>
                  <a:cubicBezTo>
                    <a:pt x="151" y="42"/>
                    <a:pt x="151" y="42"/>
                    <a:pt x="151" y="42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5" y="45"/>
                    <a:pt x="155" y="45"/>
                    <a:pt x="155" y="45"/>
                  </a:cubicBezTo>
                  <a:lnTo>
                    <a:pt x="151" y="45"/>
                  </a:lnTo>
                  <a:close/>
                  <a:moveTo>
                    <a:pt x="157" y="45"/>
                  </a:moveTo>
                  <a:cubicBezTo>
                    <a:pt x="157" y="42"/>
                    <a:pt x="157" y="42"/>
                    <a:pt x="157" y="42"/>
                  </a:cubicBezTo>
                  <a:cubicBezTo>
                    <a:pt x="160" y="42"/>
                    <a:pt x="160" y="42"/>
                    <a:pt x="160" y="42"/>
                  </a:cubicBezTo>
                  <a:cubicBezTo>
                    <a:pt x="160" y="45"/>
                    <a:pt x="160" y="45"/>
                    <a:pt x="160" y="45"/>
                  </a:cubicBezTo>
                  <a:lnTo>
                    <a:pt x="157" y="45"/>
                  </a:lnTo>
                  <a:close/>
                  <a:moveTo>
                    <a:pt x="162" y="42"/>
                  </a:moveTo>
                  <a:cubicBezTo>
                    <a:pt x="166" y="42"/>
                    <a:pt x="166" y="42"/>
                    <a:pt x="166" y="42"/>
                  </a:cubicBezTo>
                  <a:cubicBezTo>
                    <a:pt x="166" y="45"/>
                    <a:pt x="166" y="45"/>
                    <a:pt x="166" y="45"/>
                  </a:cubicBezTo>
                  <a:cubicBezTo>
                    <a:pt x="162" y="45"/>
                    <a:pt x="162" y="45"/>
                    <a:pt x="162" y="45"/>
                  </a:cubicBezTo>
                  <a:lnTo>
                    <a:pt x="162" y="42"/>
                  </a:lnTo>
                  <a:close/>
                  <a:moveTo>
                    <a:pt x="168" y="42"/>
                  </a:moveTo>
                  <a:cubicBezTo>
                    <a:pt x="172" y="42"/>
                    <a:pt x="172" y="42"/>
                    <a:pt x="172" y="42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68" y="45"/>
                    <a:pt x="168" y="45"/>
                    <a:pt x="168" y="45"/>
                  </a:cubicBezTo>
                  <a:lnTo>
                    <a:pt x="168" y="42"/>
                  </a:lnTo>
                  <a:close/>
                  <a:moveTo>
                    <a:pt x="173" y="42"/>
                  </a:moveTo>
                  <a:cubicBezTo>
                    <a:pt x="177" y="42"/>
                    <a:pt x="177" y="42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3" y="45"/>
                    <a:pt x="173" y="45"/>
                    <a:pt x="173" y="45"/>
                  </a:cubicBezTo>
                  <a:lnTo>
                    <a:pt x="173" y="42"/>
                  </a:lnTo>
                  <a:close/>
                  <a:moveTo>
                    <a:pt x="179" y="42"/>
                  </a:moveTo>
                  <a:cubicBezTo>
                    <a:pt x="183" y="42"/>
                    <a:pt x="183" y="42"/>
                    <a:pt x="183" y="42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79" y="45"/>
                    <a:pt x="179" y="45"/>
                    <a:pt x="179" y="45"/>
                  </a:cubicBezTo>
                  <a:lnTo>
                    <a:pt x="179" y="42"/>
                  </a:lnTo>
                  <a:close/>
                  <a:moveTo>
                    <a:pt x="190" y="31"/>
                  </a:moveTo>
                  <a:cubicBezTo>
                    <a:pt x="186" y="31"/>
                    <a:pt x="186" y="31"/>
                    <a:pt x="186" y="31"/>
                  </a:cubicBezTo>
                  <a:cubicBezTo>
                    <a:pt x="186" y="29"/>
                    <a:pt x="186" y="29"/>
                    <a:pt x="186" y="29"/>
                  </a:cubicBezTo>
                  <a:cubicBezTo>
                    <a:pt x="190" y="29"/>
                    <a:pt x="190" y="29"/>
                    <a:pt x="190" y="29"/>
                  </a:cubicBezTo>
                  <a:lnTo>
                    <a:pt x="190" y="31"/>
                  </a:lnTo>
                  <a:close/>
                  <a:moveTo>
                    <a:pt x="184" y="31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29"/>
                    <a:pt x="180" y="29"/>
                    <a:pt x="180" y="29"/>
                  </a:cubicBezTo>
                  <a:cubicBezTo>
                    <a:pt x="184" y="29"/>
                    <a:pt x="184" y="29"/>
                    <a:pt x="184" y="29"/>
                  </a:cubicBezTo>
                  <a:lnTo>
                    <a:pt x="184" y="31"/>
                  </a:lnTo>
                  <a:close/>
                  <a:moveTo>
                    <a:pt x="178" y="31"/>
                  </a:moveTo>
                  <a:cubicBezTo>
                    <a:pt x="174" y="31"/>
                    <a:pt x="174" y="31"/>
                    <a:pt x="174" y="31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8" y="29"/>
                    <a:pt x="178" y="29"/>
                    <a:pt x="178" y="29"/>
                  </a:cubicBezTo>
                  <a:lnTo>
                    <a:pt x="178" y="31"/>
                  </a:lnTo>
                  <a:close/>
                  <a:moveTo>
                    <a:pt x="172" y="31"/>
                  </a:moveTo>
                  <a:cubicBezTo>
                    <a:pt x="168" y="31"/>
                    <a:pt x="168" y="31"/>
                    <a:pt x="168" y="31"/>
                  </a:cubicBezTo>
                  <a:cubicBezTo>
                    <a:pt x="168" y="29"/>
                    <a:pt x="168" y="29"/>
                    <a:pt x="168" y="29"/>
                  </a:cubicBezTo>
                  <a:cubicBezTo>
                    <a:pt x="172" y="29"/>
                    <a:pt x="172" y="29"/>
                    <a:pt x="172" y="29"/>
                  </a:cubicBezTo>
                  <a:lnTo>
                    <a:pt x="172" y="31"/>
                  </a:lnTo>
                  <a:close/>
                  <a:moveTo>
                    <a:pt x="166" y="31"/>
                  </a:moveTo>
                  <a:cubicBezTo>
                    <a:pt x="162" y="31"/>
                    <a:pt x="162" y="31"/>
                    <a:pt x="162" y="31"/>
                  </a:cubicBezTo>
                  <a:cubicBezTo>
                    <a:pt x="162" y="29"/>
                    <a:pt x="162" y="29"/>
                    <a:pt x="162" y="29"/>
                  </a:cubicBezTo>
                  <a:cubicBezTo>
                    <a:pt x="166" y="29"/>
                    <a:pt x="166" y="29"/>
                    <a:pt x="166" y="29"/>
                  </a:cubicBezTo>
                  <a:lnTo>
                    <a:pt x="166" y="31"/>
                  </a:lnTo>
                  <a:close/>
                  <a:moveTo>
                    <a:pt x="160" y="31"/>
                  </a:moveTo>
                  <a:cubicBezTo>
                    <a:pt x="156" y="31"/>
                    <a:pt x="156" y="31"/>
                    <a:pt x="156" y="31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60" y="29"/>
                    <a:pt x="160" y="29"/>
                    <a:pt x="160" y="29"/>
                  </a:cubicBezTo>
                  <a:lnTo>
                    <a:pt x="160" y="31"/>
                  </a:lnTo>
                  <a:close/>
                  <a:moveTo>
                    <a:pt x="154" y="29"/>
                  </a:moveTo>
                  <a:cubicBezTo>
                    <a:pt x="154" y="31"/>
                    <a:pt x="154" y="31"/>
                    <a:pt x="154" y="31"/>
                  </a:cubicBezTo>
                  <a:cubicBezTo>
                    <a:pt x="150" y="31"/>
                    <a:pt x="150" y="31"/>
                    <a:pt x="150" y="31"/>
                  </a:cubicBezTo>
                  <a:cubicBezTo>
                    <a:pt x="150" y="29"/>
                    <a:pt x="150" y="29"/>
                    <a:pt x="150" y="29"/>
                  </a:cubicBezTo>
                  <a:lnTo>
                    <a:pt x="154" y="29"/>
                  </a:lnTo>
                  <a:close/>
                  <a:moveTo>
                    <a:pt x="148" y="29"/>
                  </a:moveTo>
                  <a:cubicBezTo>
                    <a:pt x="148" y="31"/>
                    <a:pt x="148" y="31"/>
                    <a:pt x="148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4" y="29"/>
                    <a:pt x="144" y="29"/>
                    <a:pt x="144" y="29"/>
                  </a:cubicBezTo>
                  <a:lnTo>
                    <a:pt x="148" y="29"/>
                  </a:lnTo>
                  <a:close/>
                  <a:moveTo>
                    <a:pt x="142" y="29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38" y="29"/>
                    <a:pt x="138" y="29"/>
                    <a:pt x="138" y="29"/>
                  </a:cubicBezTo>
                  <a:lnTo>
                    <a:pt x="142" y="29"/>
                  </a:lnTo>
                  <a:close/>
                  <a:moveTo>
                    <a:pt x="136" y="29"/>
                  </a:moveTo>
                  <a:cubicBezTo>
                    <a:pt x="137" y="31"/>
                    <a:pt x="137" y="31"/>
                    <a:pt x="137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2" y="29"/>
                    <a:pt x="132" y="29"/>
                    <a:pt x="132" y="29"/>
                  </a:cubicBezTo>
                  <a:lnTo>
                    <a:pt x="136" y="29"/>
                  </a:lnTo>
                  <a:close/>
                  <a:moveTo>
                    <a:pt x="130" y="21"/>
                  </a:moveTo>
                  <a:cubicBezTo>
                    <a:pt x="130" y="21"/>
                    <a:pt x="130" y="21"/>
                    <a:pt x="130" y="21"/>
                  </a:cubicBezTo>
                  <a:cubicBezTo>
                    <a:pt x="130" y="21"/>
                    <a:pt x="129" y="21"/>
                    <a:pt x="129" y="21"/>
                  </a:cubicBezTo>
                  <a:cubicBezTo>
                    <a:pt x="129" y="21"/>
                    <a:pt x="129" y="22"/>
                    <a:pt x="12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4" y="8"/>
                    <a:pt x="125" y="8"/>
                    <a:pt x="127" y="8"/>
                  </a:cubicBezTo>
                  <a:lnTo>
                    <a:pt x="130" y="21"/>
                  </a:lnTo>
                  <a:close/>
                  <a:moveTo>
                    <a:pt x="134" y="49"/>
                  </a:moveTo>
                  <a:cubicBezTo>
                    <a:pt x="131" y="51"/>
                    <a:pt x="131" y="51"/>
                    <a:pt x="131" y="51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9" y="6"/>
                    <a:pt x="120" y="6"/>
                    <a:pt x="121" y="7"/>
                  </a:cubicBezTo>
                  <a:lnTo>
                    <a:pt x="134" y="49"/>
                  </a:lnTo>
                  <a:close/>
                  <a:moveTo>
                    <a:pt x="135" y="50"/>
                  </a:moveTo>
                  <a:cubicBezTo>
                    <a:pt x="135" y="50"/>
                    <a:pt x="135" y="50"/>
                    <a:pt x="135" y="50"/>
                  </a:cubicBezTo>
                  <a:cubicBezTo>
                    <a:pt x="136" y="50"/>
                    <a:pt x="136" y="50"/>
                    <a:pt x="136" y="49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31" y="53"/>
                    <a:pt x="131" y="53"/>
                    <a:pt x="131" y="53"/>
                  </a:cubicBezTo>
                  <a:lnTo>
                    <a:pt x="135" y="50"/>
                  </a:lnTo>
                  <a:close/>
                  <a:moveTo>
                    <a:pt x="198" y="56"/>
                  </a:moveTo>
                  <a:cubicBezTo>
                    <a:pt x="198" y="11"/>
                    <a:pt x="198" y="11"/>
                    <a:pt x="198" y="11"/>
                  </a:cubicBezTo>
                  <a:cubicBezTo>
                    <a:pt x="199" y="10"/>
                    <a:pt x="200" y="10"/>
                    <a:pt x="201" y="10"/>
                  </a:cubicBezTo>
                  <a:cubicBezTo>
                    <a:pt x="201" y="60"/>
                    <a:pt x="201" y="60"/>
                    <a:pt x="201" y="60"/>
                  </a:cubicBezTo>
                  <a:lnTo>
                    <a:pt x="198" y="56"/>
                  </a:lnTo>
                  <a:close/>
                  <a:moveTo>
                    <a:pt x="203" y="9"/>
                  </a:moveTo>
                  <a:cubicBezTo>
                    <a:pt x="204" y="9"/>
                    <a:pt x="205" y="8"/>
                    <a:pt x="206" y="8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3" y="62"/>
                    <a:pt x="203" y="62"/>
                    <a:pt x="203" y="62"/>
                  </a:cubicBezTo>
                  <a:lnTo>
                    <a:pt x="203" y="9"/>
                  </a:lnTo>
                  <a:close/>
                  <a:moveTo>
                    <a:pt x="207" y="7"/>
                  </a:moveTo>
                  <a:cubicBezTo>
                    <a:pt x="208" y="7"/>
                    <a:pt x="209" y="7"/>
                    <a:pt x="210" y="7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07" y="62"/>
                    <a:pt x="207" y="62"/>
                    <a:pt x="207" y="62"/>
                  </a:cubicBezTo>
                  <a:lnTo>
                    <a:pt x="207" y="7"/>
                  </a:lnTo>
                  <a:close/>
                  <a:moveTo>
                    <a:pt x="212" y="6"/>
                  </a:moveTo>
                  <a:cubicBezTo>
                    <a:pt x="213" y="6"/>
                    <a:pt x="214" y="6"/>
                    <a:pt x="215" y="6"/>
                  </a:cubicBezTo>
                  <a:cubicBezTo>
                    <a:pt x="215" y="62"/>
                    <a:pt x="215" y="62"/>
                    <a:pt x="215" y="62"/>
                  </a:cubicBezTo>
                  <a:cubicBezTo>
                    <a:pt x="212" y="62"/>
                    <a:pt x="212" y="62"/>
                    <a:pt x="212" y="62"/>
                  </a:cubicBezTo>
                  <a:lnTo>
                    <a:pt x="212" y="6"/>
                  </a:lnTo>
                  <a:close/>
                  <a:moveTo>
                    <a:pt x="217" y="5"/>
                  </a:moveTo>
                  <a:cubicBezTo>
                    <a:pt x="218" y="5"/>
                    <a:pt x="219" y="5"/>
                    <a:pt x="220" y="4"/>
                  </a:cubicBezTo>
                  <a:cubicBezTo>
                    <a:pt x="220" y="62"/>
                    <a:pt x="220" y="62"/>
                    <a:pt x="220" y="62"/>
                  </a:cubicBezTo>
                  <a:cubicBezTo>
                    <a:pt x="217" y="62"/>
                    <a:pt x="217" y="62"/>
                    <a:pt x="217" y="62"/>
                  </a:cubicBezTo>
                  <a:lnTo>
                    <a:pt x="217" y="5"/>
                  </a:lnTo>
                  <a:close/>
                  <a:moveTo>
                    <a:pt x="222" y="4"/>
                  </a:moveTo>
                  <a:cubicBezTo>
                    <a:pt x="223" y="4"/>
                    <a:pt x="224" y="4"/>
                    <a:pt x="225" y="4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2" y="62"/>
                    <a:pt x="222" y="62"/>
                    <a:pt x="222" y="62"/>
                  </a:cubicBezTo>
                  <a:lnTo>
                    <a:pt x="222" y="4"/>
                  </a:lnTo>
                  <a:close/>
                  <a:moveTo>
                    <a:pt x="227" y="3"/>
                  </a:moveTo>
                  <a:cubicBezTo>
                    <a:pt x="228" y="3"/>
                    <a:pt x="229" y="3"/>
                    <a:pt x="230" y="3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27" y="62"/>
                    <a:pt x="227" y="62"/>
                    <a:pt x="227" y="62"/>
                  </a:cubicBezTo>
                  <a:lnTo>
                    <a:pt x="227" y="3"/>
                  </a:lnTo>
                  <a:close/>
                  <a:moveTo>
                    <a:pt x="232" y="3"/>
                  </a:moveTo>
                  <a:cubicBezTo>
                    <a:pt x="233" y="2"/>
                    <a:pt x="234" y="2"/>
                    <a:pt x="235" y="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2" y="62"/>
                    <a:pt x="232" y="62"/>
                    <a:pt x="232" y="62"/>
                  </a:cubicBezTo>
                  <a:lnTo>
                    <a:pt x="232" y="3"/>
                  </a:lnTo>
                  <a:close/>
                  <a:moveTo>
                    <a:pt x="236" y="2"/>
                  </a:moveTo>
                  <a:cubicBezTo>
                    <a:pt x="238" y="2"/>
                    <a:pt x="239" y="2"/>
                    <a:pt x="239" y="2"/>
                  </a:cubicBezTo>
                  <a:cubicBezTo>
                    <a:pt x="239" y="62"/>
                    <a:pt x="239" y="62"/>
                    <a:pt x="239" y="62"/>
                  </a:cubicBezTo>
                  <a:cubicBezTo>
                    <a:pt x="236" y="62"/>
                    <a:pt x="236" y="62"/>
                    <a:pt x="236" y="62"/>
                  </a:cubicBezTo>
                  <a:lnTo>
                    <a:pt x="236" y="2"/>
                  </a:lnTo>
                  <a:close/>
                  <a:moveTo>
                    <a:pt x="241" y="2"/>
                  </a:moveTo>
                  <a:cubicBezTo>
                    <a:pt x="244" y="2"/>
                    <a:pt x="244" y="2"/>
                    <a:pt x="244" y="2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41" y="62"/>
                    <a:pt x="241" y="62"/>
                    <a:pt x="241" y="62"/>
                  </a:cubicBezTo>
                  <a:lnTo>
                    <a:pt x="241" y="2"/>
                  </a:lnTo>
                  <a:close/>
                  <a:moveTo>
                    <a:pt x="246" y="2"/>
                  </a:moveTo>
                  <a:cubicBezTo>
                    <a:pt x="249" y="2"/>
                    <a:pt x="249" y="2"/>
                    <a:pt x="249" y="2"/>
                  </a:cubicBezTo>
                  <a:cubicBezTo>
                    <a:pt x="249" y="62"/>
                    <a:pt x="249" y="62"/>
                    <a:pt x="249" y="62"/>
                  </a:cubicBezTo>
                  <a:cubicBezTo>
                    <a:pt x="246" y="62"/>
                    <a:pt x="246" y="62"/>
                    <a:pt x="246" y="62"/>
                  </a:cubicBezTo>
                  <a:lnTo>
                    <a:pt x="246" y="2"/>
                  </a:lnTo>
                  <a:close/>
                  <a:moveTo>
                    <a:pt x="251" y="2"/>
                  </a:moveTo>
                  <a:cubicBezTo>
                    <a:pt x="254" y="2"/>
                    <a:pt x="254" y="2"/>
                    <a:pt x="254" y="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1" y="62"/>
                    <a:pt x="251" y="62"/>
                    <a:pt x="251" y="62"/>
                  </a:cubicBezTo>
                  <a:lnTo>
                    <a:pt x="251" y="2"/>
                  </a:lnTo>
                  <a:close/>
                  <a:moveTo>
                    <a:pt x="256" y="2"/>
                  </a:moveTo>
                  <a:cubicBezTo>
                    <a:pt x="259" y="2"/>
                    <a:pt x="259" y="2"/>
                    <a:pt x="259" y="2"/>
                  </a:cubicBezTo>
                  <a:cubicBezTo>
                    <a:pt x="259" y="62"/>
                    <a:pt x="259" y="62"/>
                    <a:pt x="259" y="62"/>
                  </a:cubicBezTo>
                  <a:cubicBezTo>
                    <a:pt x="256" y="62"/>
                    <a:pt x="256" y="62"/>
                    <a:pt x="256" y="62"/>
                  </a:cubicBezTo>
                  <a:lnTo>
                    <a:pt x="256" y="2"/>
                  </a:lnTo>
                  <a:close/>
                  <a:moveTo>
                    <a:pt x="260" y="2"/>
                  </a:moveTo>
                  <a:cubicBezTo>
                    <a:pt x="263" y="2"/>
                    <a:pt x="263" y="2"/>
                    <a:pt x="263" y="2"/>
                  </a:cubicBezTo>
                  <a:cubicBezTo>
                    <a:pt x="263" y="62"/>
                    <a:pt x="263" y="62"/>
                    <a:pt x="263" y="62"/>
                  </a:cubicBezTo>
                  <a:cubicBezTo>
                    <a:pt x="260" y="62"/>
                    <a:pt x="260" y="62"/>
                    <a:pt x="260" y="62"/>
                  </a:cubicBezTo>
                  <a:lnTo>
                    <a:pt x="260" y="2"/>
                  </a:lnTo>
                  <a:close/>
                  <a:moveTo>
                    <a:pt x="265" y="2"/>
                  </a:moveTo>
                  <a:cubicBezTo>
                    <a:pt x="268" y="2"/>
                    <a:pt x="268" y="2"/>
                    <a:pt x="268" y="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5" y="62"/>
                    <a:pt x="265" y="62"/>
                    <a:pt x="265" y="62"/>
                  </a:cubicBezTo>
                  <a:lnTo>
                    <a:pt x="265" y="2"/>
                  </a:lnTo>
                  <a:close/>
                  <a:moveTo>
                    <a:pt x="270" y="2"/>
                  </a:moveTo>
                  <a:cubicBezTo>
                    <a:pt x="273" y="2"/>
                    <a:pt x="273" y="2"/>
                    <a:pt x="273" y="2"/>
                  </a:cubicBezTo>
                  <a:cubicBezTo>
                    <a:pt x="273" y="62"/>
                    <a:pt x="273" y="62"/>
                    <a:pt x="273" y="62"/>
                  </a:cubicBezTo>
                  <a:cubicBezTo>
                    <a:pt x="270" y="62"/>
                    <a:pt x="270" y="62"/>
                    <a:pt x="270" y="62"/>
                  </a:cubicBezTo>
                  <a:lnTo>
                    <a:pt x="270" y="2"/>
                  </a:lnTo>
                  <a:close/>
                  <a:moveTo>
                    <a:pt x="275" y="2"/>
                  </a:moveTo>
                  <a:cubicBezTo>
                    <a:pt x="278" y="2"/>
                    <a:pt x="278" y="2"/>
                    <a:pt x="278" y="2"/>
                  </a:cubicBezTo>
                  <a:cubicBezTo>
                    <a:pt x="278" y="62"/>
                    <a:pt x="278" y="62"/>
                    <a:pt x="278" y="62"/>
                  </a:cubicBezTo>
                  <a:cubicBezTo>
                    <a:pt x="275" y="62"/>
                    <a:pt x="275" y="62"/>
                    <a:pt x="275" y="62"/>
                  </a:cubicBezTo>
                  <a:lnTo>
                    <a:pt x="275" y="2"/>
                  </a:lnTo>
                  <a:close/>
                  <a:moveTo>
                    <a:pt x="280" y="2"/>
                  </a:moveTo>
                  <a:cubicBezTo>
                    <a:pt x="283" y="2"/>
                    <a:pt x="283" y="2"/>
                    <a:pt x="283" y="2"/>
                  </a:cubicBezTo>
                  <a:cubicBezTo>
                    <a:pt x="283" y="62"/>
                    <a:pt x="283" y="62"/>
                    <a:pt x="283" y="62"/>
                  </a:cubicBezTo>
                  <a:cubicBezTo>
                    <a:pt x="280" y="62"/>
                    <a:pt x="280" y="62"/>
                    <a:pt x="280" y="62"/>
                  </a:cubicBezTo>
                  <a:lnTo>
                    <a:pt x="280" y="2"/>
                  </a:lnTo>
                  <a:close/>
                  <a:moveTo>
                    <a:pt x="285" y="2"/>
                  </a:moveTo>
                  <a:cubicBezTo>
                    <a:pt x="288" y="2"/>
                    <a:pt x="288" y="2"/>
                    <a:pt x="288" y="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5" y="62"/>
                    <a:pt x="285" y="62"/>
                    <a:pt x="285" y="62"/>
                  </a:cubicBezTo>
                  <a:lnTo>
                    <a:pt x="285" y="2"/>
                  </a:lnTo>
                  <a:close/>
                  <a:moveTo>
                    <a:pt x="289" y="2"/>
                  </a:moveTo>
                  <a:cubicBezTo>
                    <a:pt x="292" y="2"/>
                    <a:pt x="292" y="2"/>
                    <a:pt x="292" y="2"/>
                  </a:cubicBezTo>
                  <a:cubicBezTo>
                    <a:pt x="292" y="62"/>
                    <a:pt x="292" y="62"/>
                    <a:pt x="292" y="62"/>
                  </a:cubicBezTo>
                  <a:cubicBezTo>
                    <a:pt x="289" y="62"/>
                    <a:pt x="289" y="62"/>
                    <a:pt x="289" y="62"/>
                  </a:cubicBezTo>
                  <a:lnTo>
                    <a:pt x="289" y="2"/>
                  </a:lnTo>
                  <a:close/>
                  <a:moveTo>
                    <a:pt x="294" y="2"/>
                  </a:moveTo>
                  <a:cubicBezTo>
                    <a:pt x="297" y="2"/>
                    <a:pt x="297" y="2"/>
                    <a:pt x="297" y="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4" y="62"/>
                    <a:pt x="294" y="62"/>
                    <a:pt x="294" y="62"/>
                  </a:cubicBezTo>
                  <a:lnTo>
                    <a:pt x="294" y="2"/>
                  </a:lnTo>
                  <a:close/>
                  <a:moveTo>
                    <a:pt x="299" y="2"/>
                  </a:moveTo>
                  <a:cubicBezTo>
                    <a:pt x="302" y="2"/>
                    <a:pt x="302" y="2"/>
                    <a:pt x="302" y="2"/>
                  </a:cubicBezTo>
                  <a:cubicBezTo>
                    <a:pt x="302" y="62"/>
                    <a:pt x="302" y="62"/>
                    <a:pt x="302" y="62"/>
                  </a:cubicBezTo>
                  <a:cubicBezTo>
                    <a:pt x="299" y="62"/>
                    <a:pt x="299" y="62"/>
                    <a:pt x="299" y="62"/>
                  </a:cubicBezTo>
                  <a:lnTo>
                    <a:pt x="299" y="2"/>
                  </a:lnTo>
                  <a:close/>
                  <a:moveTo>
                    <a:pt x="304" y="2"/>
                  </a:moveTo>
                  <a:cubicBezTo>
                    <a:pt x="307" y="2"/>
                    <a:pt x="307" y="2"/>
                    <a:pt x="307" y="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4" y="62"/>
                    <a:pt x="304" y="62"/>
                    <a:pt x="304" y="62"/>
                  </a:cubicBezTo>
                  <a:lnTo>
                    <a:pt x="304" y="2"/>
                  </a:lnTo>
                  <a:close/>
                  <a:moveTo>
                    <a:pt x="309" y="2"/>
                  </a:moveTo>
                  <a:cubicBezTo>
                    <a:pt x="312" y="2"/>
                    <a:pt x="312" y="2"/>
                    <a:pt x="312" y="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09" y="62"/>
                    <a:pt x="309" y="62"/>
                    <a:pt x="309" y="62"/>
                  </a:cubicBezTo>
                  <a:lnTo>
                    <a:pt x="309" y="2"/>
                  </a:lnTo>
                  <a:close/>
                  <a:moveTo>
                    <a:pt x="313" y="2"/>
                  </a:moveTo>
                  <a:cubicBezTo>
                    <a:pt x="316" y="2"/>
                    <a:pt x="316" y="2"/>
                    <a:pt x="316" y="2"/>
                  </a:cubicBezTo>
                  <a:cubicBezTo>
                    <a:pt x="316" y="62"/>
                    <a:pt x="316" y="62"/>
                    <a:pt x="316" y="62"/>
                  </a:cubicBezTo>
                  <a:cubicBezTo>
                    <a:pt x="313" y="62"/>
                    <a:pt x="313" y="62"/>
                    <a:pt x="313" y="62"/>
                  </a:cubicBezTo>
                  <a:lnTo>
                    <a:pt x="313" y="2"/>
                  </a:lnTo>
                  <a:close/>
                  <a:moveTo>
                    <a:pt x="318" y="2"/>
                  </a:moveTo>
                  <a:cubicBezTo>
                    <a:pt x="321" y="2"/>
                    <a:pt x="321" y="2"/>
                    <a:pt x="321" y="2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18" y="62"/>
                    <a:pt x="318" y="62"/>
                    <a:pt x="318" y="62"/>
                  </a:cubicBezTo>
                  <a:lnTo>
                    <a:pt x="318" y="2"/>
                  </a:lnTo>
                  <a:close/>
                  <a:moveTo>
                    <a:pt x="182" y="18"/>
                  </a:moveTo>
                  <a:cubicBezTo>
                    <a:pt x="182" y="19"/>
                    <a:pt x="182" y="19"/>
                    <a:pt x="182" y="19"/>
                  </a:cubicBezTo>
                  <a:cubicBezTo>
                    <a:pt x="181" y="19"/>
                    <a:pt x="180" y="19"/>
                    <a:pt x="179" y="19"/>
                  </a:cubicBezTo>
                  <a:cubicBezTo>
                    <a:pt x="180" y="19"/>
                    <a:pt x="181" y="18"/>
                    <a:pt x="182" y="18"/>
                  </a:cubicBezTo>
                  <a:close/>
                  <a:moveTo>
                    <a:pt x="192" y="22"/>
                  </a:moveTo>
                  <a:cubicBezTo>
                    <a:pt x="191" y="27"/>
                    <a:pt x="191" y="27"/>
                    <a:pt x="191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2"/>
                    <a:pt x="166" y="18"/>
                    <a:pt x="192" y="22"/>
                  </a:cubicBezTo>
                  <a:close/>
                  <a:moveTo>
                    <a:pt x="151" y="19"/>
                  </a:moveTo>
                  <a:cubicBezTo>
                    <a:pt x="151" y="18"/>
                    <a:pt x="151" y="18"/>
                    <a:pt x="151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9"/>
                    <a:pt x="152" y="19"/>
                    <a:pt x="151" y="19"/>
                  </a:cubicBezTo>
                  <a:close/>
                  <a:moveTo>
                    <a:pt x="95" y="2"/>
                  </a:moveTo>
                  <a:cubicBezTo>
                    <a:pt x="113" y="62"/>
                    <a:pt x="113" y="62"/>
                    <a:pt x="113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3" y="2"/>
                    <a:pt x="94" y="2"/>
                    <a:pt x="95" y="2"/>
                  </a:cubicBezTo>
                  <a:close/>
                  <a:moveTo>
                    <a:pt x="2" y="2"/>
                  </a:moveTo>
                  <a:cubicBezTo>
                    <a:pt x="90" y="2"/>
                    <a:pt x="90" y="2"/>
                    <a:pt x="90" y="2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2" y="62"/>
                    <a:pt x="2" y="62"/>
                    <a:pt x="2" y="62"/>
                  </a:cubicBezTo>
                  <a:lnTo>
                    <a:pt x="2" y="2"/>
                  </a:lnTo>
                  <a:close/>
                  <a:moveTo>
                    <a:pt x="115" y="62"/>
                  </a:moveTo>
                  <a:cubicBezTo>
                    <a:pt x="97" y="2"/>
                    <a:pt x="97" y="2"/>
                    <a:pt x="97" y="2"/>
                  </a:cubicBezTo>
                  <a:cubicBezTo>
                    <a:pt x="98" y="2"/>
                    <a:pt x="99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118" y="62"/>
                    <a:pt x="118" y="62"/>
                    <a:pt x="118" y="62"/>
                  </a:cubicBezTo>
                  <a:cubicBezTo>
                    <a:pt x="118" y="62"/>
                    <a:pt x="118" y="62"/>
                    <a:pt x="118" y="62"/>
                  </a:cubicBezTo>
                  <a:lnTo>
                    <a:pt x="115" y="62"/>
                  </a:lnTo>
                  <a:close/>
                  <a:moveTo>
                    <a:pt x="129" y="55"/>
                  </a:moveTo>
                  <a:cubicBezTo>
                    <a:pt x="129" y="55"/>
                    <a:pt x="129" y="55"/>
                    <a:pt x="129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6" y="57"/>
                    <a:pt x="196" y="58"/>
                    <a:pt x="196" y="58"/>
                  </a:cubicBezTo>
                  <a:cubicBezTo>
                    <a:pt x="126" y="58"/>
                    <a:pt x="126" y="58"/>
                    <a:pt x="126" y="58"/>
                  </a:cubicBezTo>
                  <a:lnTo>
                    <a:pt x="129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21">
              <a:extLst>
                <a:ext uri="{FF2B5EF4-FFF2-40B4-BE49-F238E27FC236}">
                  <a16:creationId xmlns:a16="http://schemas.microsoft.com/office/drawing/2014/main" id="{60006392-BDF5-473C-89A1-46E8F55C47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6350" y="4583113"/>
              <a:ext cx="2128838" cy="265113"/>
            </a:xfrm>
            <a:custGeom>
              <a:avLst/>
              <a:gdLst>
                <a:gd name="T0" fmla="*/ 1332 w 1341"/>
                <a:gd name="T1" fmla="*/ 163 h 167"/>
                <a:gd name="T2" fmla="*/ 1332 w 1341"/>
                <a:gd name="T3" fmla="*/ 163 h 167"/>
                <a:gd name="T4" fmla="*/ 1336 w 1341"/>
                <a:gd name="T5" fmla="*/ 163 h 167"/>
                <a:gd name="T6" fmla="*/ 1328 w 1341"/>
                <a:gd name="T7" fmla="*/ 61 h 167"/>
                <a:gd name="T8" fmla="*/ 1101 w 1341"/>
                <a:gd name="T9" fmla="*/ 0 h 167"/>
                <a:gd name="T10" fmla="*/ 940 w 1341"/>
                <a:gd name="T11" fmla="*/ 61 h 167"/>
                <a:gd name="T12" fmla="*/ 853 w 1341"/>
                <a:gd name="T13" fmla="*/ 0 h 167"/>
                <a:gd name="T14" fmla="*/ 692 w 1341"/>
                <a:gd name="T15" fmla="*/ 61 h 167"/>
                <a:gd name="T16" fmla="*/ 600 w 1341"/>
                <a:gd name="T17" fmla="*/ 4 h 167"/>
                <a:gd name="T18" fmla="*/ 439 w 1341"/>
                <a:gd name="T19" fmla="*/ 61 h 167"/>
                <a:gd name="T20" fmla="*/ 352 w 1341"/>
                <a:gd name="T21" fmla="*/ 4 h 167"/>
                <a:gd name="T22" fmla="*/ 191 w 1341"/>
                <a:gd name="T23" fmla="*/ 61 h 167"/>
                <a:gd name="T24" fmla="*/ 0 w 1341"/>
                <a:gd name="T25" fmla="*/ 167 h 167"/>
                <a:gd name="T26" fmla="*/ 605 w 1341"/>
                <a:gd name="T27" fmla="*/ 150 h 167"/>
                <a:gd name="T28" fmla="*/ 1319 w 1341"/>
                <a:gd name="T29" fmla="*/ 70 h 167"/>
                <a:gd name="T30" fmla="*/ 1101 w 1341"/>
                <a:gd name="T31" fmla="*/ 158 h 167"/>
                <a:gd name="T32" fmla="*/ 1319 w 1341"/>
                <a:gd name="T33" fmla="*/ 70 h 167"/>
                <a:gd name="T34" fmla="*/ 1092 w 1341"/>
                <a:gd name="T35" fmla="*/ 8 h 167"/>
                <a:gd name="T36" fmla="*/ 949 w 1341"/>
                <a:gd name="T37" fmla="*/ 154 h 167"/>
                <a:gd name="T38" fmla="*/ 940 w 1341"/>
                <a:gd name="T39" fmla="*/ 70 h 167"/>
                <a:gd name="T40" fmla="*/ 853 w 1341"/>
                <a:gd name="T41" fmla="*/ 158 h 167"/>
                <a:gd name="T42" fmla="*/ 940 w 1341"/>
                <a:gd name="T43" fmla="*/ 70 h 167"/>
                <a:gd name="T44" fmla="*/ 844 w 1341"/>
                <a:gd name="T45" fmla="*/ 8 h 167"/>
                <a:gd name="T46" fmla="*/ 696 w 1341"/>
                <a:gd name="T47" fmla="*/ 154 h 167"/>
                <a:gd name="T48" fmla="*/ 692 w 1341"/>
                <a:gd name="T49" fmla="*/ 70 h 167"/>
                <a:gd name="T50" fmla="*/ 600 w 1341"/>
                <a:gd name="T51" fmla="*/ 158 h 167"/>
                <a:gd name="T52" fmla="*/ 692 w 1341"/>
                <a:gd name="T53" fmla="*/ 70 h 167"/>
                <a:gd name="T54" fmla="*/ 592 w 1341"/>
                <a:gd name="T55" fmla="*/ 13 h 167"/>
                <a:gd name="T56" fmla="*/ 587 w 1341"/>
                <a:gd name="T57" fmla="*/ 158 h 167"/>
                <a:gd name="T58" fmla="*/ 448 w 1341"/>
                <a:gd name="T59" fmla="*/ 13 h 167"/>
                <a:gd name="T60" fmla="*/ 439 w 1341"/>
                <a:gd name="T61" fmla="*/ 158 h 167"/>
                <a:gd name="T62" fmla="*/ 352 w 1341"/>
                <a:gd name="T63" fmla="*/ 70 h 167"/>
                <a:gd name="T64" fmla="*/ 196 w 1341"/>
                <a:gd name="T65" fmla="*/ 13 h 167"/>
                <a:gd name="T66" fmla="*/ 344 w 1341"/>
                <a:gd name="T67" fmla="*/ 158 h 167"/>
                <a:gd name="T68" fmla="*/ 196 w 1341"/>
                <a:gd name="T69" fmla="*/ 13 h 167"/>
                <a:gd name="T70" fmla="*/ 191 w 1341"/>
                <a:gd name="T71" fmla="*/ 70 h 167"/>
                <a:gd name="T72" fmla="*/ 8 w 1341"/>
                <a:gd name="T73" fmla="*/ 15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41" h="167">
                  <a:moveTo>
                    <a:pt x="600" y="167"/>
                  </a:moveTo>
                  <a:lnTo>
                    <a:pt x="1332" y="163"/>
                  </a:lnTo>
                  <a:lnTo>
                    <a:pt x="1332" y="163"/>
                  </a:lnTo>
                  <a:lnTo>
                    <a:pt x="1332" y="163"/>
                  </a:lnTo>
                  <a:lnTo>
                    <a:pt x="1336" y="163"/>
                  </a:lnTo>
                  <a:lnTo>
                    <a:pt x="1336" y="163"/>
                  </a:lnTo>
                  <a:lnTo>
                    <a:pt x="1341" y="163"/>
                  </a:lnTo>
                  <a:lnTo>
                    <a:pt x="1328" y="61"/>
                  </a:lnTo>
                  <a:lnTo>
                    <a:pt x="1101" y="61"/>
                  </a:lnTo>
                  <a:lnTo>
                    <a:pt x="1101" y="0"/>
                  </a:lnTo>
                  <a:lnTo>
                    <a:pt x="940" y="0"/>
                  </a:lnTo>
                  <a:lnTo>
                    <a:pt x="940" y="61"/>
                  </a:lnTo>
                  <a:lnTo>
                    <a:pt x="853" y="61"/>
                  </a:lnTo>
                  <a:lnTo>
                    <a:pt x="853" y="0"/>
                  </a:lnTo>
                  <a:lnTo>
                    <a:pt x="692" y="0"/>
                  </a:lnTo>
                  <a:lnTo>
                    <a:pt x="692" y="61"/>
                  </a:lnTo>
                  <a:lnTo>
                    <a:pt x="600" y="61"/>
                  </a:lnTo>
                  <a:lnTo>
                    <a:pt x="600" y="4"/>
                  </a:lnTo>
                  <a:lnTo>
                    <a:pt x="439" y="4"/>
                  </a:lnTo>
                  <a:lnTo>
                    <a:pt x="439" y="61"/>
                  </a:lnTo>
                  <a:lnTo>
                    <a:pt x="352" y="61"/>
                  </a:lnTo>
                  <a:lnTo>
                    <a:pt x="352" y="4"/>
                  </a:lnTo>
                  <a:lnTo>
                    <a:pt x="191" y="4"/>
                  </a:lnTo>
                  <a:lnTo>
                    <a:pt x="191" y="61"/>
                  </a:lnTo>
                  <a:lnTo>
                    <a:pt x="26" y="61"/>
                  </a:lnTo>
                  <a:lnTo>
                    <a:pt x="0" y="167"/>
                  </a:lnTo>
                  <a:lnTo>
                    <a:pt x="587" y="167"/>
                  </a:lnTo>
                  <a:lnTo>
                    <a:pt x="605" y="150"/>
                  </a:lnTo>
                  <a:lnTo>
                    <a:pt x="600" y="167"/>
                  </a:lnTo>
                  <a:close/>
                  <a:moveTo>
                    <a:pt x="1319" y="70"/>
                  </a:moveTo>
                  <a:lnTo>
                    <a:pt x="1332" y="154"/>
                  </a:lnTo>
                  <a:lnTo>
                    <a:pt x="1101" y="158"/>
                  </a:lnTo>
                  <a:lnTo>
                    <a:pt x="1101" y="70"/>
                  </a:lnTo>
                  <a:lnTo>
                    <a:pt x="1319" y="70"/>
                  </a:lnTo>
                  <a:close/>
                  <a:moveTo>
                    <a:pt x="949" y="8"/>
                  </a:moveTo>
                  <a:lnTo>
                    <a:pt x="1092" y="8"/>
                  </a:lnTo>
                  <a:lnTo>
                    <a:pt x="1092" y="154"/>
                  </a:lnTo>
                  <a:lnTo>
                    <a:pt x="949" y="154"/>
                  </a:lnTo>
                  <a:lnTo>
                    <a:pt x="949" y="8"/>
                  </a:lnTo>
                  <a:close/>
                  <a:moveTo>
                    <a:pt x="940" y="70"/>
                  </a:moveTo>
                  <a:lnTo>
                    <a:pt x="940" y="158"/>
                  </a:lnTo>
                  <a:lnTo>
                    <a:pt x="853" y="158"/>
                  </a:lnTo>
                  <a:lnTo>
                    <a:pt x="853" y="70"/>
                  </a:lnTo>
                  <a:lnTo>
                    <a:pt x="940" y="70"/>
                  </a:lnTo>
                  <a:close/>
                  <a:moveTo>
                    <a:pt x="696" y="8"/>
                  </a:moveTo>
                  <a:lnTo>
                    <a:pt x="844" y="8"/>
                  </a:lnTo>
                  <a:lnTo>
                    <a:pt x="844" y="154"/>
                  </a:lnTo>
                  <a:lnTo>
                    <a:pt x="696" y="154"/>
                  </a:lnTo>
                  <a:lnTo>
                    <a:pt x="696" y="8"/>
                  </a:lnTo>
                  <a:close/>
                  <a:moveTo>
                    <a:pt x="692" y="70"/>
                  </a:moveTo>
                  <a:lnTo>
                    <a:pt x="692" y="158"/>
                  </a:lnTo>
                  <a:lnTo>
                    <a:pt x="600" y="158"/>
                  </a:lnTo>
                  <a:lnTo>
                    <a:pt x="600" y="70"/>
                  </a:lnTo>
                  <a:lnTo>
                    <a:pt x="692" y="70"/>
                  </a:lnTo>
                  <a:close/>
                  <a:moveTo>
                    <a:pt x="448" y="13"/>
                  </a:moveTo>
                  <a:lnTo>
                    <a:pt x="592" y="13"/>
                  </a:lnTo>
                  <a:lnTo>
                    <a:pt x="592" y="158"/>
                  </a:lnTo>
                  <a:lnTo>
                    <a:pt x="587" y="158"/>
                  </a:lnTo>
                  <a:lnTo>
                    <a:pt x="448" y="158"/>
                  </a:lnTo>
                  <a:lnTo>
                    <a:pt x="448" y="13"/>
                  </a:lnTo>
                  <a:close/>
                  <a:moveTo>
                    <a:pt x="439" y="70"/>
                  </a:moveTo>
                  <a:lnTo>
                    <a:pt x="439" y="158"/>
                  </a:lnTo>
                  <a:lnTo>
                    <a:pt x="352" y="158"/>
                  </a:lnTo>
                  <a:lnTo>
                    <a:pt x="352" y="70"/>
                  </a:lnTo>
                  <a:lnTo>
                    <a:pt x="439" y="70"/>
                  </a:lnTo>
                  <a:close/>
                  <a:moveTo>
                    <a:pt x="196" y="13"/>
                  </a:moveTo>
                  <a:lnTo>
                    <a:pt x="344" y="13"/>
                  </a:lnTo>
                  <a:lnTo>
                    <a:pt x="344" y="158"/>
                  </a:lnTo>
                  <a:lnTo>
                    <a:pt x="196" y="158"/>
                  </a:lnTo>
                  <a:lnTo>
                    <a:pt x="196" y="13"/>
                  </a:lnTo>
                  <a:close/>
                  <a:moveTo>
                    <a:pt x="30" y="70"/>
                  </a:moveTo>
                  <a:lnTo>
                    <a:pt x="191" y="70"/>
                  </a:lnTo>
                  <a:lnTo>
                    <a:pt x="191" y="158"/>
                  </a:lnTo>
                  <a:lnTo>
                    <a:pt x="8" y="158"/>
                  </a:lnTo>
                  <a:lnTo>
                    <a:pt x="30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22">
              <a:extLst>
                <a:ext uri="{FF2B5EF4-FFF2-40B4-BE49-F238E27FC236}">
                  <a16:creationId xmlns:a16="http://schemas.microsoft.com/office/drawing/2014/main" id="{79AC5945-5DFC-4027-87BA-310944D666E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6713" y="4630738"/>
              <a:ext cx="103188" cy="176213"/>
            </a:xfrm>
            <a:custGeom>
              <a:avLst/>
              <a:gdLst>
                <a:gd name="T0" fmla="*/ 13 w 15"/>
                <a:gd name="T1" fmla="*/ 8 h 25"/>
                <a:gd name="T2" fmla="*/ 11 w 15"/>
                <a:gd name="T3" fmla="*/ 9 h 25"/>
                <a:gd name="T4" fmla="*/ 10 w 15"/>
                <a:gd name="T5" fmla="*/ 10 h 25"/>
                <a:gd name="T6" fmla="*/ 7 w 15"/>
                <a:gd name="T7" fmla="*/ 13 h 25"/>
                <a:gd name="T8" fmla="*/ 6 w 15"/>
                <a:gd name="T9" fmla="*/ 13 h 25"/>
                <a:gd name="T10" fmla="*/ 8 w 15"/>
                <a:gd name="T11" fmla="*/ 11 h 25"/>
                <a:gd name="T12" fmla="*/ 11 w 15"/>
                <a:gd name="T13" fmla="*/ 7 h 25"/>
                <a:gd name="T14" fmla="*/ 12 w 15"/>
                <a:gd name="T15" fmla="*/ 5 h 25"/>
                <a:gd name="T16" fmla="*/ 11 w 15"/>
                <a:gd name="T17" fmla="*/ 4 h 25"/>
                <a:gd name="T18" fmla="*/ 10 w 15"/>
                <a:gd name="T19" fmla="*/ 2 h 25"/>
                <a:gd name="T20" fmla="*/ 9 w 15"/>
                <a:gd name="T21" fmla="*/ 1 h 25"/>
                <a:gd name="T22" fmla="*/ 7 w 15"/>
                <a:gd name="T23" fmla="*/ 1 h 25"/>
                <a:gd name="T24" fmla="*/ 7 w 15"/>
                <a:gd name="T25" fmla="*/ 2 h 25"/>
                <a:gd name="T26" fmla="*/ 7 w 15"/>
                <a:gd name="T27" fmla="*/ 5 h 25"/>
                <a:gd name="T28" fmla="*/ 7 w 15"/>
                <a:gd name="T29" fmla="*/ 6 h 25"/>
                <a:gd name="T30" fmla="*/ 7 w 15"/>
                <a:gd name="T31" fmla="*/ 9 h 25"/>
                <a:gd name="T32" fmla="*/ 4 w 15"/>
                <a:gd name="T33" fmla="*/ 11 h 25"/>
                <a:gd name="T34" fmla="*/ 3 w 15"/>
                <a:gd name="T35" fmla="*/ 12 h 25"/>
                <a:gd name="T36" fmla="*/ 4 w 15"/>
                <a:gd name="T37" fmla="*/ 13 h 25"/>
                <a:gd name="T38" fmla="*/ 5 w 15"/>
                <a:gd name="T39" fmla="*/ 13 h 25"/>
                <a:gd name="T40" fmla="*/ 4 w 15"/>
                <a:gd name="T41" fmla="*/ 15 h 25"/>
                <a:gd name="T42" fmla="*/ 3 w 15"/>
                <a:gd name="T43" fmla="*/ 17 h 25"/>
                <a:gd name="T44" fmla="*/ 1 w 15"/>
                <a:gd name="T45" fmla="*/ 20 h 25"/>
                <a:gd name="T46" fmla="*/ 0 w 15"/>
                <a:gd name="T47" fmla="*/ 20 h 25"/>
                <a:gd name="T48" fmla="*/ 1 w 15"/>
                <a:gd name="T49" fmla="*/ 22 h 25"/>
                <a:gd name="T50" fmla="*/ 2 w 15"/>
                <a:gd name="T51" fmla="*/ 25 h 25"/>
                <a:gd name="T52" fmla="*/ 4 w 15"/>
                <a:gd name="T53" fmla="*/ 23 h 25"/>
                <a:gd name="T54" fmla="*/ 4 w 15"/>
                <a:gd name="T55" fmla="*/ 22 h 25"/>
                <a:gd name="T56" fmla="*/ 3 w 15"/>
                <a:gd name="T57" fmla="*/ 20 h 25"/>
                <a:gd name="T58" fmla="*/ 5 w 15"/>
                <a:gd name="T59" fmla="*/ 18 h 25"/>
                <a:gd name="T60" fmla="*/ 6 w 15"/>
                <a:gd name="T61" fmla="*/ 20 h 25"/>
                <a:gd name="T62" fmla="*/ 7 w 15"/>
                <a:gd name="T63" fmla="*/ 21 h 25"/>
                <a:gd name="T64" fmla="*/ 6 w 15"/>
                <a:gd name="T65" fmla="*/ 22 h 25"/>
                <a:gd name="T66" fmla="*/ 7 w 15"/>
                <a:gd name="T67" fmla="*/ 23 h 25"/>
                <a:gd name="T68" fmla="*/ 8 w 15"/>
                <a:gd name="T69" fmla="*/ 24 h 25"/>
                <a:gd name="T70" fmla="*/ 9 w 15"/>
                <a:gd name="T71" fmla="*/ 23 h 25"/>
                <a:gd name="T72" fmla="*/ 11 w 15"/>
                <a:gd name="T73" fmla="*/ 21 h 25"/>
                <a:gd name="T74" fmla="*/ 13 w 15"/>
                <a:gd name="T75" fmla="*/ 22 h 25"/>
                <a:gd name="T76" fmla="*/ 14 w 15"/>
                <a:gd name="T77" fmla="*/ 18 h 25"/>
                <a:gd name="T78" fmla="*/ 14 w 15"/>
                <a:gd name="T79" fmla="*/ 17 h 25"/>
                <a:gd name="T80" fmla="*/ 14 w 15"/>
                <a:gd name="T81" fmla="*/ 13 h 25"/>
                <a:gd name="T82" fmla="*/ 15 w 15"/>
                <a:gd name="T83" fmla="*/ 10 h 25"/>
                <a:gd name="T84" fmla="*/ 14 w 15"/>
                <a:gd name="T85" fmla="*/ 8 h 25"/>
                <a:gd name="T86" fmla="*/ 8 w 15"/>
                <a:gd name="T87" fmla="*/ 15 h 25"/>
                <a:gd name="T88" fmla="*/ 8 w 15"/>
                <a:gd name="T89" fmla="*/ 17 h 25"/>
                <a:gd name="T90" fmla="*/ 7 w 15"/>
                <a:gd name="T91" fmla="*/ 18 h 25"/>
                <a:gd name="T92" fmla="*/ 7 w 15"/>
                <a:gd name="T93" fmla="*/ 16 h 25"/>
                <a:gd name="T94" fmla="*/ 7 w 15"/>
                <a:gd name="T95" fmla="*/ 14 h 25"/>
                <a:gd name="T96" fmla="*/ 8 w 15"/>
                <a:gd name="T97" fmla="*/ 14 h 25"/>
                <a:gd name="T98" fmla="*/ 9 w 15"/>
                <a:gd name="T99" fmla="*/ 14 h 25"/>
                <a:gd name="T100" fmla="*/ 11 w 15"/>
                <a:gd name="T101" fmla="*/ 14 h 25"/>
                <a:gd name="T102" fmla="*/ 11 w 15"/>
                <a:gd name="T103" fmla="*/ 16 h 25"/>
                <a:gd name="T104" fmla="*/ 11 w 15"/>
                <a:gd name="T105" fmla="*/ 20 h 25"/>
                <a:gd name="T106" fmla="*/ 10 w 15"/>
                <a:gd name="T107" fmla="*/ 19 h 25"/>
                <a:gd name="T108" fmla="*/ 9 w 15"/>
                <a:gd name="T109" fmla="*/ 18 h 25"/>
                <a:gd name="T110" fmla="*/ 9 w 15"/>
                <a:gd name="T111" fmla="*/ 16 h 25"/>
                <a:gd name="T112" fmla="*/ 10 w 15"/>
                <a:gd name="T113" fmla="*/ 13 h 25"/>
                <a:gd name="T114" fmla="*/ 10 w 15"/>
                <a:gd name="T115" fmla="*/ 11 h 25"/>
                <a:gd name="T116" fmla="*/ 12 w 15"/>
                <a:gd name="T117" fmla="*/ 10 h 25"/>
                <a:gd name="T118" fmla="*/ 11 w 15"/>
                <a:gd name="T119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" h="25">
                  <a:moveTo>
                    <a:pt x="14" y="8"/>
                  </a:moveTo>
                  <a:cubicBezTo>
                    <a:pt x="14" y="8"/>
                    <a:pt x="13" y="8"/>
                    <a:pt x="13" y="8"/>
                  </a:cubicBezTo>
                  <a:cubicBezTo>
                    <a:pt x="13" y="8"/>
                    <a:pt x="12" y="8"/>
                    <a:pt x="12" y="8"/>
                  </a:cubicBezTo>
                  <a:cubicBezTo>
                    <a:pt x="12" y="8"/>
                    <a:pt x="11" y="8"/>
                    <a:pt x="11" y="9"/>
                  </a:cubicBezTo>
                  <a:cubicBezTo>
                    <a:pt x="11" y="9"/>
                    <a:pt x="11" y="9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9" y="11"/>
                    <a:pt x="8" y="12"/>
                    <a:pt x="7" y="13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7" y="14"/>
                    <a:pt x="7" y="13"/>
                    <a:pt x="6" y="13"/>
                  </a:cubicBezTo>
                  <a:cubicBezTo>
                    <a:pt x="7" y="13"/>
                    <a:pt x="7" y="12"/>
                    <a:pt x="7" y="12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10" y="8"/>
                    <a:pt x="11" y="7"/>
                  </a:cubicBezTo>
                  <a:cubicBezTo>
                    <a:pt x="11" y="7"/>
                    <a:pt x="12" y="7"/>
                    <a:pt x="12" y="6"/>
                  </a:cubicBezTo>
                  <a:cubicBezTo>
                    <a:pt x="12" y="6"/>
                    <a:pt x="12" y="6"/>
                    <a:pt x="12" y="5"/>
                  </a:cubicBezTo>
                  <a:cubicBezTo>
                    <a:pt x="11" y="5"/>
                    <a:pt x="11" y="6"/>
                    <a:pt x="10" y="5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4" y="11"/>
                    <a:pt x="4" y="11"/>
                  </a:cubicBezTo>
                  <a:cubicBezTo>
                    <a:pt x="4" y="11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3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4" y="16"/>
                    <a:pt x="4" y="17"/>
                    <a:pt x="3" y="17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2" y="19"/>
                    <a:pt x="2" y="19"/>
                    <a:pt x="1" y="20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2" y="24"/>
                    <a:pt x="2" y="24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4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4" y="22"/>
                  </a:cubicBezTo>
                  <a:cubicBezTo>
                    <a:pt x="3" y="22"/>
                    <a:pt x="2" y="22"/>
                    <a:pt x="2" y="21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5" y="19"/>
                    <a:pt x="5" y="18"/>
                    <a:pt x="5" y="18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6" y="19"/>
                    <a:pt x="5" y="19"/>
                    <a:pt x="6" y="20"/>
                  </a:cubicBezTo>
                  <a:cubicBezTo>
                    <a:pt x="6" y="20"/>
                    <a:pt x="6" y="19"/>
                    <a:pt x="6" y="19"/>
                  </a:cubicBezTo>
                  <a:cubicBezTo>
                    <a:pt x="7" y="19"/>
                    <a:pt x="7" y="21"/>
                    <a:pt x="7" y="21"/>
                  </a:cubicBezTo>
                  <a:cubicBezTo>
                    <a:pt x="6" y="21"/>
                    <a:pt x="6" y="21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7" y="22"/>
                    <a:pt x="7" y="22"/>
                  </a:cubicBezTo>
                  <a:cubicBezTo>
                    <a:pt x="7" y="22"/>
                    <a:pt x="7" y="23"/>
                    <a:pt x="7" y="23"/>
                  </a:cubicBezTo>
                  <a:cubicBezTo>
                    <a:pt x="7" y="23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2"/>
                    <a:pt x="9" y="21"/>
                    <a:pt x="9" y="20"/>
                  </a:cubicBezTo>
                  <a:cubicBezTo>
                    <a:pt x="10" y="20"/>
                    <a:pt x="10" y="21"/>
                    <a:pt x="11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1"/>
                    <a:pt x="14" y="21"/>
                    <a:pt x="14" y="20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4" y="18"/>
                    <a:pt x="14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5"/>
                    <a:pt x="14" y="15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9"/>
                    <a:pt x="14" y="9"/>
                  </a:cubicBezTo>
                  <a:cubicBezTo>
                    <a:pt x="14" y="9"/>
                    <a:pt x="14" y="9"/>
                    <a:pt x="14" y="8"/>
                  </a:cubicBezTo>
                  <a:close/>
                  <a:moveTo>
                    <a:pt x="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7"/>
                  </a:cubicBezTo>
                  <a:cubicBezTo>
                    <a:pt x="8" y="17"/>
                    <a:pt x="8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5"/>
                    <a:pt x="7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8" y="13"/>
                    <a:pt x="8" y="14"/>
                    <a:pt x="9" y="14"/>
                  </a:cubicBezTo>
                  <a:cubicBezTo>
                    <a:pt x="8" y="14"/>
                    <a:pt x="8" y="14"/>
                    <a:pt x="8" y="15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6"/>
                    <a:pt x="11" y="16"/>
                    <a:pt x="11" y="17"/>
                  </a:cubicBezTo>
                  <a:cubicBezTo>
                    <a:pt x="11" y="18"/>
                    <a:pt x="11" y="19"/>
                    <a:pt x="11" y="20"/>
                  </a:cubicBezTo>
                  <a:cubicBezTo>
                    <a:pt x="11" y="20"/>
                    <a:pt x="10" y="20"/>
                    <a:pt x="9" y="20"/>
                  </a:cubicBezTo>
                  <a:cubicBezTo>
                    <a:pt x="9" y="20"/>
                    <a:pt x="10" y="19"/>
                    <a:pt x="10" y="19"/>
                  </a:cubicBezTo>
                  <a:cubicBezTo>
                    <a:pt x="10" y="18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4"/>
                    <a:pt x="11" y="13"/>
                    <a:pt x="10" y="13"/>
                  </a:cubicBezTo>
                  <a:cubicBezTo>
                    <a:pt x="10" y="13"/>
                    <a:pt x="10" y="12"/>
                    <a:pt x="9" y="12"/>
                  </a:cubicBezTo>
                  <a:cubicBezTo>
                    <a:pt x="9" y="12"/>
                    <a:pt x="10" y="11"/>
                    <a:pt x="10" y="11"/>
                  </a:cubicBezTo>
                  <a:cubicBezTo>
                    <a:pt x="11" y="11"/>
                    <a:pt x="11" y="10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1"/>
                    <a:pt x="11" y="12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23">
              <a:extLst>
                <a:ext uri="{FF2B5EF4-FFF2-40B4-BE49-F238E27FC236}">
                  <a16:creationId xmlns:a16="http://schemas.microsoft.com/office/drawing/2014/main" id="{A97B2516-6986-4AED-B38C-93CF0D92CE8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0463" y="4652963"/>
              <a:ext cx="90488" cy="125413"/>
            </a:xfrm>
            <a:custGeom>
              <a:avLst/>
              <a:gdLst>
                <a:gd name="T0" fmla="*/ 11 w 13"/>
                <a:gd name="T1" fmla="*/ 7 h 18"/>
                <a:gd name="T2" fmla="*/ 13 w 13"/>
                <a:gd name="T3" fmla="*/ 6 h 18"/>
                <a:gd name="T4" fmla="*/ 13 w 13"/>
                <a:gd name="T5" fmla="*/ 5 h 18"/>
                <a:gd name="T6" fmla="*/ 12 w 13"/>
                <a:gd name="T7" fmla="*/ 5 h 18"/>
                <a:gd name="T8" fmla="*/ 11 w 13"/>
                <a:gd name="T9" fmla="*/ 5 h 18"/>
                <a:gd name="T10" fmla="*/ 11 w 13"/>
                <a:gd name="T11" fmla="*/ 5 h 18"/>
                <a:gd name="T12" fmla="*/ 11 w 13"/>
                <a:gd name="T13" fmla="*/ 6 h 18"/>
                <a:gd name="T14" fmla="*/ 10 w 13"/>
                <a:gd name="T15" fmla="*/ 6 h 18"/>
                <a:gd name="T16" fmla="*/ 9 w 13"/>
                <a:gd name="T17" fmla="*/ 7 h 18"/>
                <a:gd name="T18" fmla="*/ 8 w 13"/>
                <a:gd name="T19" fmla="*/ 7 h 18"/>
                <a:gd name="T20" fmla="*/ 8 w 13"/>
                <a:gd name="T21" fmla="*/ 5 h 18"/>
                <a:gd name="T22" fmla="*/ 8 w 13"/>
                <a:gd name="T23" fmla="*/ 4 h 18"/>
                <a:gd name="T24" fmla="*/ 9 w 13"/>
                <a:gd name="T25" fmla="*/ 3 h 18"/>
                <a:gd name="T26" fmla="*/ 9 w 13"/>
                <a:gd name="T27" fmla="*/ 2 h 18"/>
                <a:gd name="T28" fmla="*/ 9 w 13"/>
                <a:gd name="T29" fmla="*/ 1 h 18"/>
                <a:gd name="T30" fmla="*/ 8 w 13"/>
                <a:gd name="T31" fmla="*/ 1 h 18"/>
                <a:gd name="T32" fmla="*/ 7 w 13"/>
                <a:gd name="T33" fmla="*/ 0 h 18"/>
                <a:gd name="T34" fmla="*/ 6 w 13"/>
                <a:gd name="T35" fmla="*/ 1 h 18"/>
                <a:gd name="T36" fmla="*/ 7 w 13"/>
                <a:gd name="T37" fmla="*/ 2 h 18"/>
                <a:gd name="T38" fmla="*/ 6 w 13"/>
                <a:gd name="T39" fmla="*/ 5 h 18"/>
                <a:gd name="T40" fmla="*/ 6 w 13"/>
                <a:gd name="T41" fmla="*/ 7 h 18"/>
                <a:gd name="T42" fmla="*/ 6 w 13"/>
                <a:gd name="T43" fmla="*/ 8 h 18"/>
                <a:gd name="T44" fmla="*/ 6 w 13"/>
                <a:gd name="T45" fmla="*/ 8 h 18"/>
                <a:gd name="T46" fmla="*/ 5 w 13"/>
                <a:gd name="T47" fmla="*/ 9 h 18"/>
                <a:gd name="T48" fmla="*/ 2 w 13"/>
                <a:gd name="T49" fmla="*/ 9 h 18"/>
                <a:gd name="T50" fmla="*/ 2 w 13"/>
                <a:gd name="T51" fmla="*/ 10 h 18"/>
                <a:gd name="T52" fmla="*/ 1 w 13"/>
                <a:gd name="T53" fmla="*/ 10 h 18"/>
                <a:gd name="T54" fmla="*/ 1 w 13"/>
                <a:gd name="T55" fmla="*/ 10 h 18"/>
                <a:gd name="T56" fmla="*/ 2 w 13"/>
                <a:gd name="T57" fmla="*/ 12 h 18"/>
                <a:gd name="T58" fmla="*/ 2 w 13"/>
                <a:gd name="T59" fmla="*/ 12 h 18"/>
                <a:gd name="T60" fmla="*/ 3 w 13"/>
                <a:gd name="T61" fmla="*/ 12 h 18"/>
                <a:gd name="T62" fmla="*/ 3 w 13"/>
                <a:gd name="T63" fmla="*/ 11 h 18"/>
                <a:gd name="T64" fmla="*/ 5 w 13"/>
                <a:gd name="T65" fmla="*/ 10 h 18"/>
                <a:gd name="T66" fmla="*/ 6 w 13"/>
                <a:gd name="T67" fmla="*/ 9 h 18"/>
                <a:gd name="T68" fmla="*/ 6 w 13"/>
                <a:gd name="T69" fmla="*/ 10 h 18"/>
                <a:gd name="T70" fmla="*/ 6 w 13"/>
                <a:gd name="T71" fmla="*/ 11 h 18"/>
                <a:gd name="T72" fmla="*/ 6 w 13"/>
                <a:gd name="T73" fmla="*/ 11 h 18"/>
                <a:gd name="T74" fmla="*/ 4 w 13"/>
                <a:gd name="T75" fmla="*/ 14 h 18"/>
                <a:gd name="T76" fmla="*/ 2 w 13"/>
                <a:gd name="T77" fmla="*/ 16 h 18"/>
                <a:gd name="T78" fmla="*/ 1 w 13"/>
                <a:gd name="T79" fmla="*/ 16 h 18"/>
                <a:gd name="T80" fmla="*/ 0 w 13"/>
                <a:gd name="T81" fmla="*/ 17 h 18"/>
                <a:gd name="T82" fmla="*/ 2 w 13"/>
                <a:gd name="T83" fmla="*/ 17 h 18"/>
                <a:gd name="T84" fmla="*/ 2 w 13"/>
                <a:gd name="T85" fmla="*/ 17 h 18"/>
                <a:gd name="T86" fmla="*/ 4 w 13"/>
                <a:gd name="T87" fmla="*/ 16 h 18"/>
                <a:gd name="T88" fmla="*/ 5 w 13"/>
                <a:gd name="T89" fmla="*/ 15 h 18"/>
                <a:gd name="T90" fmla="*/ 6 w 13"/>
                <a:gd name="T91" fmla="*/ 14 h 18"/>
                <a:gd name="T92" fmla="*/ 7 w 13"/>
                <a:gd name="T93" fmla="*/ 12 h 18"/>
                <a:gd name="T94" fmla="*/ 7 w 13"/>
                <a:gd name="T95" fmla="*/ 11 h 18"/>
                <a:gd name="T96" fmla="*/ 8 w 13"/>
                <a:gd name="T97" fmla="*/ 8 h 18"/>
                <a:gd name="T98" fmla="*/ 9 w 13"/>
                <a:gd name="T99" fmla="*/ 8 h 18"/>
                <a:gd name="T100" fmla="*/ 11 w 13"/>
                <a:gd name="T10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" h="18">
                  <a:moveTo>
                    <a:pt x="11" y="7"/>
                  </a:moveTo>
                  <a:cubicBezTo>
                    <a:pt x="12" y="7"/>
                    <a:pt x="12" y="7"/>
                    <a:pt x="13" y="6"/>
                  </a:cubicBezTo>
                  <a:cubicBezTo>
                    <a:pt x="13" y="6"/>
                    <a:pt x="13" y="6"/>
                    <a:pt x="13" y="5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1" y="5"/>
                    <a:pt x="11" y="6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9" y="4"/>
                    <a:pt x="8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6" y="1"/>
                    <a:pt x="6" y="1"/>
                  </a:cubicBezTo>
                  <a:cubicBezTo>
                    <a:pt x="6" y="1"/>
                    <a:pt x="6" y="2"/>
                    <a:pt x="7" y="2"/>
                  </a:cubicBezTo>
                  <a:cubicBezTo>
                    <a:pt x="7" y="3"/>
                    <a:pt x="7" y="4"/>
                    <a:pt x="6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7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4" y="9"/>
                    <a:pt x="3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1"/>
                  </a:cubicBezTo>
                  <a:cubicBezTo>
                    <a:pt x="4" y="11"/>
                    <a:pt x="5" y="11"/>
                    <a:pt x="5" y="10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3"/>
                    <a:pt x="4" y="14"/>
                    <a:pt x="4" y="14"/>
                  </a:cubicBezTo>
                  <a:cubicBezTo>
                    <a:pt x="3" y="15"/>
                    <a:pt x="3" y="15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1" y="18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7"/>
                    <a:pt x="4" y="16"/>
                    <a:pt x="4" y="16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5" y="15"/>
                    <a:pt x="6" y="15"/>
                    <a:pt x="6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8"/>
                    <a:pt x="10" y="7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24">
              <a:extLst>
                <a:ext uri="{FF2B5EF4-FFF2-40B4-BE49-F238E27FC236}">
                  <a16:creationId xmlns:a16="http://schemas.microsoft.com/office/drawing/2014/main" id="{E49EC10A-1327-43C0-9BA4-43F6E6934B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16025" y="4714875"/>
              <a:ext cx="55563" cy="49213"/>
            </a:xfrm>
            <a:custGeom>
              <a:avLst/>
              <a:gdLst>
                <a:gd name="T0" fmla="*/ 5 w 8"/>
                <a:gd name="T1" fmla="*/ 5 h 7"/>
                <a:gd name="T2" fmla="*/ 4 w 8"/>
                <a:gd name="T3" fmla="*/ 3 h 7"/>
                <a:gd name="T4" fmla="*/ 3 w 8"/>
                <a:gd name="T5" fmla="*/ 3 h 7"/>
                <a:gd name="T6" fmla="*/ 2 w 8"/>
                <a:gd name="T7" fmla="*/ 2 h 7"/>
                <a:gd name="T8" fmla="*/ 2 w 8"/>
                <a:gd name="T9" fmla="*/ 2 h 7"/>
                <a:gd name="T10" fmla="*/ 1 w 8"/>
                <a:gd name="T11" fmla="*/ 1 h 7"/>
                <a:gd name="T12" fmla="*/ 0 w 8"/>
                <a:gd name="T13" fmla="*/ 0 h 7"/>
                <a:gd name="T14" fmla="*/ 1 w 8"/>
                <a:gd name="T15" fmla="*/ 1 h 7"/>
                <a:gd name="T16" fmla="*/ 1 w 8"/>
                <a:gd name="T17" fmla="*/ 3 h 7"/>
                <a:gd name="T18" fmla="*/ 2 w 8"/>
                <a:gd name="T19" fmla="*/ 4 h 7"/>
                <a:gd name="T20" fmla="*/ 3 w 8"/>
                <a:gd name="T21" fmla="*/ 5 h 7"/>
                <a:gd name="T22" fmla="*/ 3 w 8"/>
                <a:gd name="T23" fmla="*/ 6 h 7"/>
                <a:gd name="T24" fmla="*/ 5 w 8"/>
                <a:gd name="T25" fmla="*/ 7 h 7"/>
                <a:gd name="T26" fmla="*/ 6 w 8"/>
                <a:gd name="T27" fmla="*/ 7 h 7"/>
                <a:gd name="T28" fmla="*/ 6 w 8"/>
                <a:gd name="T29" fmla="*/ 7 h 7"/>
                <a:gd name="T30" fmla="*/ 7 w 8"/>
                <a:gd name="T31" fmla="*/ 6 h 7"/>
                <a:gd name="T32" fmla="*/ 8 w 8"/>
                <a:gd name="T33" fmla="*/ 6 h 7"/>
                <a:gd name="T34" fmla="*/ 6 w 8"/>
                <a:gd name="T35" fmla="*/ 5 h 7"/>
                <a:gd name="T36" fmla="*/ 5 w 8"/>
                <a:gd name="T3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7">
                  <a:moveTo>
                    <a:pt x="5" y="5"/>
                  </a:moveTo>
                  <a:cubicBezTo>
                    <a:pt x="5" y="4"/>
                    <a:pt x="4" y="4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4"/>
                    <a:pt x="2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7" y="7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6" y="5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25">
              <a:extLst>
                <a:ext uri="{FF2B5EF4-FFF2-40B4-BE49-F238E27FC236}">
                  <a16:creationId xmlns:a16="http://schemas.microsoft.com/office/drawing/2014/main" id="{362F2446-36DC-4ACB-B866-5CBE7B2EECC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62100" y="4638675"/>
              <a:ext cx="96838" cy="168275"/>
            </a:xfrm>
            <a:custGeom>
              <a:avLst/>
              <a:gdLst>
                <a:gd name="T0" fmla="*/ 12 w 14"/>
                <a:gd name="T1" fmla="*/ 5 h 24"/>
                <a:gd name="T2" fmla="*/ 14 w 14"/>
                <a:gd name="T3" fmla="*/ 2 h 24"/>
                <a:gd name="T4" fmla="*/ 13 w 14"/>
                <a:gd name="T5" fmla="*/ 1 h 24"/>
                <a:gd name="T6" fmla="*/ 11 w 14"/>
                <a:gd name="T7" fmla="*/ 4 h 24"/>
                <a:gd name="T8" fmla="*/ 10 w 14"/>
                <a:gd name="T9" fmla="*/ 5 h 24"/>
                <a:gd name="T10" fmla="*/ 9 w 14"/>
                <a:gd name="T11" fmla="*/ 7 h 24"/>
                <a:gd name="T12" fmla="*/ 10 w 14"/>
                <a:gd name="T13" fmla="*/ 9 h 24"/>
                <a:gd name="T14" fmla="*/ 8 w 14"/>
                <a:gd name="T15" fmla="*/ 6 h 24"/>
                <a:gd name="T16" fmla="*/ 9 w 14"/>
                <a:gd name="T17" fmla="*/ 3 h 24"/>
                <a:gd name="T18" fmla="*/ 9 w 14"/>
                <a:gd name="T19" fmla="*/ 0 h 24"/>
                <a:gd name="T20" fmla="*/ 7 w 14"/>
                <a:gd name="T21" fmla="*/ 2 h 24"/>
                <a:gd name="T22" fmla="*/ 5 w 14"/>
                <a:gd name="T23" fmla="*/ 5 h 24"/>
                <a:gd name="T24" fmla="*/ 3 w 14"/>
                <a:gd name="T25" fmla="*/ 6 h 24"/>
                <a:gd name="T26" fmla="*/ 4 w 14"/>
                <a:gd name="T27" fmla="*/ 8 h 24"/>
                <a:gd name="T28" fmla="*/ 2 w 14"/>
                <a:gd name="T29" fmla="*/ 8 h 24"/>
                <a:gd name="T30" fmla="*/ 2 w 14"/>
                <a:gd name="T31" fmla="*/ 11 h 24"/>
                <a:gd name="T32" fmla="*/ 4 w 14"/>
                <a:gd name="T33" fmla="*/ 11 h 24"/>
                <a:gd name="T34" fmla="*/ 5 w 14"/>
                <a:gd name="T35" fmla="*/ 9 h 24"/>
                <a:gd name="T36" fmla="*/ 5 w 14"/>
                <a:gd name="T37" fmla="*/ 11 h 24"/>
                <a:gd name="T38" fmla="*/ 9 w 14"/>
                <a:gd name="T39" fmla="*/ 9 h 24"/>
                <a:gd name="T40" fmla="*/ 7 w 14"/>
                <a:gd name="T41" fmla="*/ 12 h 24"/>
                <a:gd name="T42" fmla="*/ 4 w 14"/>
                <a:gd name="T43" fmla="*/ 13 h 24"/>
                <a:gd name="T44" fmla="*/ 5 w 14"/>
                <a:gd name="T45" fmla="*/ 14 h 24"/>
                <a:gd name="T46" fmla="*/ 9 w 14"/>
                <a:gd name="T47" fmla="*/ 11 h 24"/>
                <a:gd name="T48" fmla="*/ 8 w 14"/>
                <a:gd name="T49" fmla="*/ 15 h 24"/>
                <a:gd name="T50" fmla="*/ 6 w 14"/>
                <a:gd name="T51" fmla="*/ 18 h 24"/>
                <a:gd name="T52" fmla="*/ 4 w 14"/>
                <a:gd name="T53" fmla="*/ 20 h 24"/>
                <a:gd name="T54" fmla="*/ 0 w 14"/>
                <a:gd name="T55" fmla="*/ 22 h 24"/>
                <a:gd name="T56" fmla="*/ 4 w 14"/>
                <a:gd name="T57" fmla="*/ 21 h 24"/>
                <a:gd name="T58" fmla="*/ 8 w 14"/>
                <a:gd name="T59" fmla="*/ 18 h 24"/>
                <a:gd name="T60" fmla="*/ 8 w 14"/>
                <a:gd name="T61" fmla="*/ 22 h 24"/>
                <a:gd name="T62" fmla="*/ 6 w 14"/>
                <a:gd name="T63" fmla="*/ 23 h 24"/>
                <a:gd name="T64" fmla="*/ 9 w 14"/>
                <a:gd name="T65" fmla="*/ 23 h 24"/>
                <a:gd name="T66" fmla="*/ 11 w 14"/>
                <a:gd name="T67" fmla="*/ 21 h 24"/>
                <a:gd name="T68" fmla="*/ 9 w 14"/>
                <a:gd name="T69" fmla="*/ 18 h 24"/>
                <a:gd name="T70" fmla="*/ 11 w 14"/>
                <a:gd name="T71" fmla="*/ 17 h 24"/>
                <a:gd name="T72" fmla="*/ 9 w 14"/>
                <a:gd name="T73" fmla="*/ 14 h 24"/>
                <a:gd name="T74" fmla="*/ 14 w 14"/>
                <a:gd name="T75" fmla="*/ 9 h 24"/>
                <a:gd name="T76" fmla="*/ 11 w 14"/>
                <a:gd name="T77" fmla="*/ 9 h 24"/>
                <a:gd name="T78" fmla="*/ 12 w 14"/>
                <a:gd name="T79" fmla="*/ 6 h 24"/>
                <a:gd name="T80" fmla="*/ 5 w 14"/>
                <a:gd name="T81" fmla="*/ 6 h 24"/>
                <a:gd name="T82" fmla="*/ 7 w 14"/>
                <a:gd name="T83" fmla="*/ 8 h 24"/>
                <a:gd name="T84" fmla="*/ 7 w 14"/>
                <a:gd name="T8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" h="24"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3" y="4"/>
                    <a:pt x="13" y="3"/>
                  </a:cubicBezTo>
                  <a:cubicBezTo>
                    <a:pt x="13" y="3"/>
                    <a:pt x="13" y="3"/>
                    <a:pt x="14" y="3"/>
                  </a:cubicBezTo>
                  <a:cubicBezTo>
                    <a:pt x="14" y="3"/>
                    <a:pt x="14" y="2"/>
                    <a:pt x="14" y="2"/>
                  </a:cubicBezTo>
                  <a:cubicBezTo>
                    <a:pt x="14" y="2"/>
                    <a:pt x="14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4"/>
                    <a:pt x="11" y="4"/>
                  </a:cubicBezTo>
                  <a:cubicBezTo>
                    <a:pt x="11" y="5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9" y="5"/>
                    <a:pt x="9" y="5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9"/>
                    <a:pt x="9" y="9"/>
                    <a:pt x="8" y="9"/>
                  </a:cubicBezTo>
                  <a:cubicBezTo>
                    <a:pt x="8" y="8"/>
                    <a:pt x="7" y="7"/>
                    <a:pt x="8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9" y="6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3"/>
                  </a:cubicBezTo>
                  <a:cubicBezTo>
                    <a:pt x="9" y="3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0" y="1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4" y="12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6" y="8"/>
                    <a:pt x="6" y="9"/>
                    <a:pt x="6" y="9"/>
                  </a:cubicBezTo>
                  <a:cubicBezTo>
                    <a:pt x="6" y="10"/>
                    <a:pt x="5" y="10"/>
                    <a:pt x="5" y="11"/>
                  </a:cubicBezTo>
                  <a:cubicBezTo>
                    <a:pt x="5" y="11"/>
                    <a:pt x="6" y="10"/>
                    <a:pt x="6" y="10"/>
                  </a:cubicBezTo>
                  <a:cubicBezTo>
                    <a:pt x="6" y="10"/>
                    <a:pt x="6" y="9"/>
                    <a:pt x="7" y="9"/>
                  </a:cubicBezTo>
                  <a:cubicBezTo>
                    <a:pt x="7" y="10"/>
                    <a:pt x="8" y="10"/>
                    <a:pt x="9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1"/>
                    <a:pt x="7" y="11"/>
                    <a:pt x="7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6" y="12"/>
                    <a:pt x="5" y="13"/>
                    <a:pt x="5" y="13"/>
                  </a:cubicBezTo>
                  <a:cubicBezTo>
                    <a:pt x="5" y="13"/>
                    <a:pt x="5" y="13"/>
                    <a:pt x="4" y="13"/>
                  </a:cubicBezTo>
                  <a:cubicBezTo>
                    <a:pt x="4" y="13"/>
                    <a:pt x="3" y="14"/>
                    <a:pt x="3" y="14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5" y="15"/>
                    <a:pt x="5" y="14"/>
                    <a:pt x="5" y="14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7" y="13"/>
                    <a:pt x="7" y="13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9" y="13"/>
                    <a:pt x="9" y="14"/>
                    <a:pt x="7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7" y="17"/>
                    <a:pt x="7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5" y="18"/>
                    <a:pt x="5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21"/>
                    <a:pt x="0" y="21"/>
                    <a:pt x="0" y="22"/>
                  </a:cubicBezTo>
                  <a:cubicBezTo>
                    <a:pt x="1" y="23"/>
                    <a:pt x="2" y="22"/>
                    <a:pt x="3" y="23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4" y="22"/>
                    <a:pt x="4" y="22"/>
                    <a:pt x="4" y="21"/>
                  </a:cubicBezTo>
                  <a:cubicBezTo>
                    <a:pt x="5" y="21"/>
                    <a:pt x="6" y="20"/>
                    <a:pt x="6" y="20"/>
                  </a:cubicBezTo>
                  <a:cubicBezTo>
                    <a:pt x="6" y="19"/>
                    <a:pt x="7" y="19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8" y="19"/>
                    <a:pt x="8" y="20"/>
                  </a:cubicBezTo>
                  <a:cubicBezTo>
                    <a:pt x="8" y="21"/>
                    <a:pt x="9" y="21"/>
                    <a:pt x="9" y="21"/>
                  </a:cubicBezTo>
                  <a:cubicBezTo>
                    <a:pt x="9" y="22"/>
                    <a:pt x="8" y="21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4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2" y="22"/>
                    <a:pt x="11" y="22"/>
                    <a:pt x="11" y="21"/>
                  </a:cubicBezTo>
                  <a:cubicBezTo>
                    <a:pt x="10" y="21"/>
                    <a:pt x="10" y="20"/>
                    <a:pt x="10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9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7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1" y="15"/>
                    <a:pt x="11" y="15"/>
                  </a:cubicBezTo>
                  <a:cubicBezTo>
                    <a:pt x="11" y="14"/>
                    <a:pt x="10" y="14"/>
                    <a:pt x="9" y="14"/>
                  </a:cubicBezTo>
                  <a:cubicBezTo>
                    <a:pt x="10" y="13"/>
                    <a:pt x="10" y="12"/>
                    <a:pt x="11" y="12"/>
                  </a:cubicBezTo>
                  <a:cubicBezTo>
                    <a:pt x="11" y="12"/>
                    <a:pt x="12" y="12"/>
                    <a:pt x="12" y="11"/>
                  </a:cubicBezTo>
                  <a:cubicBezTo>
                    <a:pt x="13" y="11"/>
                    <a:pt x="13" y="9"/>
                    <a:pt x="14" y="9"/>
                  </a:cubicBezTo>
                  <a:cubicBezTo>
                    <a:pt x="13" y="9"/>
                    <a:pt x="14" y="9"/>
                    <a:pt x="14" y="8"/>
                  </a:cubicBezTo>
                  <a:cubicBezTo>
                    <a:pt x="14" y="8"/>
                    <a:pt x="13" y="8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1" y="7"/>
                    <a:pt x="12" y="6"/>
                  </a:cubicBezTo>
                  <a:close/>
                  <a:moveTo>
                    <a:pt x="5" y="8"/>
                  </a:moveTo>
                  <a:cubicBezTo>
                    <a:pt x="4" y="7"/>
                    <a:pt x="4" y="7"/>
                    <a:pt x="4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7"/>
                    <a:pt x="5" y="7"/>
                    <a:pt x="5" y="8"/>
                  </a:cubicBezTo>
                  <a:close/>
                  <a:moveTo>
                    <a:pt x="7" y="8"/>
                  </a:moveTo>
                  <a:cubicBezTo>
                    <a:pt x="6" y="8"/>
                    <a:pt x="6" y="8"/>
                    <a:pt x="5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7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26">
              <a:extLst>
                <a:ext uri="{FF2B5EF4-FFF2-40B4-BE49-F238E27FC236}">
                  <a16:creationId xmlns:a16="http://schemas.microsoft.com/office/drawing/2014/main" id="{6D137853-1FA8-424D-8959-94C8C9AC38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55750" y="4737100"/>
              <a:ext cx="20638" cy="34925"/>
            </a:xfrm>
            <a:custGeom>
              <a:avLst/>
              <a:gdLst>
                <a:gd name="T0" fmla="*/ 3 w 3"/>
                <a:gd name="T1" fmla="*/ 4 h 5"/>
                <a:gd name="T2" fmla="*/ 3 w 3"/>
                <a:gd name="T3" fmla="*/ 2 h 5"/>
                <a:gd name="T4" fmla="*/ 3 w 3"/>
                <a:gd name="T5" fmla="*/ 1 h 5"/>
                <a:gd name="T6" fmla="*/ 1 w 3"/>
                <a:gd name="T7" fmla="*/ 0 h 5"/>
                <a:gd name="T8" fmla="*/ 1 w 3"/>
                <a:gd name="T9" fmla="*/ 1 h 5"/>
                <a:gd name="T10" fmla="*/ 1 w 3"/>
                <a:gd name="T11" fmla="*/ 3 h 5"/>
                <a:gd name="T12" fmla="*/ 1 w 3"/>
                <a:gd name="T13" fmla="*/ 3 h 5"/>
                <a:gd name="T14" fmla="*/ 1 w 3"/>
                <a:gd name="T15" fmla="*/ 4 h 5"/>
                <a:gd name="T16" fmla="*/ 0 w 3"/>
                <a:gd name="T17" fmla="*/ 4 h 5"/>
                <a:gd name="T18" fmla="*/ 0 w 3"/>
                <a:gd name="T19" fmla="*/ 5 h 5"/>
                <a:gd name="T20" fmla="*/ 1 w 3"/>
                <a:gd name="T21" fmla="*/ 5 h 5"/>
                <a:gd name="T22" fmla="*/ 3 w 3"/>
                <a:gd name="T23" fmla="*/ 5 h 5"/>
                <a:gd name="T24" fmla="*/ 3 w 3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227">
              <a:extLst>
                <a:ext uri="{FF2B5EF4-FFF2-40B4-BE49-F238E27FC236}">
                  <a16:creationId xmlns:a16="http://schemas.microsoft.com/office/drawing/2014/main" id="{6BDA3077-7167-4C3A-8B44-23997D5607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8038" y="4652963"/>
              <a:ext cx="20638" cy="20638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3 w 3"/>
                <a:gd name="T5" fmla="*/ 1 h 3"/>
                <a:gd name="T6" fmla="*/ 2 w 3"/>
                <a:gd name="T7" fmla="*/ 0 h 3"/>
                <a:gd name="T8" fmla="*/ 0 w 3"/>
                <a:gd name="T9" fmla="*/ 1 h 3"/>
                <a:gd name="T10" fmla="*/ 1 w 3"/>
                <a:gd name="T11" fmla="*/ 2 h 3"/>
                <a:gd name="T12" fmla="*/ 1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28">
              <a:extLst>
                <a:ext uri="{FF2B5EF4-FFF2-40B4-BE49-F238E27FC236}">
                  <a16:creationId xmlns:a16="http://schemas.microsoft.com/office/drawing/2014/main" id="{9D545A49-8DD9-42CA-B7D4-C068DB250C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1050" y="4667250"/>
              <a:ext cx="69850" cy="41275"/>
            </a:xfrm>
            <a:custGeom>
              <a:avLst/>
              <a:gdLst>
                <a:gd name="T0" fmla="*/ 1 w 10"/>
                <a:gd name="T1" fmla="*/ 6 h 6"/>
                <a:gd name="T2" fmla="*/ 3 w 10"/>
                <a:gd name="T3" fmla="*/ 6 h 6"/>
                <a:gd name="T4" fmla="*/ 3 w 10"/>
                <a:gd name="T5" fmla="*/ 5 h 6"/>
                <a:gd name="T6" fmla="*/ 4 w 10"/>
                <a:gd name="T7" fmla="*/ 5 h 6"/>
                <a:gd name="T8" fmla="*/ 5 w 10"/>
                <a:gd name="T9" fmla="*/ 4 h 6"/>
                <a:gd name="T10" fmla="*/ 6 w 10"/>
                <a:gd name="T11" fmla="*/ 3 h 6"/>
                <a:gd name="T12" fmla="*/ 7 w 10"/>
                <a:gd name="T13" fmla="*/ 2 h 6"/>
                <a:gd name="T14" fmla="*/ 10 w 10"/>
                <a:gd name="T15" fmla="*/ 0 h 6"/>
                <a:gd name="T16" fmla="*/ 9 w 10"/>
                <a:gd name="T17" fmla="*/ 0 h 6"/>
                <a:gd name="T18" fmla="*/ 9 w 10"/>
                <a:gd name="T19" fmla="*/ 0 h 6"/>
                <a:gd name="T20" fmla="*/ 7 w 10"/>
                <a:gd name="T21" fmla="*/ 1 h 6"/>
                <a:gd name="T22" fmla="*/ 6 w 10"/>
                <a:gd name="T23" fmla="*/ 2 h 6"/>
                <a:gd name="T24" fmla="*/ 5 w 10"/>
                <a:gd name="T25" fmla="*/ 2 h 6"/>
                <a:gd name="T26" fmla="*/ 5 w 10"/>
                <a:gd name="T27" fmla="*/ 2 h 6"/>
                <a:gd name="T28" fmla="*/ 3 w 10"/>
                <a:gd name="T29" fmla="*/ 3 h 6"/>
                <a:gd name="T30" fmla="*/ 2 w 10"/>
                <a:gd name="T31" fmla="*/ 4 h 6"/>
                <a:gd name="T32" fmla="*/ 0 w 10"/>
                <a:gd name="T33" fmla="*/ 5 h 6"/>
                <a:gd name="T34" fmla="*/ 0 w 10"/>
                <a:gd name="T35" fmla="*/ 6 h 6"/>
                <a:gd name="T36" fmla="*/ 1 w 10"/>
                <a:gd name="T3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6">
                  <a:moveTo>
                    <a:pt x="1" y="6"/>
                  </a:moveTo>
                  <a:cubicBezTo>
                    <a:pt x="1" y="6"/>
                    <a:pt x="2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9" y="2"/>
                    <a:pt x="10" y="1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29">
              <a:extLst>
                <a:ext uri="{FF2B5EF4-FFF2-40B4-BE49-F238E27FC236}">
                  <a16:creationId xmlns:a16="http://schemas.microsoft.com/office/drawing/2014/main" id="{18D4B41F-90B9-4098-88AE-738CA8F804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8038" y="4694238"/>
              <a:ext cx="42863" cy="42863"/>
            </a:xfrm>
            <a:custGeom>
              <a:avLst/>
              <a:gdLst>
                <a:gd name="T0" fmla="*/ 5 w 6"/>
                <a:gd name="T1" fmla="*/ 3 h 6"/>
                <a:gd name="T2" fmla="*/ 4 w 6"/>
                <a:gd name="T3" fmla="*/ 3 h 6"/>
                <a:gd name="T4" fmla="*/ 5 w 6"/>
                <a:gd name="T5" fmla="*/ 3 h 6"/>
                <a:gd name="T6" fmla="*/ 5 w 6"/>
                <a:gd name="T7" fmla="*/ 2 h 6"/>
                <a:gd name="T8" fmla="*/ 6 w 6"/>
                <a:gd name="T9" fmla="*/ 1 h 6"/>
                <a:gd name="T10" fmla="*/ 4 w 6"/>
                <a:gd name="T11" fmla="*/ 0 h 6"/>
                <a:gd name="T12" fmla="*/ 3 w 6"/>
                <a:gd name="T13" fmla="*/ 1 h 6"/>
                <a:gd name="T14" fmla="*/ 1 w 6"/>
                <a:gd name="T15" fmla="*/ 2 h 6"/>
                <a:gd name="T16" fmla="*/ 0 w 6"/>
                <a:gd name="T17" fmla="*/ 3 h 6"/>
                <a:gd name="T18" fmla="*/ 1 w 6"/>
                <a:gd name="T19" fmla="*/ 3 h 6"/>
                <a:gd name="T20" fmla="*/ 2 w 6"/>
                <a:gd name="T21" fmla="*/ 2 h 6"/>
                <a:gd name="T22" fmla="*/ 3 w 6"/>
                <a:gd name="T23" fmla="*/ 2 h 6"/>
                <a:gd name="T24" fmla="*/ 3 w 6"/>
                <a:gd name="T25" fmla="*/ 2 h 6"/>
                <a:gd name="T26" fmla="*/ 3 w 6"/>
                <a:gd name="T27" fmla="*/ 3 h 6"/>
                <a:gd name="T28" fmla="*/ 3 w 6"/>
                <a:gd name="T29" fmla="*/ 3 h 6"/>
                <a:gd name="T30" fmla="*/ 2 w 6"/>
                <a:gd name="T31" fmla="*/ 3 h 6"/>
                <a:gd name="T32" fmla="*/ 2 w 6"/>
                <a:gd name="T33" fmla="*/ 4 h 6"/>
                <a:gd name="T34" fmla="*/ 2 w 6"/>
                <a:gd name="T35" fmla="*/ 5 h 6"/>
                <a:gd name="T36" fmla="*/ 3 w 6"/>
                <a:gd name="T37" fmla="*/ 5 h 6"/>
                <a:gd name="T38" fmla="*/ 4 w 6"/>
                <a:gd name="T39" fmla="*/ 5 h 6"/>
                <a:gd name="T40" fmla="*/ 5 w 6"/>
                <a:gd name="T4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" h="6">
                  <a:moveTo>
                    <a:pt x="5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2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5"/>
                    <a:pt x="2" y="5"/>
                  </a:cubicBezTo>
                  <a:cubicBezTo>
                    <a:pt x="2" y="6"/>
                    <a:pt x="3" y="5"/>
                    <a:pt x="3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5" y="4"/>
                    <a:pt x="5" y="4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30">
              <a:extLst>
                <a:ext uri="{FF2B5EF4-FFF2-40B4-BE49-F238E27FC236}">
                  <a16:creationId xmlns:a16="http://schemas.microsoft.com/office/drawing/2014/main" id="{6A888BB6-13FE-4126-82E1-DAAC2E19BC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95338" y="4714875"/>
              <a:ext cx="20638" cy="22225"/>
            </a:xfrm>
            <a:custGeom>
              <a:avLst/>
              <a:gdLst>
                <a:gd name="T0" fmla="*/ 1 w 3"/>
                <a:gd name="T1" fmla="*/ 3 h 3"/>
                <a:gd name="T2" fmla="*/ 2 w 3"/>
                <a:gd name="T3" fmla="*/ 3 h 3"/>
                <a:gd name="T4" fmla="*/ 1 w 3"/>
                <a:gd name="T5" fmla="*/ 0 h 3"/>
                <a:gd name="T6" fmla="*/ 0 w 3"/>
                <a:gd name="T7" fmla="*/ 1 h 3"/>
                <a:gd name="T8" fmla="*/ 0 w 3"/>
                <a:gd name="T9" fmla="*/ 2 h 3"/>
                <a:gd name="T10" fmla="*/ 1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31">
              <a:extLst>
                <a:ext uri="{FF2B5EF4-FFF2-40B4-BE49-F238E27FC236}">
                  <a16:creationId xmlns:a16="http://schemas.microsoft.com/office/drawing/2014/main" id="{01108AC3-0742-4B75-BBB1-542592411FC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74700" y="4737100"/>
              <a:ext cx="53975" cy="55563"/>
            </a:xfrm>
            <a:custGeom>
              <a:avLst/>
              <a:gdLst>
                <a:gd name="T0" fmla="*/ 7 w 8"/>
                <a:gd name="T1" fmla="*/ 1 h 8"/>
                <a:gd name="T2" fmla="*/ 7 w 8"/>
                <a:gd name="T3" fmla="*/ 0 h 8"/>
                <a:gd name="T4" fmla="*/ 6 w 8"/>
                <a:gd name="T5" fmla="*/ 1 h 8"/>
                <a:gd name="T6" fmla="*/ 6 w 8"/>
                <a:gd name="T7" fmla="*/ 2 h 8"/>
                <a:gd name="T8" fmla="*/ 4 w 8"/>
                <a:gd name="T9" fmla="*/ 3 h 8"/>
                <a:gd name="T10" fmla="*/ 3 w 8"/>
                <a:gd name="T11" fmla="*/ 3 h 8"/>
                <a:gd name="T12" fmla="*/ 3 w 8"/>
                <a:gd name="T13" fmla="*/ 4 h 8"/>
                <a:gd name="T14" fmla="*/ 2 w 8"/>
                <a:gd name="T15" fmla="*/ 4 h 8"/>
                <a:gd name="T16" fmla="*/ 1 w 8"/>
                <a:gd name="T17" fmla="*/ 4 h 8"/>
                <a:gd name="T18" fmla="*/ 1 w 8"/>
                <a:gd name="T19" fmla="*/ 4 h 8"/>
                <a:gd name="T20" fmla="*/ 0 w 8"/>
                <a:gd name="T21" fmla="*/ 5 h 8"/>
                <a:gd name="T22" fmla="*/ 0 w 8"/>
                <a:gd name="T23" fmla="*/ 5 h 8"/>
                <a:gd name="T24" fmla="*/ 0 w 8"/>
                <a:gd name="T25" fmla="*/ 7 h 8"/>
                <a:gd name="T26" fmla="*/ 1 w 8"/>
                <a:gd name="T27" fmla="*/ 8 h 8"/>
                <a:gd name="T28" fmla="*/ 2 w 8"/>
                <a:gd name="T29" fmla="*/ 7 h 8"/>
                <a:gd name="T30" fmla="*/ 3 w 8"/>
                <a:gd name="T31" fmla="*/ 6 h 8"/>
                <a:gd name="T32" fmla="*/ 4 w 8"/>
                <a:gd name="T33" fmla="*/ 5 h 8"/>
                <a:gd name="T34" fmla="*/ 4 w 8"/>
                <a:gd name="T35" fmla="*/ 4 h 8"/>
                <a:gd name="T36" fmla="*/ 5 w 8"/>
                <a:gd name="T37" fmla="*/ 5 h 8"/>
                <a:gd name="T38" fmla="*/ 6 w 8"/>
                <a:gd name="T39" fmla="*/ 6 h 8"/>
                <a:gd name="T40" fmla="*/ 7 w 8"/>
                <a:gd name="T41" fmla="*/ 7 h 8"/>
                <a:gd name="T42" fmla="*/ 8 w 8"/>
                <a:gd name="T43" fmla="*/ 6 h 8"/>
                <a:gd name="T44" fmla="*/ 7 w 8"/>
                <a:gd name="T45" fmla="*/ 4 h 8"/>
                <a:gd name="T46" fmla="*/ 7 w 8"/>
                <a:gd name="T47" fmla="*/ 1 h 8"/>
                <a:gd name="T48" fmla="*/ 6 w 8"/>
                <a:gd name="T49" fmla="*/ 5 h 8"/>
                <a:gd name="T50" fmla="*/ 5 w 8"/>
                <a:gd name="T51" fmla="*/ 4 h 8"/>
                <a:gd name="T52" fmla="*/ 5 w 8"/>
                <a:gd name="T53" fmla="*/ 4 h 8"/>
                <a:gd name="T54" fmla="*/ 6 w 8"/>
                <a:gd name="T55" fmla="*/ 3 h 8"/>
                <a:gd name="T56" fmla="*/ 6 w 8"/>
                <a:gd name="T57" fmla="*/ 4 h 8"/>
                <a:gd name="T58" fmla="*/ 6 w 8"/>
                <a:gd name="T5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" h="8">
                  <a:moveTo>
                    <a:pt x="7" y="1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5" y="2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3" y="5"/>
                    <a:pt x="4" y="5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7"/>
                    <a:pt x="7" y="7"/>
                  </a:cubicBezTo>
                  <a:cubicBezTo>
                    <a:pt x="7" y="7"/>
                    <a:pt x="7" y="6"/>
                    <a:pt x="8" y="6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7" y="3"/>
                    <a:pt x="8" y="1"/>
                    <a:pt x="7" y="1"/>
                  </a:cubicBezTo>
                  <a:close/>
                  <a:moveTo>
                    <a:pt x="6" y="5"/>
                  </a:moveTo>
                  <a:cubicBezTo>
                    <a:pt x="6" y="5"/>
                    <a:pt x="6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6" y="3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4"/>
                    <a:pt x="6" y="4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32">
              <a:extLst>
                <a:ext uri="{FF2B5EF4-FFF2-40B4-BE49-F238E27FC236}">
                  <a16:creationId xmlns:a16="http://schemas.microsoft.com/office/drawing/2014/main" id="{D631580E-87C7-49A4-8305-6FCA8C35F5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6613" y="4743450"/>
              <a:ext cx="14288" cy="34925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1 h 5"/>
                <a:gd name="T4" fmla="*/ 0 w 2"/>
                <a:gd name="T5" fmla="*/ 4 h 5"/>
                <a:gd name="T6" fmla="*/ 1 w 2"/>
                <a:gd name="T7" fmla="*/ 5 h 5"/>
                <a:gd name="T8" fmla="*/ 2 w 2"/>
                <a:gd name="T9" fmla="*/ 4 h 5"/>
                <a:gd name="T10" fmla="*/ 2 w 2"/>
                <a:gd name="T11" fmla="*/ 1 h 5"/>
                <a:gd name="T12" fmla="*/ 0 w 2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33">
              <a:extLst>
                <a:ext uri="{FF2B5EF4-FFF2-40B4-BE49-F238E27FC236}">
                  <a16:creationId xmlns:a16="http://schemas.microsoft.com/office/drawing/2014/main" id="{09C0B5B7-4EA4-479B-9079-10B27BFF697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686300" y="3575050"/>
              <a:ext cx="2784475" cy="1266825"/>
            </a:xfrm>
            <a:custGeom>
              <a:avLst/>
              <a:gdLst>
                <a:gd name="T0" fmla="*/ 384 w 403"/>
                <a:gd name="T1" fmla="*/ 114 h 181"/>
                <a:gd name="T2" fmla="*/ 315 w 403"/>
                <a:gd name="T3" fmla="*/ 64 h 181"/>
                <a:gd name="T4" fmla="*/ 233 w 403"/>
                <a:gd name="T5" fmla="*/ 25 h 181"/>
                <a:gd name="T6" fmla="*/ 225 w 403"/>
                <a:gd name="T7" fmla="*/ 16 h 181"/>
                <a:gd name="T8" fmla="*/ 201 w 403"/>
                <a:gd name="T9" fmla="*/ 0 h 181"/>
                <a:gd name="T10" fmla="*/ 167 w 403"/>
                <a:gd name="T11" fmla="*/ 17 h 181"/>
                <a:gd name="T12" fmla="*/ 176 w 403"/>
                <a:gd name="T13" fmla="*/ 25 h 181"/>
                <a:gd name="T14" fmla="*/ 62 w 403"/>
                <a:gd name="T15" fmla="*/ 87 h 181"/>
                <a:gd name="T16" fmla="*/ 19 w 403"/>
                <a:gd name="T17" fmla="*/ 115 h 181"/>
                <a:gd name="T18" fmla="*/ 18 w 403"/>
                <a:gd name="T19" fmla="*/ 181 h 181"/>
                <a:gd name="T20" fmla="*/ 225 w 403"/>
                <a:gd name="T21" fmla="*/ 181 h 181"/>
                <a:gd name="T22" fmla="*/ 220 w 403"/>
                <a:gd name="T23" fmla="*/ 5 h 181"/>
                <a:gd name="T24" fmla="*/ 182 w 403"/>
                <a:gd name="T25" fmla="*/ 5 h 181"/>
                <a:gd name="T26" fmla="*/ 182 w 403"/>
                <a:gd name="T27" fmla="*/ 5 h 181"/>
                <a:gd name="T28" fmla="*/ 219 w 403"/>
                <a:gd name="T29" fmla="*/ 18 h 181"/>
                <a:gd name="T30" fmla="*/ 168 w 403"/>
                <a:gd name="T31" fmla="*/ 19 h 181"/>
                <a:gd name="T32" fmla="*/ 187 w 403"/>
                <a:gd name="T33" fmla="*/ 33 h 181"/>
                <a:gd name="T34" fmla="*/ 178 w 403"/>
                <a:gd name="T35" fmla="*/ 25 h 181"/>
                <a:gd name="T36" fmla="*/ 189 w 403"/>
                <a:gd name="T37" fmla="*/ 44 h 181"/>
                <a:gd name="T38" fmla="*/ 197 w 403"/>
                <a:gd name="T39" fmla="*/ 92 h 181"/>
                <a:gd name="T40" fmla="*/ 206 w 403"/>
                <a:gd name="T41" fmla="*/ 75 h 181"/>
                <a:gd name="T42" fmla="*/ 197 w 403"/>
                <a:gd name="T43" fmla="*/ 101 h 181"/>
                <a:gd name="T44" fmla="*/ 197 w 403"/>
                <a:gd name="T45" fmla="*/ 62 h 181"/>
                <a:gd name="T46" fmla="*/ 206 w 403"/>
                <a:gd name="T47" fmla="*/ 114 h 181"/>
                <a:gd name="T48" fmla="*/ 197 w 403"/>
                <a:gd name="T49" fmla="*/ 53 h 181"/>
                <a:gd name="T50" fmla="*/ 206 w 403"/>
                <a:gd name="T51" fmla="*/ 123 h 181"/>
                <a:gd name="T52" fmla="*/ 197 w 403"/>
                <a:gd name="T53" fmla="*/ 49 h 181"/>
                <a:gd name="T54" fmla="*/ 195 w 403"/>
                <a:gd name="T55" fmla="*/ 52 h 181"/>
                <a:gd name="T56" fmla="*/ 195 w 403"/>
                <a:gd name="T57" fmla="*/ 61 h 181"/>
                <a:gd name="T58" fmla="*/ 195 w 403"/>
                <a:gd name="T59" fmla="*/ 83 h 181"/>
                <a:gd name="T60" fmla="*/ 195 w 403"/>
                <a:gd name="T61" fmla="*/ 102 h 181"/>
                <a:gd name="T62" fmla="*/ 195 w 403"/>
                <a:gd name="T63" fmla="*/ 115 h 181"/>
                <a:gd name="T64" fmla="*/ 189 w 403"/>
                <a:gd name="T65" fmla="*/ 140 h 181"/>
                <a:gd name="T66" fmla="*/ 197 w 403"/>
                <a:gd name="T67" fmla="*/ 140 h 181"/>
                <a:gd name="T68" fmla="*/ 208 w 403"/>
                <a:gd name="T69" fmla="*/ 140 h 181"/>
                <a:gd name="T70" fmla="*/ 214 w 403"/>
                <a:gd name="T71" fmla="*/ 33 h 181"/>
                <a:gd name="T72" fmla="*/ 189 w 403"/>
                <a:gd name="T73" fmla="*/ 145 h 181"/>
                <a:gd name="T74" fmla="*/ 216 w 403"/>
                <a:gd name="T75" fmla="*/ 179 h 181"/>
                <a:gd name="T76" fmla="*/ 227 w 403"/>
                <a:gd name="T77" fmla="*/ 179 h 181"/>
                <a:gd name="T78" fmla="*/ 382 w 403"/>
                <a:gd name="T79" fmla="*/ 115 h 181"/>
                <a:gd name="T80" fmla="*/ 227 w 403"/>
                <a:gd name="T81" fmla="*/ 72 h 181"/>
                <a:gd name="T82" fmla="*/ 384 w 403"/>
                <a:gd name="T83" fmla="*/ 113 h 181"/>
                <a:gd name="T84" fmla="*/ 341 w 403"/>
                <a:gd name="T85" fmla="*/ 89 h 181"/>
                <a:gd name="T86" fmla="*/ 315 w 403"/>
                <a:gd name="T87" fmla="*/ 70 h 181"/>
                <a:gd name="T88" fmla="*/ 310 w 403"/>
                <a:gd name="T89" fmla="*/ 67 h 181"/>
                <a:gd name="T90" fmla="*/ 93 w 403"/>
                <a:gd name="T91" fmla="*/ 67 h 181"/>
                <a:gd name="T92" fmla="*/ 65 w 403"/>
                <a:gd name="T93" fmla="*/ 90 h 181"/>
                <a:gd name="T94" fmla="*/ 8 w 403"/>
                <a:gd name="T95" fmla="*/ 107 h 181"/>
                <a:gd name="T96" fmla="*/ 176 w 403"/>
                <a:gd name="T97" fmla="*/ 113 h 181"/>
                <a:gd name="T98" fmla="*/ 21 w 403"/>
                <a:gd name="T99" fmla="*/ 117 h 181"/>
                <a:gd name="T100" fmla="*/ 176 w 403"/>
                <a:gd name="T101" fmla="*/ 179 h 181"/>
                <a:gd name="T102" fmla="*/ 214 w 403"/>
                <a:gd name="T103" fmla="*/ 14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181">
                  <a:moveTo>
                    <a:pt x="384" y="179"/>
                  </a:moveTo>
                  <a:cubicBezTo>
                    <a:pt x="384" y="179"/>
                    <a:pt x="384" y="179"/>
                    <a:pt x="384" y="179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4"/>
                  </a:cubicBezTo>
                  <a:cubicBezTo>
                    <a:pt x="403" y="105"/>
                    <a:pt x="403" y="105"/>
                    <a:pt x="403" y="105"/>
                  </a:cubicBezTo>
                  <a:cubicBezTo>
                    <a:pt x="403" y="104"/>
                    <a:pt x="403" y="104"/>
                    <a:pt x="403" y="104"/>
                  </a:cubicBezTo>
                  <a:cubicBezTo>
                    <a:pt x="403" y="103"/>
                    <a:pt x="403" y="103"/>
                    <a:pt x="403" y="103"/>
                  </a:cubicBezTo>
                  <a:cubicBezTo>
                    <a:pt x="341" y="87"/>
                    <a:pt x="341" y="87"/>
                    <a:pt x="341" y="87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5" y="63"/>
                    <a:pt x="315" y="63"/>
                    <a:pt x="314" y="63"/>
                  </a:cubicBezTo>
                  <a:cubicBezTo>
                    <a:pt x="310" y="65"/>
                    <a:pt x="310" y="65"/>
                    <a:pt x="310" y="65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25"/>
                    <a:pt x="227" y="25"/>
                    <a:pt x="227" y="2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25"/>
                    <a:pt x="234" y="25"/>
                    <a:pt x="234" y="24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237" y="17"/>
                    <a:pt x="237" y="17"/>
                    <a:pt x="237" y="16"/>
                  </a:cubicBezTo>
                  <a:cubicBezTo>
                    <a:pt x="237" y="16"/>
                    <a:pt x="237" y="16"/>
                    <a:pt x="236" y="16"/>
                  </a:cubicBezTo>
                  <a:cubicBezTo>
                    <a:pt x="225" y="16"/>
                    <a:pt x="225" y="16"/>
                    <a:pt x="225" y="16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4"/>
                    <a:pt x="222" y="3"/>
                    <a:pt x="221" y="3"/>
                  </a:cubicBezTo>
                  <a:cubicBezTo>
                    <a:pt x="206" y="3"/>
                    <a:pt x="206" y="3"/>
                    <a:pt x="206" y="3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2" y="0"/>
                    <a:pt x="202" y="0"/>
                    <a:pt x="201" y="0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0" y="4"/>
                    <a:pt x="180" y="4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67" y="17"/>
                    <a:pt x="167" y="17"/>
                    <a:pt x="167" y="17"/>
                  </a:cubicBezTo>
                  <a:cubicBezTo>
                    <a:pt x="166" y="17"/>
                    <a:pt x="166" y="17"/>
                    <a:pt x="166" y="17"/>
                  </a:cubicBezTo>
                  <a:cubicBezTo>
                    <a:pt x="165" y="17"/>
                    <a:pt x="165" y="18"/>
                    <a:pt x="166" y="18"/>
                  </a:cubicBezTo>
                  <a:cubicBezTo>
                    <a:pt x="169" y="25"/>
                    <a:pt x="169" y="25"/>
                    <a:pt x="169" y="25"/>
                  </a:cubicBezTo>
                  <a:cubicBezTo>
                    <a:pt x="169" y="25"/>
                    <a:pt x="170" y="25"/>
                    <a:pt x="170" y="25"/>
                  </a:cubicBezTo>
                  <a:cubicBezTo>
                    <a:pt x="176" y="25"/>
                    <a:pt x="176" y="25"/>
                    <a:pt x="176" y="25"/>
                  </a:cubicBezTo>
                  <a:cubicBezTo>
                    <a:pt x="176" y="65"/>
                    <a:pt x="176" y="65"/>
                    <a:pt x="176" y="65"/>
                  </a:cubicBezTo>
                  <a:cubicBezTo>
                    <a:pt x="93" y="65"/>
                    <a:pt x="93" y="65"/>
                    <a:pt x="93" y="65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8" y="63"/>
                    <a:pt x="88" y="63"/>
                    <a:pt x="88" y="64"/>
                  </a:cubicBezTo>
                  <a:cubicBezTo>
                    <a:pt x="62" y="87"/>
                    <a:pt x="62" y="87"/>
                    <a:pt x="62" y="8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4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79"/>
                    <a:pt x="19" y="179"/>
                    <a:pt x="19" y="179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8" y="179"/>
                    <a:pt x="17" y="179"/>
                    <a:pt x="17" y="180"/>
                  </a:cubicBezTo>
                  <a:cubicBezTo>
                    <a:pt x="17" y="181"/>
                    <a:pt x="18" y="181"/>
                    <a:pt x="18" y="181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215" y="181"/>
                    <a:pt x="215" y="181"/>
                    <a:pt x="21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384" y="181"/>
                    <a:pt x="384" y="181"/>
                    <a:pt x="384" y="181"/>
                  </a:cubicBezTo>
                  <a:cubicBezTo>
                    <a:pt x="384" y="181"/>
                    <a:pt x="385" y="181"/>
                    <a:pt x="385" y="180"/>
                  </a:cubicBezTo>
                  <a:cubicBezTo>
                    <a:pt x="385" y="179"/>
                    <a:pt x="384" y="179"/>
                    <a:pt x="384" y="179"/>
                  </a:cubicBezTo>
                  <a:close/>
                  <a:moveTo>
                    <a:pt x="220" y="5"/>
                  </a:moveTo>
                  <a:cubicBezTo>
                    <a:pt x="223" y="16"/>
                    <a:pt x="223" y="16"/>
                    <a:pt x="223" y="16"/>
                  </a:cubicBezTo>
                  <a:cubicBezTo>
                    <a:pt x="220" y="16"/>
                    <a:pt x="220" y="16"/>
                    <a:pt x="220" y="16"/>
                  </a:cubicBezTo>
                  <a:cubicBezTo>
                    <a:pt x="208" y="5"/>
                    <a:pt x="208" y="5"/>
                    <a:pt x="208" y="5"/>
                  </a:cubicBezTo>
                  <a:lnTo>
                    <a:pt x="220" y="5"/>
                  </a:lnTo>
                  <a:close/>
                  <a:moveTo>
                    <a:pt x="182" y="5"/>
                  </a:moveTo>
                  <a:cubicBezTo>
                    <a:pt x="196" y="5"/>
                    <a:pt x="196" y="5"/>
                    <a:pt x="196" y="5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0" y="16"/>
                    <a:pt x="180" y="16"/>
                    <a:pt x="180" y="16"/>
                  </a:cubicBezTo>
                  <a:lnTo>
                    <a:pt x="182" y="5"/>
                  </a:lnTo>
                  <a:close/>
                  <a:moveTo>
                    <a:pt x="168" y="19"/>
                  </a:moveTo>
                  <a:cubicBezTo>
                    <a:pt x="185" y="19"/>
                    <a:pt x="185" y="19"/>
                    <a:pt x="185" y="19"/>
                  </a:cubicBezTo>
                  <a:cubicBezTo>
                    <a:pt x="185" y="19"/>
                    <a:pt x="185" y="19"/>
                    <a:pt x="185" y="18"/>
                  </a:cubicBezTo>
                  <a:cubicBezTo>
                    <a:pt x="202" y="2"/>
                    <a:pt x="202" y="2"/>
                    <a:pt x="202" y="2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35" y="18"/>
                    <a:pt x="235" y="18"/>
                    <a:pt x="235" y="18"/>
                  </a:cubicBezTo>
                  <a:cubicBezTo>
                    <a:pt x="232" y="23"/>
                    <a:pt x="232" y="23"/>
                    <a:pt x="232" y="23"/>
                  </a:cubicBezTo>
                  <a:cubicBezTo>
                    <a:pt x="170" y="23"/>
                    <a:pt x="170" y="23"/>
                    <a:pt x="170" y="23"/>
                  </a:cubicBezTo>
                  <a:lnTo>
                    <a:pt x="168" y="19"/>
                  </a:lnTo>
                  <a:close/>
                  <a:moveTo>
                    <a:pt x="179" y="179"/>
                  </a:moveTo>
                  <a:cubicBezTo>
                    <a:pt x="179" y="179"/>
                    <a:pt x="179" y="179"/>
                    <a:pt x="178" y="179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178" y="33"/>
                    <a:pt x="178" y="33"/>
                    <a:pt x="178" y="33"/>
                  </a:cubicBezTo>
                  <a:cubicBezTo>
                    <a:pt x="187" y="33"/>
                    <a:pt x="187" y="33"/>
                    <a:pt x="187" y="33"/>
                  </a:cubicBezTo>
                  <a:cubicBezTo>
                    <a:pt x="187" y="179"/>
                    <a:pt x="187" y="179"/>
                    <a:pt x="187" y="179"/>
                  </a:cubicBezTo>
                  <a:lnTo>
                    <a:pt x="179" y="179"/>
                  </a:lnTo>
                  <a:close/>
                  <a:moveTo>
                    <a:pt x="225" y="31"/>
                  </a:moveTo>
                  <a:cubicBezTo>
                    <a:pt x="178" y="31"/>
                    <a:pt x="178" y="31"/>
                    <a:pt x="178" y="31"/>
                  </a:cubicBezTo>
                  <a:cubicBezTo>
                    <a:pt x="178" y="25"/>
                    <a:pt x="178" y="25"/>
                    <a:pt x="178" y="25"/>
                  </a:cubicBezTo>
                  <a:cubicBezTo>
                    <a:pt x="225" y="25"/>
                    <a:pt x="225" y="25"/>
                    <a:pt x="225" y="25"/>
                  </a:cubicBezTo>
                  <a:lnTo>
                    <a:pt x="225" y="31"/>
                  </a:lnTo>
                  <a:close/>
                  <a:moveTo>
                    <a:pt x="214" y="47"/>
                  </a:moveTo>
                  <a:cubicBezTo>
                    <a:pt x="189" y="47"/>
                    <a:pt x="189" y="47"/>
                    <a:pt x="189" y="47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214" y="44"/>
                    <a:pt x="214" y="44"/>
                    <a:pt x="214" y="44"/>
                  </a:cubicBezTo>
                  <a:lnTo>
                    <a:pt x="214" y="47"/>
                  </a:lnTo>
                  <a:close/>
                  <a:moveTo>
                    <a:pt x="206" y="84"/>
                  </a:moveTo>
                  <a:cubicBezTo>
                    <a:pt x="206" y="92"/>
                    <a:pt x="206" y="92"/>
                    <a:pt x="206" y="92"/>
                  </a:cubicBezTo>
                  <a:cubicBezTo>
                    <a:pt x="197" y="92"/>
                    <a:pt x="197" y="92"/>
                    <a:pt x="197" y="92"/>
                  </a:cubicBezTo>
                  <a:cubicBezTo>
                    <a:pt x="197" y="84"/>
                    <a:pt x="197" y="84"/>
                    <a:pt x="197" y="84"/>
                  </a:cubicBezTo>
                  <a:lnTo>
                    <a:pt x="206" y="84"/>
                  </a:lnTo>
                  <a:close/>
                  <a:moveTo>
                    <a:pt x="197" y="82"/>
                  </a:moveTo>
                  <a:cubicBezTo>
                    <a:pt x="197" y="75"/>
                    <a:pt x="197" y="75"/>
                    <a:pt x="19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82"/>
                    <a:pt x="206" y="82"/>
                    <a:pt x="206" y="82"/>
                  </a:cubicBezTo>
                  <a:lnTo>
                    <a:pt x="197" y="82"/>
                  </a:lnTo>
                  <a:close/>
                  <a:moveTo>
                    <a:pt x="206" y="94"/>
                  </a:moveTo>
                  <a:cubicBezTo>
                    <a:pt x="206" y="101"/>
                    <a:pt x="206" y="101"/>
                    <a:pt x="206" y="101"/>
                  </a:cubicBezTo>
                  <a:cubicBezTo>
                    <a:pt x="197" y="101"/>
                    <a:pt x="197" y="101"/>
                    <a:pt x="197" y="101"/>
                  </a:cubicBezTo>
                  <a:cubicBezTo>
                    <a:pt x="197" y="94"/>
                    <a:pt x="197" y="94"/>
                    <a:pt x="197" y="94"/>
                  </a:cubicBezTo>
                  <a:lnTo>
                    <a:pt x="206" y="94"/>
                  </a:lnTo>
                  <a:close/>
                  <a:moveTo>
                    <a:pt x="206" y="73"/>
                  </a:moveTo>
                  <a:cubicBezTo>
                    <a:pt x="197" y="73"/>
                    <a:pt x="197" y="73"/>
                    <a:pt x="197" y="73"/>
                  </a:cubicBezTo>
                  <a:cubicBezTo>
                    <a:pt x="197" y="62"/>
                    <a:pt x="197" y="62"/>
                    <a:pt x="197" y="62"/>
                  </a:cubicBezTo>
                  <a:cubicBezTo>
                    <a:pt x="206" y="62"/>
                    <a:pt x="206" y="62"/>
                    <a:pt x="206" y="62"/>
                  </a:cubicBezTo>
                  <a:lnTo>
                    <a:pt x="206" y="73"/>
                  </a:lnTo>
                  <a:close/>
                  <a:moveTo>
                    <a:pt x="197" y="103"/>
                  </a:moveTo>
                  <a:cubicBezTo>
                    <a:pt x="206" y="103"/>
                    <a:pt x="206" y="103"/>
                    <a:pt x="206" y="103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197" y="114"/>
                    <a:pt x="197" y="114"/>
                    <a:pt x="197" y="114"/>
                  </a:cubicBezTo>
                  <a:lnTo>
                    <a:pt x="197" y="103"/>
                  </a:lnTo>
                  <a:close/>
                  <a:moveTo>
                    <a:pt x="206" y="60"/>
                  </a:moveTo>
                  <a:cubicBezTo>
                    <a:pt x="197" y="60"/>
                    <a:pt x="197" y="60"/>
                    <a:pt x="197" y="60"/>
                  </a:cubicBezTo>
                  <a:cubicBezTo>
                    <a:pt x="197" y="53"/>
                    <a:pt x="197" y="53"/>
                    <a:pt x="197" y="53"/>
                  </a:cubicBezTo>
                  <a:cubicBezTo>
                    <a:pt x="206" y="53"/>
                    <a:pt x="206" y="53"/>
                    <a:pt x="206" y="53"/>
                  </a:cubicBezTo>
                  <a:lnTo>
                    <a:pt x="206" y="60"/>
                  </a:lnTo>
                  <a:close/>
                  <a:moveTo>
                    <a:pt x="197" y="116"/>
                  </a:moveTo>
                  <a:cubicBezTo>
                    <a:pt x="206" y="116"/>
                    <a:pt x="206" y="116"/>
                    <a:pt x="206" y="116"/>
                  </a:cubicBezTo>
                  <a:cubicBezTo>
                    <a:pt x="206" y="123"/>
                    <a:pt x="206" y="123"/>
                    <a:pt x="206" y="123"/>
                  </a:cubicBezTo>
                  <a:cubicBezTo>
                    <a:pt x="197" y="123"/>
                    <a:pt x="197" y="123"/>
                    <a:pt x="197" y="123"/>
                  </a:cubicBezTo>
                  <a:lnTo>
                    <a:pt x="197" y="116"/>
                  </a:lnTo>
                  <a:close/>
                  <a:moveTo>
                    <a:pt x="206" y="51"/>
                  </a:moveTo>
                  <a:cubicBezTo>
                    <a:pt x="197" y="51"/>
                    <a:pt x="197" y="51"/>
                    <a:pt x="197" y="51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206" y="49"/>
                    <a:pt x="206" y="49"/>
                    <a:pt x="206" y="49"/>
                  </a:cubicBezTo>
                  <a:lnTo>
                    <a:pt x="206" y="51"/>
                  </a:lnTo>
                  <a:close/>
                  <a:moveTo>
                    <a:pt x="189" y="49"/>
                  </a:moveTo>
                  <a:cubicBezTo>
                    <a:pt x="195" y="49"/>
                    <a:pt x="195" y="49"/>
                    <a:pt x="195" y="49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4"/>
                    <a:pt x="195" y="94"/>
                    <a:pt x="195" y="94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3"/>
                    <a:pt x="195" y="103"/>
                    <a:pt x="195" y="103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89" y="140"/>
                    <a:pt x="189" y="140"/>
                    <a:pt x="189" y="140"/>
                  </a:cubicBezTo>
                  <a:lnTo>
                    <a:pt x="189" y="49"/>
                  </a:lnTo>
                  <a:close/>
                  <a:moveTo>
                    <a:pt x="197" y="125"/>
                  </a:moveTo>
                  <a:cubicBezTo>
                    <a:pt x="206" y="125"/>
                    <a:pt x="206" y="125"/>
                    <a:pt x="206" y="125"/>
                  </a:cubicBezTo>
                  <a:cubicBezTo>
                    <a:pt x="206" y="140"/>
                    <a:pt x="206" y="140"/>
                    <a:pt x="206" y="140"/>
                  </a:cubicBezTo>
                  <a:cubicBezTo>
                    <a:pt x="197" y="140"/>
                    <a:pt x="197" y="140"/>
                    <a:pt x="197" y="140"/>
                  </a:cubicBezTo>
                  <a:lnTo>
                    <a:pt x="197" y="125"/>
                  </a:lnTo>
                  <a:close/>
                  <a:moveTo>
                    <a:pt x="208" y="49"/>
                  </a:moveTo>
                  <a:cubicBezTo>
                    <a:pt x="214" y="49"/>
                    <a:pt x="214" y="49"/>
                    <a:pt x="214" y="49"/>
                  </a:cubicBezTo>
                  <a:cubicBezTo>
                    <a:pt x="214" y="140"/>
                    <a:pt x="214" y="140"/>
                    <a:pt x="214" y="140"/>
                  </a:cubicBezTo>
                  <a:cubicBezTo>
                    <a:pt x="208" y="140"/>
                    <a:pt x="208" y="140"/>
                    <a:pt x="208" y="140"/>
                  </a:cubicBezTo>
                  <a:lnTo>
                    <a:pt x="208" y="49"/>
                  </a:lnTo>
                  <a:close/>
                  <a:moveTo>
                    <a:pt x="214" y="42"/>
                  </a:moveTo>
                  <a:cubicBezTo>
                    <a:pt x="189" y="42"/>
                    <a:pt x="189" y="42"/>
                    <a:pt x="189" y="4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214" y="33"/>
                    <a:pt x="214" y="33"/>
                    <a:pt x="214" y="33"/>
                  </a:cubicBezTo>
                  <a:lnTo>
                    <a:pt x="214" y="42"/>
                  </a:lnTo>
                  <a:close/>
                  <a:moveTo>
                    <a:pt x="189" y="142"/>
                  </a:moveTo>
                  <a:cubicBezTo>
                    <a:pt x="214" y="142"/>
                    <a:pt x="214" y="142"/>
                    <a:pt x="214" y="142"/>
                  </a:cubicBezTo>
                  <a:cubicBezTo>
                    <a:pt x="214" y="145"/>
                    <a:pt x="214" y="145"/>
                    <a:pt x="214" y="145"/>
                  </a:cubicBezTo>
                  <a:cubicBezTo>
                    <a:pt x="189" y="145"/>
                    <a:pt x="189" y="145"/>
                    <a:pt x="189" y="145"/>
                  </a:cubicBezTo>
                  <a:lnTo>
                    <a:pt x="189" y="142"/>
                  </a:lnTo>
                  <a:close/>
                  <a:moveTo>
                    <a:pt x="216" y="33"/>
                  </a:moveTo>
                  <a:cubicBezTo>
                    <a:pt x="225" y="33"/>
                    <a:pt x="225" y="33"/>
                    <a:pt x="225" y="33"/>
                  </a:cubicBezTo>
                  <a:cubicBezTo>
                    <a:pt x="225" y="179"/>
                    <a:pt x="225" y="179"/>
                    <a:pt x="225" y="179"/>
                  </a:cubicBezTo>
                  <a:cubicBezTo>
                    <a:pt x="216" y="179"/>
                    <a:pt x="216" y="179"/>
                    <a:pt x="216" y="179"/>
                  </a:cubicBezTo>
                  <a:lnTo>
                    <a:pt x="216" y="33"/>
                  </a:lnTo>
                  <a:close/>
                  <a:moveTo>
                    <a:pt x="227" y="119"/>
                  </a:moveTo>
                  <a:cubicBezTo>
                    <a:pt x="382" y="119"/>
                    <a:pt x="382" y="119"/>
                    <a:pt x="382" y="119"/>
                  </a:cubicBezTo>
                  <a:cubicBezTo>
                    <a:pt x="382" y="179"/>
                    <a:pt x="382" y="179"/>
                    <a:pt x="382" y="179"/>
                  </a:cubicBezTo>
                  <a:cubicBezTo>
                    <a:pt x="227" y="179"/>
                    <a:pt x="227" y="179"/>
                    <a:pt x="227" y="179"/>
                  </a:cubicBezTo>
                  <a:lnTo>
                    <a:pt x="227" y="119"/>
                  </a:lnTo>
                  <a:close/>
                  <a:moveTo>
                    <a:pt x="382" y="117"/>
                  </a:moveTo>
                  <a:cubicBezTo>
                    <a:pt x="227" y="117"/>
                    <a:pt x="227" y="117"/>
                    <a:pt x="227" y="117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382" y="115"/>
                    <a:pt x="382" y="115"/>
                    <a:pt x="382" y="115"/>
                  </a:cubicBezTo>
                  <a:lnTo>
                    <a:pt x="382" y="117"/>
                  </a:lnTo>
                  <a:close/>
                  <a:moveTo>
                    <a:pt x="384" y="113"/>
                  </a:moveTo>
                  <a:cubicBezTo>
                    <a:pt x="227" y="113"/>
                    <a:pt x="227" y="113"/>
                    <a:pt x="227" y="113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314" y="72"/>
                    <a:pt x="314" y="72"/>
                    <a:pt x="314" y="72"/>
                  </a:cubicBezTo>
                  <a:cubicBezTo>
                    <a:pt x="336" y="92"/>
                    <a:pt x="336" y="92"/>
                    <a:pt x="336" y="92"/>
                  </a:cubicBezTo>
                  <a:cubicBezTo>
                    <a:pt x="337" y="92"/>
                    <a:pt x="337" y="92"/>
                    <a:pt x="337" y="92"/>
                  </a:cubicBezTo>
                  <a:cubicBezTo>
                    <a:pt x="394" y="107"/>
                    <a:pt x="394" y="107"/>
                    <a:pt x="394" y="107"/>
                  </a:cubicBezTo>
                  <a:lnTo>
                    <a:pt x="384" y="113"/>
                  </a:lnTo>
                  <a:close/>
                  <a:moveTo>
                    <a:pt x="310" y="67"/>
                  </a:moveTo>
                  <a:cubicBezTo>
                    <a:pt x="310" y="67"/>
                    <a:pt x="310" y="67"/>
                    <a:pt x="310" y="67"/>
                  </a:cubicBezTo>
                  <a:cubicBezTo>
                    <a:pt x="314" y="66"/>
                    <a:pt x="314" y="66"/>
                    <a:pt x="314" y="66"/>
                  </a:cubicBezTo>
                  <a:cubicBezTo>
                    <a:pt x="340" y="89"/>
                    <a:pt x="340" y="89"/>
                    <a:pt x="340" y="89"/>
                  </a:cubicBezTo>
                  <a:cubicBezTo>
                    <a:pt x="340" y="89"/>
                    <a:pt x="340" y="89"/>
                    <a:pt x="341" y="89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38" y="90"/>
                    <a:pt x="338" y="90"/>
                    <a:pt x="338" y="90"/>
                  </a:cubicBezTo>
                  <a:cubicBezTo>
                    <a:pt x="315" y="70"/>
                    <a:pt x="315" y="70"/>
                    <a:pt x="315" y="70"/>
                  </a:cubicBezTo>
                  <a:cubicBezTo>
                    <a:pt x="315" y="70"/>
                    <a:pt x="315" y="70"/>
                    <a:pt x="314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67"/>
                    <a:pt x="227" y="67"/>
                    <a:pt x="227" y="67"/>
                  </a:cubicBezTo>
                  <a:lnTo>
                    <a:pt x="310" y="67"/>
                  </a:lnTo>
                  <a:close/>
                  <a:moveTo>
                    <a:pt x="62" y="89"/>
                  </a:moveTo>
                  <a:cubicBezTo>
                    <a:pt x="63" y="89"/>
                    <a:pt x="63" y="89"/>
                    <a:pt x="63" y="89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3" y="104"/>
                    <a:pt x="3" y="104"/>
                    <a:pt x="3" y="104"/>
                  </a:cubicBezTo>
                  <a:lnTo>
                    <a:pt x="62" y="89"/>
                  </a:lnTo>
                  <a:close/>
                  <a:moveTo>
                    <a:pt x="8" y="107"/>
                  </a:moveTo>
                  <a:cubicBezTo>
                    <a:pt x="66" y="92"/>
                    <a:pt x="66" y="92"/>
                    <a:pt x="66" y="92"/>
                  </a:cubicBezTo>
                  <a:cubicBezTo>
                    <a:pt x="66" y="92"/>
                    <a:pt x="66" y="92"/>
                    <a:pt x="66" y="9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9" y="113"/>
                    <a:pt x="19" y="113"/>
                    <a:pt x="19" y="113"/>
                  </a:cubicBezTo>
                  <a:lnTo>
                    <a:pt x="8" y="107"/>
                  </a:lnTo>
                  <a:close/>
                  <a:moveTo>
                    <a:pt x="176" y="115"/>
                  </a:moveTo>
                  <a:cubicBezTo>
                    <a:pt x="176" y="117"/>
                    <a:pt x="176" y="117"/>
                    <a:pt x="176" y="117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21" y="115"/>
                    <a:pt x="21" y="115"/>
                    <a:pt x="21" y="115"/>
                  </a:cubicBezTo>
                  <a:lnTo>
                    <a:pt x="176" y="115"/>
                  </a:lnTo>
                  <a:close/>
                  <a:moveTo>
                    <a:pt x="21" y="119"/>
                  </a:moveTo>
                  <a:cubicBezTo>
                    <a:pt x="176" y="119"/>
                    <a:pt x="176" y="119"/>
                    <a:pt x="176" y="119"/>
                  </a:cubicBezTo>
                  <a:cubicBezTo>
                    <a:pt x="176" y="179"/>
                    <a:pt x="176" y="179"/>
                    <a:pt x="176" y="179"/>
                  </a:cubicBezTo>
                  <a:cubicBezTo>
                    <a:pt x="21" y="179"/>
                    <a:pt x="21" y="179"/>
                    <a:pt x="21" y="179"/>
                  </a:cubicBezTo>
                  <a:lnTo>
                    <a:pt x="21" y="119"/>
                  </a:lnTo>
                  <a:close/>
                  <a:moveTo>
                    <a:pt x="189" y="179"/>
                  </a:moveTo>
                  <a:cubicBezTo>
                    <a:pt x="189" y="147"/>
                    <a:pt x="189" y="147"/>
                    <a:pt x="189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79"/>
                    <a:pt x="214" y="179"/>
                    <a:pt x="214" y="179"/>
                  </a:cubicBezTo>
                  <a:lnTo>
                    <a:pt x="189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34">
              <a:extLst>
                <a:ext uri="{FF2B5EF4-FFF2-40B4-BE49-F238E27FC236}">
                  <a16:creationId xmlns:a16="http://schemas.microsoft.com/office/drawing/2014/main" id="{81767270-15FC-4EC3-8193-4A11C768FD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34088" y="3622675"/>
              <a:ext cx="96838" cy="92075"/>
            </a:xfrm>
            <a:custGeom>
              <a:avLst/>
              <a:gdLst>
                <a:gd name="T0" fmla="*/ 39 w 61"/>
                <a:gd name="T1" fmla="*/ 22 h 58"/>
                <a:gd name="T2" fmla="*/ 30 w 61"/>
                <a:gd name="T3" fmla="*/ 0 h 58"/>
                <a:gd name="T4" fmla="*/ 22 w 61"/>
                <a:gd name="T5" fmla="*/ 22 h 58"/>
                <a:gd name="T6" fmla="*/ 0 w 61"/>
                <a:gd name="T7" fmla="*/ 22 h 58"/>
                <a:gd name="T8" fmla="*/ 17 w 61"/>
                <a:gd name="T9" fmla="*/ 36 h 58"/>
                <a:gd name="T10" fmla="*/ 13 w 61"/>
                <a:gd name="T11" fmla="*/ 58 h 58"/>
                <a:gd name="T12" fmla="*/ 30 w 61"/>
                <a:gd name="T13" fmla="*/ 44 h 58"/>
                <a:gd name="T14" fmla="*/ 48 w 61"/>
                <a:gd name="T15" fmla="*/ 58 h 58"/>
                <a:gd name="T16" fmla="*/ 43 w 61"/>
                <a:gd name="T17" fmla="*/ 36 h 58"/>
                <a:gd name="T18" fmla="*/ 61 w 61"/>
                <a:gd name="T19" fmla="*/ 22 h 58"/>
                <a:gd name="T20" fmla="*/ 39 w 61"/>
                <a:gd name="T21" fmla="*/ 2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58">
                  <a:moveTo>
                    <a:pt x="39" y="22"/>
                  </a:moveTo>
                  <a:lnTo>
                    <a:pt x="30" y="0"/>
                  </a:lnTo>
                  <a:lnTo>
                    <a:pt x="22" y="22"/>
                  </a:lnTo>
                  <a:lnTo>
                    <a:pt x="0" y="22"/>
                  </a:lnTo>
                  <a:lnTo>
                    <a:pt x="17" y="36"/>
                  </a:lnTo>
                  <a:lnTo>
                    <a:pt x="13" y="58"/>
                  </a:lnTo>
                  <a:lnTo>
                    <a:pt x="30" y="44"/>
                  </a:lnTo>
                  <a:lnTo>
                    <a:pt x="48" y="58"/>
                  </a:lnTo>
                  <a:lnTo>
                    <a:pt x="43" y="36"/>
                  </a:lnTo>
                  <a:lnTo>
                    <a:pt x="61" y="22"/>
                  </a:lnTo>
                  <a:lnTo>
                    <a:pt x="39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35">
              <a:extLst>
                <a:ext uri="{FF2B5EF4-FFF2-40B4-BE49-F238E27FC236}">
                  <a16:creationId xmlns:a16="http://schemas.microsoft.com/office/drawing/2014/main" id="{47930293-371A-4517-822C-678A7989DE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34088" y="4630738"/>
              <a:ext cx="14288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236">
              <a:extLst>
                <a:ext uri="{FF2B5EF4-FFF2-40B4-BE49-F238E27FC236}">
                  <a16:creationId xmlns:a16="http://schemas.microsoft.com/office/drawing/2014/main" id="{0123FBC1-D956-4361-BF98-FC2A6C0E1A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10288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237">
              <a:extLst>
                <a:ext uri="{FF2B5EF4-FFF2-40B4-BE49-F238E27FC236}">
                  <a16:creationId xmlns:a16="http://schemas.microsoft.com/office/drawing/2014/main" id="{F2F0842F-B739-47EB-AF3B-CAD6C1EE074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69013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38">
              <a:extLst>
                <a:ext uri="{FF2B5EF4-FFF2-40B4-BE49-F238E27FC236}">
                  <a16:creationId xmlns:a16="http://schemas.microsoft.com/office/drawing/2014/main" id="{0111ED0E-4F73-4562-BC2E-053FABFD4D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40438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2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39">
              <a:extLst>
                <a:ext uri="{FF2B5EF4-FFF2-40B4-BE49-F238E27FC236}">
                  <a16:creationId xmlns:a16="http://schemas.microsoft.com/office/drawing/2014/main" id="{512FCE41-6B05-4883-A094-8B63679C5E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02350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1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240">
              <a:extLst>
                <a:ext uri="{FF2B5EF4-FFF2-40B4-BE49-F238E27FC236}">
                  <a16:creationId xmlns:a16="http://schemas.microsoft.com/office/drawing/2014/main" id="{DB554405-9323-4D30-A7AB-4FA6226ECC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0548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241">
              <a:extLst>
                <a:ext uri="{FF2B5EF4-FFF2-40B4-BE49-F238E27FC236}">
                  <a16:creationId xmlns:a16="http://schemas.microsoft.com/office/drawing/2014/main" id="{76CC651B-707F-4B44-8989-CC88025F97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02300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242">
              <a:extLst>
                <a:ext uri="{FF2B5EF4-FFF2-40B4-BE49-F238E27FC236}">
                  <a16:creationId xmlns:a16="http://schemas.microsoft.com/office/drawing/2014/main" id="{1DB52B98-AEB6-437A-BDD9-635D234C11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9911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243">
              <a:extLst>
                <a:ext uri="{FF2B5EF4-FFF2-40B4-BE49-F238E27FC236}">
                  <a16:creationId xmlns:a16="http://schemas.microsoft.com/office/drawing/2014/main" id="{196E2B9F-E8B0-4359-9969-0CB0C6E3CA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9433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244">
              <a:extLst>
                <a:ext uri="{FF2B5EF4-FFF2-40B4-BE49-F238E27FC236}">
                  <a16:creationId xmlns:a16="http://schemas.microsoft.com/office/drawing/2014/main" id="{A22A4379-F9A5-4901-9702-2ACA2A9019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91150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245">
              <a:extLst>
                <a:ext uri="{FF2B5EF4-FFF2-40B4-BE49-F238E27FC236}">
                  <a16:creationId xmlns:a16="http://schemas.microsoft.com/office/drawing/2014/main" id="{ABB8AFEE-1AC9-4A20-9A49-41655C803A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8796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246">
              <a:extLst>
                <a:ext uri="{FF2B5EF4-FFF2-40B4-BE49-F238E27FC236}">
                  <a16:creationId xmlns:a16="http://schemas.microsoft.com/office/drawing/2014/main" id="{34549846-9053-431B-843A-7171F515DB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83188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247">
              <a:extLst>
                <a:ext uri="{FF2B5EF4-FFF2-40B4-BE49-F238E27FC236}">
                  <a16:creationId xmlns:a16="http://schemas.microsoft.com/office/drawing/2014/main" id="{294900B1-C336-4DB9-9263-D35ECAFD28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800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248">
              <a:extLst>
                <a:ext uri="{FF2B5EF4-FFF2-40B4-BE49-F238E27FC236}">
                  <a16:creationId xmlns:a16="http://schemas.microsoft.com/office/drawing/2014/main" id="{BC5648A1-6F7A-4935-AEF0-E2F1F11C20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7681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249">
              <a:extLst>
                <a:ext uri="{FF2B5EF4-FFF2-40B4-BE49-F238E27FC236}">
                  <a16:creationId xmlns:a16="http://schemas.microsoft.com/office/drawing/2014/main" id="{2209CFD1-DA1E-4179-A08B-BF925DCD93D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79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250">
              <a:extLst>
                <a:ext uri="{FF2B5EF4-FFF2-40B4-BE49-F238E27FC236}">
                  <a16:creationId xmlns:a16="http://schemas.microsoft.com/office/drawing/2014/main" id="{1A44C411-2CEB-4424-AEDA-5C62E80CD6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0548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251">
              <a:extLst>
                <a:ext uri="{FF2B5EF4-FFF2-40B4-BE49-F238E27FC236}">
                  <a16:creationId xmlns:a16="http://schemas.microsoft.com/office/drawing/2014/main" id="{5D7BE5D0-61A6-4D4E-A766-10F36DDF270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02300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252">
              <a:extLst>
                <a:ext uri="{FF2B5EF4-FFF2-40B4-BE49-F238E27FC236}">
                  <a16:creationId xmlns:a16="http://schemas.microsoft.com/office/drawing/2014/main" id="{0C78EAD6-6094-4BFC-B231-E6400F29E14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59911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253">
              <a:extLst>
                <a:ext uri="{FF2B5EF4-FFF2-40B4-BE49-F238E27FC236}">
                  <a16:creationId xmlns:a16="http://schemas.microsoft.com/office/drawing/2014/main" id="{CB0C8184-64E3-435E-AE88-1D843810DC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9433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254">
              <a:extLst>
                <a:ext uri="{FF2B5EF4-FFF2-40B4-BE49-F238E27FC236}">
                  <a16:creationId xmlns:a16="http://schemas.microsoft.com/office/drawing/2014/main" id="{2491D34B-E14E-4376-872E-4BA5FA58E5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91150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255">
              <a:extLst>
                <a:ext uri="{FF2B5EF4-FFF2-40B4-BE49-F238E27FC236}">
                  <a16:creationId xmlns:a16="http://schemas.microsoft.com/office/drawing/2014/main" id="{C35C11F8-576D-4728-9FD5-691644240B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8796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256">
              <a:extLst>
                <a:ext uri="{FF2B5EF4-FFF2-40B4-BE49-F238E27FC236}">
                  <a16:creationId xmlns:a16="http://schemas.microsoft.com/office/drawing/2014/main" id="{B144937A-98BD-4237-9FD2-23FA09CF0C4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83188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257">
              <a:extLst>
                <a:ext uri="{FF2B5EF4-FFF2-40B4-BE49-F238E27FC236}">
                  <a16:creationId xmlns:a16="http://schemas.microsoft.com/office/drawing/2014/main" id="{A9620F0A-9EBD-4E08-B0F0-415C973A0C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800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258">
              <a:extLst>
                <a:ext uri="{FF2B5EF4-FFF2-40B4-BE49-F238E27FC236}">
                  <a16:creationId xmlns:a16="http://schemas.microsoft.com/office/drawing/2014/main" id="{238A4C4A-02EF-4174-8D6A-2058DB37FE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7681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259">
              <a:extLst>
                <a:ext uri="{FF2B5EF4-FFF2-40B4-BE49-F238E27FC236}">
                  <a16:creationId xmlns:a16="http://schemas.microsoft.com/office/drawing/2014/main" id="{52F58B62-1C18-4EEE-AC10-AAC5F4C353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79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260">
              <a:extLst>
                <a:ext uri="{FF2B5EF4-FFF2-40B4-BE49-F238E27FC236}">
                  <a16:creationId xmlns:a16="http://schemas.microsoft.com/office/drawing/2014/main" id="{79C0EAC6-560E-42A5-BF1F-80D9E4A08D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231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261">
              <a:extLst>
                <a:ext uri="{FF2B5EF4-FFF2-40B4-BE49-F238E27FC236}">
                  <a16:creationId xmlns:a16="http://schemas.microsoft.com/office/drawing/2014/main" id="{A73C9931-3DAB-4D65-AEB5-CF656FF897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8350" y="4435475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262">
              <a:extLst>
                <a:ext uri="{FF2B5EF4-FFF2-40B4-BE49-F238E27FC236}">
                  <a16:creationId xmlns:a16="http://schemas.microsoft.com/office/drawing/2014/main" id="{73592182-809A-45CB-AEAE-88AF804528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1516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263">
              <a:extLst>
                <a:ext uri="{FF2B5EF4-FFF2-40B4-BE49-F238E27FC236}">
                  <a16:creationId xmlns:a16="http://schemas.microsoft.com/office/drawing/2014/main" id="{2AD3F56F-FD07-4402-8C8F-65B663FAE6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1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264">
              <a:extLst>
                <a:ext uri="{FF2B5EF4-FFF2-40B4-BE49-F238E27FC236}">
                  <a16:creationId xmlns:a16="http://schemas.microsoft.com/office/drawing/2014/main" id="{F36A18D9-1495-41B7-942A-5349593CFD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072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265">
              <a:extLst>
                <a:ext uri="{FF2B5EF4-FFF2-40B4-BE49-F238E27FC236}">
                  <a16:creationId xmlns:a16="http://schemas.microsoft.com/office/drawing/2014/main" id="{737E6033-3482-4EE3-9A4A-802916FAFE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0401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66">
              <a:extLst>
                <a:ext uri="{FF2B5EF4-FFF2-40B4-BE49-F238E27FC236}">
                  <a16:creationId xmlns:a16="http://schemas.microsoft.com/office/drawing/2014/main" id="{39C3B69D-4D61-4A78-BBE4-9CF017D84B3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00825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67">
              <a:extLst>
                <a:ext uri="{FF2B5EF4-FFF2-40B4-BE49-F238E27FC236}">
                  <a16:creationId xmlns:a16="http://schemas.microsoft.com/office/drawing/2014/main" id="{F644446C-8266-43B1-A760-1C7CB40E0E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97638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268">
              <a:extLst>
                <a:ext uri="{FF2B5EF4-FFF2-40B4-BE49-F238E27FC236}">
                  <a16:creationId xmlns:a16="http://schemas.microsoft.com/office/drawing/2014/main" id="{ACBB5D08-CC27-427E-9B76-185FB46D88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9286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269">
              <a:extLst>
                <a:ext uri="{FF2B5EF4-FFF2-40B4-BE49-F238E27FC236}">
                  <a16:creationId xmlns:a16="http://schemas.microsoft.com/office/drawing/2014/main" id="{4E64ACBD-3D0C-46DF-8923-A42F9D2079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960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270">
              <a:extLst>
                <a:ext uri="{FF2B5EF4-FFF2-40B4-BE49-F238E27FC236}">
                  <a16:creationId xmlns:a16="http://schemas.microsoft.com/office/drawing/2014/main" id="{B4039DC4-EEC5-4712-A52E-3E9053231D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231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271">
              <a:extLst>
                <a:ext uri="{FF2B5EF4-FFF2-40B4-BE49-F238E27FC236}">
                  <a16:creationId xmlns:a16="http://schemas.microsoft.com/office/drawing/2014/main" id="{CEB4913F-84A4-46F0-B8F7-ACBA5395B5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8350" y="4603750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272">
              <a:extLst>
                <a:ext uri="{FF2B5EF4-FFF2-40B4-BE49-F238E27FC236}">
                  <a16:creationId xmlns:a16="http://schemas.microsoft.com/office/drawing/2014/main" id="{43FC2911-89A6-4F5A-9061-40456B2955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1516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273">
              <a:extLst>
                <a:ext uri="{FF2B5EF4-FFF2-40B4-BE49-F238E27FC236}">
                  <a16:creationId xmlns:a16="http://schemas.microsoft.com/office/drawing/2014/main" id="{62C56D7E-6556-4472-A65C-EFA5B30573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11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274">
              <a:extLst>
                <a:ext uri="{FF2B5EF4-FFF2-40B4-BE49-F238E27FC236}">
                  <a16:creationId xmlns:a16="http://schemas.microsoft.com/office/drawing/2014/main" id="{9575EB77-F4AA-4BCA-804C-F2C047092B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8072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275">
              <a:extLst>
                <a:ext uri="{FF2B5EF4-FFF2-40B4-BE49-F238E27FC236}">
                  <a16:creationId xmlns:a16="http://schemas.microsoft.com/office/drawing/2014/main" id="{B9BB0893-BC82-485B-98A9-D26AFB6C16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0401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276">
              <a:extLst>
                <a:ext uri="{FF2B5EF4-FFF2-40B4-BE49-F238E27FC236}">
                  <a16:creationId xmlns:a16="http://schemas.microsoft.com/office/drawing/2014/main" id="{3C7922A4-6FED-422C-962B-97379CD8F2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00825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277">
              <a:extLst>
                <a:ext uri="{FF2B5EF4-FFF2-40B4-BE49-F238E27FC236}">
                  <a16:creationId xmlns:a16="http://schemas.microsoft.com/office/drawing/2014/main" id="{29610EE3-F0EC-449F-AB3A-1F602C03CF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97638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278">
              <a:extLst>
                <a:ext uri="{FF2B5EF4-FFF2-40B4-BE49-F238E27FC236}">
                  <a16:creationId xmlns:a16="http://schemas.microsoft.com/office/drawing/2014/main" id="{23BF4430-FC45-4B94-9500-E16C973240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9286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79">
              <a:extLst>
                <a:ext uri="{FF2B5EF4-FFF2-40B4-BE49-F238E27FC236}">
                  <a16:creationId xmlns:a16="http://schemas.microsoft.com/office/drawing/2014/main" id="{17024D90-E449-4599-A49E-D9AD08C29AD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2960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280">
              <a:extLst>
                <a:ext uri="{FF2B5EF4-FFF2-40B4-BE49-F238E27FC236}">
                  <a16:creationId xmlns:a16="http://schemas.microsoft.com/office/drawing/2014/main" id="{A12C0EF9-4CE3-49DB-81F1-28D0ED26B65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01850" y="4162425"/>
              <a:ext cx="2170113" cy="679450"/>
            </a:xfrm>
            <a:custGeom>
              <a:avLst/>
              <a:gdLst>
                <a:gd name="T0" fmla="*/ 164 w 314"/>
                <a:gd name="T1" fmla="*/ 68 h 97"/>
                <a:gd name="T2" fmla="*/ 111 w 314"/>
                <a:gd name="T3" fmla="*/ 20 h 97"/>
                <a:gd name="T4" fmla="*/ 83 w 314"/>
                <a:gd name="T5" fmla="*/ 60 h 97"/>
                <a:gd name="T6" fmla="*/ 64 w 314"/>
                <a:gd name="T7" fmla="*/ 72 h 97"/>
                <a:gd name="T8" fmla="*/ 44 w 314"/>
                <a:gd name="T9" fmla="*/ 60 h 97"/>
                <a:gd name="T10" fmla="*/ 36 w 314"/>
                <a:gd name="T11" fmla="*/ 60 h 97"/>
                <a:gd name="T12" fmla="*/ 21 w 314"/>
                <a:gd name="T13" fmla="*/ 79 h 97"/>
                <a:gd name="T14" fmla="*/ 113 w 314"/>
                <a:gd name="T15" fmla="*/ 87 h 97"/>
                <a:gd name="T16" fmla="*/ 163 w 314"/>
                <a:gd name="T17" fmla="*/ 86 h 97"/>
                <a:gd name="T18" fmla="*/ 261 w 314"/>
                <a:gd name="T19" fmla="*/ 40 h 97"/>
                <a:gd name="T20" fmla="*/ 261 w 314"/>
                <a:gd name="T21" fmla="*/ 59 h 97"/>
                <a:gd name="T22" fmla="*/ 261 w 314"/>
                <a:gd name="T23" fmla="*/ 87 h 97"/>
                <a:gd name="T24" fmla="*/ 313 w 314"/>
                <a:gd name="T25" fmla="*/ 97 h 97"/>
                <a:gd name="T26" fmla="*/ 73 w 314"/>
                <a:gd name="T27" fmla="*/ 95 h 97"/>
                <a:gd name="T28" fmla="*/ 67 w 314"/>
                <a:gd name="T29" fmla="*/ 77 h 97"/>
                <a:gd name="T30" fmla="*/ 84 w 314"/>
                <a:gd name="T31" fmla="*/ 58 h 97"/>
                <a:gd name="T32" fmla="*/ 75 w 314"/>
                <a:gd name="T33" fmla="*/ 94 h 97"/>
                <a:gd name="T34" fmla="*/ 48 w 314"/>
                <a:gd name="T35" fmla="*/ 58 h 97"/>
                <a:gd name="T36" fmla="*/ 62 w 314"/>
                <a:gd name="T37" fmla="*/ 73 h 97"/>
                <a:gd name="T38" fmla="*/ 39 w 314"/>
                <a:gd name="T39" fmla="*/ 74 h 97"/>
                <a:gd name="T40" fmla="*/ 22 w 314"/>
                <a:gd name="T41" fmla="*/ 64 h 97"/>
                <a:gd name="T42" fmla="*/ 32 w 314"/>
                <a:gd name="T43" fmla="*/ 64 h 97"/>
                <a:gd name="T44" fmla="*/ 23 w 314"/>
                <a:gd name="T45" fmla="*/ 77 h 97"/>
                <a:gd name="T46" fmla="*/ 28 w 314"/>
                <a:gd name="T47" fmla="*/ 95 h 97"/>
                <a:gd name="T48" fmla="*/ 132 w 314"/>
                <a:gd name="T49" fmla="*/ 53 h 97"/>
                <a:gd name="T50" fmla="*/ 144 w 314"/>
                <a:gd name="T51" fmla="*/ 63 h 97"/>
                <a:gd name="T52" fmla="*/ 113 w 314"/>
                <a:gd name="T53" fmla="*/ 43 h 97"/>
                <a:gd name="T54" fmla="*/ 145 w 314"/>
                <a:gd name="T55" fmla="*/ 32 h 97"/>
                <a:gd name="T56" fmla="*/ 163 w 314"/>
                <a:gd name="T57" fmla="*/ 37 h 97"/>
                <a:gd name="T58" fmla="*/ 163 w 314"/>
                <a:gd name="T59" fmla="*/ 45 h 97"/>
                <a:gd name="T60" fmla="*/ 113 w 314"/>
                <a:gd name="T61" fmla="*/ 30 h 97"/>
                <a:gd name="T62" fmla="*/ 154 w 314"/>
                <a:gd name="T63" fmla="*/ 68 h 97"/>
                <a:gd name="T64" fmla="*/ 163 w 314"/>
                <a:gd name="T65" fmla="*/ 20 h 97"/>
                <a:gd name="T66" fmla="*/ 113 w 314"/>
                <a:gd name="T67" fmla="*/ 79 h 97"/>
                <a:gd name="T68" fmla="*/ 113 w 314"/>
                <a:gd name="T69" fmla="*/ 79 h 97"/>
                <a:gd name="T70" fmla="*/ 287 w 314"/>
                <a:gd name="T71" fmla="*/ 48 h 97"/>
                <a:gd name="T72" fmla="*/ 288 w 314"/>
                <a:gd name="T73" fmla="*/ 41 h 97"/>
                <a:gd name="T74" fmla="*/ 312 w 314"/>
                <a:gd name="T75" fmla="*/ 41 h 97"/>
                <a:gd name="T76" fmla="*/ 288 w 314"/>
                <a:gd name="T77" fmla="*/ 60 h 97"/>
                <a:gd name="T78" fmla="*/ 297 w 314"/>
                <a:gd name="T79" fmla="*/ 60 h 97"/>
                <a:gd name="T80" fmla="*/ 272 w 314"/>
                <a:gd name="T81" fmla="*/ 67 h 97"/>
                <a:gd name="T82" fmla="*/ 272 w 314"/>
                <a:gd name="T83" fmla="*/ 69 h 97"/>
                <a:gd name="T84" fmla="*/ 288 w 314"/>
                <a:gd name="T85" fmla="*/ 69 h 97"/>
                <a:gd name="T86" fmla="*/ 304 w 314"/>
                <a:gd name="T87" fmla="*/ 77 h 97"/>
                <a:gd name="T88" fmla="*/ 305 w 314"/>
                <a:gd name="T89" fmla="*/ 69 h 97"/>
                <a:gd name="T90" fmla="*/ 305 w 314"/>
                <a:gd name="T91" fmla="*/ 50 h 97"/>
                <a:gd name="T92" fmla="*/ 304 w 314"/>
                <a:gd name="T93" fmla="*/ 50 h 97"/>
                <a:gd name="T94" fmla="*/ 287 w 314"/>
                <a:gd name="T95" fmla="*/ 58 h 97"/>
                <a:gd name="T96" fmla="*/ 272 w 314"/>
                <a:gd name="T97" fmla="*/ 50 h 97"/>
                <a:gd name="T98" fmla="*/ 270 w 314"/>
                <a:gd name="T99" fmla="*/ 58 h 97"/>
                <a:gd name="T100" fmla="*/ 270 w 314"/>
                <a:gd name="T101" fmla="*/ 77 h 97"/>
                <a:gd name="T102" fmla="*/ 263 w 314"/>
                <a:gd name="T103" fmla="*/ 79 h 97"/>
                <a:gd name="T104" fmla="*/ 280 w 314"/>
                <a:gd name="T105" fmla="*/ 79 h 97"/>
                <a:gd name="T106" fmla="*/ 295 w 314"/>
                <a:gd name="T107" fmla="*/ 86 h 97"/>
                <a:gd name="T108" fmla="*/ 297 w 314"/>
                <a:gd name="T109" fmla="*/ 79 h 97"/>
                <a:gd name="T110" fmla="*/ 263 w 314"/>
                <a:gd name="T111" fmla="*/ 48 h 97"/>
                <a:gd name="T112" fmla="*/ 263 w 314"/>
                <a:gd name="T113" fmla="*/ 95 h 97"/>
                <a:gd name="T114" fmla="*/ 280 w 314"/>
                <a:gd name="T115" fmla="*/ 88 h 97"/>
                <a:gd name="T116" fmla="*/ 295 w 314"/>
                <a:gd name="T117" fmla="*/ 95 h 97"/>
                <a:gd name="T118" fmla="*/ 297 w 314"/>
                <a:gd name="T119" fmla="*/ 88 h 97"/>
                <a:gd name="T120" fmla="*/ 312 w 314"/>
                <a:gd name="T121" fmla="*/ 39 h 97"/>
                <a:gd name="T122" fmla="*/ 288 w 314"/>
                <a:gd name="T123" fmla="*/ 39 h 97"/>
                <a:gd name="T124" fmla="*/ 271 w 314"/>
                <a:gd name="T125" fmla="*/ 3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4" h="97">
                  <a:moveTo>
                    <a:pt x="263" y="1"/>
                  </a:moveTo>
                  <a:cubicBezTo>
                    <a:pt x="263" y="0"/>
                    <a:pt x="262" y="0"/>
                    <a:pt x="262" y="1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9"/>
                    <a:pt x="164" y="18"/>
                    <a:pt x="164" y="18"/>
                  </a:cubicBezTo>
                  <a:cubicBezTo>
                    <a:pt x="146" y="7"/>
                    <a:pt x="146" y="7"/>
                    <a:pt x="146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1" y="19"/>
                    <a:pt x="111" y="20"/>
                    <a:pt x="111" y="20"/>
                  </a:cubicBezTo>
                  <a:cubicBezTo>
                    <a:pt x="111" y="95"/>
                    <a:pt x="111" y="95"/>
                    <a:pt x="111" y="9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63" y="66"/>
                    <a:pt x="63" y="66"/>
                    <a:pt x="63" y="66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1" y="95"/>
                    <a:pt x="0" y="96"/>
                    <a:pt x="0" y="96"/>
                  </a:cubicBezTo>
                  <a:cubicBezTo>
                    <a:pt x="0" y="97"/>
                    <a:pt x="1" y="97"/>
                    <a:pt x="1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7"/>
                    <a:pt x="113" y="97"/>
                    <a:pt x="113" y="96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43" y="79"/>
                    <a:pt x="143" y="79"/>
                    <a:pt x="143" y="79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3" y="97"/>
                    <a:pt x="144" y="97"/>
                    <a:pt x="144" y="97"/>
                  </a:cubicBezTo>
                  <a:cubicBezTo>
                    <a:pt x="145" y="97"/>
                    <a:pt x="145" y="97"/>
                    <a:pt x="145" y="96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73" y="86"/>
                    <a:pt x="173" y="86"/>
                    <a:pt x="173" y="86"/>
                  </a:cubicBezTo>
                  <a:cubicBezTo>
                    <a:pt x="174" y="86"/>
                    <a:pt x="174" y="85"/>
                    <a:pt x="174" y="85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261" y="4"/>
                    <a:pt x="261" y="4"/>
                    <a:pt x="261" y="4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50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1" y="77"/>
                    <a:pt x="261" y="77"/>
                    <a:pt x="261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7"/>
                    <a:pt x="261" y="97"/>
                    <a:pt x="262" y="9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7"/>
                    <a:pt x="313" y="97"/>
                    <a:pt x="313" y="97"/>
                  </a:cubicBezTo>
                  <a:cubicBezTo>
                    <a:pt x="314" y="96"/>
                    <a:pt x="314" y="96"/>
                    <a:pt x="314" y="96"/>
                  </a:cubicBezTo>
                  <a:cubicBezTo>
                    <a:pt x="314" y="35"/>
                    <a:pt x="314" y="35"/>
                    <a:pt x="314" y="35"/>
                  </a:cubicBezTo>
                  <a:cubicBezTo>
                    <a:pt x="314" y="35"/>
                    <a:pt x="314" y="34"/>
                    <a:pt x="313" y="34"/>
                  </a:cubicBezTo>
                  <a:lnTo>
                    <a:pt x="263" y="1"/>
                  </a:lnTo>
                  <a:close/>
                  <a:moveTo>
                    <a:pt x="71" y="79"/>
                  </a:moveTo>
                  <a:cubicBezTo>
                    <a:pt x="73" y="79"/>
                    <a:pt x="73" y="79"/>
                    <a:pt x="73" y="79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6" y="79"/>
                    <a:pt x="56" y="79"/>
                    <a:pt x="56" y="79"/>
                  </a:cubicBezTo>
                  <a:lnTo>
                    <a:pt x="71" y="79"/>
                  </a:lnTo>
                  <a:close/>
                  <a:moveTo>
                    <a:pt x="61" y="77"/>
                  </a:moveTo>
                  <a:cubicBezTo>
                    <a:pt x="64" y="74"/>
                    <a:pt x="64" y="74"/>
                    <a:pt x="64" y="74"/>
                  </a:cubicBezTo>
                  <a:cubicBezTo>
                    <a:pt x="67" y="77"/>
                    <a:pt x="67" y="77"/>
                    <a:pt x="67" y="77"/>
                  </a:cubicBezTo>
                  <a:lnTo>
                    <a:pt x="61" y="77"/>
                  </a:lnTo>
                  <a:close/>
                  <a:moveTo>
                    <a:pt x="74" y="64"/>
                  </a:moveTo>
                  <a:cubicBezTo>
                    <a:pt x="69" y="64"/>
                    <a:pt x="69" y="64"/>
                    <a:pt x="69" y="64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84" y="58"/>
                    <a:pt x="84" y="58"/>
                    <a:pt x="84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5" y="73"/>
                    <a:pt x="65" y="73"/>
                    <a:pt x="65" y="73"/>
                  </a:cubicBezTo>
                  <a:lnTo>
                    <a:pt x="74" y="64"/>
                  </a:lnTo>
                  <a:close/>
                  <a:moveTo>
                    <a:pt x="49" y="64"/>
                  </a:moveTo>
                  <a:cubicBezTo>
                    <a:pt x="43" y="64"/>
                    <a:pt x="43" y="64"/>
                    <a:pt x="43" y="64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39" y="74"/>
                    <a:pt x="39" y="74"/>
                    <a:pt x="39" y="74"/>
                  </a:cubicBezTo>
                  <a:lnTo>
                    <a:pt x="49" y="64"/>
                  </a:lnTo>
                  <a:close/>
                  <a:moveTo>
                    <a:pt x="40" y="77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8" y="75"/>
                    <a:pt x="38" y="75"/>
                    <a:pt x="38" y="75"/>
                  </a:cubicBezTo>
                  <a:lnTo>
                    <a:pt x="40" y="77"/>
                  </a:lnTo>
                  <a:close/>
                  <a:moveTo>
                    <a:pt x="8" y="77"/>
                  </a:moveTo>
                  <a:cubicBezTo>
                    <a:pt x="22" y="64"/>
                    <a:pt x="22" y="64"/>
                    <a:pt x="22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77"/>
                    <a:pt x="23" y="77"/>
                    <a:pt x="23" y="77"/>
                  </a:cubicBezTo>
                  <a:lnTo>
                    <a:pt x="8" y="77"/>
                  </a:lnTo>
                  <a:close/>
                  <a:moveTo>
                    <a:pt x="28" y="79"/>
                  </a:moveTo>
                  <a:cubicBezTo>
                    <a:pt x="31" y="79"/>
                    <a:pt x="31" y="79"/>
                    <a:pt x="31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28" y="95"/>
                    <a:pt x="28" y="95"/>
                    <a:pt x="28" y="95"/>
                  </a:cubicBezTo>
                  <a:lnTo>
                    <a:pt x="28" y="79"/>
                  </a:lnTo>
                  <a:close/>
                  <a:moveTo>
                    <a:pt x="113" y="45"/>
                  </a:moveTo>
                  <a:cubicBezTo>
                    <a:pt x="129" y="51"/>
                    <a:pt x="129" y="51"/>
                    <a:pt x="129" y="51"/>
                  </a:cubicBezTo>
                  <a:cubicBezTo>
                    <a:pt x="113" y="56"/>
                    <a:pt x="113" y="56"/>
                    <a:pt x="113" y="56"/>
                  </a:cubicBezTo>
                  <a:lnTo>
                    <a:pt x="113" y="45"/>
                  </a:lnTo>
                  <a:close/>
                  <a:moveTo>
                    <a:pt x="113" y="58"/>
                  </a:moveTo>
                  <a:cubicBezTo>
                    <a:pt x="132" y="53"/>
                    <a:pt x="132" y="53"/>
                    <a:pt x="132" y="53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13" y="63"/>
                    <a:pt x="113" y="63"/>
                    <a:pt x="113" y="63"/>
                  </a:cubicBezTo>
                  <a:lnTo>
                    <a:pt x="113" y="58"/>
                  </a:lnTo>
                  <a:close/>
                  <a:moveTo>
                    <a:pt x="113" y="65"/>
                  </a:moveTo>
                  <a:cubicBezTo>
                    <a:pt x="142" y="57"/>
                    <a:pt x="142" y="57"/>
                    <a:pt x="142" y="57"/>
                  </a:cubicBezTo>
                  <a:cubicBezTo>
                    <a:pt x="151" y="65"/>
                    <a:pt x="151" y="65"/>
                    <a:pt x="151" y="65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13" y="71"/>
                    <a:pt x="113" y="71"/>
                    <a:pt x="113" y="71"/>
                  </a:cubicBezTo>
                  <a:lnTo>
                    <a:pt x="113" y="65"/>
                  </a:lnTo>
                  <a:close/>
                  <a:moveTo>
                    <a:pt x="143" y="55"/>
                  </a:moveTo>
                  <a:cubicBezTo>
                    <a:pt x="143" y="55"/>
                    <a:pt x="143" y="55"/>
                    <a:pt x="143" y="55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42" y="50"/>
                    <a:pt x="142" y="50"/>
                    <a:pt x="142" y="50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3" y="73"/>
                    <a:pt x="163" y="73"/>
                    <a:pt x="163" y="73"/>
                  </a:cubicBezTo>
                  <a:lnTo>
                    <a:pt x="143" y="55"/>
                  </a:lnTo>
                  <a:close/>
                  <a:moveTo>
                    <a:pt x="163" y="43"/>
                  </a:moveTo>
                  <a:cubicBezTo>
                    <a:pt x="145" y="32"/>
                    <a:pt x="145" y="32"/>
                    <a:pt x="145" y="32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37"/>
                    <a:pt x="163" y="37"/>
                    <a:pt x="163" y="37"/>
                  </a:cubicBezTo>
                  <a:lnTo>
                    <a:pt x="163" y="43"/>
                  </a:lnTo>
                  <a:close/>
                  <a:moveTo>
                    <a:pt x="144" y="48"/>
                  </a:moveTo>
                  <a:cubicBezTo>
                    <a:pt x="143" y="48"/>
                    <a:pt x="143" y="48"/>
                    <a:pt x="143" y="48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2" y="45"/>
                    <a:pt x="163" y="45"/>
                    <a:pt x="163" y="45"/>
                  </a:cubicBezTo>
                  <a:cubicBezTo>
                    <a:pt x="163" y="66"/>
                    <a:pt x="163" y="66"/>
                    <a:pt x="163" y="66"/>
                  </a:cubicBezTo>
                  <a:lnTo>
                    <a:pt x="144" y="48"/>
                  </a:lnTo>
                  <a:close/>
                  <a:moveTo>
                    <a:pt x="163" y="35"/>
                  </a:move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30"/>
                    <a:pt x="163" y="30"/>
                    <a:pt x="163" y="30"/>
                  </a:cubicBezTo>
                  <a:lnTo>
                    <a:pt x="163" y="35"/>
                  </a:lnTo>
                  <a:close/>
                  <a:moveTo>
                    <a:pt x="113" y="73"/>
                  </a:moveTo>
                  <a:cubicBezTo>
                    <a:pt x="144" y="64"/>
                    <a:pt x="144" y="64"/>
                    <a:pt x="144" y="64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13" y="77"/>
                    <a:pt x="113" y="77"/>
                    <a:pt x="113" y="77"/>
                  </a:cubicBezTo>
                  <a:lnTo>
                    <a:pt x="113" y="73"/>
                  </a:lnTo>
                  <a:close/>
                  <a:moveTo>
                    <a:pt x="145" y="9"/>
                  </a:moveTo>
                  <a:cubicBezTo>
                    <a:pt x="163" y="20"/>
                    <a:pt x="163" y="20"/>
                    <a:pt x="163" y="20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3" y="21"/>
                    <a:pt x="113" y="21"/>
                    <a:pt x="113" y="21"/>
                  </a:cubicBezTo>
                  <a:lnTo>
                    <a:pt x="145" y="9"/>
                  </a:lnTo>
                  <a:close/>
                  <a:moveTo>
                    <a:pt x="113" y="79"/>
                  </a:moveTo>
                  <a:cubicBezTo>
                    <a:pt x="144" y="71"/>
                    <a:pt x="144" y="71"/>
                    <a:pt x="144" y="71"/>
                  </a:cubicBezTo>
                  <a:cubicBezTo>
                    <a:pt x="163" y="78"/>
                    <a:pt x="163" y="78"/>
                    <a:pt x="163" y="78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13" y="85"/>
                    <a:pt x="113" y="85"/>
                    <a:pt x="113" y="85"/>
                  </a:cubicBezTo>
                  <a:lnTo>
                    <a:pt x="113" y="79"/>
                  </a:lnTo>
                  <a:close/>
                  <a:moveTo>
                    <a:pt x="278" y="41"/>
                  </a:moveTo>
                  <a:cubicBezTo>
                    <a:pt x="278" y="48"/>
                    <a:pt x="278" y="48"/>
                    <a:pt x="278" y="48"/>
                  </a:cubicBezTo>
                  <a:cubicBezTo>
                    <a:pt x="272" y="48"/>
                    <a:pt x="272" y="48"/>
                    <a:pt x="272" y="48"/>
                  </a:cubicBezTo>
                  <a:cubicBezTo>
                    <a:pt x="272" y="41"/>
                    <a:pt x="272" y="41"/>
                    <a:pt x="272" y="41"/>
                  </a:cubicBezTo>
                  <a:lnTo>
                    <a:pt x="278" y="41"/>
                  </a:lnTo>
                  <a:close/>
                  <a:moveTo>
                    <a:pt x="287" y="41"/>
                  </a:moveTo>
                  <a:cubicBezTo>
                    <a:pt x="287" y="48"/>
                    <a:pt x="287" y="48"/>
                    <a:pt x="287" y="48"/>
                  </a:cubicBezTo>
                  <a:cubicBezTo>
                    <a:pt x="280" y="48"/>
                    <a:pt x="280" y="48"/>
                    <a:pt x="280" y="48"/>
                  </a:cubicBezTo>
                  <a:cubicBezTo>
                    <a:pt x="280" y="41"/>
                    <a:pt x="280" y="41"/>
                    <a:pt x="280" y="41"/>
                  </a:cubicBezTo>
                  <a:lnTo>
                    <a:pt x="287" y="41"/>
                  </a:lnTo>
                  <a:close/>
                  <a:moveTo>
                    <a:pt x="295" y="41"/>
                  </a:moveTo>
                  <a:cubicBezTo>
                    <a:pt x="295" y="48"/>
                    <a:pt x="295" y="48"/>
                    <a:pt x="295" y="48"/>
                  </a:cubicBezTo>
                  <a:cubicBezTo>
                    <a:pt x="288" y="48"/>
                    <a:pt x="288" y="48"/>
                    <a:pt x="288" y="48"/>
                  </a:cubicBezTo>
                  <a:cubicBezTo>
                    <a:pt x="288" y="41"/>
                    <a:pt x="288" y="41"/>
                    <a:pt x="288" y="41"/>
                  </a:cubicBezTo>
                  <a:lnTo>
                    <a:pt x="295" y="41"/>
                  </a:lnTo>
                  <a:close/>
                  <a:moveTo>
                    <a:pt x="304" y="41"/>
                  </a:moveTo>
                  <a:cubicBezTo>
                    <a:pt x="304" y="48"/>
                    <a:pt x="304" y="48"/>
                    <a:pt x="304" y="48"/>
                  </a:cubicBezTo>
                  <a:cubicBezTo>
                    <a:pt x="297" y="48"/>
                    <a:pt x="297" y="48"/>
                    <a:pt x="297" y="48"/>
                  </a:cubicBezTo>
                  <a:cubicBezTo>
                    <a:pt x="297" y="41"/>
                    <a:pt x="297" y="41"/>
                    <a:pt x="297" y="41"/>
                  </a:cubicBezTo>
                  <a:lnTo>
                    <a:pt x="304" y="41"/>
                  </a:lnTo>
                  <a:close/>
                  <a:moveTo>
                    <a:pt x="312" y="41"/>
                  </a:moveTo>
                  <a:cubicBezTo>
                    <a:pt x="312" y="48"/>
                    <a:pt x="312" y="48"/>
                    <a:pt x="312" y="4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305" y="41"/>
                    <a:pt x="305" y="41"/>
                    <a:pt x="305" y="41"/>
                  </a:cubicBezTo>
                  <a:lnTo>
                    <a:pt x="312" y="41"/>
                  </a:lnTo>
                  <a:close/>
                  <a:moveTo>
                    <a:pt x="295" y="67"/>
                  </a:moveTo>
                  <a:cubicBezTo>
                    <a:pt x="288" y="67"/>
                    <a:pt x="288" y="67"/>
                    <a:pt x="288" y="67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95" y="60"/>
                    <a:pt x="295" y="60"/>
                    <a:pt x="295" y="60"/>
                  </a:cubicBezTo>
                  <a:lnTo>
                    <a:pt x="295" y="67"/>
                  </a:lnTo>
                  <a:close/>
                  <a:moveTo>
                    <a:pt x="297" y="60"/>
                  </a:moveTo>
                  <a:cubicBezTo>
                    <a:pt x="304" y="60"/>
                    <a:pt x="304" y="60"/>
                    <a:pt x="304" y="60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297" y="67"/>
                    <a:pt x="297" y="67"/>
                    <a:pt x="297" y="67"/>
                  </a:cubicBezTo>
                  <a:lnTo>
                    <a:pt x="297" y="60"/>
                  </a:lnTo>
                  <a:close/>
                  <a:moveTo>
                    <a:pt x="287" y="67"/>
                  </a:moveTo>
                  <a:cubicBezTo>
                    <a:pt x="280" y="67"/>
                    <a:pt x="280" y="67"/>
                    <a:pt x="280" y="67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7" y="60"/>
                    <a:pt x="287" y="60"/>
                    <a:pt x="287" y="60"/>
                  </a:cubicBezTo>
                  <a:lnTo>
                    <a:pt x="287" y="67"/>
                  </a:lnTo>
                  <a:close/>
                  <a:moveTo>
                    <a:pt x="278" y="67"/>
                  </a:moveTo>
                  <a:cubicBezTo>
                    <a:pt x="272" y="67"/>
                    <a:pt x="272" y="67"/>
                    <a:pt x="272" y="67"/>
                  </a:cubicBezTo>
                  <a:cubicBezTo>
                    <a:pt x="272" y="60"/>
                    <a:pt x="272" y="60"/>
                    <a:pt x="272" y="60"/>
                  </a:cubicBezTo>
                  <a:cubicBezTo>
                    <a:pt x="278" y="60"/>
                    <a:pt x="278" y="60"/>
                    <a:pt x="278" y="60"/>
                  </a:cubicBezTo>
                  <a:lnTo>
                    <a:pt x="278" y="67"/>
                  </a:lnTo>
                  <a:close/>
                  <a:moveTo>
                    <a:pt x="278" y="69"/>
                  </a:moveTo>
                  <a:cubicBezTo>
                    <a:pt x="278" y="77"/>
                    <a:pt x="278" y="77"/>
                    <a:pt x="278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69"/>
                    <a:pt x="272" y="69"/>
                    <a:pt x="272" y="69"/>
                  </a:cubicBezTo>
                  <a:lnTo>
                    <a:pt x="278" y="69"/>
                  </a:lnTo>
                  <a:close/>
                  <a:moveTo>
                    <a:pt x="280" y="69"/>
                  </a:moveTo>
                  <a:cubicBezTo>
                    <a:pt x="287" y="69"/>
                    <a:pt x="287" y="69"/>
                    <a:pt x="287" y="69"/>
                  </a:cubicBezTo>
                  <a:cubicBezTo>
                    <a:pt x="287" y="77"/>
                    <a:pt x="287" y="77"/>
                    <a:pt x="287" y="77"/>
                  </a:cubicBezTo>
                  <a:cubicBezTo>
                    <a:pt x="280" y="77"/>
                    <a:pt x="280" y="77"/>
                    <a:pt x="280" y="77"/>
                  </a:cubicBezTo>
                  <a:lnTo>
                    <a:pt x="280" y="69"/>
                  </a:lnTo>
                  <a:close/>
                  <a:moveTo>
                    <a:pt x="288" y="69"/>
                  </a:moveTo>
                  <a:cubicBezTo>
                    <a:pt x="295" y="69"/>
                    <a:pt x="295" y="69"/>
                    <a:pt x="295" y="69"/>
                  </a:cubicBezTo>
                  <a:cubicBezTo>
                    <a:pt x="295" y="77"/>
                    <a:pt x="295" y="77"/>
                    <a:pt x="295" y="77"/>
                  </a:cubicBezTo>
                  <a:cubicBezTo>
                    <a:pt x="288" y="77"/>
                    <a:pt x="288" y="77"/>
                    <a:pt x="288" y="77"/>
                  </a:cubicBezTo>
                  <a:lnTo>
                    <a:pt x="288" y="69"/>
                  </a:lnTo>
                  <a:close/>
                  <a:moveTo>
                    <a:pt x="297" y="69"/>
                  </a:moveTo>
                  <a:cubicBezTo>
                    <a:pt x="304" y="69"/>
                    <a:pt x="304" y="69"/>
                    <a:pt x="304" y="69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297" y="77"/>
                    <a:pt x="297" y="77"/>
                    <a:pt x="297" y="77"/>
                  </a:cubicBezTo>
                  <a:lnTo>
                    <a:pt x="297" y="69"/>
                  </a:lnTo>
                  <a:close/>
                  <a:moveTo>
                    <a:pt x="305" y="69"/>
                  </a:moveTo>
                  <a:cubicBezTo>
                    <a:pt x="312" y="69"/>
                    <a:pt x="312" y="69"/>
                    <a:pt x="312" y="69"/>
                  </a:cubicBezTo>
                  <a:cubicBezTo>
                    <a:pt x="312" y="77"/>
                    <a:pt x="312" y="77"/>
                    <a:pt x="312" y="77"/>
                  </a:cubicBezTo>
                  <a:cubicBezTo>
                    <a:pt x="305" y="77"/>
                    <a:pt x="305" y="77"/>
                    <a:pt x="305" y="77"/>
                  </a:cubicBezTo>
                  <a:lnTo>
                    <a:pt x="305" y="69"/>
                  </a:lnTo>
                  <a:close/>
                  <a:moveTo>
                    <a:pt x="305" y="67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12" y="60"/>
                    <a:pt x="312" y="60"/>
                    <a:pt x="312" y="60"/>
                  </a:cubicBezTo>
                  <a:cubicBezTo>
                    <a:pt x="312" y="67"/>
                    <a:pt x="312" y="67"/>
                    <a:pt x="312" y="67"/>
                  </a:cubicBezTo>
                  <a:lnTo>
                    <a:pt x="305" y="67"/>
                  </a:lnTo>
                  <a:close/>
                  <a:moveTo>
                    <a:pt x="305" y="58"/>
                  </a:moveTo>
                  <a:cubicBezTo>
                    <a:pt x="305" y="50"/>
                    <a:pt x="305" y="50"/>
                    <a:pt x="305" y="50"/>
                  </a:cubicBezTo>
                  <a:cubicBezTo>
                    <a:pt x="312" y="50"/>
                    <a:pt x="312" y="50"/>
                    <a:pt x="312" y="50"/>
                  </a:cubicBezTo>
                  <a:cubicBezTo>
                    <a:pt x="312" y="58"/>
                    <a:pt x="312" y="58"/>
                    <a:pt x="312" y="58"/>
                  </a:cubicBezTo>
                  <a:lnTo>
                    <a:pt x="305" y="58"/>
                  </a:lnTo>
                  <a:close/>
                  <a:moveTo>
                    <a:pt x="304" y="58"/>
                  </a:moveTo>
                  <a:cubicBezTo>
                    <a:pt x="297" y="58"/>
                    <a:pt x="297" y="58"/>
                    <a:pt x="297" y="58"/>
                  </a:cubicBezTo>
                  <a:cubicBezTo>
                    <a:pt x="297" y="50"/>
                    <a:pt x="297" y="50"/>
                    <a:pt x="297" y="50"/>
                  </a:cubicBezTo>
                  <a:cubicBezTo>
                    <a:pt x="304" y="50"/>
                    <a:pt x="304" y="50"/>
                    <a:pt x="304" y="50"/>
                  </a:cubicBezTo>
                  <a:lnTo>
                    <a:pt x="304" y="58"/>
                  </a:lnTo>
                  <a:close/>
                  <a:moveTo>
                    <a:pt x="295" y="58"/>
                  </a:moveTo>
                  <a:cubicBezTo>
                    <a:pt x="288" y="58"/>
                    <a:pt x="288" y="58"/>
                    <a:pt x="288" y="58"/>
                  </a:cubicBezTo>
                  <a:cubicBezTo>
                    <a:pt x="288" y="50"/>
                    <a:pt x="288" y="50"/>
                    <a:pt x="288" y="50"/>
                  </a:cubicBezTo>
                  <a:cubicBezTo>
                    <a:pt x="295" y="50"/>
                    <a:pt x="295" y="50"/>
                    <a:pt x="295" y="50"/>
                  </a:cubicBezTo>
                  <a:lnTo>
                    <a:pt x="295" y="58"/>
                  </a:lnTo>
                  <a:close/>
                  <a:moveTo>
                    <a:pt x="287" y="58"/>
                  </a:moveTo>
                  <a:cubicBezTo>
                    <a:pt x="280" y="58"/>
                    <a:pt x="280" y="58"/>
                    <a:pt x="280" y="58"/>
                  </a:cubicBezTo>
                  <a:cubicBezTo>
                    <a:pt x="280" y="50"/>
                    <a:pt x="280" y="50"/>
                    <a:pt x="280" y="50"/>
                  </a:cubicBezTo>
                  <a:cubicBezTo>
                    <a:pt x="287" y="50"/>
                    <a:pt x="287" y="50"/>
                    <a:pt x="287" y="50"/>
                  </a:cubicBezTo>
                  <a:lnTo>
                    <a:pt x="287" y="58"/>
                  </a:lnTo>
                  <a:close/>
                  <a:moveTo>
                    <a:pt x="278" y="58"/>
                  </a:moveTo>
                  <a:cubicBezTo>
                    <a:pt x="272" y="58"/>
                    <a:pt x="272" y="58"/>
                    <a:pt x="272" y="58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8" y="50"/>
                    <a:pt x="278" y="50"/>
                    <a:pt x="278" y="50"/>
                  </a:cubicBezTo>
                  <a:lnTo>
                    <a:pt x="278" y="58"/>
                  </a:lnTo>
                  <a:close/>
                  <a:moveTo>
                    <a:pt x="270" y="58"/>
                  </a:moveTo>
                  <a:cubicBezTo>
                    <a:pt x="263" y="58"/>
                    <a:pt x="263" y="58"/>
                    <a:pt x="263" y="58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70" y="50"/>
                    <a:pt x="270" y="50"/>
                    <a:pt x="270" y="50"/>
                  </a:cubicBezTo>
                  <a:lnTo>
                    <a:pt x="270" y="58"/>
                  </a:lnTo>
                  <a:close/>
                  <a:moveTo>
                    <a:pt x="270" y="60"/>
                  </a:moveTo>
                  <a:cubicBezTo>
                    <a:pt x="270" y="67"/>
                    <a:pt x="270" y="67"/>
                    <a:pt x="270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0"/>
                    <a:pt x="263" y="60"/>
                    <a:pt x="263" y="60"/>
                  </a:cubicBezTo>
                  <a:lnTo>
                    <a:pt x="270" y="60"/>
                  </a:lnTo>
                  <a:close/>
                  <a:moveTo>
                    <a:pt x="270" y="69"/>
                  </a:moveTo>
                  <a:cubicBezTo>
                    <a:pt x="270" y="77"/>
                    <a:pt x="270" y="77"/>
                    <a:pt x="270" y="77"/>
                  </a:cubicBezTo>
                  <a:cubicBezTo>
                    <a:pt x="263" y="77"/>
                    <a:pt x="263" y="77"/>
                    <a:pt x="263" y="77"/>
                  </a:cubicBezTo>
                  <a:cubicBezTo>
                    <a:pt x="263" y="69"/>
                    <a:pt x="263" y="69"/>
                    <a:pt x="263" y="69"/>
                  </a:cubicBezTo>
                  <a:lnTo>
                    <a:pt x="270" y="69"/>
                  </a:lnTo>
                  <a:close/>
                  <a:moveTo>
                    <a:pt x="270" y="79"/>
                  </a:moveTo>
                  <a:cubicBezTo>
                    <a:pt x="270" y="86"/>
                    <a:pt x="270" y="86"/>
                    <a:pt x="270" y="86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63" y="79"/>
                    <a:pt x="263" y="79"/>
                    <a:pt x="263" y="79"/>
                  </a:cubicBezTo>
                  <a:lnTo>
                    <a:pt x="270" y="79"/>
                  </a:lnTo>
                  <a:close/>
                  <a:moveTo>
                    <a:pt x="272" y="79"/>
                  </a:moveTo>
                  <a:cubicBezTo>
                    <a:pt x="278" y="79"/>
                    <a:pt x="278" y="79"/>
                    <a:pt x="278" y="79"/>
                  </a:cubicBezTo>
                  <a:cubicBezTo>
                    <a:pt x="278" y="86"/>
                    <a:pt x="278" y="86"/>
                    <a:pt x="278" y="86"/>
                  </a:cubicBezTo>
                  <a:cubicBezTo>
                    <a:pt x="272" y="86"/>
                    <a:pt x="272" y="86"/>
                    <a:pt x="272" y="86"/>
                  </a:cubicBezTo>
                  <a:lnTo>
                    <a:pt x="272" y="79"/>
                  </a:lnTo>
                  <a:close/>
                  <a:moveTo>
                    <a:pt x="280" y="79"/>
                  </a:moveTo>
                  <a:cubicBezTo>
                    <a:pt x="287" y="79"/>
                    <a:pt x="287" y="79"/>
                    <a:pt x="287" y="79"/>
                  </a:cubicBezTo>
                  <a:cubicBezTo>
                    <a:pt x="287" y="86"/>
                    <a:pt x="287" y="86"/>
                    <a:pt x="287" y="86"/>
                  </a:cubicBezTo>
                  <a:cubicBezTo>
                    <a:pt x="280" y="86"/>
                    <a:pt x="280" y="86"/>
                    <a:pt x="280" y="86"/>
                  </a:cubicBezTo>
                  <a:lnTo>
                    <a:pt x="280" y="79"/>
                  </a:lnTo>
                  <a:close/>
                  <a:moveTo>
                    <a:pt x="288" y="79"/>
                  </a:moveTo>
                  <a:cubicBezTo>
                    <a:pt x="295" y="79"/>
                    <a:pt x="295" y="79"/>
                    <a:pt x="295" y="79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88" y="86"/>
                    <a:pt x="288" y="86"/>
                    <a:pt x="288" y="86"/>
                  </a:cubicBezTo>
                  <a:lnTo>
                    <a:pt x="288" y="79"/>
                  </a:lnTo>
                  <a:close/>
                  <a:moveTo>
                    <a:pt x="297" y="79"/>
                  </a:moveTo>
                  <a:cubicBezTo>
                    <a:pt x="304" y="79"/>
                    <a:pt x="304" y="79"/>
                    <a:pt x="304" y="79"/>
                  </a:cubicBezTo>
                  <a:cubicBezTo>
                    <a:pt x="304" y="86"/>
                    <a:pt x="304" y="86"/>
                    <a:pt x="304" y="86"/>
                  </a:cubicBezTo>
                  <a:cubicBezTo>
                    <a:pt x="297" y="86"/>
                    <a:pt x="297" y="86"/>
                    <a:pt x="297" y="86"/>
                  </a:cubicBezTo>
                  <a:lnTo>
                    <a:pt x="297" y="79"/>
                  </a:lnTo>
                  <a:close/>
                  <a:moveTo>
                    <a:pt x="305" y="79"/>
                  </a:moveTo>
                  <a:cubicBezTo>
                    <a:pt x="312" y="79"/>
                    <a:pt x="312" y="79"/>
                    <a:pt x="312" y="79"/>
                  </a:cubicBezTo>
                  <a:cubicBezTo>
                    <a:pt x="312" y="86"/>
                    <a:pt x="312" y="86"/>
                    <a:pt x="312" y="86"/>
                  </a:cubicBezTo>
                  <a:cubicBezTo>
                    <a:pt x="305" y="86"/>
                    <a:pt x="305" y="86"/>
                    <a:pt x="305" y="86"/>
                  </a:cubicBezTo>
                  <a:lnTo>
                    <a:pt x="305" y="79"/>
                  </a:lnTo>
                  <a:close/>
                  <a:moveTo>
                    <a:pt x="270" y="48"/>
                  </a:moveTo>
                  <a:cubicBezTo>
                    <a:pt x="263" y="48"/>
                    <a:pt x="263" y="48"/>
                    <a:pt x="263" y="48"/>
                  </a:cubicBezTo>
                  <a:cubicBezTo>
                    <a:pt x="263" y="41"/>
                    <a:pt x="263" y="41"/>
                    <a:pt x="263" y="41"/>
                  </a:cubicBezTo>
                  <a:cubicBezTo>
                    <a:pt x="270" y="41"/>
                    <a:pt x="270" y="41"/>
                    <a:pt x="270" y="41"/>
                  </a:cubicBezTo>
                  <a:lnTo>
                    <a:pt x="270" y="48"/>
                  </a:lnTo>
                  <a:close/>
                  <a:moveTo>
                    <a:pt x="263" y="88"/>
                  </a:moveTo>
                  <a:cubicBezTo>
                    <a:pt x="270" y="88"/>
                    <a:pt x="270" y="88"/>
                    <a:pt x="270" y="88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63" y="95"/>
                    <a:pt x="263" y="95"/>
                    <a:pt x="263" y="95"/>
                  </a:cubicBezTo>
                  <a:lnTo>
                    <a:pt x="263" y="88"/>
                  </a:lnTo>
                  <a:close/>
                  <a:moveTo>
                    <a:pt x="272" y="88"/>
                  </a:moveTo>
                  <a:cubicBezTo>
                    <a:pt x="278" y="88"/>
                    <a:pt x="278" y="88"/>
                    <a:pt x="278" y="88"/>
                  </a:cubicBezTo>
                  <a:cubicBezTo>
                    <a:pt x="278" y="95"/>
                    <a:pt x="278" y="95"/>
                    <a:pt x="278" y="95"/>
                  </a:cubicBezTo>
                  <a:cubicBezTo>
                    <a:pt x="272" y="95"/>
                    <a:pt x="272" y="95"/>
                    <a:pt x="272" y="95"/>
                  </a:cubicBezTo>
                  <a:lnTo>
                    <a:pt x="272" y="88"/>
                  </a:lnTo>
                  <a:close/>
                  <a:moveTo>
                    <a:pt x="280" y="88"/>
                  </a:moveTo>
                  <a:cubicBezTo>
                    <a:pt x="287" y="88"/>
                    <a:pt x="287" y="88"/>
                    <a:pt x="287" y="88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0" y="95"/>
                    <a:pt x="280" y="95"/>
                    <a:pt x="280" y="95"/>
                  </a:cubicBezTo>
                  <a:lnTo>
                    <a:pt x="280" y="88"/>
                  </a:lnTo>
                  <a:close/>
                  <a:moveTo>
                    <a:pt x="288" y="88"/>
                  </a:moveTo>
                  <a:cubicBezTo>
                    <a:pt x="295" y="88"/>
                    <a:pt x="295" y="88"/>
                    <a:pt x="295" y="88"/>
                  </a:cubicBezTo>
                  <a:cubicBezTo>
                    <a:pt x="295" y="95"/>
                    <a:pt x="295" y="95"/>
                    <a:pt x="295" y="95"/>
                  </a:cubicBezTo>
                  <a:cubicBezTo>
                    <a:pt x="288" y="95"/>
                    <a:pt x="288" y="95"/>
                    <a:pt x="288" y="95"/>
                  </a:cubicBezTo>
                  <a:lnTo>
                    <a:pt x="288" y="88"/>
                  </a:lnTo>
                  <a:close/>
                  <a:moveTo>
                    <a:pt x="297" y="88"/>
                  </a:moveTo>
                  <a:cubicBezTo>
                    <a:pt x="304" y="88"/>
                    <a:pt x="304" y="88"/>
                    <a:pt x="304" y="88"/>
                  </a:cubicBezTo>
                  <a:cubicBezTo>
                    <a:pt x="304" y="95"/>
                    <a:pt x="304" y="95"/>
                    <a:pt x="304" y="95"/>
                  </a:cubicBezTo>
                  <a:cubicBezTo>
                    <a:pt x="297" y="95"/>
                    <a:pt x="297" y="95"/>
                    <a:pt x="297" y="95"/>
                  </a:cubicBezTo>
                  <a:lnTo>
                    <a:pt x="297" y="88"/>
                  </a:lnTo>
                  <a:close/>
                  <a:moveTo>
                    <a:pt x="305" y="88"/>
                  </a:moveTo>
                  <a:cubicBezTo>
                    <a:pt x="312" y="88"/>
                    <a:pt x="312" y="88"/>
                    <a:pt x="312" y="88"/>
                  </a:cubicBezTo>
                  <a:cubicBezTo>
                    <a:pt x="312" y="95"/>
                    <a:pt x="312" y="95"/>
                    <a:pt x="312" y="95"/>
                  </a:cubicBezTo>
                  <a:cubicBezTo>
                    <a:pt x="305" y="95"/>
                    <a:pt x="305" y="95"/>
                    <a:pt x="305" y="95"/>
                  </a:cubicBezTo>
                  <a:lnTo>
                    <a:pt x="305" y="88"/>
                  </a:lnTo>
                  <a:close/>
                  <a:moveTo>
                    <a:pt x="312" y="36"/>
                  </a:moveTo>
                  <a:cubicBezTo>
                    <a:pt x="312" y="39"/>
                    <a:pt x="312" y="39"/>
                    <a:pt x="312" y="39"/>
                  </a:cubicBezTo>
                  <a:cubicBezTo>
                    <a:pt x="305" y="39"/>
                    <a:pt x="305" y="39"/>
                    <a:pt x="305" y="39"/>
                  </a:cubicBezTo>
                  <a:cubicBezTo>
                    <a:pt x="305" y="39"/>
                    <a:pt x="304" y="39"/>
                    <a:pt x="304" y="39"/>
                  </a:cubicBezTo>
                  <a:cubicBezTo>
                    <a:pt x="304" y="39"/>
                    <a:pt x="304" y="39"/>
                    <a:pt x="304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7" y="39"/>
                    <a:pt x="287" y="39"/>
                    <a:pt x="287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0" y="39"/>
                  </a:cubicBezTo>
                  <a:cubicBezTo>
                    <a:pt x="263" y="39"/>
                    <a:pt x="263" y="39"/>
                    <a:pt x="263" y="39"/>
                  </a:cubicBezTo>
                  <a:cubicBezTo>
                    <a:pt x="263" y="3"/>
                    <a:pt x="263" y="3"/>
                    <a:pt x="263" y="3"/>
                  </a:cubicBezTo>
                  <a:lnTo>
                    <a:pt x="3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281">
              <a:extLst>
                <a:ext uri="{FF2B5EF4-FFF2-40B4-BE49-F238E27FC236}">
                  <a16:creationId xmlns:a16="http://schemas.microsoft.com/office/drawing/2014/main" id="{5B8B46B8-0964-4E93-B85E-AAEDAA251B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313238" y="4302125"/>
              <a:ext cx="434975" cy="531813"/>
            </a:xfrm>
            <a:custGeom>
              <a:avLst/>
              <a:gdLst>
                <a:gd name="T0" fmla="*/ 217 w 274"/>
                <a:gd name="T1" fmla="*/ 119 h 335"/>
                <a:gd name="T2" fmla="*/ 178 w 274"/>
                <a:gd name="T3" fmla="*/ 80 h 335"/>
                <a:gd name="T4" fmla="*/ 217 w 274"/>
                <a:gd name="T5" fmla="*/ 80 h 335"/>
                <a:gd name="T6" fmla="*/ 139 w 274"/>
                <a:gd name="T7" fmla="*/ 0 h 335"/>
                <a:gd name="T8" fmla="*/ 56 w 274"/>
                <a:gd name="T9" fmla="*/ 80 h 335"/>
                <a:gd name="T10" fmla="*/ 96 w 274"/>
                <a:gd name="T11" fmla="*/ 80 h 335"/>
                <a:gd name="T12" fmla="*/ 56 w 274"/>
                <a:gd name="T13" fmla="*/ 119 h 335"/>
                <a:gd name="T14" fmla="*/ 96 w 274"/>
                <a:gd name="T15" fmla="*/ 119 h 335"/>
                <a:gd name="T16" fmla="*/ 0 w 274"/>
                <a:gd name="T17" fmla="*/ 216 h 335"/>
                <a:gd name="T18" fmla="*/ 117 w 274"/>
                <a:gd name="T19" fmla="*/ 216 h 335"/>
                <a:gd name="T20" fmla="*/ 117 w 274"/>
                <a:gd name="T21" fmla="*/ 335 h 335"/>
                <a:gd name="T22" fmla="*/ 156 w 274"/>
                <a:gd name="T23" fmla="*/ 335 h 335"/>
                <a:gd name="T24" fmla="*/ 156 w 274"/>
                <a:gd name="T25" fmla="*/ 216 h 335"/>
                <a:gd name="T26" fmla="*/ 274 w 274"/>
                <a:gd name="T27" fmla="*/ 216 h 335"/>
                <a:gd name="T28" fmla="*/ 183 w 274"/>
                <a:gd name="T29" fmla="*/ 119 h 335"/>
                <a:gd name="T30" fmla="*/ 217 w 274"/>
                <a:gd name="T31" fmla="*/ 119 h 335"/>
                <a:gd name="T32" fmla="*/ 252 w 274"/>
                <a:gd name="T33" fmla="*/ 207 h 335"/>
                <a:gd name="T34" fmla="*/ 152 w 274"/>
                <a:gd name="T35" fmla="*/ 207 h 335"/>
                <a:gd name="T36" fmla="*/ 152 w 274"/>
                <a:gd name="T37" fmla="*/ 331 h 335"/>
                <a:gd name="T38" fmla="*/ 122 w 274"/>
                <a:gd name="T39" fmla="*/ 331 h 335"/>
                <a:gd name="T40" fmla="*/ 122 w 274"/>
                <a:gd name="T41" fmla="*/ 207 h 335"/>
                <a:gd name="T42" fmla="*/ 21 w 274"/>
                <a:gd name="T43" fmla="*/ 207 h 335"/>
                <a:gd name="T44" fmla="*/ 113 w 274"/>
                <a:gd name="T45" fmla="*/ 110 h 335"/>
                <a:gd name="T46" fmla="*/ 78 w 274"/>
                <a:gd name="T47" fmla="*/ 110 h 335"/>
                <a:gd name="T48" fmla="*/ 113 w 274"/>
                <a:gd name="T49" fmla="*/ 75 h 335"/>
                <a:gd name="T50" fmla="*/ 78 w 274"/>
                <a:gd name="T51" fmla="*/ 75 h 335"/>
                <a:gd name="T52" fmla="*/ 139 w 274"/>
                <a:gd name="T53" fmla="*/ 9 h 335"/>
                <a:gd name="T54" fmla="*/ 200 w 274"/>
                <a:gd name="T55" fmla="*/ 75 h 335"/>
                <a:gd name="T56" fmla="*/ 161 w 274"/>
                <a:gd name="T57" fmla="*/ 75 h 335"/>
                <a:gd name="T58" fmla="*/ 200 w 274"/>
                <a:gd name="T59" fmla="*/ 110 h 335"/>
                <a:gd name="T60" fmla="*/ 161 w 274"/>
                <a:gd name="T61" fmla="*/ 110 h 335"/>
                <a:gd name="T62" fmla="*/ 252 w 274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4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7" y="216"/>
                  </a:lnTo>
                  <a:lnTo>
                    <a:pt x="117" y="335"/>
                  </a:lnTo>
                  <a:lnTo>
                    <a:pt x="156" y="335"/>
                  </a:lnTo>
                  <a:lnTo>
                    <a:pt x="156" y="216"/>
                  </a:lnTo>
                  <a:lnTo>
                    <a:pt x="274" y="216"/>
                  </a:lnTo>
                  <a:lnTo>
                    <a:pt x="183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52" y="207"/>
                  </a:lnTo>
                  <a:lnTo>
                    <a:pt x="152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1" y="207"/>
                  </a:lnTo>
                  <a:lnTo>
                    <a:pt x="113" y="110"/>
                  </a:lnTo>
                  <a:lnTo>
                    <a:pt x="78" y="110"/>
                  </a:lnTo>
                  <a:lnTo>
                    <a:pt x="113" y="75"/>
                  </a:lnTo>
                  <a:lnTo>
                    <a:pt x="78" y="75"/>
                  </a:lnTo>
                  <a:lnTo>
                    <a:pt x="139" y="9"/>
                  </a:lnTo>
                  <a:lnTo>
                    <a:pt x="200" y="75"/>
                  </a:lnTo>
                  <a:lnTo>
                    <a:pt x="161" y="75"/>
                  </a:lnTo>
                  <a:lnTo>
                    <a:pt x="200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282">
              <a:extLst>
                <a:ext uri="{FF2B5EF4-FFF2-40B4-BE49-F238E27FC236}">
                  <a16:creationId xmlns:a16="http://schemas.microsoft.com/office/drawing/2014/main" id="{650F6B02-2A85-44B4-AADE-4BE9A0C80EA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81875" y="4302125"/>
              <a:ext cx="428625" cy="531813"/>
            </a:xfrm>
            <a:custGeom>
              <a:avLst/>
              <a:gdLst>
                <a:gd name="T0" fmla="*/ 217 w 270"/>
                <a:gd name="T1" fmla="*/ 119 h 335"/>
                <a:gd name="T2" fmla="*/ 178 w 270"/>
                <a:gd name="T3" fmla="*/ 80 h 335"/>
                <a:gd name="T4" fmla="*/ 217 w 270"/>
                <a:gd name="T5" fmla="*/ 80 h 335"/>
                <a:gd name="T6" fmla="*/ 139 w 270"/>
                <a:gd name="T7" fmla="*/ 0 h 335"/>
                <a:gd name="T8" fmla="*/ 56 w 270"/>
                <a:gd name="T9" fmla="*/ 80 h 335"/>
                <a:gd name="T10" fmla="*/ 96 w 270"/>
                <a:gd name="T11" fmla="*/ 80 h 335"/>
                <a:gd name="T12" fmla="*/ 56 w 270"/>
                <a:gd name="T13" fmla="*/ 119 h 335"/>
                <a:gd name="T14" fmla="*/ 96 w 270"/>
                <a:gd name="T15" fmla="*/ 119 h 335"/>
                <a:gd name="T16" fmla="*/ 0 w 270"/>
                <a:gd name="T17" fmla="*/ 216 h 335"/>
                <a:gd name="T18" fmla="*/ 113 w 270"/>
                <a:gd name="T19" fmla="*/ 216 h 335"/>
                <a:gd name="T20" fmla="*/ 113 w 270"/>
                <a:gd name="T21" fmla="*/ 335 h 335"/>
                <a:gd name="T22" fmla="*/ 157 w 270"/>
                <a:gd name="T23" fmla="*/ 335 h 335"/>
                <a:gd name="T24" fmla="*/ 157 w 270"/>
                <a:gd name="T25" fmla="*/ 216 h 335"/>
                <a:gd name="T26" fmla="*/ 270 w 270"/>
                <a:gd name="T27" fmla="*/ 216 h 335"/>
                <a:gd name="T28" fmla="*/ 178 w 270"/>
                <a:gd name="T29" fmla="*/ 119 h 335"/>
                <a:gd name="T30" fmla="*/ 217 w 270"/>
                <a:gd name="T31" fmla="*/ 119 h 335"/>
                <a:gd name="T32" fmla="*/ 252 w 270"/>
                <a:gd name="T33" fmla="*/ 207 h 335"/>
                <a:gd name="T34" fmla="*/ 148 w 270"/>
                <a:gd name="T35" fmla="*/ 207 h 335"/>
                <a:gd name="T36" fmla="*/ 148 w 270"/>
                <a:gd name="T37" fmla="*/ 331 h 335"/>
                <a:gd name="T38" fmla="*/ 122 w 270"/>
                <a:gd name="T39" fmla="*/ 331 h 335"/>
                <a:gd name="T40" fmla="*/ 122 w 270"/>
                <a:gd name="T41" fmla="*/ 207 h 335"/>
                <a:gd name="T42" fmla="*/ 22 w 270"/>
                <a:gd name="T43" fmla="*/ 207 h 335"/>
                <a:gd name="T44" fmla="*/ 113 w 270"/>
                <a:gd name="T45" fmla="*/ 110 h 335"/>
                <a:gd name="T46" fmla="*/ 74 w 270"/>
                <a:gd name="T47" fmla="*/ 110 h 335"/>
                <a:gd name="T48" fmla="*/ 113 w 270"/>
                <a:gd name="T49" fmla="*/ 75 h 335"/>
                <a:gd name="T50" fmla="*/ 74 w 270"/>
                <a:gd name="T51" fmla="*/ 75 h 335"/>
                <a:gd name="T52" fmla="*/ 139 w 270"/>
                <a:gd name="T53" fmla="*/ 9 h 335"/>
                <a:gd name="T54" fmla="*/ 196 w 270"/>
                <a:gd name="T55" fmla="*/ 75 h 335"/>
                <a:gd name="T56" fmla="*/ 161 w 270"/>
                <a:gd name="T57" fmla="*/ 75 h 335"/>
                <a:gd name="T58" fmla="*/ 196 w 270"/>
                <a:gd name="T59" fmla="*/ 110 h 335"/>
                <a:gd name="T60" fmla="*/ 161 w 270"/>
                <a:gd name="T61" fmla="*/ 110 h 335"/>
                <a:gd name="T62" fmla="*/ 252 w 270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0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3" y="216"/>
                  </a:lnTo>
                  <a:lnTo>
                    <a:pt x="113" y="335"/>
                  </a:lnTo>
                  <a:lnTo>
                    <a:pt x="157" y="335"/>
                  </a:lnTo>
                  <a:lnTo>
                    <a:pt x="157" y="216"/>
                  </a:lnTo>
                  <a:lnTo>
                    <a:pt x="270" y="216"/>
                  </a:lnTo>
                  <a:lnTo>
                    <a:pt x="178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48" y="207"/>
                  </a:lnTo>
                  <a:lnTo>
                    <a:pt x="148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2" y="207"/>
                  </a:lnTo>
                  <a:lnTo>
                    <a:pt x="113" y="110"/>
                  </a:lnTo>
                  <a:lnTo>
                    <a:pt x="74" y="110"/>
                  </a:lnTo>
                  <a:lnTo>
                    <a:pt x="113" y="75"/>
                  </a:lnTo>
                  <a:lnTo>
                    <a:pt x="74" y="75"/>
                  </a:lnTo>
                  <a:lnTo>
                    <a:pt x="139" y="9"/>
                  </a:lnTo>
                  <a:lnTo>
                    <a:pt x="196" y="75"/>
                  </a:lnTo>
                  <a:lnTo>
                    <a:pt x="161" y="75"/>
                  </a:lnTo>
                  <a:lnTo>
                    <a:pt x="196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283">
              <a:extLst>
                <a:ext uri="{FF2B5EF4-FFF2-40B4-BE49-F238E27FC236}">
                  <a16:creationId xmlns:a16="http://schemas.microsoft.com/office/drawing/2014/main" id="{075F5E80-43A1-4C4B-AA50-800F455025F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722100" y="4714875"/>
              <a:ext cx="26988" cy="3492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1 h 5"/>
                <a:gd name="T4" fmla="*/ 1 w 4"/>
                <a:gd name="T5" fmla="*/ 4 h 5"/>
                <a:gd name="T6" fmla="*/ 2 w 4"/>
                <a:gd name="T7" fmla="*/ 5 h 5"/>
                <a:gd name="T8" fmla="*/ 3 w 4"/>
                <a:gd name="T9" fmla="*/ 4 h 5"/>
                <a:gd name="T10" fmla="*/ 3 w 4"/>
                <a:gd name="T11" fmla="*/ 1 h 5"/>
                <a:gd name="T12" fmla="*/ 2 w 4"/>
                <a:gd name="T13" fmla="*/ 0 h 5"/>
                <a:gd name="T14" fmla="*/ 2 w 4"/>
                <a:gd name="T15" fmla="*/ 4 h 5"/>
                <a:gd name="T16" fmla="*/ 1 w 4"/>
                <a:gd name="T17" fmla="*/ 3 h 5"/>
                <a:gd name="T18" fmla="*/ 1 w 4"/>
                <a:gd name="T19" fmla="*/ 1 h 5"/>
                <a:gd name="T20" fmla="*/ 2 w 4"/>
                <a:gd name="T21" fmla="*/ 1 h 5"/>
                <a:gd name="T22" fmla="*/ 2 w 4"/>
                <a:gd name="T23" fmla="*/ 1 h 5"/>
                <a:gd name="T24" fmla="*/ 2 w 4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4"/>
                    <a:pt x="1" y="4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cubicBezTo>
                    <a:pt x="4" y="4"/>
                    <a:pt x="4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284">
              <a:extLst>
                <a:ext uri="{FF2B5EF4-FFF2-40B4-BE49-F238E27FC236}">
                  <a16:creationId xmlns:a16="http://schemas.microsoft.com/office/drawing/2014/main" id="{B2844DF4-A4CC-4D7D-8988-EA46EC4F312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798300" y="4778375"/>
              <a:ext cx="20638" cy="34925"/>
            </a:xfrm>
            <a:custGeom>
              <a:avLst/>
              <a:gdLst>
                <a:gd name="T0" fmla="*/ 0 w 3"/>
                <a:gd name="T1" fmla="*/ 3 h 5"/>
                <a:gd name="T2" fmla="*/ 1 w 3"/>
                <a:gd name="T3" fmla="*/ 5 h 5"/>
                <a:gd name="T4" fmla="*/ 2 w 3"/>
                <a:gd name="T5" fmla="*/ 5 h 5"/>
                <a:gd name="T6" fmla="*/ 3 w 3"/>
                <a:gd name="T7" fmla="*/ 4 h 5"/>
                <a:gd name="T8" fmla="*/ 3 w 3"/>
                <a:gd name="T9" fmla="*/ 1 h 5"/>
                <a:gd name="T10" fmla="*/ 1 w 3"/>
                <a:gd name="T11" fmla="*/ 0 h 5"/>
                <a:gd name="T12" fmla="*/ 0 w 3"/>
                <a:gd name="T13" fmla="*/ 3 h 5"/>
                <a:gd name="T14" fmla="*/ 2 w 3"/>
                <a:gd name="T15" fmla="*/ 1 h 5"/>
                <a:gd name="T16" fmla="*/ 2 w 3"/>
                <a:gd name="T17" fmla="*/ 2 h 5"/>
                <a:gd name="T18" fmla="*/ 2 w 3"/>
                <a:gd name="T19" fmla="*/ 4 h 5"/>
                <a:gd name="T20" fmla="*/ 2 w 3"/>
                <a:gd name="T21" fmla="*/ 4 h 5"/>
                <a:gd name="T22" fmla="*/ 1 w 3"/>
                <a:gd name="T23" fmla="*/ 4 h 5"/>
                <a:gd name="T24" fmla="*/ 1 w 3"/>
                <a:gd name="T25" fmla="*/ 3 h 5"/>
                <a:gd name="T26" fmla="*/ 1 w 3"/>
                <a:gd name="T27" fmla="*/ 1 h 5"/>
                <a:gd name="T28" fmla="*/ 2 w 3"/>
                <a:gd name="T2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4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4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285">
              <a:extLst>
                <a:ext uri="{FF2B5EF4-FFF2-40B4-BE49-F238E27FC236}">
                  <a16:creationId xmlns:a16="http://schemas.microsoft.com/office/drawing/2014/main" id="{13F142D1-4F8E-4AD0-8C5F-B37D46D444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41050" y="4232275"/>
              <a:ext cx="1244600" cy="615950"/>
            </a:xfrm>
            <a:custGeom>
              <a:avLst/>
              <a:gdLst>
                <a:gd name="T0" fmla="*/ 175 w 180"/>
                <a:gd name="T1" fmla="*/ 84 h 88"/>
                <a:gd name="T2" fmla="*/ 168 w 180"/>
                <a:gd name="T3" fmla="*/ 84 h 88"/>
                <a:gd name="T4" fmla="*/ 168 w 180"/>
                <a:gd name="T5" fmla="*/ 3 h 88"/>
                <a:gd name="T6" fmla="*/ 165 w 180"/>
                <a:gd name="T7" fmla="*/ 0 h 88"/>
                <a:gd name="T8" fmla="*/ 56 w 180"/>
                <a:gd name="T9" fmla="*/ 0 h 88"/>
                <a:gd name="T10" fmla="*/ 52 w 180"/>
                <a:gd name="T11" fmla="*/ 5 h 88"/>
                <a:gd name="T12" fmla="*/ 52 w 180"/>
                <a:gd name="T13" fmla="*/ 42 h 88"/>
                <a:gd name="T14" fmla="*/ 125 w 180"/>
                <a:gd name="T15" fmla="*/ 43 h 88"/>
                <a:gd name="T16" fmla="*/ 127 w 180"/>
                <a:gd name="T17" fmla="*/ 65 h 88"/>
                <a:gd name="T18" fmla="*/ 165 w 180"/>
                <a:gd name="T19" fmla="*/ 66 h 88"/>
                <a:gd name="T20" fmla="*/ 107 w 180"/>
                <a:gd name="T21" fmla="*/ 85 h 88"/>
                <a:gd name="T22" fmla="*/ 126 w 180"/>
                <a:gd name="T23" fmla="*/ 66 h 88"/>
                <a:gd name="T24" fmla="*/ 126 w 180"/>
                <a:gd name="T25" fmla="*/ 45 h 88"/>
                <a:gd name="T26" fmla="*/ 21 w 180"/>
                <a:gd name="T27" fmla="*/ 43 h 88"/>
                <a:gd name="T28" fmla="*/ 17 w 180"/>
                <a:gd name="T29" fmla="*/ 44 h 88"/>
                <a:gd name="T30" fmla="*/ 16 w 180"/>
                <a:gd name="T31" fmla="*/ 49 h 88"/>
                <a:gd name="T32" fmla="*/ 15 w 180"/>
                <a:gd name="T33" fmla="*/ 65 h 88"/>
                <a:gd name="T34" fmla="*/ 13 w 180"/>
                <a:gd name="T35" fmla="*/ 64 h 88"/>
                <a:gd name="T36" fmla="*/ 10 w 180"/>
                <a:gd name="T37" fmla="*/ 62 h 88"/>
                <a:gd name="T38" fmla="*/ 6 w 180"/>
                <a:gd name="T39" fmla="*/ 62 h 88"/>
                <a:gd name="T40" fmla="*/ 5 w 180"/>
                <a:gd name="T41" fmla="*/ 68 h 88"/>
                <a:gd name="T42" fmla="*/ 5 w 180"/>
                <a:gd name="T43" fmla="*/ 84 h 88"/>
                <a:gd name="T44" fmla="*/ 0 w 180"/>
                <a:gd name="T45" fmla="*/ 86 h 88"/>
                <a:gd name="T46" fmla="*/ 3 w 180"/>
                <a:gd name="T47" fmla="*/ 88 h 88"/>
                <a:gd name="T48" fmla="*/ 6 w 180"/>
                <a:gd name="T49" fmla="*/ 88 h 88"/>
                <a:gd name="T50" fmla="*/ 172 w 180"/>
                <a:gd name="T51" fmla="*/ 88 h 88"/>
                <a:gd name="T52" fmla="*/ 180 w 180"/>
                <a:gd name="T53" fmla="*/ 87 h 88"/>
                <a:gd name="T54" fmla="*/ 178 w 180"/>
                <a:gd name="T55" fmla="*/ 87 h 88"/>
                <a:gd name="T56" fmla="*/ 169 w 180"/>
                <a:gd name="T57" fmla="*/ 87 h 88"/>
                <a:gd name="T58" fmla="*/ 5 w 180"/>
                <a:gd name="T59" fmla="*/ 87 h 88"/>
                <a:gd name="T60" fmla="*/ 1 w 180"/>
                <a:gd name="T61" fmla="*/ 86 h 88"/>
                <a:gd name="T62" fmla="*/ 4 w 180"/>
                <a:gd name="T63" fmla="*/ 85 h 88"/>
                <a:gd name="T64" fmla="*/ 6 w 180"/>
                <a:gd name="T65" fmla="*/ 85 h 88"/>
                <a:gd name="T66" fmla="*/ 6 w 180"/>
                <a:gd name="T67" fmla="*/ 68 h 88"/>
                <a:gd name="T68" fmla="*/ 7 w 180"/>
                <a:gd name="T69" fmla="*/ 63 h 88"/>
                <a:gd name="T70" fmla="*/ 10 w 180"/>
                <a:gd name="T71" fmla="*/ 63 h 88"/>
                <a:gd name="T72" fmla="*/ 12 w 180"/>
                <a:gd name="T73" fmla="*/ 64 h 88"/>
                <a:gd name="T74" fmla="*/ 13 w 180"/>
                <a:gd name="T75" fmla="*/ 66 h 88"/>
                <a:gd name="T76" fmla="*/ 17 w 180"/>
                <a:gd name="T77" fmla="*/ 66 h 88"/>
                <a:gd name="T78" fmla="*/ 17 w 180"/>
                <a:gd name="T79" fmla="*/ 66 h 88"/>
                <a:gd name="T80" fmla="*/ 17 w 180"/>
                <a:gd name="T81" fmla="*/ 48 h 88"/>
                <a:gd name="T82" fmla="*/ 20 w 180"/>
                <a:gd name="T83" fmla="*/ 44 h 88"/>
                <a:gd name="T84" fmla="*/ 125 w 180"/>
                <a:gd name="T85" fmla="*/ 44 h 88"/>
                <a:gd name="T86" fmla="*/ 126 w 180"/>
                <a:gd name="T87" fmla="*/ 65 h 88"/>
                <a:gd name="T88" fmla="*/ 106 w 180"/>
                <a:gd name="T89" fmla="*/ 66 h 88"/>
                <a:gd name="T90" fmla="*/ 107 w 180"/>
                <a:gd name="T91" fmla="*/ 85 h 88"/>
                <a:gd name="T92" fmla="*/ 166 w 180"/>
                <a:gd name="T93" fmla="*/ 85 h 88"/>
                <a:gd name="T94" fmla="*/ 166 w 180"/>
                <a:gd name="T95" fmla="*/ 65 h 88"/>
                <a:gd name="T96" fmla="*/ 128 w 180"/>
                <a:gd name="T97" fmla="*/ 45 h 88"/>
                <a:gd name="T98" fmla="*/ 53 w 180"/>
                <a:gd name="T99" fmla="*/ 42 h 88"/>
                <a:gd name="T100" fmla="*/ 53 w 180"/>
                <a:gd name="T101" fmla="*/ 5 h 88"/>
                <a:gd name="T102" fmla="*/ 56 w 180"/>
                <a:gd name="T103" fmla="*/ 1 h 88"/>
                <a:gd name="T104" fmla="*/ 165 w 180"/>
                <a:gd name="T105" fmla="*/ 1 h 88"/>
                <a:gd name="T106" fmla="*/ 167 w 180"/>
                <a:gd name="T107" fmla="*/ 3 h 88"/>
                <a:gd name="T108" fmla="*/ 167 w 180"/>
                <a:gd name="T109" fmla="*/ 85 h 88"/>
                <a:gd name="T110" fmla="*/ 174 w 180"/>
                <a:gd name="T111" fmla="*/ 85 h 88"/>
                <a:gd name="T112" fmla="*/ 179 w 180"/>
                <a:gd name="T113" fmla="*/ 86 h 88"/>
                <a:gd name="T114" fmla="*/ 178 w 180"/>
                <a:gd name="T11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" h="88">
                  <a:moveTo>
                    <a:pt x="180" y="85"/>
                  </a:moveTo>
                  <a:cubicBezTo>
                    <a:pt x="179" y="84"/>
                    <a:pt x="177" y="84"/>
                    <a:pt x="175" y="84"/>
                  </a:cubicBezTo>
                  <a:cubicBezTo>
                    <a:pt x="175" y="84"/>
                    <a:pt x="175" y="84"/>
                    <a:pt x="174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8" y="80"/>
                    <a:pt x="168" y="73"/>
                    <a:pt x="168" y="64"/>
                  </a:cubicBezTo>
                  <a:cubicBezTo>
                    <a:pt x="168" y="40"/>
                    <a:pt x="168" y="4"/>
                    <a:pt x="168" y="3"/>
                  </a:cubicBezTo>
                  <a:cubicBezTo>
                    <a:pt x="168" y="3"/>
                    <a:pt x="168" y="2"/>
                    <a:pt x="167" y="1"/>
                  </a:cubicBezTo>
                  <a:cubicBezTo>
                    <a:pt x="167" y="0"/>
                    <a:pt x="166" y="0"/>
                    <a:pt x="16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52" y="0"/>
                    <a:pt x="52" y="3"/>
                    <a:pt x="52" y="5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6" y="43"/>
                    <a:pt x="127" y="44"/>
                    <a:pt x="127" y="45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65" y="66"/>
                    <a:pt x="165" y="66"/>
                    <a:pt x="165" y="66"/>
                  </a:cubicBezTo>
                  <a:cubicBezTo>
                    <a:pt x="165" y="85"/>
                    <a:pt x="165" y="85"/>
                    <a:pt x="165" y="8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26" y="66"/>
                    <a:pt x="126" y="66"/>
                    <a:pt x="126" y="6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4"/>
                    <a:pt x="126" y="43"/>
                    <a:pt x="125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0" y="43"/>
                  </a:cubicBezTo>
                  <a:cubicBezTo>
                    <a:pt x="19" y="43"/>
                    <a:pt x="18" y="43"/>
                    <a:pt x="17" y="44"/>
                  </a:cubicBezTo>
                  <a:cubicBezTo>
                    <a:pt x="16" y="44"/>
                    <a:pt x="16" y="46"/>
                    <a:pt x="16" y="48"/>
                  </a:cubicBezTo>
                  <a:cubicBezTo>
                    <a:pt x="16" y="48"/>
                    <a:pt x="16" y="49"/>
                    <a:pt x="16" y="4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6" y="65"/>
                    <a:pt x="15" y="65"/>
                  </a:cubicBezTo>
                  <a:cubicBezTo>
                    <a:pt x="15" y="65"/>
                    <a:pt x="14" y="65"/>
                    <a:pt x="13" y="65"/>
                  </a:cubicBezTo>
                  <a:cubicBezTo>
                    <a:pt x="13" y="65"/>
                    <a:pt x="13" y="65"/>
                    <a:pt x="13" y="64"/>
                  </a:cubicBezTo>
                  <a:cubicBezTo>
                    <a:pt x="13" y="64"/>
                    <a:pt x="13" y="63"/>
                    <a:pt x="13" y="62"/>
                  </a:cubicBezTo>
                  <a:cubicBezTo>
                    <a:pt x="12" y="62"/>
                    <a:pt x="11" y="62"/>
                    <a:pt x="10" y="62"/>
                  </a:cubicBezTo>
                  <a:cubicBezTo>
                    <a:pt x="10" y="62"/>
                    <a:pt x="9" y="62"/>
                    <a:pt x="9" y="62"/>
                  </a:cubicBezTo>
                  <a:cubicBezTo>
                    <a:pt x="8" y="62"/>
                    <a:pt x="7" y="62"/>
                    <a:pt x="6" y="62"/>
                  </a:cubicBezTo>
                  <a:cubicBezTo>
                    <a:pt x="5" y="63"/>
                    <a:pt x="5" y="64"/>
                    <a:pt x="5" y="66"/>
                  </a:cubicBezTo>
                  <a:cubicBezTo>
                    <a:pt x="5" y="67"/>
                    <a:pt x="5" y="67"/>
                    <a:pt x="5" y="68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6"/>
                    <a:pt x="5" y="81"/>
                    <a:pt x="5" y="84"/>
                  </a:cubicBezTo>
                  <a:cubicBezTo>
                    <a:pt x="5" y="84"/>
                    <a:pt x="5" y="84"/>
                    <a:pt x="4" y="84"/>
                  </a:cubicBezTo>
                  <a:cubicBezTo>
                    <a:pt x="3" y="84"/>
                    <a:pt x="0" y="84"/>
                    <a:pt x="0" y="86"/>
                  </a:cubicBezTo>
                  <a:cubicBezTo>
                    <a:pt x="0" y="87"/>
                    <a:pt x="0" y="87"/>
                    <a:pt x="1" y="87"/>
                  </a:cubicBezTo>
                  <a:cubicBezTo>
                    <a:pt x="1" y="88"/>
                    <a:pt x="2" y="88"/>
                    <a:pt x="3" y="88"/>
                  </a:cubicBezTo>
                  <a:cubicBezTo>
                    <a:pt x="4" y="88"/>
                    <a:pt x="4" y="88"/>
                    <a:pt x="5" y="88"/>
                  </a:cubicBezTo>
                  <a:cubicBezTo>
                    <a:pt x="5" y="88"/>
                    <a:pt x="6" y="88"/>
                    <a:pt x="6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70" y="88"/>
                    <a:pt x="171" y="88"/>
                    <a:pt x="172" y="88"/>
                  </a:cubicBezTo>
                  <a:cubicBezTo>
                    <a:pt x="174" y="88"/>
                    <a:pt x="176" y="88"/>
                    <a:pt x="178" y="88"/>
                  </a:cubicBezTo>
                  <a:cubicBezTo>
                    <a:pt x="180" y="88"/>
                    <a:pt x="180" y="87"/>
                    <a:pt x="180" y="87"/>
                  </a:cubicBezTo>
                  <a:cubicBezTo>
                    <a:pt x="180" y="86"/>
                    <a:pt x="180" y="85"/>
                    <a:pt x="180" y="85"/>
                  </a:cubicBezTo>
                  <a:close/>
                  <a:moveTo>
                    <a:pt x="178" y="87"/>
                  </a:moveTo>
                  <a:cubicBezTo>
                    <a:pt x="176" y="87"/>
                    <a:pt x="174" y="87"/>
                    <a:pt x="172" y="87"/>
                  </a:cubicBezTo>
                  <a:cubicBezTo>
                    <a:pt x="171" y="87"/>
                    <a:pt x="170" y="87"/>
                    <a:pt x="169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87"/>
                    <a:pt x="5" y="87"/>
                    <a:pt x="5" y="87"/>
                  </a:cubicBezTo>
                  <a:cubicBezTo>
                    <a:pt x="3" y="87"/>
                    <a:pt x="2" y="87"/>
                    <a:pt x="1" y="87"/>
                  </a:cubicBezTo>
                  <a:cubicBezTo>
                    <a:pt x="1" y="87"/>
                    <a:pt x="1" y="87"/>
                    <a:pt x="1" y="86"/>
                  </a:cubicBezTo>
                  <a:cubicBezTo>
                    <a:pt x="1" y="85"/>
                    <a:pt x="2" y="85"/>
                    <a:pt x="3" y="85"/>
                  </a:cubicBezTo>
                  <a:cubicBezTo>
                    <a:pt x="3" y="85"/>
                    <a:pt x="4" y="85"/>
                    <a:pt x="4" y="85"/>
                  </a:cubicBezTo>
                  <a:cubicBezTo>
                    <a:pt x="5" y="85"/>
                    <a:pt x="5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1"/>
                    <a:pt x="6" y="76"/>
                    <a:pt x="6" y="72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6"/>
                  </a:cubicBezTo>
                  <a:cubicBezTo>
                    <a:pt x="6" y="65"/>
                    <a:pt x="6" y="63"/>
                    <a:pt x="7" y="63"/>
                  </a:cubicBezTo>
                  <a:cubicBezTo>
                    <a:pt x="7" y="62"/>
                    <a:pt x="8" y="63"/>
                    <a:pt x="9" y="63"/>
                  </a:cubicBezTo>
                  <a:cubicBezTo>
                    <a:pt x="9" y="63"/>
                    <a:pt x="10" y="63"/>
                    <a:pt x="10" y="63"/>
                  </a:cubicBezTo>
                  <a:cubicBezTo>
                    <a:pt x="11" y="62"/>
                    <a:pt x="12" y="62"/>
                    <a:pt x="12" y="63"/>
                  </a:cubicBezTo>
                  <a:cubicBezTo>
                    <a:pt x="12" y="63"/>
                    <a:pt x="12" y="64"/>
                    <a:pt x="12" y="64"/>
                  </a:cubicBezTo>
                  <a:cubicBezTo>
                    <a:pt x="12" y="65"/>
                    <a:pt x="12" y="65"/>
                    <a:pt x="12" y="66"/>
                  </a:cubicBezTo>
                  <a:cubicBezTo>
                    <a:pt x="12" y="66"/>
                    <a:pt x="12" y="66"/>
                    <a:pt x="13" y="66"/>
                  </a:cubicBezTo>
                  <a:cubicBezTo>
                    <a:pt x="13" y="66"/>
                    <a:pt x="14" y="66"/>
                    <a:pt x="15" y="66"/>
                  </a:cubicBezTo>
                  <a:cubicBezTo>
                    <a:pt x="16" y="66"/>
                    <a:pt x="16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8"/>
                    <a:pt x="17" y="48"/>
                  </a:cubicBezTo>
                  <a:cubicBezTo>
                    <a:pt x="17" y="47"/>
                    <a:pt x="17" y="45"/>
                    <a:pt x="18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25" y="44"/>
                    <a:pt x="125" y="44"/>
                    <a:pt x="125" y="44"/>
                  </a:cubicBezTo>
                  <a:cubicBezTo>
                    <a:pt x="125" y="44"/>
                    <a:pt x="126" y="44"/>
                    <a:pt x="126" y="45"/>
                  </a:cubicBezTo>
                  <a:cubicBezTo>
                    <a:pt x="126" y="65"/>
                    <a:pt x="126" y="65"/>
                    <a:pt x="126" y="65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7" y="65"/>
                    <a:pt x="106" y="65"/>
                    <a:pt x="106" y="66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6" y="85"/>
                    <a:pt x="107" y="85"/>
                    <a:pt x="107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3"/>
                    <a:pt x="126" y="42"/>
                    <a:pt x="125" y="42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5"/>
                  </a:cubicBezTo>
                  <a:cubicBezTo>
                    <a:pt x="53" y="3"/>
                    <a:pt x="53" y="1"/>
                    <a:pt x="54" y="1"/>
                  </a:cubicBezTo>
                  <a:cubicBezTo>
                    <a:pt x="54" y="1"/>
                    <a:pt x="55" y="1"/>
                    <a:pt x="56" y="1"/>
                  </a:cubicBezTo>
                  <a:cubicBezTo>
                    <a:pt x="56" y="1"/>
                    <a:pt x="57" y="1"/>
                    <a:pt x="57" y="1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6" y="1"/>
                    <a:pt x="166" y="1"/>
                    <a:pt x="167" y="2"/>
                  </a:cubicBezTo>
                  <a:cubicBezTo>
                    <a:pt x="167" y="2"/>
                    <a:pt x="167" y="3"/>
                    <a:pt x="167" y="3"/>
                  </a:cubicBezTo>
                  <a:cubicBezTo>
                    <a:pt x="167" y="4"/>
                    <a:pt x="167" y="31"/>
                    <a:pt x="167" y="64"/>
                  </a:cubicBezTo>
                  <a:cubicBezTo>
                    <a:pt x="167" y="73"/>
                    <a:pt x="167" y="81"/>
                    <a:pt x="167" y="85"/>
                  </a:cubicBezTo>
                  <a:cubicBezTo>
                    <a:pt x="167" y="85"/>
                    <a:pt x="167" y="85"/>
                    <a:pt x="168" y="85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7" y="85"/>
                    <a:pt x="178" y="85"/>
                    <a:pt x="179" y="86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9" y="87"/>
                    <a:pt x="179" y="87"/>
                    <a:pt x="178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286">
              <a:extLst>
                <a:ext uri="{FF2B5EF4-FFF2-40B4-BE49-F238E27FC236}">
                  <a16:creationId xmlns:a16="http://schemas.microsoft.com/office/drawing/2014/main" id="{315FD56F-8090-4B42-8955-C989AF5D8B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15775" y="4275138"/>
              <a:ext cx="14288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287">
              <a:extLst>
                <a:ext uri="{FF2B5EF4-FFF2-40B4-BE49-F238E27FC236}">
                  <a16:creationId xmlns:a16="http://schemas.microsoft.com/office/drawing/2014/main" id="{BCD3F042-E98A-419D-A529-562A43EA3D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736388" y="4568825"/>
              <a:ext cx="12700" cy="90488"/>
            </a:xfrm>
            <a:custGeom>
              <a:avLst/>
              <a:gdLst>
                <a:gd name="T0" fmla="*/ 1 w 2"/>
                <a:gd name="T1" fmla="*/ 13 h 13"/>
                <a:gd name="T2" fmla="*/ 2 w 2"/>
                <a:gd name="T3" fmla="*/ 12 h 13"/>
                <a:gd name="T4" fmla="*/ 2 w 2"/>
                <a:gd name="T5" fmla="*/ 1 h 13"/>
                <a:gd name="T6" fmla="*/ 1 w 2"/>
                <a:gd name="T7" fmla="*/ 0 h 13"/>
                <a:gd name="T8" fmla="*/ 0 w 2"/>
                <a:gd name="T9" fmla="*/ 1 h 13"/>
                <a:gd name="T10" fmla="*/ 0 w 2"/>
                <a:gd name="T11" fmla="*/ 12 h 13"/>
                <a:gd name="T12" fmla="*/ 1 w 2"/>
                <a:gd name="T13" fmla="*/ 13 h 13"/>
                <a:gd name="T14" fmla="*/ 1 w 2"/>
                <a:gd name="T15" fmla="*/ 1 h 13"/>
                <a:gd name="T16" fmla="*/ 1 w 2"/>
                <a:gd name="T17" fmla="*/ 1 h 13"/>
                <a:gd name="T18" fmla="*/ 1 w 2"/>
                <a:gd name="T19" fmla="*/ 1 h 13"/>
                <a:gd name="T20" fmla="*/ 1 w 2"/>
                <a:gd name="T21" fmla="*/ 12 h 13"/>
                <a:gd name="T22" fmla="*/ 1 w 2"/>
                <a:gd name="T23" fmla="*/ 12 h 13"/>
                <a:gd name="T24" fmla="*/ 1 w 2"/>
                <a:gd name="T2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3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288">
              <a:extLst>
                <a:ext uri="{FF2B5EF4-FFF2-40B4-BE49-F238E27FC236}">
                  <a16:creationId xmlns:a16="http://schemas.microsoft.com/office/drawing/2014/main" id="{70D3C1A2-D03F-4D92-AE5C-892CCF22AE4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45925" y="4476750"/>
              <a:ext cx="242888" cy="182563"/>
            </a:xfrm>
            <a:custGeom>
              <a:avLst/>
              <a:gdLst>
                <a:gd name="T0" fmla="*/ 35 w 35"/>
                <a:gd name="T1" fmla="*/ 0 h 26"/>
                <a:gd name="T2" fmla="*/ 0 w 35"/>
                <a:gd name="T3" fmla="*/ 0 h 26"/>
                <a:gd name="T4" fmla="*/ 0 w 35"/>
                <a:gd name="T5" fmla="*/ 1 h 26"/>
                <a:gd name="T6" fmla="*/ 0 w 35"/>
                <a:gd name="T7" fmla="*/ 25 h 26"/>
                <a:gd name="T8" fmla="*/ 0 w 35"/>
                <a:gd name="T9" fmla="*/ 26 h 26"/>
                <a:gd name="T10" fmla="*/ 35 w 35"/>
                <a:gd name="T11" fmla="*/ 26 h 26"/>
                <a:gd name="T12" fmla="*/ 35 w 35"/>
                <a:gd name="T13" fmla="*/ 25 h 26"/>
                <a:gd name="T14" fmla="*/ 35 w 35"/>
                <a:gd name="T15" fmla="*/ 1 h 26"/>
                <a:gd name="T16" fmla="*/ 35 w 35"/>
                <a:gd name="T17" fmla="*/ 0 h 26"/>
                <a:gd name="T18" fmla="*/ 34 w 35"/>
                <a:gd name="T19" fmla="*/ 25 h 26"/>
                <a:gd name="T20" fmla="*/ 1 w 35"/>
                <a:gd name="T21" fmla="*/ 25 h 26"/>
                <a:gd name="T22" fmla="*/ 1 w 35"/>
                <a:gd name="T23" fmla="*/ 1 h 26"/>
                <a:gd name="T24" fmla="*/ 34 w 35"/>
                <a:gd name="T25" fmla="*/ 1 h 26"/>
                <a:gd name="T26" fmla="*/ 34 w 35"/>
                <a:gd name="T2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26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5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0"/>
                    <a:pt x="35" y="0"/>
                    <a:pt x="35" y="0"/>
                  </a:cubicBezTo>
                  <a:close/>
                  <a:moveTo>
                    <a:pt x="34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4" y="1"/>
                    <a:pt x="34" y="1"/>
                    <a:pt x="34" y="1"/>
                  </a:cubicBezTo>
                  <a:lnTo>
                    <a:pt x="3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289">
              <a:extLst>
                <a:ext uri="{FF2B5EF4-FFF2-40B4-BE49-F238E27FC236}">
                  <a16:creationId xmlns:a16="http://schemas.microsoft.com/office/drawing/2014/main" id="{30C46101-175F-4F4A-9FE1-0EFCF80DAA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04650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290">
              <a:extLst>
                <a:ext uri="{FF2B5EF4-FFF2-40B4-BE49-F238E27FC236}">
                  <a16:creationId xmlns:a16="http://schemas.microsoft.com/office/drawing/2014/main" id="{DCB3B94A-F7F0-481B-A947-A5409E8917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542713" y="4568825"/>
              <a:ext cx="20638" cy="133350"/>
            </a:xfrm>
            <a:custGeom>
              <a:avLst/>
              <a:gdLst>
                <a:gd name="T0" fmla="*/ 2 w 3"/>
                <a:gd name="T1" fmla="*/ 19 h 19"/>
                <a:gd name="T2" fmla="*/ 3 w 3"/>
                <a:gd name="T3" fmla="*/ 18 h 19"/>
                <a:gd name="T4" fmla="*/ 3 w 3"/>
                <a:gd name="T5" fmla="*/ 1 h 19"/>
                <a:gd name="T6" fmla="*/ 2 w 3"/>
                <a:gd name="T7" fmla="*/ 0 h 19"/>
                <a:gd name="T8" fmla="*/ 0 w 3"/>
                <a:gd name="T9" fmla="*/ 1 h 19"/>
                <a:gd name="T10" fmla="*/ 0 w 3"/>
                <a:gd name="T11" fmla="*/ 18 h 19"/>
                <a:gd name="T12" fmla="*/ 2 w 3"/>
                <a:gd name="T13" fmla="*/ 19 h 19"/>
                <a:gd name="T14" fmla="*/ 1 w 3"/>
                <a:gd name="T15" fmla="*/ 1 h 19"/>
                <a:gd name="T16" fmla="*/ 2 w 3"/>
                <a:gd name="T17" fmla="*/ 1 h 19"/>
                <a:gd name="T18" fmla="*/ 2 w 3"/>
                <a:gd name="T19" fmla="*/ 1 h 19"/>
                <a:gd name="T20" fmla="*/ 2 w 3"/>
                <a:gd name="T21" fmla="*/ 18 h 19"/>
                <a:gd name="T22" fmla="*/ 1 w 3"/>
                <a:gd name="T23" fmla="*/ 18 h 19"/>
                <a:gd name="T24" fmla="*/ 1 w 3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9">
                  <a:moveTo>
                    <a:pt x="2" y="19"/>
                  </a:moveTo>
                  <a:cubicBezTo>
                    <a:pt x="2" y="19"/>
                    <a:pt x="3" y="19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2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291">
              <a:extLst>
                <a:ext uri="{FF2B5EF4-FFF2-40B4-BE49-F238E27FC236}">
                  <a16:creationId xmlns:a16="http://schemas.microsoft.com/office/drawing/2014/main" id="{731CCBF4-722B-4B3B-B515-675067419D2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363325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2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2 w 2"/>
                <a:gd name="T23" fmla="*/ 2 h 31"/>
                <a:gd name="T24" fmla="*/ 2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2" y="30"/>
                  </a:moveTo>
                  <a:cubicBezTo>
                    <a:pt x="2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lnTo>
                    <a:pt x="2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292">
              <a:extLst>
                <a:ext uri="{FF2B5EF4-FFF2-40B4-BE49-F238E27FC236}">
                  <a16:creationId xmlns:a16="http://schemas.microsoft.com/office/drawing/2014/main" id="{800BEBF8-656D-4481-B795-3D588ECB43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425238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293">
              <a:extLst>
                <a:ext uri="{FF2B5EF4-FFF2-40B4-BE49-F238E27FC236}">
                  <a16:creationId xmlns:a16="http://schemas.microsoft.com/office/drawing/2014/main" id="{63B5132C-CF0D-42E0-B066-C3905D2843D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95113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294">
              <a:extLst>
                <a:ext uri="{FF2B5EF4-FFF2-40B4-BE49-F238E27FC236}">
                  <a16:creationId xmlns:a16="http://schemas.microsoft.com/office/drawing/2014/main" id="{88F300C4-8A0C-4009-ADF0-82B7C58280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583988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295">
              <a:extLst>
                <a:ext uri="{FF2B5EF4-FFF2-40B4-BE49-F238E27FC236}">
                  <a16:creationId xmlns:a16="http://schemas.microsoft.com/office/drawing/2014/main" id="{6A551FD7-C128-446F-BB6C-8F9160ED42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472863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296">
              <a:extLst>
                <a:ext uri="{FF2B5EF4-FFF2-40B4-BE49-F238E27FC236}">
                  <a16:creationId xmlns:a16="http://schemas.microsoft.com/office/drawing/2014/main" id="{A6838047-71D6-407B-A87B-E1766F4069C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064875" y="4799013"/>
              <a:ext cx="560388" cy="22225"/>
            </a:xfrm>
            <a:custGeom>
              <a:avLst/>
              <a:gdLst>
                <a:gd name="T0" fmla="*/ 80 w 81"/>
                <a:gd name="T1" fmla="*/ 0 h 3"/>
                <a:gd name="T2" fmla="*/ 1 w 81"/>
                <a:gd name="T3" fmla="*/ 0 h 3"/>
                <a:gd name="T4" fmla="*/ 0 w 81"/>
                <a:gd name="T5" fmla="*/ 0 h 3"/>
                <a:gd name="T6" fmla="*/ 0 w 81"/>
                <a:gd name="T7" fmla="*/ 3 h 3"/>
                <a:gd name="T8" fmla="*/ 1 w 81"/>
                <a:gd name="T9" fmla="*/ 3 h 3"/>
                <a:gd name="T10" fmla="*/ 80 w 81"/>
                <a:gd name="T11" fmla="*/ 3 h 3"/>
                <a:gd name="T12" fmla="*/ 81 w 81"/>
                <a:gd name="T13" fmla="*/ 3 h 3"/>
                <a:gd name="T14" fmla="*/ 81 w 81"/>
                <a:gd name="T15" fmla="*/ 0 h 3"/>
                <a:gd name="T16" fmla="*/ 80 w 81"/>
                <a:gd name="T17" fmla="*/ 0 h 3"/>
                <a:gd name="T18" fmla="*/ 80 w 81"/>
                <a:gd name="T19" fmla="*/ 2 h 3"/>
                <a:gd name="T20" fmla="*/ 1 w 81"/>
                <a:gd name="T21" fmla="*/ 2 h 3"/>
                <a:gd name="T22" fmla="*/ 1 w 81"/>
                <a:gd name="T23" fmla="*/ 1 h 3"/>
                <a:gd name="T24" fmla="*/ 80 w 81"/>
                <a:gd name="T25" fmla="*/ 1 h 3"/>
                <a:gd name="T26" fmla="*/ 80 w 81"/>
                <a:gd name="T2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3">
                  <a:moveTo>
                    <a:pt x="8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0" y="0"/>
                  </a:cubicBezTo>
                  <a:close/>
                  <a:moveTo>
                    <a:pt x="8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0" y="1"/>
                    <a:pt x="80" y="1"/>
                    <a:pt x="80" y="1"/>
                  </a:cubicBezTo>
                  <a:lnTo>
                    <a:pt x="8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297">
              <a:extLst>
                <a:ext uri="{FF2B5EF4-FFF2-40B4-BE49-F238E27FC236}">
                  <a16:creationId xmlns:a16="http://schemas.microsoft.com/office/drawing/2014/main" id="{EFDECFCA-DBE2-499E-825D-4EBDA29699F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39550" y="4568825"/>
              <a:ext cx="12700" cy="133350"/>
            </a:xfrm>
            <a:custGeom>
              <a:avLst/>
              <a:gdLst>
                <a:gd name="T0" fmla="*/ 1 w 2"/>
                <a:gd name="T1" fmla="*/ 0 h 19"/>
                <a:gd name="T2" fmla="*/ 0 w 2"/>
                <a:gd name="T3" fmla="*/ 1 h 19"/>
                <a:gd name="T4" fmla="*/ 0 w 2"/>
                <a:gd name="T5" fmla="*/ 18 h 19"/>
                <a:gd name="T6" fmla="*/ 1 w 2"/>
                <a:gd name="T7" fmla="*/ 19 h 19"/>
                <a:gd name="T8" fmla="*/ 2 w 2"/>
                <a:gd name="T9" fmla="*/ 18 h 19"/>
                <a:gd name="T10" fmla="*/ 2 w 2"/>
                <a:gd name="T11" fmla="*/ 1 h 19"/>
                <a:gd name="T12" fmla="*/ 1 w 2"/>
                <a:gd name="T13" fmla="*/ 0 h 19"/>
                <a:gd name="T14" fmla="*/ 1 w 2"/>
                <a:gd name="T15" fmla="*/ 18 h 19"/>
                <a:gd name="T16" fmla="*/ 1 w 2"/>
                <a:gd name="T17" fmla="*/ 18 h 19"/>
                <a:gd name="T18" fmla="*/ 1 w 2"/>
                <a:gd name="T19" fmla="*/ 1 h 19"/>
                <a:gd name="T20" fmla="*/ 1 w 2"/>
                <a:gd name="T21" fmla="*/ 1 h 19"/>
                <a:gd name="T22" fmla="*/ 1 w 2"/>
                <a:gd name="T23" fmla="*/ 1 h 19"/>
                <a:gd name="T24" fmla="*/ 1 w 2"/>
                <a:gd name="T2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1" y="19"/>
                  </a:cubicBezTo>
                  <a:cubicBezTo>
                    <a:pt x="2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298">
              <a:extLst>
                <a:ext uri="{FF2B5EF4-FFF2-40B4-BE49-F238E27FC236}">
                  <a16:creationId xmlns:a16="http://schemas.microsoft.com/office/drawing/2014/main" id="{BE5F1173-9B72-42D6-A4DA-09ED95587D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064875" y="4743450"/>
              <a:ext cx="484188" cy="28575"/>
            </a:xfrm>
            <a:custGeom>
              <a:avLst/>
              <a:gdLst>
                <a:gd name="T0" fmla="*/ 1 w 70"/>
                <a:gd name="T1" fmla="*/ 4 h 4"/>
                <a:gd name="T2" fmla="*/ 70 w 70"/>
                <a:gd name="T3" fmla="*/ 4 h 4"/>
                <a:gd name="T4" fmla="*/ 70 w 70"/>
                <a:gd name="T5" fmla="*/ 4 h 4"/>
                <a:gd name="T6" fmla="*/ 70 w 70"/>
                <a:gd name="T7" fmla="*/ 1 h 4"/>
                <a:gd name="T8" fmla="*/ 70 w 70"/>
                <a:gd name="T9" fmla="*/ 0 h 4"/>
                <a:gd name="T10" fmla="*/ 1 w 70"/>
                <a:gd name="T11" fmla="*/ 0 h 4"/>
                <a:gd name="T12" fmla="*/ 0 w 70"/>
                <a:gd name="T13" fmla="*/ 1 h 4"/>
                <a:gd name="T14" fmla="*/ 0 w 70"/>
                <a:gd name="T15" fmla="*/ 4 h 4"/>
                <a:gd name="T16" fmla="*/ 1 w 70"/>
                <a:gd name="T17" fmla="*/ 4 h 4"/>
                <a:gd name="T18" fmla="*/ 1 w 70"/>
                <a:gd name="T19" fmla="*/ 1 h 4"/>
                <a:gd name="T20" fmla="*/ 69 w 70"/>
                <a:gd name="T21" fmla="*/ 1 h 4"/>
                <a:gd name="T22" fmla="*/ 69 w 70"/>
                <a:gd name="T23" fmla="*/ 3 h 4"/>
                <a:gd name="T24" fmla="*/ 1 w 70"/>
                <a:gd name="T25" fmla="*/ 3 h 4"/>
                <a:gd name="T26" fmla="*/ 1 w 70"/>
                <a:gd name="T2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">
                  <a:moveTo>
                    <a:pt x="1" y="4"/>
                  </a:moveTo>
                  <a:cubicBezTo>
                    <a:pt x="70" y="4"/>
                    <a:pt x="70" y="4"/>
                    <a:pt x="70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0" y="0"/>
                    <a:pt x="7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lose/>
                  <a:moveTo>
                    <a:pt x="1" y="1"/>
                  </a:moveTo>
                  <a:cubicBezTo>
                    <a:pt x="69" y="1"/>
                    <a:pt x="69" y="1"/>
                    <a:pt x="69" y="1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299">
              <a:extLst>
                <a:ext uri="{FF2B5EF4-FFF2-40B4-BE49-F238E27FC236}">
                  <a16:creationId xmlns:a16="http://schemas.microsoft.com/office/drawing/2014/main" id="{B1B37E46-7CC8-4596-927F-A2F9545346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26900" y="4275138"/>
              <a:ext cx="12700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300">
              <a:extLst>
                <a:ext uri="{FF2B5EF4-FFF2-40B4-BE49-F238E27FC236}">
                  <a16:creationId xmlns:a16="http://schemas.microsoft.com/office/drawing/2014/main" id="{233E5C26-4743-4D00-B4EB-E493C20325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293475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301">
              <a:extLst>
                <a:ext uri="{FF2B5EF4-FFF2-40B4-BE49-F238E27FC236}">
                  <a16:creationId xmlns:a16="http://schemas.microsoft.com/office/drawing/2014/main" id="{1B8AAD02-A7B4-4784-8F45-B148A35CED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363325" y="4589463"/>
              <a:ext cx="53975" cy="112713"/>
            </a:xfrm>
            <a:custGeom>
              <a:avLst/>
              <a:gdLst>
                <a:gd name="T0" fmla="*/ 0 w 8"/>
                <a:gd name="T1" fmla="*/ 16 h 16"/>
                <a:gd name="T2" fmla="*/ 8 w 8"/>
                <a:gd name="T3" fmla="*/ 16 h 16"/>
                <a:gd name="T4" fmla="*/ 8 w 8"/>
                <a:gd name="T5" fmla="*/ 15 h 16"/>
                <a:gd name="T6" fmla="*/ 8 w 8"/>
                <a:gd name="T7" fmla="*/ 1 h 16"/>
                <a:gd name="T8" fmla="*/ 8 w 8"/>
                <a:gd name="T9" fmla="*/ 0 h 16"/>
                <a:gd name="T10" fmla="*/ 0 w 8"/>
                <a:gd name="T11" fmla="*/ 0 h 16"/>
                <a:gd name="T12" fmla="*/ 0 w 8"/>
                <a:gd name="T13" fmla="*/ 1 h 16"/>
                <a:gd name="T14" fmla="*/ 0 w 8"/>
                <a:gd name="T15" fmla="*/ 15 h 16"/>
                <a:gd name="T16" fmla="*/ 0 w 8"/>
                <a:gd name="T17" fmla="*/ 16 h 16"/>
                <a:gd name="T18" fmla="*/ 1 w 8"/>
                <a:gd name="T19" fmla="*/ 1 h 16"/>
                <a:gd name="T20" fmla="*/ 7 w 8"/>
                <a:gd name="T21" fmla="*/ 1 h 16"/>
                <a:gd name="T22" fmla="*/ 7 w 8"/>
                <a:gd name="T23" fmla="*/ 15 h 16"/>
                <a:gd name="T24" fmla="*/ 1 w 8"/>
                <a:gd name="T25" fmla="*/ 15 h 16"/>
                <a:gd name="T26" fmla="*/ 1 w 8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lose/>
                  <a:moveTo>
                    <a:pt x="1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302">
              <a:extLst>
                <a:ext uri="{FF2B5EF4-FFF2-40B4-BE49-F238E27FC236}">
                  <a16:creationId xmlns:a16="http://schemas.microsoft.com/office/drawing/2014/main" id="{DF898BFD-4A12-4D71-A45F-AB1C5C1E34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120438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1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1 w 2"/>
                <a:gd name="T23" fmla="*/ 18 h 19"/>
                <a:gd name="T24" fmla="*/ 1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03">
              <a:extLst>
                <a:ext uri="{FF2B5EF4-FFF2-40B4-BE49-F238E27FC236}">
                  <a16:creationId xmlns:a16="http://schemas.microsoft.com/office/drawing/2014/main" id="{A2FB0273-28FC-4AE0-8917-CB89E3FD387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217275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0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0 w 2"/>
                <a:gd name="T23" fmla="*/ 18 h 19"/>
                <a:gd name="T24" fmla="*/ 0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0" y="18"/>
                    <a:pt x="0" y="18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304">
              <a:extLst>
                <a:ext uri="{FF2B5EF4-FFF2-40B4-BE49-F238E27FC236}">
                  <a16:creationId xmlns:a16="http://schemas.microsoft.com/office/drawing/2014/main" id="{761FD1B5-1F98-4748-A2EE-5F972704CC1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12613" y="4729163"/>
              <a:ext cx="26988" cy="34925"/>
            </a:xfrm>
            <a:custGeom>
              <a:avLst/>
              <a:gdLst>
                <a:gd name="T0" fmla="*/ 2 w 4"/>
                <a:gd name="T1" fmla="*/ 5 h 5"/>
                <a:gd name="T2" fmla="*/ 3 w 4"/>
                <a:gd name="T3" fmla="*/ 4 h 5"/>
                <a:gd name="T4" fmla="*/ 3 w 4"/>
                <a:gd name="T5" fmla="*/ 0 h 5"/>
                <a:gd name="T6" fmla="*/ 1 w 4"/>
                <a:gd name="T7" fmla="*/ 0 h 5"/>
                <a:gd name="T8" fmla="*/ 0 w 4"/>
                <a:gd name="T9" fmla="*/ 3 h 5"/>
                <a:gd name="T10" fmla="*/ 2 w 4"/>
                <a:gd name="T11" fmla="*/ 5 h 5"/>
                <a:gd name="T12" fmla="*/ 2 w 4"/>
                <a:gd name="T13" fmla="*/ 5 h 5"/>
                <a:gd name="T14" fmla="*/ 1 w 4"/>
                <a:gd name="T15" fmla="*/ 2 h 5"/>
                <a:gd name="T16" fmla="*/ 2 w 4"/>
                <a:gd name="T17" fmla="*/ 1 h 5"/>
                <a:gd name="T18" fmla="*/ 2 w 4"/>
                <a:gd name="T19" fmla="*/ 1 h 5"/>
                <a:gd name="T20" fmla="*/ 2 w 4"/>
                <a:gd name="T21" fmla="*/ 3 h 5"/>
                <a:gd name="T22" fmla="*/ 2 w 4"/>
                <a:gd name="T23" fmla="*/ 4 h 5"/>
                <a:gd name="T24" fmla="*/ 1 w 4"/>
                <a:gd name="T2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2"/>
                  </a:move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305">
              <a:extLst>
                <a:ext uri="{FF2B5EF4-FFF2-40B4-BE49-F238E27FC236}">
                  <a16:creationId xmlns:a16="http://schemas.microsoft.com/office/drawing/2014/main" id="{3899AC5F-E2E7-43C7-A110-15F34476362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36413" y="4743450"/>
              <a:ext cx="20638" cy="34925"/>
            </a:xfrm>
            <a:custGeom>
              <a:avLst/>
              <a:gdLst>
                <a:gd name="T0" fmla="*/ 2 w 3"/>
                <a:gd name="T1" fmla="*/ 5 h 5"/>
                <a:gd name="T2" fmla="*/ 3 w 3"/>
                <a:gd name="T3" fmla="*/ 4 h 5"/>
                <a:gd name="T4" fmla="*/ 3 w 3"/>
                <a:gd name="T5" fmla="*/ 4 h 5"/>
                <a:gd name="T6" fmla="*/ 3 w 3"/>
                <a:gd name="T7" fmla="*/ 3 h 5"/>
                <a:gd name="T8" fmla="*/ 3 w 3"/>
                <a:gd name="T9" fmla="*/ 1 h 5"/>
                <a:gd name="T10" fmla="*/ 2 w 3"/>
                <a:gd name="T11" fmla="*/ 0 h 5"/>
                <a:gd name="T12" fmla="*/ 2 w 3"/>
                <a:gd name="T13" fmla="*/ 0 h 5"/>
                <a:gd name="T14" fmla="*/ 0 w 3"/>
                <a:gd name="T15" fmla="*/ 1 h 5"/>
                <a:gd name="T16" fmla="*/ 0 w 3"/>
                <a:gd name="T17" fmla="*/ 4 h 5"/>
                <a:gd name="T18" fmla="*/ 2 w 3"/>
                <a:gd name="T19" fmla="*/ 5 h 5"/>
                <a:gd name="T20" fmla="*/ 2 w 3"/>
                <a:gd name="T21" fmla="*/ 5 h 5"/>
                <a:gd name="T22" fmla="*/ 1 w 3"/>
                <a:gd name="T23" fmla="*/ 1 h 5"/>
                <a:gd name="T24" fmla="*/ 2 w 3"/>
                <a:gd name="T25" fmla="*/ 1 h 5"/>
                <a:gd name="T26" fmla="*/ 2 w 3"/>
                <a:gd name="T27" fmla="*/ 1 h 5"/>
                <a:gd name="T28" fmla="*/ 2 w 3"/>
                <a:gd name="T29" fmla="*/ 1 h 5"/>
                <a:gd name="T30" fmla="*/ 2 w 3"/>
                <a:gd name="T31" fmla="*/ 2 h 5"/>
                <a:gd name="T32" fmla="*/ 2 w 3"/>
                <a:gd name="T33" fmla="*/ 4 h 5"/>
                <a:gd name="T34" fmla="*/ 2 w 3"/>
                <a:gd name="T35" fmla="*/ 4 h 5"/>
                <a:gd name="T36" fmla="*/ 1 w 3"/>
                <a:gd name="T37" fmla="*/ 4 h 5"/>
                <a:gd name="T38" fmla="*/ 1 w 3"/>
                <a:gd name="T3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4"/>
                    <a:pt x="0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783D467-EDCB-0E73-575E-60CAA3CFF10E}"/>
              </a:ext>
            </a:extLst>
          </p:cNvPr>
          <p:cNvGrpSpPr/>
          <p:nvPr/>
        </p:nvGrpSpPr>
        <p:grpSpPr>
          <a:xfrm>
            <a:off x="4708882" y="1847641"/>
            <a:ext cx="4148135" cy="3104231"/>
            <a:chOff x="4318001" y="1427874"/>
            <a:chExt cx="4148135" cy="3104231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19827FE9-6B6E-4B2B-8918-8843FA87C5CC}"/>
                </a:ext>
              </a:extLst>
            </p:cNvPr>
            <p:cNvGrpSpPr/>
            <p:nvPr/>
          </p:nvGrpSpPr>
          <p:grpSpPr>
            <a:xfrm>
              <a:off x="4318001" y="1427874"/>
              <a:ext cx="4148135" cy="720606"/>
              <a:chOff x="932815" y="2457450"/>
              <a:chExt cx="6509142" cy="1240790"/>
            </a:xfrm>
          </p:grpSpPr>
          <p:sp>
            <p:nvSpPr>
              <p:cNvPr id="22" name="TextBox 2">
                <a:extLst>
                  <a:ext uri="{FF2B5EF4-FFF2-40B4-BE49-F238E27FC236}">
                    <a16:creationId xmlns:a16="http://schemas.microsoft.com/office/drawing/2014/main" id="{DBCE4B9C-5E02-49DF-A513-6BBC4465DA76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932815" y="2457450"/>
                <a:ext cx="1487170" cy="124079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4000" b="1" spc="200" dirty="0">
                    <a:solidFill>
                      <a:srgbClr val="BD934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lt"/>
                  </a:rPr>
                  <a:t>1</a:t>
                </a: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CB952194-D5AF-4DC0-AEAF-D82C65A2E20B}"/>
                  </a:ext>
                </a:extLst>
              </p:cNvPr>
              <p:cNvSpPr/>
              <p:nvPr/>
            </p:nvSpPr>
            <p:spPr>
              <a:xfrm>
                <a:off x="2443891" y="2554631"/>
                <a:ext cx="4998066" cy="1096329"/>
              </a:xfrm>
              <a:prstGeom prst="rect">
                <a:avLst/>
              </a:prstGeom>
            </p:spPr>
            <p:txBody>
              <a:bodyPr vert="horz" lIns="90170" tIns="46990" rIns="90170" bIns="46990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400" b="1" spc="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j-cs"/>
                  </a:rPr>
                  <a:t>研究背景</a:t>
                </a: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723C178C-9A6E-4705-9CC4-FF6FF3283B04}"/>
                  </a:ext>
                </a:extLst>
              </p:cNvPr>
              <p:cNvSpPr/>
              <p:nvPr/>
            </p:nvSpPr>
            <p:spPr>
              <a:xfrm>
                <a:off x="1143000" y="2544445"/>
                <a:ext cx="1066800" cy="1066800"/>
              </a:xfrm>
              <a:prstGeom prst="rect">
                <a:avLst/>
              </a:prstGeom>
              <a:noFill/>
              <a:ln>
                <a:solidFill>
                  <a:srgbClr val="B88F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BD934E"/>
                  </a:solidFill>
                </a:endParaRP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DFDBD759-4A4E-460E-A61F-AA17EC219E0C}"/>
                </a:ext>
              </a:extLst>
            </p:cNvPr>
            <p:cNvGrpSpPr/>
            <p:nvPr/>
          </p:nvGrpSpPr>
          <p:grpSpPr>
            <a:xfrm>
              <a:off x="4319505" y="2225796"/>
              <a:ext cx="3538537" cy="723649"/>
              <a:chOff x="932815" y="2457450"/>
              <a:chExt cx="5384276" cy="1240790"/>
            </a:xfrm>
          </p:grpSpPr>
          <p:sp>
            <p:nvSpPr>
              <p:cNvPr id="44" name="TextBox 2">
                <a:extLst>
                  <a:ext uri="{FF2B5EF4-FFF2-40B4-BE49-F238E27FC236}">
                    <a16:creationId xmlns:a16="http://schemas.microsoft.com/office/drawing/2014/main" id="{0A26A724-3268-4CDF-871D-8B952AEE226B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932815" y="2457450"/>
                <a:ext cx="1487170" cy="124079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4000" b="1" spc="200" dirty="0">
                    <a:solidFill>
                      <a:srgbClr val="BD934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lt"/>
                  </a:rPr>
                  <a:t>2</a:t>
                </a:r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A5DAA1C5-234E-44EC-8495-FCAE51813E97}"/>
                  </a:ext>
                </a:extLst>
              </p:cNvPr>
              <p:cNvSpPr/>
              <p:nvPr/>
            </p:nvSpPr>
            <p:spPr>
              <a:xfrm>
                <a:off x="2443892" y="2658180"/>
                <a:ext cx="3873199" cy="839330"/>
              </a:xfrm>
              <a:prstGeom prst="rect">
                <a:avLst/>
              </a:prstGeom>
            </p:spPr>
            <p:txBody>
              <a:bodyPr vert="horz" lIns="90170" tIns="46990" rIns="90170" bIns="46990" rtlCol="0" anchor="ctr" anchorCtr="0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800" b="1" spc="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j-cs"/>
                  </a:rPr>
                  <a:t>数据筛选</a:t>
                </a: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0A95E87F-369A-48AD-9A68-AFD70457815F}"/>
                  </a:ext>
                </a:extLst>
              </p:cNvPr>
              <p:cNvSpPr/>
              <p:nvPr/>
            </p:nvSpPr>
            <p:spPr>
              <a:xfrm>
                <a:off x="1143000" y="2544447"/>
                <a:ext cx="1035304" cy="1061698"/>
              </a:xfrm>
              <a:prstGeom prst="rect">
                <a:avLst/>
              </a:prstGeom>
              <a:noFill/>
              <a:ln>
                <a:solidFill>
                  <a:srgbClr val="B88F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BD934E"/>
                  </a:solidFill>
                </a:endParaRPr>
              </a:p>
            </p:txBody>
          </p:sp>
        </p:grp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73616951-E649-4E62-A078-E274BAA0F238}"/>
                </a:ext>
              </a:extLst>
            </p:cNvPr>
            <p:cNvGrpSpPr/>
            <p:nvPr/>
          </p:nvGrpSpPr>
          <p:grpSpPr>
            <a:xfrm>
              <a:off x="4320299" y="3762664"/>
              <a:ext cx="3987799" cy="769441"/>
              <a:chOff x="932815" y="2426730"/>
              <a:chExt cx="6058369" cy="1240790"/>
            </a:xfrm>
          </p:grpSpPr>
          <p:sp>
            <p:nvSpPr>
              <p:cNvPr id="52" name="TextBox 2">
                <a:extLst>
                  <a:ext uri="{FF2B5EF4-FFF2-40B4-BE49-F238E27FC236}">
                    <a16:creationId xmlns:a16="http://schemas.microsoft.com/office/drawing/2014/main" id="{563437C7-326B-40A3-A33B-B2D531D5B8B8}"/>
                  </a:ext>
                </a:extLst>
              </p:cNvPr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932815" y="2426730"/>
                <a:ext cx="1487171" cy="124079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4000" b="1" spc="200" dirty="0">
                    <a:solidFill>
                      <a:srgbClr val="BD934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  <a:sym typeface="+mn-lt"/>
                  </a:rPr>
                  <a:t>4</a:t>
                </a:r>
              </a:p>
            </p:txBody>
          </p:sp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3A90DCA6-D16A-41B0-8869-B2167331CE25}"/>
                  </a:ext>
                </a:extLst>
              </p:cNvPr>
              <p:cNvSpPr/>
              <p:nvPr/>
            </p:nvSpPr>
            <p:spPr>
              <a:xfrm>
                <a:off x="2443894" y="2617553"/>
                <a:ext cx="4547290" cy="864730"/>
              </a:xfrm>
              <a:prstGeom prst="rect">
                <a:avLst/>
              </a:prstGeom>
            </p:spPr>
            <p:txBody>
              <a:bodyPr vert="horz" lIns="90170" tIns="46990" rIns="90170" bIns="46990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400" b="1" spc="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j-cs"/>
                  </a:rPr>
                  <a:t>总结展望</a:t>
                </a:r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D3B0E60C-3F5B-4864-9425-4B7A78789B42}"/>
                  </a:ext>
                </a:extLst>
              </p:cNvPr>
              <p:cNvSpPr/>
              <p:nvPr/>
            </p:nvSpPr>
            <p:spPr>
              <a:xfrm>
                <a:off x="1143000" y="2544446"/>
                <a:ext cx="1033682" cy="998513"/>
              </a:xfrm>
              <a:prstGeom prst="rect">
                <a:avLst/>
              </a:prstGeom>
              <a:noFill/>
              <a:ln>
                <a:solidFill>
                  <a:srgbClr val="B88F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D934E"/>
                  </a:solidFill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D218237-610E-B10F-F2FF-0AC84CBB6FA0}"/>
                </a:ext>
              </a:extLst>
            </p:cNvPr>
            <p:cNvGrpSpPr/>
            <p:nvPr/>
          </p:nvGrpSpPr>
          <p:grpSpPr>
            <a:xfrm>
              <a:off x="4329033" y="2977669"/>
              <a:ext cx="3320653" cy="720000"/>
              <a:chOff x="4329115" y="2908073"/>
              <a:chExt cx="3320653" cy="720000"/>
            </a:xfrm>
          </p:grpSpPr>
          <p:grpSp>
            <p:nvGrpSpPr>
              <p:cNvPr id="47" name="组合 46">
                <a:extLst>
                  <a:ext uri="{FF2B5EF4-FFF2-40B4-BE49-F238E27FC236}">
                    <a16:creationId xmlns:a16="http://schemas.microsoft.com/office/drawing/2014/main" id="{7E8CE013-3FBF-4CC2-8684-5708C938BD58}"/>
                  </a:ext>
                </a:extLst>
              </p:cNvPr>
              <p:cNvGrpSpPr/>
              <p:nvPr/>
            </p:nvGrpSpPr>
            <p:grpSpPr>
              <a:xfrm>
                <a:off x="4329115" y="2908073"/>
                <a:ext cx="3320653" cy="720000"/>
                <a:chOff x="859440" y="2458378"/>
                <a:chExt cx="5116270" cy="1134709"/>
              </a:xfrm>
            </p:grpSpPr>
            <p:sp>
              <p:nvSpPr>
                <p:cNvPr id="48" name="TextBox 2">
                  <a:extLst>
                    <a:ext uri="{FF2B5EF4-FFF2-40B4-BE49-F238E27FC236}">
                      <a16:creationId xmlns:a16="http://schemas.microsoft.com/office/drawing/2014/main" id="{1DD04687-3FE5-4A6A-9EA0-7F68C5C94A0C}"/>
                    </a:ext>
                  </a:extLst>
                </p:cNvPr>
                <p:cNvSpPr txBox="1"/>
                <p:nvPr>
                  <p:custDataLst>
                    <p:tags r:id="rId3"/>
                  </p:custDataLst>
                </p:nvPr>
              </p:nvSpPr>
              <p:spPr>
                <a:xfrm>
                  <a:off x="859440" y="2458378"/>
                  <a:ext cx="1487170" cy="1134709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R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</a:pPr>
                  <a:r>
                    <a:rPr lang="en-US" altLang="zh-CN" sz="4000" b="1" spc="200" dirty="0">
                      <a:solidFill>
                        <a:srgbClr val="BD934E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Arial" panose="020B0604020202020204" pitchFamily="34" charset="0"/>
                      <a:sym typeface="+mn-lt"/>
                    </a:rPr>
                    <a:t>3</a:t>
                  </a:r>
                </a:p>
              </p:txBody>
            </p:sp>
            <p:sp>
              <p:nvSpPr>
                <p:cNvPr id="49" name="矩形 48">
                  <a:extLst>
                    <a:ext uri="{FF2B5EF4-FFF2-40B4-BE49-F238E27FC236}">
                      <a16:creationId xmlns:a16="http://schemas.microsoft.com/office/drawing/2014/main" id="{4E523D00-E88A-4842-8617-340BC7292477}"/>
                    </a:ext>
                  </a:extLst>
                </p:cNvPr>
                <p:cNvSpPr/>
                <p:nvPr/>
              </p:nvSpPr>
              <p:spPr>
                <a:xfrm>
                  <a:off x="2379690" y="2615674"/>
                  <a:ext cx="3596020" cy="869319"/>
                </a:xfrm>
                <a:prstGeom prst="rect">
                  <a:avLst/>
                </a:prstGeom>
              </p:spPr>
              <p:txBody>
                <a:bodyPr vert="horz" lIns="90170" tIns="46990" rIns="90170" bIns="46990" rtlCol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2400" b="1" spc="300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j-cs"/>
                    </a:rPr>
                    <a:t>统计结果</a:t>
                  </a:r>
                </a:p>
              </p:txBody>
            </p:sp>
          </p:grp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238767FE-7A7A-1913-1152-CDEDCE521E1D}"/>
                  </a:ext>
                </a:extLst>
              </p:cNvPr>
              <p:cNvSpPr/>
              <p:nvPr/>
            </p:nvSpPr>
            <p:spPr>
              <a:xfrm>
                <a:off x="4456710" y="2966186"/>
                <a:ext cx="679849" cy="619559"/>
              </a:xfrm>
              <a:prstGeom prst="rect">
                <a:avLst/>
              </a:prstGeom>
              <a:noFill/>
              <a:ln>
                <a:solidFill>
                  <a:srgbClr val="B88F4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BD934E"/>
                  </a:solidFill>
                </a:endParaRPr>
              </a:p>
            </p:txBody>
          </p:sp>
        </p:grpSp>
      </p:grpSp>
      <p:pic>
        <p:nvPicPr>
          <p:cNvPr id="3" name="图片 2" descr="QR 代码&#10;&#10;描述已自动生成">
            <a:extLst>
              <a:ext uri="{FF2B5EF4-FFF2-40B4-BE49-F238E27FC236}">
                <a16:creationId xmlns:a16="http://schemas.microsoft.com/office/drawing/2014/main" id="{BD757CC5-6DBD-2D94-D0A6-48BA9ADD43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538" y="19649"/>
            <a:ext cx="1694236" cy="1694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卡通画&#10;&#10;中度可信度描述已自动生成">
            <a:extLst>
              <a:ext uri="{FF2B5EF4-FFF2-40B4-BE49-F238E27FC236}">
                <a16:creationId xmlns:a16="http://schemas.microsoft.com/office/drawing/2014/main" id="{60A4176F-A33E-B87B-A99B-C28C1E22C2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1" b="20914"/>
          <a:stretch/>
        </p:blipFill>
        <p:spPr>
          <a:xfrm>
            <a:off x="11540230" y="127317"/>
            <a:ext cx="470803" cy="549219"/>
          </a:xfrm>
          <a:prstGeom prst="rect">
            <a:avLst/>
          </a:prstGeom>
        </p:spPr>
      </p:pic>
      <p:pic>
        <p:nvPicPr>
          <p:cNvPr id="5" name="图片 4" descr="文本&#10;&#10;描述已自动生成">
            <a:extLst>
              <a:ext uri="{FF2B5EF4-FFF2-40B4-BE49-F238E27FC236}">
                <a16:creationId xmlns:a16="http://schemas.microsoft.com/office/drawing/2014/main" id="{B4D02BC2-B3D6-A9C9-C045-CA3B0B0A5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8" b="937"/>
          <a:stretch/>
        </p:blipFill>
        <p:spPr>
          <a:xfrm>
            <a:off x="10852727" y="127317"/>
            <a:ext cx="619570" cy="54921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9AAB0AD-CC6C-1ECA-BEAA-D2ED6211D9F1}"/>
              </a:ext>
            </a:extLst>
          </p:cNvPr>
          <p:cNvSpPr/>
          <p:nvPr/>
        </p:nvSpPr>
        <p:spPr>
          <a:xfrm>
            <a:off x="546301" y="94611"/>
            <a:ext cx="2289409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  </a:t>
            </a:r>
            <a:r>
              <a:rPr kumimoji="0" lang="zh-CN" altLang="en-US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研究背景</a:t>
            </a:r>
          </a:p>
        </p:txBody>
      </p:sp>
      <p:pic>
        <p:nvPicPr>
          <p:cNvPr id="7" name="图片 6" descr="G:\2021\校庆\PPT\logo-08.pnglogo-08">
            <a:extLst>
              <a:ext uri="{FF2B5EF4-FFF2-40B4-BE49-F238E27FC236}">
                <a16:creationId xmlns:a16="http://schemas.microsoft.com/office/drawing/2014/main" id="{0756D385-F78D-51CC-968C-215BCBAFE3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7197349" flipH="1">
            <a:off x="44343" y="173641"/>
            <a:ext cx="525802" cy="484314"/>
          </a:xfrm>
          <a:prstGeom prst="rect">
            <a:avLst/>
          </a:prstGeom>
        </p:spPr>
      </p:pic>
      <p:pic>
        <p:nvPicPr>
          <p:cNvPr id="9" name="图片 8" descr="图示&#10;&#10;描述已自动生成">
            <a:extLst>
              <a:ext uri="{FF2B5EF4-FFF2-40B4-BE49-F238E27FC236}">
                <a16:creationId xmlns:a16="http://schemas.microsoft.com/office/drawing/2014/main" id="{67FBE620-EB91-DA34-7004-3218C2B762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993" y="1064083"/>
            <a:ext cx="4453165" cy="3005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73D5647C-6F96-E51F-DD9D-AA08873F63A0}"/>
              </a:ext>
            </a:extLst>
          </p:cNvPr>
          <p:cNvSpPr txBox="1"/>
          <p:nvPr/>
        </p:nvSpPr>
        <p:spPr>
          <a:xfrm>
            <a:off x="9835994" y="1262023"/>
            <a:ext cx="192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Zhang et al. 2006</a:t>
            </a:r>
            <a:endParaRPr lang="zh-CN" altLang="en-US" dirty="0"/>
          </a:p>
        </p:txBody>
      </p:sp>
      <p:graphicFrame>
        <p:nvGraphicFramePr>
          <p:cNvPr id="44" name="表格 43">
            <a:extLst>
              <a:ext uri="{FF2B5EF4-FFF2-40B4-BE49-F238E27FC236}">
                <a16:creationId xmlns:a16="http://schemas.microsoft.com/office/drawing/2014/main" id="{F3B42968-6D63-37C7-2FAD-331DD52648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839354"/>
              </p:ext>
            </p:extLst>
          </p:nvPr>
        </p:nvGraphicFramePr>
        <p:xfrm>
          <a:off x="7362993" y="4457516"/>
          <a:ext cx="4394165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70347">
                  <a:extLst>
                    <a:ext uri="{9D8B030D-6E8A-4147-A177-3AD203B41FA5}">
                      <a16:colId xmlns:a16="http://schemas.microsoft.com/office/drawing/2014/main" val="174929533"/>
                    </a:ext>
                  </a:extLst>
                </a:gridCol>
                <a:gridCol w="3223818">
                  <a:extLst>
                    <a:ext uri="{9D8B030D-6E8A-4147-A177-3AD203B41FA5}">
                      <a16:colId xmlns:a16="http://schemas.microsoft.com/office/drawing/2014/main" val="3170774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Phase I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initial steep decay phase</a:t>
                      </a:r>
                      <a:endParaRPr lang="zh-CN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Phase II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shallow decay / plateau phase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784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Phase III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normal decay phase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3830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Phase IV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Post/jet-break phase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287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Phase V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X-ray flares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8582846"/>
                  </a:ext>
                </a:extLst>
              </a:tr>
            </a:tbl>
          </a:graphicData>
        </a:graphic>
      </p:graphicFrame>
      <p:pic>
        <p:nvPicPr>
          <p:cNvPr id="46" name="图片 45" descr="黑暗中的蓝色星球&#10;&#10;描述已自动生成">
            <a:extLst>
              <a:ext uri="{FF2B5EF4-FFF2-40B4-BE49-F238E27FC236}">
                <a16:creationId xmlns:a16="http://schemas.microsoft.com/office/drawing/2014/main" id="{1FA4F4C4-94D8-AF80-B706-061595DA79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830" y="2792871"/>
            <a:ext cx="2487656" cy="1398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8" name="图片 47" descr="模糊的光影&#10;&#10;低可信度描述已自动生成">
            <a:extLst>
              <a:ext uri="{FF2B5EF4-FFF2-40B4-BE49-F238E27FC236}">
                <a16:creationId xmlns:a16="http://schemas.microsoft.com/office/drawing/2014/main" id="{C944FBC5-06F3-C995-4A52-90AFB08A86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235" y="1181437"/>
            <a:ext cx="2481768" cy="1398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图片 49" descr="图表&#10;&#10;描述已自动生成">
            <a:extLst>
              <a:ext uri="{FF2B5EF4-FFF2-40B4-BE49-F238E27FC236}">
                <a16:creationId xmlns:a16="http://schemas.microsoft.com/office/drawing/2014/main" id="{5E6EB873-CD16-1B24-FC78-03B021E839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2" y="968065"/>
            <a:ext cx="4547978" cy="3649612"/>
          </a:xfrm>
          <a:prstGeom prst="rect">
            <a:avLst/>
          </a:prstGeom>
        </p:spPr>
      </p:pic>
      <p:pic>
        <p:nvPicPr>
          <p:cNvPr id="37" name="图片 36" descr="模糊的灯光&#10;&#10;中度可信度描述已自动生成">
            <a:extLst>
              <a:ext uri="{FF2B5EF4-FFF2-40B4-BE49-F238E27FC236}">
                <a16:creationId xmlns:a16="http://schemas.microsoft.com/office/drawing/2014/main" id="{FC848F90-8274-455C-C6AF-341A980C6B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601" y="968065"/>
            <a:ext cx="7217832" cy="4056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图片 42" descr="图示&#10;&#10;描述已自动生成">
            <a:extLst>
              <a:ext uri="{FF2B5EF4-FFF2-40B4-BE49-F238E27FC236}">
                <a16:creationId xmlns:a16="http://schemas.microsoft.com/office/drawing/2014/main" id="{C4306AF8-7986-B2A2-3199-AE62BE382A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76" y="968065"/>
            <a:ext cx="7065602" cy="3980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1E96A634-BDDA-A9E4-845B-0C86C34F560F}"/>
              </a:ext>
            </a:extLst>
          </p:cNvPr>
          <p:cNvSpPr txBox="1"/>
          <p:nvPr/>
        </p:nvSpPr>
        <p:spPr>
          <a:xfrm>
            <a:off x="1884973" y="5127665"/>
            <a:ext cx="29440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内激波、磁重联或光球辐射</a:t>
            </a:r>
          </a:p>
        </p:txBody>
      </p:sp>
      <p:sp>
        <p:nvSpPr>
          <p:cNvPr id="53" name="矩形: 圆角 52">
            <a:extLst>
              <a:ext uri="{FF2B5EF4-FFF2-40B4-BE49-F238E27FC236}">
                <a16:creationId xmlns:a16="http://schemas.microsoft.com/office/drawing/2014/main" id="{CEC3DA0D-2FB5-093C-28EA-B5D11C6BFC1D}"/>
              </a:ext>
            </a:extLst>
          </p:cNvPr>
          <p:cNvSpPr/>
          <p:nvPr/>
        </p:nvSpPr>
        <p:spPr>
          <a:xfrm>
            <a:off x="2835710" y="4119513"/>
            <a:ext cx="935012" cy="49816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: 圆角 53">
            <a:extLst>
              <a:ext uri="{FF2B5EF4-FFF2-40B4-BE49-F238E27FC236}">
                <a16:creationId xmlns:a16="http://schemas.microsoft.com/office/drawing/2014/main" id="{944A2B0F-1E12-9489-5BAD-19A08282AF75}"/>
              </a:ext>
            </a:extLst>
          </p:cNvPr>
          <p:cNvSpPr/>
          <p:nvPr/>
        </p:nvSpPr>
        <p:spPr>
          <a:xfrm>
            <a:off x="5821787" y="4499604"/>
            <a:ext cx="935012" cy="498164"/>
          </a:xfrm>
          <a:prstGeom prst="round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72FB311E-8985-737B-C981-547A231820AE}"/>
              </a:ext>
            </a:extLst>
          </p:cNvPr>
          <p:cNvSpPr txBox="1"/>
          <p:nvPr/>
        </p:nvSpPr>
        <p:spPr>
          <a:xfrm>
            <a:off x="5613668" y="5161210"/>
            <a:ext cx="15775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与周围星际介质或星风环境相互作用</a:t>
            </a:r>
          </a:p>
        </p:txBody>
      </p:sp>
      <p:sp>
        <p:nvSpPr>
          <p:cNvPr id="57" name="矩形: 圆角 56">
            <a:extLst>
              <a:ext uri="{FF2B5EF4-FFF2-40B4-BE49-F238E27FC236}">
                <a16:creationId xmlns:a16="http://schemas.microsoft.com/office/drawing/2014/main" id="{69A06B03-B359-6176-0B93-273D555FCCEA}"/>
              </a:ext>
            </a:extLst>
          </p:cNvPr>
          <p:cNvSpPr/>
          <p:nvPr/>
        </p:nvSpPr>
        <p:spPr>
          <a:xfrm>
            <a:off x="7472942" y="4858327"/>
            <a:ext cx="4211058" cy="302883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: 圆角 57">
            <a:extLst>
              <a:ext uri="{FF2B5EF4-FFF2-40B4-BE49-F238E27FC236}">
                <a16:creationId xmlns:a16="http://schemas.microsoft.com/office/drawing/2014/main" id="{9F76EC4D-997C-AE2D-93EC-422B0AFCBBEA}"/>
              </a:ext>
            </a:extLst>
          </p:cNvPr>
          <p:cNvSpPr/>
          <p:nvPr/>
        </p:nvSpPr>
        <p:spPr>
          <a:xfrm>
            <a:off x="8448331" y="2098733"/>
            <a:ext cx="1251850" cy="961534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0" name="图片 59" descr="文本&#10;&#10;低可信度描述已自动生成">
            <a:extLst>
              <a:ext uri="{FF2B5EF4-FFF2-40B4-BE49-F238E27FC236}">
                <a16:creationId xmlns:a16="http://schemas.microsoft.com/office/drawing/2014/main" id="{796B7836-B6DA-1FCC-6B95-8AB633EA32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811" y="415798"/>
            <a:ext cx="1714739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1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2" grpId="0"/>
      <p:bldP spid="53" grpId="0" animBg="1"/>
      <p:bldP spid="54" grpId="0" animBg="1"/>
      <p:bldP spid="56" grpId="0"/>
      <p:bldP spid="57" grpId="0" animBg="1"/>
      <p:bldP spid="5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卡通画&#10;&#10;中度可信度描述已自动生成">
            <a:extLst>
              <a:ext uri="{FF2B5EF4-FFF2-40B4-BE49-F238E27FC236}">
                <a16:creationId xmlns:a16="http://schemas.microsoft.com/office/drawing/2014/main" id="{98328404-DDF0-4609-0F80-458260812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1" b="20914"/>
          <a:stretch/>
        </p:blipFill>
        <p:spPr>
          <a:xfrm>
            <a:off x="11540230" y="127317"/>
            <a:ext cx="470803" cy="549219"/>
          </a:xfrm>
          <a:prstGeom prst="rect">
            <a:avLst/>
          </a:prstGeom>
        </p:spPr>
      </p:pic>
      <p:pic>
        <p:nvPicPr>
          <p:cNvPr id="5" name="图片 4" descr="文本&#10;&#10;描述已自动生成">
            <a:extLst>
              <a:ext uri="{FF2B5EF4-FFF2-40B4-BE49-F238E27FC236}">
                <a16:creationId xmlns:a16="http://schemas.microsoft.com/office/drawing/2014/main" id="{4E49208F-FF01-6383-4175-DCBA74D10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8" b="937"/>
          <a:stretch/>
        </p:blipFill>
        <p:spPr>
          <a:xfrm>
            <a:off x="10852727" y="127317"/>
            <a:ext cx="619570" cy="54921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93E3BBB-78F4-D754-4513-B3AC8093A078}"/>
              </a:ext>
            </a:extLst>
          </p:cNvPr>
          <p:cNvSpPr/>
          <p:nvPr/>
        </p:nvSpPr>
        <p:spPr>
          <a:xfrm>
            <a:off x="546301" y="94611"/>
            <a:ext cx="2289409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  </a:t>
            </a:r>
            <a:r>
              <a:rPr kumimoji="0" lang="zh-CN" altLang="en-US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研究背景</a:t>
            </a:r>
          </a:p>
        </p:txBody>
      </p:sp>
      <p:pic>
        <p:nvPicPr>
          <p:cNvPr id="7" name="图片 6" descr="G:\2021\校庆\PPT\logo-08.pnglogo-08">
            <a:extLst>
              <a:ext uri="{FF2B5EF4-FFF2-40B4-BE49-F238E27FC236}">
                <a16:creationId xmlns:a16="http://schemas.microsoft.com/office/drawing/2014/main" id="{CBDF5706-C50F-D2D8-A8D1-FA582CD30F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7197349" flipH="1">
            <a:off x="44343" y="173641"/>
            <a:ext cx="525802" cy="48431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FF905FC-E962-B318-98B8-68BD44AD90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782" y="837044"/>
            <a:ext cx="5581934" cy="335122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0247451-B073-21A9-7515-1DEE8584B445}"/>
              </a:ext>
            </a:extLst>
          </p:cNvPr>
          <p:cNvSpPr txBox="1"/>
          <p:nvPr/>
        </p:nvSpPr>
        <p:spPr>
          <a:xfrm>
            <a:off x="546301" y="3997863"/>
            <a:ext cx="548151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accent1"/>
                </a:solidFill>
              </a:rPr>
              <a:t>磁星自转能注入</a:t>
            </a:r>
            <a:endParaRPr lang="en-US" altLang="zh-CN" sz="2000" dirty="0">
              <a:solidFill>
                <a:schemeClr val="accent1"/>
              </a:solidFill>
            </a:endParaRPr>
          </a:p>
          <a:p>
            <a:pPr lvl="1"/>
            <a:r>
              <a:rPr lang="en-US" altLang="zh-CN" sz="2000" dirty="0"/>
              <a:t>(Dai &amp; Lu, 1998 ; Zhang &amp; </a:t>
            </a:r>
            <a:r>
              <a:rPr lang="en-US" altLang="zh-CN" sz="2000" dirty="0" err="1"/>
              <a:t>Mészáros</a:t>
            </a:r>
            <a:r>
              <a:rPr lang="en-US" altLang="zh-CN" sz="2000" dirty="0"/>
              <a:t>, 2001)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accent1"/>
                </a:solidFill>
              </a:rPr>
              <a:t>黑洞回落吸积 </a:t>
            </a:r>
            <a:r>
              <a:rPr lang="en-US" altLang="zh-CN" sz="2000" dirty="0"/>
              <a:t>(Kumar et al. 2008)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accent1"/>
                </a:solidFill>
              </a:rPr>
              <a:t>refreshed shock </a:t>
            </a:r>
            <a:r>
              <a:rPr lang="en-US" altLang="zh-CN" sz="2000" dirty="0"/>
              <a:t>(Rees &amp; </a:t>
            </a:r>
            <a:r>
              <a:rPr lang="en-US" altLang="zh-CN" sz="2000" dirty="0" err="1"/>
              <a:t>Mészáros</a:t>
            </a:r>
            <a:r>
              <a:rPr lang="en-US" altLang="zh-CN" sz="2000" dirty="0"/>
              <a:t> 1998)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accent1"/>
                </a:solidFill>
              </a:rPr>
              <a:t>结构化喷流 </a:t>
            </a:r>
            <a:r>
              <a:rPr lang="en-US" altLang="zh-CN" sz="2000" dirty="0"/>
              <a:t>(</a:t>
            </a:r>
            <a:r>
              <a:rPr lang="en-US" altLang="zh-CN" sz="2000" dirty="0" err="1"/>
              <a:t>Oganesyan</a:t>
            </a:r>
            <a:r>
              <a:rPr lang="en-US" altLang="zh-CN" sz="2000" dirty="0"/>
              <a:t> et al. 2019)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accent1"/>
                </a:solidFill>
              </a:rPr>
              <a:t>late prompt emission </a:t>
            </a:r>
            <a:r>
              <a:rPr lang="en-US" altLang="zh-CN" sz="2000" dirty="0"/>
              <a:t>(</a:t>
            </a:r>
            <a:r>
              <a:rPr lang="en-US" altLang="zh-CN" sz="2000" dirty="0" err="1"/>
              <a:t>Ghisellini</a:t>
            </a:r>
            <a:r>
              <a:rPr lang="en-US" altLang="zh-CN" sz="2000" dirty="0"/>
              <a:t> et al. 2007)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accent1"/>
                </a:solidFill>
              </a:rPr>
              <a:t>……</a:t>
            </a:r>
            <a:endParaRPr lang="zh-CN" altLang="en-US" sz="2000" dirty="0">
              <a:solidFill>
                <a:schemeClr val="accent1"/>
              </a:solidFill>
            </a:endParaRPr>
          </a:p>
        </p:txBody>
      </p:sp>
      <p:pic>
        <p:nvPicPr>
          <p:cNvPr id="10" name="图片 9" descr="图表&#10;&#10;描述已自动生成">
            <a:extLst>
              <a:ext uri="{FF2B5EF4-FFF2-40B4-BE49-F238E27FC236}">
                <a16:creationId xmlns:a16="http://schemas.microsoft.com/office/drawing/2014/main" id="{5A37ADBC-F632-46BF-C0F3-0F1C87DFAC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889" y="1221139"/>
            <a:ext cx="3276565" cy="244569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268DF6F9-0D9F-00F6-F5AD-67DDB43DAA38}"/>
              </a:ext>
            </a:extLst>
          </p:cNvPr>
          <p:cNvSpPr txBox="1"/>
          <p:nvPr/>
        </p:nvSpPr>
        <p:spPr>
          <a:xfrm>
            <a:off x="7616445" y="946788"/>
            <a:ext cx="1570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Lü</a:t>
            </a:r>
            <a:r>
              <a:rPr lang="en-US" altLang="zh-CN" dirty="0"/>
              <a:t> et al. 2014</a:t>
            </a:r>
            <a:endParaRPr lang="zh-CN" altLang="en-US" dirty="0"/>
          </a:p>
        </p:txBody>
      </p:sp>
      <p:pic>
        <p:nvPicPr>
          <p:cNvPr id="15" name="图片 14" descr="图表, 散点图&#10;&#10;描述已自动生成">
            <a:extLst>
              <a:ext uri="{FF2B5EF4-FFF2-40B4-BE49-F238E27FC236}">
                <a16:creationId xmlns:a16="http://schemas.microsoft.com/office/drawing/2014/main" id="{587BA0C2-2E71-CDF4-625E-F7C09CEB99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314" y="1221140"/>
            <a:ext cx="3078337" cy="2302842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6EB8B928-AFDA-51E9-D182-E0F78A251ECE}"/>
              </a:ext>
            </a:extLst>
          </p:cNvPr>
          <p:cNvSpPr txBox="1"/>
          <p:nvPr/>
        </p:nvSpPr>
        <p:spPr>
          <a:xfrm>
            <a:off x="10199778" y="942231"/>
            <a:ext cx="19488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Stratta</a:t>
            </a:r>
            <a:r>
              <a:rPr lang="en-US" altLang="zh-CN" dirty="0"/>
              <a:t> et al. 2018</a:t>
            </a:r>
            <a:endParaRPr lang="zh-CN" altLang="en-US" dirty="0"/>
          </a:p>
        </p:txBody>
      </p:sp>
      <p:pic>
        <p:nvPicPr>
          <p:cNvPr id="19" name="图片 18" descr="图表, 图示&#10;&#10;描述已自动生成">
            <a:extLst>
              <a:ext uri="{FF2B5EF4-FFF2-40B4-BE49-F238E27FC236}">
                <a16:creationId xmlns:a16="http://schemas.microsoft.com/office/drawing/2014/main" id="{DBAF6289-36B9-34D5-4E3F-D8223C8E5E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216" y="3768566"/>
            <a:ext cx="2765790" cy="2445698"/>
          </a:xfrm>
          <a:prstGeom prst="rect">
            <a:avLst/>
          </a:prstGeom>
        </p:spPr>
      </p:pic>
      <p:pic>
        <p:nvPicPr>
          <p:cNvPr id="21" name="图片 20" descr="图表, 折线图&#10;&#10;描述已自动生成">
            <a:extLst>
              <a:ext uri="{FF2B5EF4-FFF2-40B4-BE49-F238E27FC236}">
                <a16:creationId xmlns:a16="http://schemas.microsoft.com/office/drawing/2014/main" id="{8B3CBFE2-5CE1-4390-4990-6F0AFE75DF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826" y="3768566"/>
            <a:ext cx="3582174" cy="2445698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7B1CF307-CC59-64D4-9630-C68E4DB5A9C1}"/>
              </a:ext>
            </a:extLst>
          </p:cNvPr>
          <p:cNvSpPr txBox="1"/>
          <p:nvPr/>
        </p:nvSpPr>
        <p:spPr>
          <a:xfrm>
            <a:off x="10624651" y="6214264"/>
            <a:ext cx="1570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Yu et al. 2015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080D2A1-B1D3-8B41-0545-5988D38603A0}"/>
              </a:ext>
            </a:extLst>
          </p:cNvPr>
          <p:cNvSpPr txBox="1"/>
          <p:nvPr/>
        </p:nvSpPr>
        <p:spPr>
          <a:xfrm>
            <a:off x="6596904" y="6214264"/>
            <a:ext cx="22515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Kisaka</a:t>
            </a:r>
            <a:r>
              <a:rPr lang="en-US" altLang="zh-CN" dirty="0"/>
              <a:t> &amp; </a:t>
            </a:r>
            <a:r>
              <a:rPr lang="en-US" altLang="zh-CN" dirty="0" err="1"/>
              <a:t>Ioka</a:t>
            </a:r>
            <a:r>
              <a:rPr lang="en-US" altLang="zh-CN" dirty="0"/>
              <a:t>. 2015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6252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卡通画&#10;&#10;中度可信度描述已自动生成">
            <a:extLst>
              <a:ext uri="{FF2B5EF4-FFF2-40B4-BE49-F238E27FC236}">
                <a16:creationId xmlns:a16="http://schemas.microsoft.com/office/drawing/2014/main" id="{46CEBC33-1EF4-F9B5-9ABB-064F6A0174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1" b="20914"/>
          <a:stretch/>
        </p:blipFill>
        <p:spPr>
          <a:xfrm>
            <a:off x="11540230" y="127317"/>
            <a:ext cx="470803" cy="549219"/>
          </a:xfrm>
          <a:prstGeom prst="rect">
            <a:avLst/>
          </a:prstGeom>
        </p:spPr>
      </p:pic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9ADB2B22-1946-79A1-522B-4041CA201F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8" b="937"/>
          <a:stretch/>
        </p:blipFill>
        <p:spPr>
          <a:xfrm>
            <a:off x="10852727" y="127317"/>
            <a:ext cx="619570" cy="54921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6D99292-74C3-7407-BBDB-FE6E85E4CF15}"/>
              </a:ext>
            </a:extLst>
          </p:cNvPr>
          <p:cNvSpPr/>
          <p:nvPr/>
        </p:nvSpPr>
        <p:spPr>
          <a:xfrm>
            <a:off x="546301" y="94611"/>
            <a:ext cx="2289409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  </a:t>
            </a:r>
            <a:r>
              <a:rPr kumimoji="0" lang="zh-CN" altLang="en-US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研究背景</a:t>
            </a:r>
          </a:p>
        </p:txBody>
      </p:sp>
      <p:pic>
        <p:nvPicPr>
          <p:cNvPr id="8" name="图片 7" descr="G:\2021\校庆\PPT\logo-08.pnglogo-08">
            <a:extLst>
              <a:ext uri="{FF2B5EF4-FFF2-40B4-BE49-F238E27FC236}">
                <a16:creationId xmlns:a16="http://schemas.microsoft.com/office/drawing/2014/main" id="{D720779F-31CF-7F67-CBF8-09DD678F71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7197349" flipH="1">
            <a:off x="44343" y="173641"/>
            <a:ext cx="525802" cy="484314"/>
          </a:xfrm>
          <a:prstGeom prst="rect">
            <a:avLst/>
          </a:prstGeom>
        </p:spPr>
      </p:pic>
      <p:pic>
        <p:nvPicPr>
          <p:cNvPr id="16" name="图片 15" descr="图表, 散点图&#10;&#10;描述已自动生成">
            <a:extLst>
              <a:ext uri="{FF2B5EF4-FFF2-40B4-BE49-F238E27FC236}">
                <a16:creationId xmlns:a16="http://schemas.microsoft.com/office/drawing/2014/main" id="{66A31C56-AEF0-1A18-9434-9341B16CB5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88" y="676536"/>
            <a:ext cx="4659476" cy="5894236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C254487A-BC75-7071-3E88-02A905CB2828}"/>
              </a:ext>
            </a:extLst>
          </p:cNvPr>
          <p:cNvSpPr txBox="1"/>
          <p:nvPr/>
        </p:nvSpPr>
        <p:spPr>
          <a:xfrm>
            <a:off x="3555458" y="337429"/>
            <a:ext cx="21350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Tang et al. 2019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580DC46-61E5-6B71-6426-475F48F28AFF}"/>
              </a:ext>
            </a:extLst>
          </p:cNvPr>
          <p:cNvSpPr txBox="1"/>
          <p:nvPr/>
        </p:nvSpPr>
        <p:spPr>
          <a:xfrm>
            <a:off x="8957354" y="304333"/>
            <a:ext cx="1866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Zhou et al. 2026</a:t>
            </a:r>
            <a:endParaRPr lang="zh-CN" altLang="en-US" dirty="0"/>
          </a:p>
        </p:txBody>
      </p:sp>
      <p:pic>
        <p:nvPicPr>
          <p:cNvPr id="26" name="图片 25" descr="图表, 折线图&#10;&#10;描述已自动生成">
            <a:extLst>
              <a:ext uri="{FF2B5EF4-FFF2-40B4-BE49-F238E27FC236}">
                <a16:creationId xmlns:a16="http://schemas.microsoft.com/office/drawing/2014/main" id="{7411C96B-0A63-B53B-D6DC-9FFD398EDF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483" y="686576"/>
            <a:ext cx="5321978" cy="4250708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F6BD1EA8-3A4F-0BF5-24F9-591D8CD43488}"/>
              </a:ext>
            </a:extLst>
          </p:cNvPr>
          <p:cNvSpPr txBox="1"/>
          <p:nvPr/>
        </p:nvSpPr>
        <p:spPr>
          <a:xfrm>
            <a:off x="9363134" y="5048275"/>
            <a:ext cx="15853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Du et al. 2024</a:t>
            </a:r>
            <a:endParaRPr lang="zh-CN" altLang="en-US" dirty="0"/>
          </a:p>
        </p:txBody>
      </p:sp>
      <p:pic>
        <p:nvPicPr>
          <p:cNvPr id="24" name="图片 23" descr="图表, 折线图&#10;&#10;描述已自动生成">
            <a:extLst>
              <a:ext uri="{FF2B5EF4-FFF2-40B4-BE49-F238E27FC236}">
                <a16:creationId xmlns:a16="http://schemas.microsoft.com/office/drawing/2014/main" id="{D04AC56E-38EA-C60D-CD20-97A4A03CFD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6483" y="659509"/>
            <a:ext cx="5359987" cy="5861062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EA59FB96-402F-C38E-8FE9-2B1A37768F0C}"/>
              </a:ext>
            </a:extLst>
          </p:cNvPr>
          <p:cNvSpPr txBox="1"/>
          <p:nvPr/>
        </p:nvSpPr>
        <p:spPr>
          <a:xfrm>
            <a:off x="3314565" y="4567160"/>
            <a:ext cx="5562870" cy="830997"/>
          </a:xfrm>
          <a:prstGeom prst="rect">
            <a:avLst/>
          </a:prstGeom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>
              <a:defRPr sz="4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Different population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E749D16-84BD-53B5-9C45-D5E3B19A00F0}"/>
              </a:ext>
            </a:extLst>
          </p:cNvPr>
          <p:cNvSpPr txBox="1"/>
          <p:nvPr/>
        </p:nvSpPr>
        <p:spPr>
          <a:xfrm>
            <a:off x="3046347" y="1814312"/>
            <a:ext cx="6099306" cy="830997"/>
          </a:xfrm>
          <a:prstGeom prst="rect">
            <a:avLst/>
          </a:prstGeom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morphology </a:t>
            </a:r>
            <a:endParaRPr lang="zh-CN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D25909D7-7C6C-54AF-7B68-7BA2F86BBD26}"/>
              </a:ext>
            </a:extLst>
          </p:cNvPr>
          <p:cNvCxnSpPr>
            <a:cxnSpLocks/>
          </p:cNvCxnSpPr>
          <p:nvPr/>
        </p:nvCxnSpPr>
        <p:spPr>
          <a:xfrm>
            <a:off x="6096000" y="2660073"/>
            <a:ext cx="0" cy="1810327"/>
          </a:xfrm>
          <a:prstGeom prst="straightConnector1">
            <a:avLst/>
          </a:prstGeom>
          <a:ln w="155575">
            <a:solidFill>
              <a:schemeClr val="accent5"/>
            </a:solidFill>
            <a:headEnd type="triangl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BFB8CC08-4E2F-1DF7-1E66-752D6C4FA9FB}"/>
              </a:ext>
            </a:extLst>
          </p:cNvPr>
          <p:cNvSpPr/>
          <p:nvPr/>
        </p:nvSpPr>
        <p:spPr>
          <a:xfrm>
            <a:off x="6565518" y="2158492"/>
            <a:ext cx="1128834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?</a:t>
            </a:r>
            <a:endParaRPr lang="zh-CN" altLang="en-US" sz="1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700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8" grpId="0" animBg="1"/>
      <p:bldP spid="30" grpId="0" animBg="1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卡通画&#10;&#10;中度可信度描述已自动生成">
            <a:extLst>
              <a:ext uri="{FF2B5EF4-FFF2-40B4-BE49-F238E27FC236}">
                <a16:creationId xmlns:a16="http://schemas.microsoft.com/office/drawing/2014/main" id="{4FACD15D-AD6B-F004-CBE2-DDDD152A74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1" b="20914"/>
          <a:stretch/>
        </p:blipFill>
        <p:spPr>
          <a:xfrm>
            <a:off x="11540230" y="127317"/>
            <a:ext cx="470803" cy="549219"/>
          </a:xfrm>
          <a:prstGeom prst="rect">
            <a:avLst/>
          </a:prstGeom>
        </p:spPr>
      </p:pic>
      <p:pic>
        <p:nvPicPr>
          <p:cNvPr id="5" name="图片 4" descr="文本&#10;&#10;描述已自动生成">
            <a:extLst>
              <a:ext uri="{FF2B5EF4-FFF2-40B4-BE49-F238E27FC236}">
                <a16:creationId xmlns:a16="http://schemas.microsoft.com/office/drawing/2014/main" id="{2F7DD08F-A002-B56E-54A7-05CE3F1F7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8" b="937"/>
          <a:stretch/>
        </p:blipFill>
        <p:spPr>
          <a:xfrm>
            <a:off x="10852727" y="127317"/>
            <a:ext cx="619570" cy="54921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37C500B-F907-AED9-BB50-18FFB36CBAFC}"/>
              </a:ext>
            </a:extLst>
          </p:cNvPr>
          <p:cNvSpPr/>
          <p:nvPr/>
        </p:nvSpPr>
        <p:spPr>
          <a:xfrm>
            <a:off x="546301" y="94611"/>
            <a:ext cx="2289409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1  </a:t>
            </a:r>
            <a:r>
              <a:rPr kumimoji="0" lang="zh-CN" altLang="en-US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研究背景</a:t>
            </a:r>
          </a:p>
        </p:txBody>
      </p:sp>
      <p:pic>
        <p:nvPicPr>
          <p:cNvPr id="7" name="图片 6" descr="G:\2021\校庆\PPT\logo-08.pnglogo-08">
            <a:extLst>
              <a:ext uri="{FF2B5EF4-FFF2-40B4-BE49-F238E27FC236}">
                <a16:creationId xmlns:a16="http://schemas.microsoft.com/office/drawing/2014/main" id="{3A28B205-AB46-A3CB-106A-9EA953387E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7197349" flipH="1">
            <a:off x="44343" y="173641"/>
            <a:ext cx="525802" cy="48431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7D79529-B7FD-2609-3508-7ACBF92B01DC}"/>
              </a:ext>
            </a:extLst>
          </p:cNvPr>
          <p:cNvSpPr txBox="1"/>
          <p:nvPr/>
        </p:nvSpPr>
        <p:spPr>
          <a:xfrm>
            <a:off x="2382155" y="1217276"/>
            <a:ext cx="7427689" cy="707886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Sample</a:t>
            </a:r>
          </a:p>
        </p:txBody>
      </p:sp>
      <p:sp>
        <p:nvSpPr>
          <p:cNvPr id="9" name="箭头: 下 8">
            <a:extLst>
              <a:ext uri="{FF2B5EF4-FFF2-40B4-BE49-F238E27FC236}">
                <a16:creationId xmlns:a16="http://schemas.microsoft.com/office/drawing/2014/main" id="{A8736D28-2583-18B2-12D4-4E3A3BF5F84C}"/>
              </a:ext>
            </a:extLst>
          </p:cNvPr>
          <p:cNvSpPr/>
          <p:nvPr/>
        </p:nvSpPr>
        <p:spPr>
          <a:xfrm>
            <a:off x="5684981" y="2099132"/>
            <a:ext cx="822037" cy="869375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62B4168-CD9B-B767-78BA-02441AB747C7}"/>
              </a:ext>
            </a:extLst>
          </p:cNvPr>
          <p:cNvSpPr txBox="1"/>
          <p:nvPr/>
        </p:nvSpPr>
        <p:spPr>
          <a:xfrm>
            <a:off x="2382154" y="3119126"/>
            <a:ext cx="7427689" cy="707886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Distinguish morphology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箭头: 下 10">
            <a:extLst>
              <a:ext uri="{FF2B5EF4-FFF2-40B4-BE49-F238E27FC236}">
                <a16:creationId xmlns:a16="http://schemas.microsoft.com/office/drawing/2014/main" id="{7A218E83-4A9C-4EF1-A922-5AE48013C7DE}"/>
              </a:ext>
            </a:extLst>
          </p:cNvPr>
          <p:cNvSpPr/>
          <p:nvPr/>
        </p:nvSpPr>
        <p:spPr>
          <a:xfrm>
            <a:off x="5684981" y="3991571"/>
            <a:ext cx="822037" cy="869375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E7B380F-3C68-B852-F49F-A2F03B87D442}"/>
              </a:ext>
            </a:extLst>
          </p:cNvPr>
          <p:cNvSpPr txBox="1"/>
          <p:nvPr/>
        </p:nvSpPr>
        <p:spPr>
          <a:xfrm>
            <a:off x="2382154" y="5098452"/>
            <a:ext cx="7427689" cy="707886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Comparative analysis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453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EE0E9E1-B72B-2480-931E-09514D82B48D}"/>
              </a:ext>
            </a:extLst>
          </p:cNvPr>
          <p:cNvSpPr/>
          <p:nvPr/>
        </p:nvSpPr>
        <p:spPr>
          <a:xfrm>
            <a:off x="546301" y="94611"/>
            <a:ext cx="2289409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r>
              <a:rPr kumimoji="0" lang="en-US" altLang="zh-CN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 </a:t>
            </a:r>
            <a:r>
              <a:rPr lang="zh-CN" altLang="en-US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数据筛选</a:t>
            </a:r>
            <a:endParaRPr kumimoji="0" lang="zh-CN" altLang="en-US" sz="2800" b="1" strike="noStrike" kern="1200" cap="none" spc="300" normalizeH="0" baseline="0" noProof="0" dirty="0">
              <a:ln>
                <a:noFill/>
              </a:ln>
              <a:solidFill>
                <a:srgbClr val="B88F4D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 descr="G:\2021\校庆\PPT\logo-08.pnglogo-08">
            <a:extLst>
              <a:ext uri="{FF2B5EF4-FFF2-40B4-BE49-F238E27FC236}">
                <a16:creationId xmlns:a16="http://schemas.microsoft.com/office/drawing/2014/main" id="{CB8773A7-3C96-3F79-71FE-961B7E5CFD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7197349" flipH="1">
            <a:off x="44343" y="173641"/>
            <a:ext cx="525802" cy="48431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1FB7E8A-F9EE-8AD4-E92D-C21816D88F31}"/>
              </a:ext>
            </a:extLst>
          </p:cNvPr>
          <p:cNvSpPr txBox="1"/>
          <p:nvPr/>
        </p:nvSpPr>
        <p:spPr>
          <a:xfrm>
            <a:off x="597370" y="816588"/>
            <a:ext cx="28817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Swift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-apple-system"/>
              </a:rPr>
              <a:t> / X-Ray Telescope (XRT)</a:t>
            </a:r>
            <a:endParaRPr lang="zh-CN" alt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78A8F48-7C49-151C-86B6-24CB99B9F101}"/>
              </a:ext>
            </a:extLst>
          </p:cNvPr>
          <p:cNvSpPr txBox="1"/>
          <p:nvPr/>
        </p:nvSpPr>
        <p:spPr>
          <a:xfrm>
            <a:off x="2581833" y="1753507"/>
            <a:ext cx="24739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333333"/>
                </a:solidFill>
                <a:effectLst/>
                <a:latin typeface="-apple-system"/>
              </a:rPr>
              <a:t>174 GRBs : </a:t>
            </a:r>
          </a:p>
          <a:p>
            <a:r>
              <a:rPr lang="da-DK" altLang="zh-CN" dirty="0"/>
              <a:t>C.-H. Tang et al. (2019) 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056F273-C85A-B69D-8D2E-7C534A97B1C2}"/>
              </a:ext>
            </a:extLst>
          </p:cNvPr>
          <p:cNvSpPr txBox="1"/>
          <p:nvPr/>
        </p:nvSpPr>
        <p:spPr>
          <a:xfrm>
            <a:off x="5477163" y="1750967"/>
            <a:ext cx="22259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333333"/>
                </a:solidFill>
                <a:effectLst/>
                <a:latin typeface="-apple-system"/>
              </a:rPr>
              <a:t>36 GRBs: </a:t>
            </a:r>
          </a:p>
          <a:p>
            <a:r>
              <a:rPr lang="en-US" altLang="zh-CN" dirty="0"/>
              <a:t>C. Deng et al. (2023)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0055576-7000-7614-A459-716F080E83F4}"/>
              </a:ext>
            </a:extLst>
          </p:cNvPr>
          <p:cNvSpPr txBox="1"/>
          <p:nvPr/>
        </p:nvSpPr>
        <p:spPr>
          <a:xfrm>
            <a:off x="597370" y="1323061"/>
            <a:ext cx="31007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2005 March -- 2025 August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C8FC80C-AFD4-9B8C-FE2D-4C8A9A0C44F4}"/>
              </a:ext>
            </a:extLst>
          </p:cNvPr>
          <p:cNvSpPr txBox="1"/>
          <p:nvPr/>
        </p:nvSpPr>
        <p:spPr>
          <a:xfrm>
            <a:off x="8124467" y="1750966"/>
            <a:ext cx="22259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333333"/>
                </a:solidFill>
                <a:effectLst/>
                <a:latin typeface="-apple-system"/>
              </a:rPr>
              <a:t>17 GRBs: </a:t>
            </a:r>
          </a:p>
          <a:p>
            <a:r>
              <a:rPr lang="en-US" altLang="zh-CN" dirty="0"/>
              <a:t>Our analysis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61B41D03-62C5-EE70-B97A-C48D5F18E378}"/>
              </a:ext>
            </a:extLst>
          </p:cNvPr>
          <p:cNvSpPr txBox="1"/>
          <p:nvPr/>
        </p:nvSpPr>
        <p:spPr>
          <a:xfrm>
            <a:off x="5882747" y="3749500"/>
            <a:ext cx="56811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Long GRBs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with redshift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abundant data points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strict plateau standard: alpha1</a:t>
            </a:r>
            <a:r>
              <a:rPr lang="zh-CN" altLang="en-US" dirty="0"/>
              <a:t>∈</a:t>
            </a:r>
            <a:r>
              <a:rPr lang="en-US" altLang="zh-CN" dirty="0"/>
              <a:t>(</a:t>
            </a:r>
            <a:r>
              <a:rPr lang="en-US" altLang="zh-CN" b="1" dirty="0">
                <a:solidFill>
                  <a:schemeClr val="accent1"/>
                </a:solidFill>
              </a:rPr>
              <a:t>−0.5,+0.5)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pic>
        <p:nvPicPr>
          <p:cNvPr id="20" name="图片 19" descr="墙上的钟表&#10;&#10;中度可信度描述已自动生成">
            <a:extLst>
              <a:ext uri="{FF2B5EF4-FFF2-40B4-BE49-F238E27FC236}">
                <a16:creationId xmlns:a16="http://schemas.microsoft.com/office/drawing/2014/main" id="{06C7BE60-75F9-33C3-B922-241A73497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"/>
          <a:stretch/>
        </p:blipFill>
        <p:spPr>
          <a:xfrm>
            <a:off x="5882747" y="2749712"/>
            <a:ext cx="4620321" cy="804392"/>
          </a:xfrm>
          <a:prstGeom prst="rect">
            <a:avLst/>
          </a:prstGeom>
        </p:spPr>
      </p:pic>
      <p:pic>
        <p:nvPicPr>
          <p:cNvPr id="24" name="图片 23" descr="图表&#10;&#10;描述已自动生成">
            <a:extLst>
              <a:ext uri="{FF2B5EF4-FFF2-40B4-BE49-F238E27FC236}">
                <a16:creationId xmlns:a16="http://schemas.microsoft.com/office/drawing/2014/main" id="{17542D90-ED66-77DA-3A5A-E3ABEC1732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01" y="2729636"/>
            <a:ext cx="4295116" cy="3240056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4C65A688-28F8-21EA-B010-8BD845A65320}"/>
              </a:ext>
            </a:extLst>
          </p:cNvPr>
          <p:cNvSpPr txBox="1"/>
          <p:nvPr/>
        </p:nvSpPr>
        <p:spPr>
          <a:xfrm>
            <a:off x="5882747" y="5147436"/>
            <a:ext cx="5441871" cy="523220"/>
          </a:xfrm>
          <a:prstGeom prst="rect">
            <a:avLst/>
          </a:prstGeom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185 LGRB with X-Ray Plateau 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图片 25" descr="卡通画&#10;&#10;中度可信度描述已自动生成">
            <a:extLst>
              <a:ext uri="{FF2B5EF4-FFF2-40B4-BE49-F238E27FC236}">
                <a16:creationId xmlns:a16="http://schemas.microsoft.com/office/drawing/2014/main" id="{BBEFC189-FEB4-E17F-3364-9050FB37C6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1" b="20914"/>
          <a:stretch/>
        </p:blipFill>
        <p:spPr>
          <a:xfrm>
            <a:off x="11540230" y="127317"/>
            <a:ext cx="470803" cy="549219"/>
          </a:xfrm>
          <a:prstGeom prst="rect">
            <a:avLst/>
          </a:prstGeom>
        </p:spPr>
      </p:pic>
      <p:pic>
        <p:nvPicPr>
          <p:cNvPr id="27" name="图片 26" descr="文本&#10;&#10;描述已自动生成">
            <a:extLst>
              <a:ext uri="{FF2B5EF4-FFF2-40B4-BE49-F238E27FC236}">
                <a16:creationId xmlns:a16="http://schemas.microsoft.com/office/drawing/2014/main" id="{6DF56E40-E9B6-551D-721A-6DF7DA54F8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8" b="937"/>
          <a:stretch/>
        </p:blipFill>
        <p:spPr>
          <a:xfrm>
            <a:off x="10852727" y="127317"/>
            <a:ext cx="619570" cy="54921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4FD4AF0E-0AF6-0297-A2AD-E0454FDDAF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05192" y="546264"/>
            <a:ext cx="2005841" cy="2005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6878A04-B4C0-C2A5-B795-8ED5650B49C9}"/>
              </a:ext>
            </a:extLst>
          </p:cNvPr>
          <p:cNvSpPr txBox="1"/>
          <p:nvPr/>
        </p:nvSpPr>
        <p:spPr>
          <a:xfrm>
            <a:off x="10723231" y="2397297"/>
            <a:ext cx="673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Data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82883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1209DE9-F74C-F1B9-FA88-05A0D81AF04E}"/>
              </a:ext>
            </a:extLst>
          </p:cNvPr>
          <p:cNvSpPr/>
          <p:nvPr/>
        </p:nvSpPr>
        <p:spPr>
          <a:xfrm>
            <a:off x="546301" y="94611"/>
            <a:ext cx="2289409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</a:t>
            </a:r>
            <a:r>
              <a:rPr kumimoji="0" lang="en-US" altLang="zh-CN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 </a:t>
            </a:r>
            <a:r>
              <a:rPr lang="zh-CN" altLang="en-US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数据筛选</a:t>
            </a:r>
            <a:endParaRPr kumimoji="0" lang="zh-CN" altLang="en-US" sz="2800" b="1" strike="noStrike" kern="1200" cap="none" spc="300" normalizeH="0" baseline="0" noProof="0" dirty="0">
              <a:ln>
                <a:noFill/>
              </a:ln>
              <a:solidFill>
                <a:srgbClr val="B88F4D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 descr="G:\2021\校庆\PPT\logo-08.pnglogo-08">
            <a:extLst>
              <a:ext uri="{FF2B5EF4-FFF2-40B4-BE49-F238E27FC236}">
                <a16:creationId xmlns:a16="http://schemas.microsoft.com/office/drawing/2014/main" id="{85634915-166E-2833-21A9-CC6799E773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7197349" flipH="1">
            <a:off x="44343" y="173641"/>
            <a:ext cx="525802" cy="484314"/>
          </a:xfrm>
          <a:prstGeom prst="rect">
            <a:avLst/>
          </a:prstGeom>
        </p:spPr>
      </p:pic>
      <p:pic>
        <p:nvPicPr>
          <p:cNvPr id="6" name="图片 5" descr="卡通画&#10;&#10;中度可信度描述已自动生成">
            <a:extLst>
              <a:ext uri="{FF2B5EF4-FFF2-40B4-BE49-F238E27FC236}">
                <a16:creationId xmlns:a16="http://schemas.microsoft.com/office/drawing/2014/main" id="{9B18AE9C-4AB4-DA47-7668-162D92BCC5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1" b="20914"/>
          <a:stretch/>
        </p:blipFill>
        <p:spPr>
          <a:xfrm>
            <a:off x="11540230" y="127317"/>
            <a:ext cx="470803" cy="549219"/>
          </a:xfrm>
          <a:prstGeom prst="rect">
            <a:avLst/>
          </a:prstGeom>
        </p:spPr>
      </p:pic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DFAEE55E-8F65-E3A3-8D80-CCB492A50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8" b="937"/>
          <a:stretch/>
        </p:blipFill>
        <p:spPr>
          <a:xfrm>
            <a:off x="10852727" y="127317"/>
            <a:ext cx="619570" cy="549219"/>
          </a:xfrm>
          <a:prstGeom prst="rect">
            <a:avLst/>
          </a:prstGeom>
        </p:spPr>
      </p:pic>
      <p:pic>
        <p:nvPicPr>
          <p:cNvPr id="9" name="图片 8" descr="图表, 折线图&#10;&#10;描述已自动生成">
            <a:extLst>
              <a:ext uri="{FF2B5EF4-FFF2-40B4-BE49-F238E27FC236}">
                <a16:creationId xmlns:a16="http://schemas.microsoft.com/office/drawing/2014/main" id="{B37742F3-0069-846F-E41D-80FED093F8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131" r="807"/>
          <a:stretch/>
        </p:blipFill>
        <p:spPr>
          <a:xfrm>
            <a:off x="1081242" y="2065721"/>
            <a:ext cx="10029513" cy="3013711"/>
          </a:xfrm>
          <a:prstGeom prst="rect">
            <a:avLst/>
          </a:prstGeom>
        </p:spPr>
      </p:pic>
      <p:pic>
        <p:nvPicPr>
          <p:cNvPr id="12" name="图片 11" descr="墙上的钟表&#10;&#10;中度可信度描述已自动生成">
            <a:extLst>
              <a:ext uri="{FF2B5EF4-FFF2-40B4-BE49-F238E27FC236}">
                <a16:creationId xmlns:a16="http://schemas.microsoft.com/office/drawing/2014/main" id="{1E4CCAD2-E5DF-8ED6-2421-D6782EADBD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"/>
          <a:stretch/>
        </p:blipFill>
        <p:spPr>
          <a:xfrm>
            <a:off x="1461290" y="799375"/>
            <a:ext cx="4620321" cy="804392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7B3B8AC2-7FA4-7E10-390B-4AFC50E4C183}"/>
              </a:ext>
            </a:extLst>
          </p:cNvPr>
          <p:cNvSpPr txBox="1"/>
          <p:nvPr/>
        </p:nvSpPr>
        <p:spPr>
          <a:xfrm>
            <a:off x="2346036" y="5188201"/>
            <a:ext cx="16348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rising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6BB9D2E-2394-D126-5E5A-8173113A7E0D}"/>
              </a:ext>
            </a:extLst>
          </p:cNvPr>
          <p:cNvSpPr txBox="1"/>
          <p:nvPr/>
        </p:nvSpPr>
        <p:spPr>
          <a:xfrm>
            <a:off x="5948218" y="5188201"/>
            <a:ext cx="8682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flat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DDD7D11-13B9-5D86-DBA2-94094DDEAD85}"/>
              </a:ext>
            </a:extLst>
          </p:cNvPr>
          <p:cNvSpPr txBox="1"/>
          <p:nvPr/>
        </p:nvSpPr>
        <p:spPr>
          <a:xfrm>
            <a:off x="8621287" y="5188201"/>
            <a:ext cx="19912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decaying</a:t>
            </a:r>
            <a:endParaRPr lang="zh-CN" altLang="en-US" dirty="0"/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17B57B48-6676-2B55-F605-981AA1D72B0A}"/>
              </a:ext>
            </a:extLst>
          </p:cNvPr>
          <p:cNvCxnSpPr>
            <a:cxnSpLocks/>
          </p:cNvCxnSpPr>
          <p:nvPr/>
        </p:nvCxnSpPr>
        <p:spPr>
          <a:xfrm flipV="1">
            <a:off x="6981674" y="1130732"/>
            <a:ext cx="3911599" cy="20750"/>
          </a:xfrm>
          <a:prstGeom prst="line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A3D25DF3-D162-3248-5EB2-C6F7AFE0B65B}"/>
              </a:ext>
            </a:extLst>
          </p:cNvPr>
          <p:cNvCxnSpPr/>
          <p:nvPr/>
        </p:nvCxnSpPr>
        <p:spPr>
          <a:xfrm>
            <a:off x="6981674" y="964417"/>
            <a:ext cx="0" cy="392607"/>
          </a:xfrm>
          <a:prstGeom prst="line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AD5274F-8FF1-DA5C-172E-530420050009}"/>
              </a:ext>
            </a:extLst>
          </p:cNvPr>
          <p:cNvCxnSpPr/>
          <p:nvPr/>
        </p:nvCxnSpPr>
        <p:spPr>
          <a:xfrm>
            <a:off x="10893273" y="964417"/>
            <a:ext cx="0" cy="392607"/>
          </a:xfrm>
          <a:prstGeom prst="line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59EBB4F6-9566-A2D2-AD4A-E2CE94C14C4C}"/>
              </a:ext>
            </a:extLst>
          </p:cNvPr>
          <p:cNvSpPr txBox="1"/>
          <p:nvPr/>
        </p:nvSpPr>
        <p:spPr>
          <a:xfrm>
            <a:off x="6684156" y="1405190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-0.5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AD39434-D5DB-4F73-ACF4-94CB6873D481}"/>
              </a:ext>
            </a:extLst>
          </p:cNvPr>
          <p:cNvSpPr txBox="1"/>
          <p:nvPr/>
        </p:nvSpPr>
        <p:spPr>
          <a:xfrm>
            <a:off x="10505346" y="139436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+0.5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70FBA6C-27D2-AF76-17FF-756EB4B69448}"/>
              </a:ext>
            </a:extLst>
          </p:cNvPr>
          <p:cNvSpPr txBox="1"/>
          <p:nvPr/>
        </p:nvSpPr>
        <p:spPr>
          <a:xfrm>
            <a:off x="9039194" y="1638672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tx2"/>
                </a:solidFill>
                <a:highlight>
                  <a:srgbClr val="FFFF00"/>
                </a:highlight>
              </a:rPr>
              <a:t>+0.1</a:t>
            </a:r>
            <a:endParaRPr lang="zh-CN" altLang="en-US" b="1" dirty="0">
              <a:solidFill>
                <a:schemeClr val="tx2"/>
              </a:solidFill>
              <a:highlight>
                <a:srgbClr val="FFFF00"/>
              </a:highlight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70AB042-343A-68AF-801B-ED63F5848A00}"/>
              </a:ext>
            </a:extLst>
          </p:cNvPr>
          <p:cNvSpPr txBox="1"/>
          <p:nvPr/>
        </p:nvSpPr>
        <p:spPr>
          <a:xfrm>
            <a:off x="8128155" y="1638672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tx2"/>
                </a:solidFill>
                <a:highlight>
                  <a:srgbClr val="FFFF00"/>
                </a:highlight>
              </a:rPr>
              <a:t>-0.1</a:t>
            </a:r>
            <a:endParaRPr lang="zh-CN" altLang="en-US" b="1" dirty="0">
              <a:solidFill>
                <a:schemeClr val="tx2"/>
              </a:solidFill>
              <a:highlight>
                <a:srgbClr val="FFFF00"/>
              </a:highlight>
            </a:endParaRPr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3E367A5F-C44A-E60B-1FE6-860A56EF869E}"/>
              </a:ext>
            </a:extLst>
          </p:cNvPr>
          <p:cNvSpPr/>
          <p:nvPr/>
        </p:nvSpPr>
        <p:spPr>
          <a:xfrm rot="16200000">
            <a:off x="8238749" y="1318552"/>
            <a:ext cx="407235" cy="19174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箭头: 右 16">
            <a:extLst>
              <a:ext uri="{FF2B5EF4-FFF2-40B4-BE49-F238E27FC236}">
                <a16:creationId xmlns:a16="http://schemas.microsoft.com/office/drawing/2014/main" id="{B82622F3-B2A5-8EE9-4C6E-E0C48397D91B}"/>
              </a:ext>
            </a:extLst>
          </p:cNvPr>
          <p:cNvSpPr/>
          <p:nvPr/>
        </p:nvSpPr>
        <p:spPr>
          <a:xfrm rot="16200000">
            <a:off x="9099090" y="1309318"/>
            <a:ext cx="407235" cy="191742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26C18F8-6BD9-14D1-828A-84A8C8AEF12D}"/>
              </a:ext>
            </a:extLst>
          </p:cNvPr>
          <p:cNvSpPr txBox="1"/>
          <p:nvPr/>
        </p:nvSpPr>
        <p:spPr>
          <a:xfrm>
            <a:off x="6816436" y="734252"/>
            <a:ext cx="1634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rising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0E6ED1E-C7EE-87C8-DD9B-AE29A92EEE7E}"/>
              </a:ext>
            </a:extLst>
          </p:cNvPr>
          <p:cNvSpPr txBox="1"/>
          <p:nvPr/>
        </p:nvSpPr>
        <p:spPr>
          <a:xfrm>
            <a:off x="8434489" y="742474"/>
            <a:ext cx="868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sz="1800" dirty="0"/>
              <a:t>flat</a:t>
            </a:r>
            <a:endParaRPr lang="zh-CN" altLang="en-US" sz="18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5569413-9F55-012F-2451-B26F2CF99CAD}"/>
              </a:ext>
            </a:extLst>
          </p:cNvPr>
          <p:cNvSpPr txBox="1"/>
          <p:nvPr/>
        </p:nvSpPr>
        <p:spPr>
          <a:xfrm>
            <a:off x="9100559" y="751303"/>
            <a:ext cx="1991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sz="1800" dirty="0"/>
              <a:t>decaying</a:t>
            </a:r>
            <a:endParaRPr lang="zh-CN" altLang="en-US" sz="18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A993C1C-E1E7-95A9-9288-6986EAE0A632}"/>
              </a:ext>
            </a:extLst>
          </p:cNvPr>
          <p:cNvSpPr txBox="1"/>
          <p:nvPr/>
        </p:nvSpPr>
        <p:spPr>
          <a:xfrm>
            <a:off x="8654603" y="1260251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α1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170174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F991DBA-3D54-92F8-E991-8C602725BA0C}"/>
              </a:ext>
            </a:extLst>
          </p:cNvPr>
          <p:cNvSpPr/>
          <p:nvPr/>
        </p:nvSpPr>
        <p:spPr>
          <a:xfrm>
            <a:off x="546301" y="94611"/>
            <a:ext cx="2289409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kumimoji="0" lang="en-US" altLang="zh-CN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 </a:t>
            </a:r>
            <a:r>
              <a:rPr lang="zh-CN" altLang="en-US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统计结果</a:t>
            </a:r>
            <a:endParaRPr kumimoji="0" lang="zh-CN" altLang="en-US" sz="2800" b="1" strike="noStrike" kern="1200" cap="none" spc="300" normalizeH="0" baseline="0" noProof="0" dirty="0">
              <a:ln>
                <a:noFill/>
              </a:ln>
              <a:solidFill>
                <a:srgbClr val="B88F4D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 descr="G:\2021\校庆\PPT\logo-08.pnglogo-08">
            <a:extLst>
              <a:ext uri="{FF2B5EF4-FFF2-40B4-BE49-F238E27FC236}">
                <a16:creationId xmlns:a16="http://schemas.microsoft.com/office/drawing/2014/main" id="{54EEFC4F-EA37-F5D8-7B40-A953326EE2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7197349" flipH="1">
            <a:off x="44343" y="173641"/>
            <a:ext cx="525802" cy="484314"/>
          </a:xfrm>
          <a:prstGeom prst="rect">
            <a:avLst/>
          </a:prstGeom>
        </p:spPr>
      </p:pic>
      <p:pic>
        <p:nvPicPr>
          <p:cNvPr id="6" name="图片 5" descr="卡通画&#10;&#10;中度可信度描述已自动生成">
            <a:extLst>
              <a:ext uri="{FF2B5EF4-FFF2-40B4-BE49-F238E27FC236}">
                <a16:creationId xmlns:a16="http://schemas.microsoft.com/office/drawing/2014/main" id="{03B88D9E-7C97-63E3-BF04-70D1988233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1" b="20914"/>
          <a:stretch/>
        </p:blipFill>
        <p:spPr>
          <a:xfrm>
            <a:off x="11540230" y="127317"/>
            <a:ext cx="470803" cy="549219"/>
          </a:xfrm>
          <a:prstGeom prst="rect">
            <a:avLst/>
          </a:prstGeom>
        </p:spPr>
      </p:pic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DEC702CB-A959-2C59-F375-97AE7E37A1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8" b="937"/>
          <a:stretch/>
        </p:blipFill>
        <p:spPr>
          <a:xfrm>
            <a:off x="10852727" y="127317"/>
            <a:ext cx="619570" cy="549219"/>
          </a:xfrm>
          <a:prstGeom prst="rect">
            <a:avLst/>
          </a:prstGeom>
        </p:spPr>
      </p:pic>
      <p:pic>
        <p:nvPicPr>
          <p:cNvPr id="11" name="图片 10" descr="图表&#10;&#10;描述已自动生成">
            <a:extLst>
              <a:ext uri="{FF2B5EF4-FFF2-40B4-BE49-F238E27FC236}">
                <a16:creationId xmlns:a16="http://schemas.microsoft.com/office/drawing/2014/main" id="{CB000A1F-23FC-87B8-5B97-46D9FB2AA1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05"/>
          <a:stretch/>
        </p:blipFill>
        <p:spPr>
          <a:xfrm>
            <a:off x="931436" y="854287"/>
            <a:ext cx="10507341" cy="317502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67A8C9CA-1699-5D84-A99D-E9DB93489AC3}"/>
              </a:ext>
            </a:extLst>
          </p:cNvPr>
          <p:cNvSpPr txBox="1"/>
          <p:nvPr/>
        </p:nvSpPr>
        <p:spPr>
          <a:xfrm>
            <a:off x="1081581" y="4148480"/>
            <a:ext cx="35837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generally independent of each other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A20B2334-B6CC-7DE8-530A-1675B8DEC1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010" y="4620150"/>
            <a:ext cx="3153215" cy="29531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81C6557-D37D-6EB7-5A73-77A9CA19EF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680" y="4277202"/>
            <a:ext cx="1028844" cy="257211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1632AC18-000F-3474-45E1-A089EA7DC329}"/>
              </a:ext>
            </a:extLst>
          </p:cNvPr>
          <p:cNvSpPr txBox="1"/>
          <p:nvPr/>
        </p:nvSpPr>
        <p:spPr>
          <a:xfrm>
            <a:off x="5344430" y="4221141"/>
            <a:ext cx="1376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peaking at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609619DF-3CF7-BDEF-41EE-7215CA00A0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803" y="4277202"/>
            <a:ext cx="1667108" cy="342948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D08668C2-908B-0874-E1A2-CF4F9E6323A5}"/>
              </a:ext>
            </a:extLst>
          </p:cNvPr>
          <p:cNvSpPr txBox="1"/>
          <p:nvPr/>
        </p:nvSpPr>
        <p:spPr>
          <a:xfrm>
            <a:off x="8580582" y="5340955"/>
            <a:ext cx="2959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GRB 111209A (</a:t>
            </a:r>
            <a:r>
              <a:rPr lang="el-GR" altLang="zh-CN" dirty="0"/>
              <a:t>α2 ≈ 15.11)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DEEA3B4-B3CD-90A5-CB0E-51E8259DA9A5}"/>
              </a:ext>
            </a:extLst>
          </p:cNvPr>
          <p:cNvSpPr txBox="1"/>
          <p:nvPr/>
        </p:nvSpPr>
        <p:spPr>
          <a:xfrm>
            <a:off x="8573627" y="4833351"/>
            <a:ext cx="26693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GRB 070110 (</a:t>
            </a:r>
            <a:r>
              <a:rPr lang="el-GR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α2 ≈ 8.95)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006D96DE-BFA9-E61A-BA52-9F1B7A4318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64" y="5098991"/>
            <a:ext cx="1762371" cy="342948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546ADD4A-E279-1F9B-65D2-8CFEF05A4B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9" r="1701" b="8758"/>
          <a:stretch/>
        </p:blipFill>
        <p:spPr>
          <a:xfrm>
            <a:off x="3325067" y="5152397"/>
            <a:ext cx="1601294" cy="295316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855EDBFB-FEF8-E7FE-C797-17CD6E11B2B5}"/>
              </a:ext>
            </a:extLst>
          </p:cNvPr>
          <p:cNvSpPr txBox="1"/>
          <p:nvPr/>
        </p:nvSpPr>
        <p:spPr>
          <a:xfrm>
            <a:off x="1201445" y="5625464"/>
            <a:ext cx="37013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E.-W. Liang et al. (2007; 1.11 ± 0.39) C.-H. Tang et al. (2019; 1.4 ± 0.3)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644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形用户界面, 图表, 散点图&#10;&#10;描述已自动生成">
            <a:extLst>
              <a:ext uri="{FF2B5EF4-FFF2-40B4-BE49-F238E27FC236}">
                <a16:creationId xmlns:a16="http://schemas.microsoft.com/office/drawing/2014/main" id="{04FDA4E8-6F04-7607-777E-466F6BFFF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29" y="1254095"/>
            <a:ext cx="9567698" cy="3154021"/>
          </a:xfrm>
          <a:prstGeom prst="rect">
            <a:avLst/>
          </a:prstGeom>
        </p:spPr>
      </p:pic>
      <p:pic>
        <p:nvPicPr>
          <p:cNvPr id="12" name="图片 11" descr="图片包含 文本&#10;&#10;描述已自动生成">
            <a:extLst>
              <a:ext uri="{FF2B5EF4-FFF2-40B4-BE49-F238E27FC236}">
                <a16:creationId xmlns:a16="http://schemas.microsoft.com/office/drawing/2014/main" id="{F75005A6-79CB-9B25-8750-F18EF39B6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682" y="3079918"/>
            <a:ext cx="2247920" cy="74627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5596FC7-7694-D228-35DB-6ED603CF94DB}"/>
              </a:ext>
            </a:extLst>
          </p:cNvPr>
          <p:cNvSpPr/>
          <p:nvPr/>
        </p:nvSpPr>
        <p:spPr>
          <a:xfrm>
            <a:off x="546301" y="94611"/>
            <a:ext cx="2289409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kumimoji="0" lang="en-US" altLang="zh-CN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 </a:t>
            </a:r>
            <a:r>
              <a:rPr lang="zh-CN" altLang="en-US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统计结果</a:t>
            </a:r>
            <a:endParaRPr kumimoji="0" lang="zh-CN" altLang="en-US" sz="2800" b="1" strike="noStrike" kern="1200" cap="none" spc="300" normalizeH="0" baseline="0" noProof="0" dirty="0">
              <a:ln>
                <a:noFill/>
              </a:ln>
              <a:solidFill>
                <a:srgbClr val="B88F4D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 descr="G:\2021\校庆\PPT\logo-08.pnglogo-08">
            <a:extLst>
              <a:ext uri="{FF2B5EF4-FFF2-40B4-BE49-F238E27FC236}">
                <a16:creationId xmlns:a16="http://schemas.microsoft.com/office/drawing/2014/main" id="{DCE3A42F-36D4-F752-CBEF-A0EBBD24B1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7197349" flipH="1">
            <a:off x="44343" y="173641"/>
            <a:ext cx="525802" cy="484314"/>
          </a:xfrm>
          <a:prstGeom prst="rect">
            <a:avLst/>
          </a:prstGeom>
        </p:spPr>
      </p:pic>
      <p:pic>
        <p:nvPicPr>
          <p:cNvPr id="6" name="图片 5" descr="卡通画&#10;&#10;中度可信度描述已自动生成">
            <a:extLst>
              <a:ext uri="{FF2B5EF4-FFF2-40B4-BE49-F238E27FC236}">
                <a16:creationId xmlns:a16="http://schemas.microsoft.com/office/drawing/2014/main" id="{53FD53DB-B556-3BF9-1FE0-CFE046802E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1" b="20914"/>
          <a:stretch/>
        </p:blipFill>
        <p:spPr>
          <a:xfrm>
            <a:off x="11540230" y="127317"/>
            <a:ext cx="470803" cy="549219"/>
          </a:xfrm>
          <a:prstGeom prst="rect">
            <a:avLst/>
          </a:prstGeom>
        </p:spPr>
      </p:pic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F753C4DA-2A8D-A3A4-1BC9-447638EA57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8" b="937"/>
          <a:stretch/>
        </p:blipFill>
        <p:spPr>
          <a:xfrm>
            <a:off x="10852727" y="127317"/>
            <a:ext cx="619570" cy="54921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DF3C879-FDBB-4372-156A-7CA76722FD4A}"/>
              </a:ext>
            </a:extLst>
          </p:cNvPr>
          <p:cNvSpPr txBox="1"/>
          <p:nvPr/>
        </p:nvSpPr>
        <p:spPr>
          <a:xfrm>
            <a:off x="1792600" y="4743978"/>
            <a:ext cx="46174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Lynden-Bell’s C− method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A35F3AF-0169-BAA8-E196-9AF4862DBE6F}"/>
              </a:ext>
            </a:extLst>
          </p:cNvPr>
          <p:cNvSpPr txBox="1"/>
          <p:nvPr/>
        </p:nvSpPr>
        <p:spPr>
          <a:xfrm>
            <a:off x="6897987" y="4479482"/>
            <a:ext cx="3815444" cy="523220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dirty="0"/>
              <a:t>Luminosity functions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左大括号 12">
            <a:extLst>
              <a:ext uri="{FF2B5EF4-FFF2-40B4-BE49-F238E27FC236}">
                <a16:creationId xmlns:a16="http://schemas.microsoft.com/office/drawing/2014/main" id="{DE785679-37E7-F268-4BF5-BFF860A9667D}"/>
              </a:ext>
            </a:extLst>
          </p:cNvPr>
          <p:cNvSpPr/>
          <p:nvPr/>
        </p:nvSpPr>
        <p:spPr>
          <a:xfrm>
            <a:off x="6096000" y="4827366"/>
            <a:ext cx="655782" cy="1330036"/>
          </a:xfrm>
          <a:prstGeom prst="leftBrace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1C99D77-15F3-4F84-7A5F-0DA5524F9849}"/>
              </a:ext>
            </a:extLst>
          </p:cNvPr>
          <p:cNvSpPr txBox="1"/>
          <p:nvPr/>
        </p:nvSpPr>
        <p:spPr>
          <a:xfrm>
            <a:off x="6897987" y="5230774"/>
            <a:ext cx="3815444" cy="523220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dirty="0"/>
              <a:t>Redshift distributions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A278D44-1827-690C-92A7-F815BACFAF30}"/>
              </a:ext>
            </a:extLst>
          </p:cNvPr>
          <p:cNvSpPr txBox="1"/>
          <p:nvPr/>
        </p:nvSpPr>
        <p:spPr>
          <a:xfrm>
            <a:off x="6897987" y="5982066"/>
            <a:ext cx="3815444" cy="523220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dirty="0"/>
              <a:t>Event rates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E4CC967-E10A-9819-F98B-1772E252C9A6}"/>
              </a:ext>
            </a:extLst>
          </p:cNvPr>
          <p:cNvSpPr txBox="1"/>
          <p:nvPr/>
        </p:nvSpPr>
        <p:spPr>
          <a:xfrm>
            <a:off x="2415240" y="5392583"/>
            <a:ext cx="3261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Non-parametric reconstruction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EAA06B3-DE39-FBE4-6A5B-0030C8587186}"/>
              </a:ext>
            </a:extLst>
          </p:cNvPr>
          <p:cNvSpPr txBox="1"/>
          <p:nvPr/>
        </p:nvSpPr>
        <p:spPr>
          <a:xfrm>
            <a:off x="2540000" y="576983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Truncation / selection effects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B8C8EF3-4E0C-8AF3-0475-58553E8A7802}"/>
              </a:ext>
            </a:extLst>
          </p:cNvPr>
          <p:cNvSpPr txBox="1"/>
          <p:nvPr/>
        </p:nvSpPr>
        <p:spPr>
          <a:xfrm>
            <a:off x="7161690" y="866529"/>
            <a:ext cx="37865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/>
              <a:t>L</a:t>
            </a:r>
            <a:r>
              <a:rPr lang="en-US" altLang="zh-CN" baseline="-25000" dirty="0" err="1"/>
              <a:t>X,lim</a:t>
            </a:r>
            <a:r>
              <a:rPr lang="en-US" altLang="zh-CN" baseline="-25000" dirty="0"/>
              <a:t> </a:t>
            </a:r>
            <a:r>
              <a:rPr lang="en-US" altLang="zh-CN" dirty="0"/>
              <a:t>taken from </a:t>
            </a:r>
            <a:r>
              <a:rPr lang="en-US" altLang="zh-CN" dirty="0" err="1"/>
              <a:t>Khatiya</a:t>
            </a:r>
            <a:r>
              <a:rPr lang="en-US" altLang="zh-CN" dirty="0"/>
              <a:t> et al. 2025</a:t>
            </a:r>
          </a:p>
        </p:txBody>
      </p:sp>
    </p:spTree>
    <p:extLst>
      <p:ext uri="{BB962C8B-B14F-4D97-AF65-F5344CB8AC3E}">
        <p14:creationId xmlns:p14="http://schemas.microsoft.com/office/powerpoint/2010/main" val="4035844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99B3A89-CAB4-EE48-415D-84DF7953A575}"/>
              </a:ext>
            </a:extLst>
          </p:cNvPr>
          <p:cNvSpPr/>
          <p:nvPr/>
        </p:nvSpPr>
        <p:spPr>
          <a:xfrm>
            <a:off x="546301" y="94611"/>
            <a:ext cx="2289409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kumimoji="0" lang="en-US" altLang="zh-CN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 </a:t>
            </a:r>
            <a:r>
              <a:rPr lang="zh-CN" altLang="en-US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统计结果</a:t>
            </a:r>
            <a:endParaRPr kumimoji="0" lang="zh-CN" altLang="en-US" sz="2800" b="1" strike="noStrike" kern="1200" cap="none" spc="300" normalizeH="0" baseline="0" noProof="0" dirty="0">
              <a:ln>
                <a:noFill/>
              </a:ln>
              <a:solidFill>
                <a:srgbClr val="B88F4D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 descr="G:\2021\校庆\PPT\logo-08.pnglogo-08">
            <a:extLst>
              <a:ext uri="{FF2B5EF4-FFF2-40B4-BE49-F238E27FC236}">
                <a16:creationId xmlns:a16="http://schemas.microsoft.com/office/drawing/2014/main" id="{D6768963-7568-81A3-3DCA-43E3A14087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7197349" flipH="1">
            <a:off x="44343" y="173641"/>
            <a:ext cx="525802" cy="484314"/>
          </a:xfrm>
          <a:prstGeom prst="rect">
            <a:avLst/>
          </a:prstGeom>
        </p:spPr>
      </p:pic>
      <p:pic>
        <p:nvPicPr>
          <p:cNvPr id="6" name="图片 5" descr="卡通画&#10;&#10;中度可信度描述已自动生成">
            <a:extLst>
              <a:ext uri="{FF2B5EF4-FFF2-40B4-BE49-F238E27FC236}">
                <a16:creationId xmlns:a16="http://schemas.microsoft.com/office/drawing/2014/main" id="{6746151D-1942-5DA7-68F8-26E14EC473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1" b="20914"/>
          <a:stretch/>
        </p:blipFill>
        <p:spPr>
          <a:xfrm>
            <a:off x="11540230" y="127317"/>
            <a:ext cx="470803" cy="549219"/>
          </a:xfrm>
          <a:prstGeom prst="rect">
            <a:avLst/>
          </a:prstGeom>
        </p:spPr>
      </p:pic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F482BAF0-03CD-7C31-1D9A-934F5D489B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8" b="937"/>
          <a:stretch/>
        </p:blipFill>
        <p:spPr>
          <a:xfrm>
            <a:off x="10852727" y="127317"/>
            <a:ext cx="619570" cy="549219"/>
          </a:xfrm>
          <a:prstGeom prst="rect">
            <a:avLst/>
          </a:prstGeom>
        </p:spPr>
      </p:pic>
      <p:pic>
        <p:nvPicPr>
          <p:cNvPr id="9" name="图片 8" descr="图表&#10;&#10;描述已自动生成">
            <a:extLst>
              <a:ext uri="{FF2B5EF4-FFF2-40B4-BE49-F238E27FC236}">
                <a16:creationId xmlns:a16="http://schemas.microsoft.com/office/drawing/2014/main" id="{4FA2A010-F6C3-12C1-21DF-959D93D73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43" y="1356112"/>
            <a:ext cx="6049219" cy="4810796"/>
          </a:xfrm>
          <a:prstGeom prst="rect">
            <a:avLst/>
          </a:prstGeom>
        </p:spPr>
      </p:pic>
      <p:pic>
        <p:nvPicPr>
          <p:cNvPr id="11" name="图片 10" descr="图示&#10;&#10;低可信度描述已自动生成">
            <a:extLst>
              <a:ext uri="{FF2B5EF4-FFF2-40B4-BE49-F238E27FC236}">
                <a16:creationId xmlns:a16="http://schemas.microsoft.com/office/drawing/2014/main" id="{ED0CD1D3-41EA-AA58-92C1-7DF8D29C4A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290" y="588701"/>
            <a:ext cx="2733473" cy="764112"/>
          </a:xfrm>
          <a:prstGeom prst="rect">
            <a:avLst/>
          </a:prstGeom>
        </p:spPr>
      </p:pic>
      <p:pic>
        <p:nvPicPr>
          <p:cNvPr id="13" name="图片 12" descr="卡通人物&#10;&#10;低可信度描述已自动生成">
            <a:extLst>
              <a:ext uri="{FF2B5EF4-FFF2-40B4-BE49-F238E27FC236}">
                <a16:creationId xmlns:a16="http://schemas.microsoft.com/office/drawing/2014/main" id="{51839D67-7A0F-803B-291C-41AF8DB38F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425" y="554961"/>
            <a:ext cx="3679369" cy="746115"/>
          </a:xfrm>
          <a:prstGeom prst="rect">
            <a:avLst/>
          </a:prstGeom>
        </p:spPr>
      </p:pic>
      <p:pic>
        <p:nvPicPr>
          <p:cNvPr id="15" name="图片 14" descr="表格&#10;&#10;描述已自动生成">
            <a:extLst>
              <a:ext uri="{FF2B5EF4-FFF2-40B4-BE49-F238E27FC236}">
                <a16:creationId xmlns:a16="http://schemas.microsoft.com/office/drawing/2014/main" id="{9FAB1E64-9190-03B2-FB24-74A88D68BC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412" y="1447246"/>
            <a:ext cx="5313345" cy="425377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2D571A7C-0ABE-09A2-B90F-00CAC214C063}"/>
              </a:ext>
            </a:extLst>
          </p:cNvPr>
          <p:cNvSpPr txBox="1"/>
          <p:nvPr/>
        </p:nvSpPr>
        <p:spPr>
          <a:xfrm>
            <a:off x="235260" y="729236"/>
            <a:ext cx="3815444" cy="523220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dirty="0"/>
              <a:t>Luminosity functions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85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01068B4-6F81-1755-4358-1B4006E5DB95}"/>
              </a:ext>
            </a:extLst>
          </p:cNvPr>
          <p:cNvSpPr/>
          <p:nvPr/>
        </p:nvSpPr>
        <p:spPr>
          <a:xfrm>
            <a:off x="546301" y="94611"/>
            <a:ext cx="2289409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kumimoji="0" lang="en-US" altLang="zh-CN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 </a:t>
            </a:r>
            <a:r>
              <a:rPr lang="zh-CN" altLang="en-US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统计结果</a:t>
            </a:r>
            <a:endParaRPr kumimoji="0" lang="zh-CN" altLang="en-US" sz="2800" b="1" strike="noStrike" kern="1200" cap="none" spc="300" normalizeH="0" baseline="0" noProof="0" dirty="0">
              <a:ln>
                <a:noFill/>
              </a:ln>
              <a:solidFill>
                <a:srgbClr val="B88F4D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 descr="G:\2021\校庆\PPT\logo-08.pnglogo-08">
            <a:extLst>
              <a:ext uri="{FF2B5EF4-FFF2-40B4-BE49-F238E27FC236}">
                <a16:creationId xmlns:a16="http://schemas.microsoft.com/office/drawing/2014/main" id="{8D7F2C43-FFD2-8FA4-08D3-B46A003A63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7197349" flipH="1">
            <a:off x="44343" y="173641"/>
            <a:ext cx="525802" cy="484314"/>
          </a:xfrm>
          <a:prstGeom prst="rect">
            <a:avLst/>
          </a:prstGeom>
        </p:spPr>
      </p:pic>
      <p:pic>
        <p:nvPicPr>
          <p:cNvPr id="6" name="图片 5" descr="卡通画&#10;&#10;中度可信度描述已自动生成">
            <a:extLst>
              <a:ext uri="{FF2B5EF4-FFF2-40B4-BE49-F238E27FC236}">
                <a16:creationId xmlns:a16="http://schemas.microsoft.com/office/drawing/2014/main" id="{38E39DD8-8257-1E85-D618-17B07877B1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1" b="20914"/>
          <a:stretch/>
        </p:blipFill>
        <p:spPr>
          <a:xfrm>
            <a:off x="11540230" y="127317"/>
            <a:ext cx="470803" cy="549219"/>
          </a:xfrm>
          <a:prstGeom prst="rect">
            <a:avLst/>
          </a:prstGeom>
        </p:spPr>
      </p:pic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43FF8931-75AC-5BB9-EFDC-BC014D642A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8" b="937"/>
          <a:stretch/>
        </p:blipFill>
        <p:spPr>
          <a:xfrm>
            <a:off x="10852727" y="127317"/>
            <a:ext cx="619570" cy="549219"/>
          </a:xfrm>
          <a:prstGeom prst="rect">
            <a:avLst/>
          </a:prstGeom>
        </p:spPr>
      </p:pic>
      <p:pic>
        <p:nvPicPr>
          <p:cNvPr id="9" name="图片 8" descr="图形用户界面, 图表&#10;&#10;描述已自动生成">
            <a:extLst>
              <a:ext uri="{FF2B5EF4-FFF2-40B4-BE49-F238E27FC236}">
                <a16:creationId xmlns:a16="http://schemas.microsoft.com/office/drawing/2014/main" id="{0EAB471E-8DDE-5F59-0D03-E564DCFE59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01" y="1319516"/>
            <a:ext cx="6106377" cy="487748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1628CDC-9AEC-F185-9C79-B8F15B260BAB}"/>
              </a:ext>
            </a:extLst>
          </p:cNvPr>
          <p:cNvSpPr txBox="1"/>
          <p:nvPr/>
        </p:nvSpPr>
        <p:spPr>
          <a:xfrm>
            <a:off x="1121052" y="718820"/>
            <a:ext cx="3815444" cy="523220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dirty="0"/>
              <a:t>Redshift distributions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977025E-D742-31E3-EA25-6A1099C82F26}"/>
              </a:ext>
            </a:extLst>
          </p:cNvPr>
          <p:cNvSpPr txBox="1"/>
          <p:nvPr/>
        </p:nvSpPr>
        <p:spPr>
          <a:xfrm>
            <a:off x="6761017" y="1768872"/>
            <a:ext cx="40917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Rising outlier is GRB 090423 (z ≈ 8)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401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BBC8115-9827-6AE0-EBA0-8F6325F3725A}"/>
              </a:ext>
            </a:extLst>
          </p:cNvPr>
          <p:cNvSpPr/>
          <p:nvPr/>
        </p:nvSpPr>
        <p:spPr>
          <a:xfrm>
            <a:off x="546301" y="94611"/>
            <a:ext cx="2289409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kumimoji="0" lang="en-US" altLang="zh-CN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 </a:t>
            </a:r>
            <a:r>
              <a:rPr lang="zh-CN" altLang="en-US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统计结果</a:t>
            </a:r>
            <a:endParaRPr kumimoji="0" lang="zh-CN" altLang="en-US" sz="2800" b="1" strike="noStrike" kern="1200" cap="none" spc="300" normalizeH="0" baseline="0" noProof="0" dirty="0">
              <a:ln>
                <a:noFill/>
              </a:ln>
              <a:solidFill>
                <a:srgbClr val="B88F4D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 descr="G:\2021\校庆\PPT\logo-08.pnglogo-08">
            <a:extLst>
              <a:ext uri="{FF2B5EF4-FFF2-40B4-BE49-F238E27FC236}">
                <a16:creationId xmlns:a16="http://schemas.microsoft.com/office/drawing/2014/main" id="{9F4E0036-BE63-1D5F-C4CC-44DFEFDB86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7197349" flipH="1">
            <a:off x="44343" y="173641"/>
            <a:ext cx="525802" cy="484314"/>
          </a:xfrm>
          <a:prstGeom prst="rect">
            <a:avLst/>
          </a:prstGeom>
        </p:spPr>
      </p:pic>
      <p:pic>
        <p:nvPicPr>
          <p:cNvPr id="6" name="图片 5" descr="卡通画&#10;&#10;中度可信度描述已自动生成">
            <a:extLst>
              <a:ext uri="{FF2B5EF4-FFF2-40B4-BE49-F238E27FC236}">
                <a16:creationId xmlns:a16="http://schemas.microsoft.com/office/drawing/2014/main" id="{2F65C759-AD29-25C2-F0AC-555AC57986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1" b="20914"/>
          <a:stretch/>
        </p:blipFill>
        <p:spPr>
          <a:xfrm>
            <a:off x="11540230" y="127317"/>
            <a:ext cx="470803" cy="549219"/>
          </a:xfrm>
          <a:prstGeom prst="rect">
            <a:avLst/>
          </a:prstGeom>
        </p:spPr>
      </p:pic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FF51D9D2-C378-B9BF-6756-D5E99BBEF5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8" b="937"/>
          <a:stretch/>
        </p:blipFill>
        <p:spPr>
          <a:xfrm>
            <a:off x="10852727" y="127317"/>
            <a:ext cx="619570" cy="549219"/>
          </a:xfrm>
          <a:prstGeom prst="rect">
            <a:avLst/>
          </a:prstGeom>
        </p:spPr>
      </p:pic>
      <p:pic>
        <p:nvPicPr>
          <p:cNvPr id="9" name="图片 8" descr="图形用户界面, 图表&#10;&#10;描述已自动生成">
            <a:extLst>
              <a:ext uri="{FF2B5EF4-FFF2-40B4-BE49-F238E27FC236}">
                <a16:creationId xmlns:a16="http://schemas.microsoft.com/office/drawing/2014/main" id="{EEFCDA75-97D2-8D5F-FF3A-6FD13288CD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9575"/>
            <a:ext cx="12192000" cy="322510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1CEE5C21-2BDD-6E73-7342-C1BB984F78EC}"/>
              </a:ext>
            </a:extLst>
          </p:cNvPr>
          <p:cNvSpPr txBox="1"/>
          <p:nvPr/>
        </p:nvSpPr>
        <p:spPr>
          <a:xfrm>
            <a:off x="3916219" y="528169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no statistically significant differences</a:t>
            </a:r>
            <a:endParaRPr lang="zh-CN" altLang="en-US" sz="2400" dirty="0"/>
          </a:p>
        </p:txBody>
      </p:sp>
      <p:pic>
        <p:nvPicPr>
          <p:cNvPr id="13" name="图片 12" descr="文本, 信件&#10;&#10;描述已自动生成">
            <a:extLst>
              <a:ext uri="{FF2B5EF4-FFF2-40B4-BE49-F238E27FC236}">
                <a16:creationId xmlns:a16="http://schemas.microsoft.com/office/drawing/2014/main" id="{D20FAF11-B80B-1E48-E509-B6426889AA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140" y="845461"/>
            <a:ext cx="3572374" cy="79068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C5CB466A-788A-4A69-43F0-24895AA82E86}"/>
              </a:ext>
            </a:extLst>
          </p:cNvPr>
          <p:cNvSpPr txBox="1"/>
          <p:nvPr/>
        </p:nvSpPr>
        <p:spPr>
          <a:xfrm>
            <a:off x="614488" y="979194"/>
            <a:ext cx="3815444" cy="523220"/>
          </a:xfrm>
          <a:prstGeom prst="rect">
            <a:avLst/>
          </a:prstGeom>
          <a:ln w="57150"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dirty="0"/>
              <a:t>Event rates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83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6A4421C-8AE7-1878-C459-87B71A869771}"/>
              </a:ext>
            </a:extLst>
          </p:cNvPr>
          <p:cNvSpPr/>
          <p:nvPr/>
        </p:nvSpPr>
        <p:spPr>
          <a:xfrm>
            <a:off x="546301" y="94611"/>
            <a:ext cx="2289409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kumimoji="0" lang="en-US" altLang="zh-CN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 </a:t>
            </a:r>
            <a:r>
              <a:rPr lang="zh-CN" altLang="en-US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统计结果</a:t>
            </a:r>
            <a:endParaRPr kumimoji="0" lang="zh-CN" altLang="en-US" sz="2800" b="1" strike="noStrike" kern="1200" cap="none" spc="300" normalizeH="0" baseline="0" noProof="0" dirty="0">
              <a:ln>
                <a:noFill/>
              </a:ln>
              <a:solidFill>
                <a:srgbClr val="B88F4D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 descr="G:\2021\校庆\PPT\logo-08.pnglogo-08">
            <a:extLst>
              <a:ext uri="{FF2B5EF4-FFF2-40B4-BE49-F238E27FC236}">
                <a16:creationId xmlns:a16="http://schemas.microsoft.com/office/drawing/2014/main" id="{A8EAB8FF-DA4E-7B53-3118-399B3A0561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7197349" flipH="1">
            <a:off x="44343" y="173641"/>
            <a:ext cx="525802" cy="484314"/>
          </a:xfrm>
          <a:prstGeom prst="rect">
            <a:avLst/>
          </a:prstGeom>
        </p:spPr>
      </p:pic>
      <p:pic>
        <p:nvPicPr>
          <p:cNvPr id="6" name="图片 5" descr="卡通画&#10;&#10;中度可信度描述已自动生成">
            <a:extLst>
              <a:ext uri="{FF2B5EF4-FFF2-40B4-BE49-F238E27FC236}">
                <a16:creationId xmlns:a16="http://schemas.microsoft.com/office/drawing/2014/main" id="{85523D33-BB15-56BF-337F-BC0F40B953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1" b="20914"/>
          <a:stretch/>
        </p:blipFill>
        <p:spPr>
          <a:xfrm>
            <a:off x="11540230" y="127317"/>
            <a:ext cx="470803" cy="549219"/>
          </a:xfrm>
          <a:prstGeom prst="rect">
            <a:avLst/>
          </a:prstGeom>
        </p:spPr>
      </p:pic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FD279282-F9D7-CBF6-289D-13DFE385DB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8" b="937"/>
          <a:stretch/>
        </p:blipFill>
        <p:spPr>
          <a:xfrm>
            <a:off x="10852727" y="127317"/>
            <a:ext cx="619570" cy="54921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536179E-8423-CA45-C5A9-8315D75E2709}"/>
              </a:ext>
            </a:extLst>
          </p:cNvPr>
          <p:cNvSpPr txBox="1"/>
          <p:nvPr/>
        </p:nvSpPr>
        <p:spPr>
          <a:xfrm>
            <a:off x="366432" y="209382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10,000 Monte Carlo simulations for the slope criteria</a:t>
            </a:r>
            <a:endParaRPr lang="zh-CN" altLang="en-US" b="1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020A15F5-BFE6-699D-11F4-57B46C6C9077}"/>
              </a:ext>
            </a:extLst>
          </p:cNvPr>
          <p:cNvCxnSpPr>
            <a:cxnSpLocks/>
          </p:cNvCxnSpPr>
          <p:nvPr/>
        </p:nvCxnSpPr>
        <p:spPr>
          <a:xfrm flipV="1">
            <a:off x="997527" y="1133465"/>
            <a:ext cx="3911599" cy="20750"/>
          </a:xfrm>
          <a:prstGeom prst="line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201F430-CE84-B8DF-5FB5-A3EF2EB2814B}"/>
              </a:ext>
            </a:extLst>
          </p:cNvPr>
          <p:cNvCxnSpPr/>
          <p:nvPr/>
        </p:nvCxnSpPr>
        <p:spPr>
          <a:xfrm>
            <a:off x="997527" y="967150"/>
            <a:ext cx="0" cy="392607"/>
          </a:xfrm>
          <a:prstGeom prst="line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C52820BF-BEB5-D936-D7D4-6C3947384220}"/>
              </a:ext>
            </a:extLst>
          </p:cNvPr>
          <p:cNvCxnSpPr/>
          <p:nvPr/>
        </p:nvCxnSpPr>
        <p:spPr>
          <a:xfrm>
            <a:off x="4909126" y="967150"/>
            <a:ext cx="0" cy="392607"/>
          </a:xfrm>
          <a:prstGeom prst="line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ADB790AF-E53D-E13F-D470-6AB4F379AC2C}"/>
              </a:ext>
            </a:extLst>
          </p:cNvPr>
          <p:cNvSpPr txBox="1"/>
          <p:nvPr/>
        </p:nvSpPr>
        <p:spPr>
          <a:xfrm>
            <a:off x="700009" y="1407923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-0.5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568B029-8E7F-18F5-9C7D-D594411AD158}"/>
              </a:ext>
            </a:extLst>
          </p:cNvPr>
          <p:cNvSpPr txBox="1"/>
          <p:nvPr/>
        </p:nvSpPr>
        <p:spPr>
          <a:xfrm>
            <a:off x="4521199" y="1397098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+0.5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D951087-7F98-F4E2-3418-E5FB5862E6E8}"/>
              </a:ext>
            </a:extLst>
          </p:cNvPr>
          <p:cNvSpPr txBox="1"/>
          <p:nvPr/>
        </p:nvSpPr>
        <p:spPr>
          <a:xfrm>
            <a:off x="3055047" y="1641405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tx2"/>
                </a:solidFill>
                <a:highlight>
                  <a:srgbClr val="FFFF00"/>
                </a:highlight>
              </a:rPr>
              <a:t>+0.1</a:t>
            </a:r>
            <a:endParaRPr lang="zh-CN" altLang="en-US" b="1" dirty="0">
              <a:solidFill>
                <a:schemeClr val="tx2"/>
              </a:solidFill>
              <a:highlight>
                <a:srgbClr val="FFFF00"/>
              </a:highlight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FECF481-5132-F8C0-1210-673C2630C812}"/>
              </a:ext>
            </a:extLst>
          </p:cNvPr>
          <p:cNvSpPr txBox="1"/>
          <p:nvPr/>
        </p:nvSpPr>
        <p:spPr>
          <a:xfrm>
            <a:off x="2144008" y="1641405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tx2"/>
                </a:solidFill>
                <a:highlight>
                  <a:srgbClr val="FFFF00"/>
                </a:highlight>
              </a:rPr>
              <a:t>-0.1</a:t>
            </a:r>
            <a:endParaRPr lang="zh-CN" altLang="en-US" b="1" dirty="0">
              <a:solidFill>
                <a:schemeClr val="tx2"/>
              </a:solidFill>
              <a:highlight>
                <a:srgbClr val="FFFF00"/>
              </a:highlight>
            </a:endParaRPr>
          </a:p>
        </p:txBody>
      </p:sp>
      <p:sp>
        <p:nvSpPr>
          <p:cNvPr id="23" name="箭头: 右 22">
            <a:extLst>
              <a:ext uri="{FF2B5EF4-FFF2-40B4-BE49-F238E27FC236}">
                <a16:creationId xmlns:a16="http://schemas.microsoft.com/office/drawing/2014/main" id="{5C02E589-CCAB-F52E-A97F-4F5A32BE3246}"/>
              </a:ext>
            </a:extLst>
          </p:cNvPr>
          <p:cNvSpPr/>
          <p:nvPr/>
        </p:nvSpPr>
        <p:spPr>
          <a:xfrm rot="16200000">
            <a:off x="2254602" y="1321285"/>
            <a:ext cx="407235" cy="19174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箭头: 右 25">
            <a:extLst>
              <a:ext uri="{FF2B5EF4-FFF2-40B4-BE49-F238E27FC236}">
                <a16:creationId xmlns:a16="http://schemas.microsoft.com/office/drawing/2014/main" id="{5FB27D50-6643-A2B2-7590-5624ED966F48}"/>
              </a:ext>
            </a:extLst>
          </p:cNvPr>
          <p:cNvSpPr/>
          <p:nvPr/>
        </p:nvSpPr>
        <p:spPr>
          <a:xfrm rot="16200000">
            <a:off x="3114943" y="1312051"/>
            <a:ext cx="407235" cy="191742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2BAA50D-4591-AA50-D604-5650A44AF128}"/>
              </a:ext>
            </a:extLst>
          </p:cNvPr>
          <p:cNvSpPr txBox="1"/>
          <p:nvPr/>
        </p:nvSpPr>
        <p:spPr>
          <a:xfrm>
            <a:off x="832289" y="736985"/>
            <a:ext cx="16348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rising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1823FE0-CC19-243E-3B42-05ABA12EAD51}"/>
              </a:ext>
            </a:extLst>
          </p:cNvPr>
          <p:cNvSpPr txBox="1"/>
          <p:nvPr/>
        </p:nvSpPr>
        <p:spPr>
          <a:xfrm>
            <a:off x="2450342" y="745207"/>
            <a:ext cx="868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sz="1800" dirty="0"/>
              <a:t>flat</a:t>
            </a:r>
            <a:endParaRPr lang="zh-CN" altLang="en-US" sz="18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A24C668-53C7-E4FF-5F0B-CC2974ADE4F2}"/>
              </a:ext>
            </a:extLst>
          </p:cNvPr>
          <p:cNvSpPr txBox="1"/>
          <p:nvPr/>
        </p:nvSpPr>
        <p:spPr>
          <a:xfrm>
            <a:off x="3116412" y="754036"/>
            <a:ext cx="1991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6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sz="1800" dirty="0"/>
              <a:t>decaying</a:t>
            </a:r>
            <a:endParaRPr lang="zh-CN" altLang="en-US" sz="1800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A5C9022-E4FB-738C-FD86-D006BBA27FF9}"/>
              </a:ext>
            </a:extLst>
          </p:cNvPr>
          <p:cNvSpPr txBox="1"/>
          <p:nvPr/>
        </p:nvSpPr>
        <p:spPr>
          <a:xfrm>
            <a:off x="1132196" y="2502283"/>
            <a:ext cx="45032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Index standard vary from ±0.05~±0.15</a:t>
            </a:r>
            <a:endParaRPr lang="zh-CN" altLang="en-US" b="1" dirty="0"/>
          </a:p>
        </p:txBody>
      </p:sp>
      <p:pic>
        <p:nvPicPr>
          <p:cNvPr id="33" name="图片 32" descr="图片包含 直方图&#10;&#10;描述已自动生成">
            <a:extLst>
              <a:ext uri="{FF2B5EF4-FFF2-40B4-BE49-F238E27FC236}">
                <a16:creationId xmlns:a16="http://schemas.microsoft.com/office/drawing/2014/main" id="{5AFC9BB6-C631-706F-A33F-E6EB7B2FE3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32" y="2950346"/>
            <a:ext cx="11472297" cy="357624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196B02B-6CE0-9B37-9294-00B5BB4DA813}"/>
              </a:ext>
            </a:extLst>
          </p:cNvPr>
          <p:cNvSpPr txBox="1"/>
          <p:nvPr/>
        </p:nvSpPr>
        <p:spPr>
          <a:xfrm>
            <a:off x="3958388" y="1658376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selection bias ?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8EE2824-689D-9DD8-D869-2483696C13AC}"/>
              </a:ext>
            </a:extLst>
          </p:cNvPr>
          <p:cNvSpPr txBox="1"/>
          <p:nvPr/>
        </p:nvSpPr>
        <p:spPr>
          <a:xfrm>
            <a:off x="5881239" y="1641405"/>
            <a:ext cx="62203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insensitive to the adopted classification boundaries of α1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32596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1" grpId="0"/>
      <p:bldP spid="2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9BD7278-E2A2-61FC-535E-25D87B113CAB}"/>
              </a:ext>
            </a:extLst>
          </p:cNvPr>
          <p:cNvSpPr/>
          <p:nvPr/>
        </p:nvSpPr>
        <p:spPr>
          <a:xfrm>
            <a:off x="546301" y="94611"/>
            <a:ext cx="2289409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4  </a:t>
            </a:r>
            <a:r>
              <a:rPr kumimoji="0" lang="zh-CN" altLang="en-US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总结展望</a:t>
            </a:r>
          </a:p>
        </p:txBody>
      </p:sp>
      <p:pic>
        <p:nvPicPr>
          <p:cNvPr id="5" name="图片 4" descr="G:\2021\校庆\PPT\logo-08.pnglogo-08">
            <a:extLst>
              <a:ext uri="{FF2B5EF4-FFF2-40B4-BE49-F238E27FC236}">
                <a16:creationId xmlns:a16="http://schemas.microsoft.com/office/drawing/2014/main" id="{7BA6DE9E-E4F5-6765-BD78-9BEAE8B340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7197349" flipH="1">
            <a:off x="44343" y="173641"/>
            <a:ext cx="525802" cy="484314"/>
          </a:xfrm>
          <a:prstGeom prst="rect">
            <a:avLst/>
          </a:prstGeom>
        </p:spPr>
      </p:pic>
      <p:pic>
        <p:nvPicPr>
          <p:cNvPr id="6" name="图片 5" descr="卡通画&#10;&#10;中度可信度描述已自动生成">
            <a:extLst>
              <a:ext uri="{FF2B5EF4-FFF2-40B4-BE49-F238E27FC236}">
                <a16:creationId xmlns:a16="http://schemas.microsoft.com/office/drawing/2014/main" id="{F8603B3C-DE24-FC59-F565-B5E6F07597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1" b="20914"/>
          <a:stretch/>
        </p:blipFill>
        <p:spPr>
          <a:xfrm>
            <a:off x="11540230" y="127317"/>
            <a:ext cx="470803" cy="549219"/>
          </a:xfrm>
          <a:prstGeom prst="rect">
            <a:avLst/>
          </a:prstGeom>
        </p:spPr>
      </p:pic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E8807DD6-1B69-F6B6-DD1C-47C58475A9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8" b="937"/>
          <a:stretch/>
        </p:blipFill>
        <p:spPr>
          <a:xfrm>
            <a:off x="10852727" y="127317"/>
            <a:ext cx="619570" cy="549219"/>
          </a:xfrm>
          <a:prstGeom prst="rect">
            <a:avLst/>
          </a:prstGeom>
        </p:spPr>
      </p:pic>
      <p:pic>
        <p:nvPicPr>
          <p:cNvPr id="8" name="图片 7" descr="图片包含 直方图&#10;&#10;描述已自动生成">
            <a:extLst>
              <a:ext uri="{FF2B5EF4-FFF2-40B4-BE49-F238E27FC236}">
                <a16:creationId xmlns:a16="http://schemas.microsoft.com/office/drawing/2014/main" id="{1B18C849-7C74-5F7F-9F92-640A0E6417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089" y="2883957"/>
            <a:ext cx="6469111" cy="201660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FC114EF7-C80E-852C-FCCC-9A1F7D7BD2FD}"/>
              </a:ext>
            </a:extLst>
          </p:cNvPr>
          <p:cNvSpPr txBox="1"/>
          <p:nvPr/>
        </p:nvSpPr>
        <p:spPr>
          <a:xfrm>
            <a:off x="1210753" y="1018142"/>
            <a:ext cx="3754732" cy="523220"/>
          </a:xfrm>
          <a:prstGeom prst="rect">
            <a:avLst/>
          </a:prstGeom>
          <a:ln w="57150"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Sample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185</a:t>
            </a:r>
          </a:p>
        </p:txBody>
      </p:sp>
      <p:sp>
        <p:nvSpPr>
          <p:cNvPr id="12" name="箭头: 下 11">
            <a:extLst>
              <a:ext uri="{FF2B5EF4-FFF2-40B4-BE49-F238E27FC236}">
                <a16:creationId xmlns:a16="http://schemas.microsoft.com/office/drawing/2014/main" id="{7E432F2A-B96F-EACA-43CD-E6693B7C7306}"/>
              </a:ext>
            </a:extLst>
          </p:cNvPr>
          <p:cNvSpPr/>
          <p:nvPr/>
        </p:nvSpPr>
        <p:spPr>
          <a:xfrm>
            <a:off x="2862166" y="1638692"/>
            <a:ext cx="451907" cy="43468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DF04C56-CB20-51FE-BBBD-37DCF2B10A48}"/>
              </a:ext>
            </a:extLst>
          </p:cNvPr>
          <p:cNvSpPr txBox="1"/>
          <p:nvPr/>
        </p:nvSpPr>
        <p:spPr>
          <a:xfrm>
            <a:off x="1113981" y="2141929"/>
            <a:ext cx="3948276" cy="523220"/>
          </a:xfrm>
          <a:prstGeom prst="rect">
            <a:avLst/>
          </a:prstGeom>
          <a:ln w="57150"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rising, flat, and decaying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箭头: 下 15">
            <a:extLst>
              <a:ext uri="{FF2B5EF4-FFF2-40B4-BE49-F238E27FC236}">
                <a16:creationId xmlns:a16="http://schemas.microsoft.com/office/drawing/2014/main" id="{FF3EBCBC-77AD-1928-880B-4BF09F9DD045}"/>
              </a:ext>
            </a:extLst>
          </p:cNvPr>
          <p:cNvSpPr/>
          <p:nvPr/>
        </p:nvSpPr>
        <p:spPr>
          <a:xfrm>
            <a:off x="2862166" y="2774498"/>
            <a:ext cx="451907" cy="43468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124FD8BF-5C9E-100F-A059-9103D9C2B982}"/>
              </a:ext>
            </a:extLst>
          </p:cNvPr>
          <p:cNvGrpSpPr/>
          <p:nvPr/>
        </p:nvGrpSpPr>
        <p:grpSpPr>
          <a:xfrm>
            <a:off x="1045639" y="3245314"/>
            <a:ext cx="4084960" cy="708873"/>
            <a:chOff x="174072" y="3296631"/>
            <a:chExt cx="4084960" cy="708873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809478D-71A3-7029-AE82-870D09C72185}"/>
                </a:ext>
              </a:extLst>
            </p:cNvPr>
            <p:cNvSpPr txBox="1"/>
            <p:nvPr/>
          </p:nvSpPr>
          <p:spPr>
            <a:xfrm>
              <a:off x="174072" y="3297618"/>
              <a:ext cx="1455810" cy="707886"/>
            </a:xfrm>
            <a:prstGeom prst="rect">
              <a:avLst/>
            </a:prstGeom>
            <a:ln w="57150">
              <a:solidFill>
                <a:schemeClr val="accent6">
                  <a:lumMod val="20000"/>
                  <a:lumOff val="80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luminosity function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A4B8947-0F02-EF5A-5054-8320CDA92CA9}"/>
                </a:ext>
              </a:extLst>
            </p:cNvPr>
            <p:cNvSpPr txBox="1"/>
            <p:nvPr/>
          </p:nvSpPr>
          <p:spPr>
            <a:xfrm>
              <a:off x="1715673" y="3296631"/>
              <a:ext cx="1533576" cy="707886"/>
            </a:xfrm>
            <a:prstGeom prst="rect">
              <a:avLst/>
            </a:prstGeom>
            <a:ln w="57150">
              <a:solidFill>
                <a:schemeClr val="accent6">
                  <a:lumMod val="20000"/>
                  <a:lumOff val="80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dk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en-US" altLang="zh-CN" dirty="0"/>
                <a:t>redshift distribution</a:t>
              </a:r>
              <a:endParaRPr lang="zh-CN" altLang="en-US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D03ED10-FDF3-8DA0-41B0-A5C82BB81E8F}"/>
                </a:ext>
              </a:extLst>
            </p:cNvPr>
            <p:cNvSpPr txBox="1"/>
            <p:nvPr/>
          </p:nvSpPr>
          <p:spPr>
            <a:xfrm>
              <a:off x="3357415" y="3296631"/>
              <a:ext cx="901617" cy="707886"/>
            </a:xfrm>
            <a:prstGeom prst="rect">
              <a:avLst/>
            </a:prstGeom>
            <a:ln w="57150">
              <a:solidFill>
                <a:schemeClr val="accent6">
                  <a:lumMod val="20000"/>
                  <a:lumOff val="80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000" b="1">
                  <a:solidFill>
                    <a:schemeClr val="dk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en-US" altLang="zh-CN" dirty="0"/>
                <a:t>event rate </a:t>
              </a:r>
              <a:endParaRPr lang="zh-CN" altLang="en-US" dirty="0"/>
            </a:p>
          </p:txBody>
        </p:sp>
      </p:grpSp>
      <p:sp>
        <p:nvSpPr>
          <p:cNvPr id="25" name="箭头: 下 24">
            <a:extLst>
              <a:ext uri="{FF2B5EF4-FFF2-40B4-BE49-F238E27FC236}">
                <a16:creationId xmlns:a16="http://schemas.microsoft.com/office/drawing/2014/main" id="{ED5E557E-7669-8000-4442-C425A578D2CC}"/>
              </a:ext>
            </a:extLst>
          </p:cNvPr>
          <p:cNvSpPr/>
          <p:nvPr/>
        </p:nvSpPr>
        <p:spPr>
          <a:xfrm>
            <a:off x="2862166" y="4080551"/>
            <a:ext cx="451907" cy="43468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B9490B2-211A-971E-FAA2-F7B4608BA55B}"/>
              </a:ext>
            </a:extLst>
          </p:cNvPr>
          <p:cNvSpPr txBox="1"/>
          <p:nvPr/>
        </p:nvSpPr>
        <p:spPr>
          <a:xfrm>
            <a:off x="708315" y="4602051"/>
            <a:ext cx="4759608" cy="523220"/>
          </a:xfrm>
          <a:prstGeom prst="rect">
            <a:avLst/>
          </a:prstGeom>
          <a:ln w="57150"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statistically similar properties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B9909D3-810C-35F6-C4CA-84594111D46C}"/>
              </a:ext>
            </a:extLst>
          </p:cNvPr>
          <p:cNvSpPr txBox="1"/>
          <p:nvPr/>
        </p:nvSpPr>
        <p:spPr>
          <a:xfrm>
            <a:off x="1287414" y="5749856"/>
            <a:ext cx="3601411" cy="523220"/>
          </a:xfrm>
          <a:prstGeom prst="rect">
            <a:avLst/>
          </a:prstGeom>
          <a:ln w="57150">
            <a:solidFill>
              <a:schemeClr val="accent6">
                <a:lumMod val="20000"/>
                <a:lumOff val="8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altLang="zh-CN" dirty="0"/>
              <a:t>a unified population</a:t>
            </a:r>
            <a:endParaRPr lang="zh-CN" altLang="en-US" dirty="0"/>
          </a:p>
        </p:txBody>
      </p:sp>
      <p:sp>
        <p:nvSpPr>
          <p:cNvPr id="29" name="箭头: 下 28">
            <a:extLst>
              <a:ext uri="{FF2B5EF4-FFF2-40B4-BE49-F238E27FC236}">
                <a16:creationId xmlns:a16="http://schemas.microsoft.com/office/drawing/2014/main" id="{30D33978-D867-F28C-CAE2-8E63C49F6EAE}"/>
              </a:ext>
            </a:extLst>
          </p:cNvPr>
          <p:cNvSpPr/>
          <p:nvPr/>
        </p:nvSpPr>
        <p:spPr>
          <a:xfrm>
            <a:off x="2862166" y="5212083"/>
            <a:ext cx="451907" cy="434688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9A83C40A-FDA3-729E-422F-DD700BB85960}"/>
              </a:ext>
            </a:extLst>
          </p:cNvPr>
          <p:cNvSpPr/>
          <p:nvPr/>
        </p:nvSpPr>
        <p:spPr>
          <a:xfrm>
            <a:off x="8037983" y="5332434"/>
            <a:ext cx="2481344" cy="834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kumimoji="0" lang="en-US" altLang="zh-CN" sz="4400" b="1" i="0" u="none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effectLst/>
                <a:uLnTx/>
                <a:uFillTx/>
                <a:latin typeface="Comic Sans MS" panose="030F0702030302020204" pitchFamily="66" charset="0"/>
                <a:ea typeface="微软雅黑" panose="020B0503020204020204" pitchFamily="34" charset="-122"/>
              </a:rPr>
              <a:t>Thanks</a:t>
            </a:r>
            <a:r>
              <a:rPr kumimoji="0" lang="zh-CN" altLang="en-US" sz="4400" b="1" i="0" u="none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effectLst/>
                <a:uLnTx/>
                <a:uFillTx/>
                <a:latin typeface="Comic Sans MS" panose="030F0702030302020204" pitchFamily="66" charset="0"/>
                <a:ea typeface="微软雅黑" panose="020B0503020204020204" pitchFamily="34" charset="-122"/>
              </a:rPr>
              <a:t>！</a:t>
            </a:r>
            <a:endParaRPr lang="zh-CN" altLang="en-US" sz="4400" b="1" spc="300" dirty="0">
              <a:solidFill>
                <a:srgbClr val="B88F4D"/>
              </a:solidFill>
              <a:latin typeface="Comic Sans MS" panose="030F0702030302020204" pitchFamily="66" charset="0"/>
              <a:ea typeface="微软雅黑" panose="020B0503020204020204" pitchFamily="34" charset="-122"/>
            </a:endParaRPr>
          </a:p>
        </p:txBody>
      </p:sp>
      <p:pic>
        <p:nvPicPr>
          <p:cNvPr id="14" name="图片 13" descr="图表&#10;&#10;描述已自动生成">
            <a:extLst>
              <a:ext uri="{FF2B5EF4-FFF2-40B4-BE49-F238E27FC236}">
                <a16:creationId xmlns:a16="http://schemas.microsoft.com/office/drawing/2014/main" id="{E529D6B2-A5C7-D994-81EC-D34402A9A7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024" y="1039392"/>
            <a:ext cx="2181767" cy="1735106"/>
          </a:xfrm>
          <a:prstGeom prst="rect">
            <a:avLst/>
          </a:prstGeom>
        </p:spPr>
      </p:pic>
      <p:pic>
        <p:nvPicPr>
          <p:cNvPr id="17" name="图片 16" descr="图形用户界面, 图表&#10;&#10;描述已自动生成">
            <a:extLst>
              <a:ext uri="{FF2B5EF4-FFF2-40B4-BE49-F238E27FC236}">
                <a16:creationId xmlns:a16="http://schemas.microsoft.com/office/drawing/2014/main" id="{88B97074-DE6D-D582-9991-2D1DBEB192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791" y="1054184"/>
            <a:ext cx="2148448" cy="1716077"/>
          </a:xfrm>
          <a:prstGeom prst="rect">
            <a:avLst/>
          </a:prstGeom>
        </p:spPr>
      </p:pic>
      <p:pic>
        <p:nvPicPr>
          <p:cNvPr id="3" name="图片 2" descr="QR 代码&#10;&#10;描述已自动生成">
            <a:extLst>
              <a:ext uri="{FF2B5EF4-FFF2-40B4-BE49-F238E27FC236}">
                <a16:creationId xmlns:a16="http://schemas.microsoft.com/office/drawing/2014/main" id="{B1EAB66E-E098-A006-464D-0CFAA1EC82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592" y="964609"/>
            <a:ext cx="1782853" cy="1782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6392349-9457-6BD5-70AD-1DF2013DF8D3}"/>
              </a:ext>
            </a:extLst>
          </p:cNvPr>
          <p:cNvSpPr txBox="1"/>
          <p:nvPr/>
        </p:nvSpPr>
        <p:spPr>
          <a:xfrm>
            <a:off x="5822396" y="506056"/>
            <a:ext cx="40212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altLang="zh-CN" b="1" dirty="0"/>
              <a:t>Dong et al. 2026, ApJ, 1003,  227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05886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FE607C9-B9CA-43CC-371F-25A203AAB7C2}"/>
              </a:ext>
            </a:extLst>
          </p:cNvPr>
          <p:cNvSpPr/>
          <p:nvPr/>
        </p:nvSpPr>
        <p:spPr>
          <a:xfrm>
            <a:off x="3882092" y="2403917"/>
            <a:ext cx="442781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88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Back UP!</a:t>
            </a:r>
            <a:endParaRPr lang="zh-CN" altLang="en-US" sz="8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3819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8BC98066-1BFA-08F0-75E5-6B15BBFD294C}"/>
              </a:ext>
            </a:extLst>
          </p:cNvPr>
          <p:cNvSpPr/>
          <p:nvPr/>
        </p:nvSpPr>
        <p:spPr>
          <a:xfrm>
            <a:off x="546301" y="94611"/>
            <a:ext cx="2289409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kumimoji="0" lang="en-US" altLang="zh-CN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 </a:t>
            </a:r>
            <a:r>
              <a:rPr lang="zh-CN" altLang="en-US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统计结果</a:t>
            </a:r>
            <a:endParaRPr kumimoji="0" lang="zh-CN" altLang="en-US" sz="2800" b="1" strike="noStrike" kern="1200" cap="none" spc="300" normalizeH="0" baseline="0" noProof="0" dirty="0">
              <a:ln>
                <a:noFill/>
              </a:ln>
              <a:solidFill>
                <a:srgbClr val="B88F4D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 descr="G:\2021\校庆\PPT\logo-08.pnglogo-08">
            <a:extLst>
              <a:ext uri="{FF2B5EF4-FFF2-40B4-BE49-F238E27FC236}">
                <a16:creationId xmlns:a16="http://schemas.microsoft.com/office/drawing/2014/main" id="{FE511A0F-98B1-0DE7-0DA2-DE62FE9F00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7197349" flipH="1">
            <a:off x="44343" y="173641"/>
            <a:ext cx="525802" cy="484314"/>
          </a:xfrm>
          <a:prstGeom prst="rect">
            <a:avLst/>
          </a:prstGeom>
        </p:spPr>
      </p:pic>
      <p:pic>
        <p:nvPicPr>
          <p:cNvPr id="6" name="图片 5" descr="卡通画&#10;&#10;中度可信度描述已自动生成">
            <a:extLst>
              <a:ext uri="{FF2B5EF4-FFF2-40B4-BE49-F238E27FC236}">
                <a16:creationId xmlns:a16="http://schemas.microsoft.com/office/drawing/2014/main" id="{7AD26BD3-3ECC-AAC7-8462-46976C6896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1" b="20914"/>
          <a:stretch/>
        </p:blipFill>
        <p:spPr>
          <a:xfrm>
            <a:off x="11540230" y="127317"/>
            <a:ext cx="470803" cy="549219"/>
          </a:xfrm>
          <a:prstGeom prst="rect">
            <a:avLst/>
          </a:prstGeom>
        </p:spPr>
      </p:pic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4DE5534A-8A18-FFED-94F1-209F58513A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8" b="937"/>
          <a:stretch/>
        </p:blipFill>
        <p:spPr>
          <a:xfrm>
            <a:off x="10852727" y="127317"/>
            <a:ext cx="619570" cy="549219"/>
          </a:xfrm>
          <a:prstGeom prst="rect">
            <a:avLst/>
          </a:prstGeom>
        </p:spPr>
      </p:pic>
      <p:pic>
        <p:nvPicPr>
          <p:cNvPr id="9" name="图片 8" descr="图表&#10;&#10;描述已自动生成">
            <a:extLst>
              <a:ext uri="{FF2B5EF4-FFF2-40B4-BE49-F238E27FC236}">
                <a16:creationId xmlns:a16="http://schemas.microsoft.com/office/drawing/2014/main" id="{E9574A52-5AE6-51B8-00E9-A7273CE01C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44" y="1395209"/>
            <a:ext cx="6058746" cy="4972744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4AD7AB92-87FC-0330-71C5-2FB8F2C57F5E}"/>
              </a:ext>
            </a:extLst>
          </p:cNvPr>
          <p:cNvSpPr txBox="1"/>
          <p:nvPr/>
        </p:nvSpPr>
        <p:spPr>
          <a:xfrm>
            <a:off x="894792" y="736985"/>
            <a:ext cx="96776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Event rates derived from the full sample of 185 X-ray plateau GRBs</a:t>
            </a:r>
            <a:endParaRPr lang="zh-CN" altLang="en-US" sz="2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450FD04-86DE-A4A7-754D-0B41BB4B1C67}"/>
              </a:ext>
            </a:extLst>
          </p:cNvPr>
          <p:cNvSpPr txBox="1"/>
          <p:nvPr/>
        </p:nvSpPr>
        <p:spPr>
          <a:xfrm>
            <a:off x="6426793" y="2305615"/>
            <a:ext cx="558424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broadly follow the SFR </a:t>
            </a: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regardless of whether the sample is</a:t>
            </a: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defined by optical or X-ray plateaus </a:t>
            </a: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whether a plateau-slope division is applied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42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131F1E3C-531D-9546-5064-85D5C46AEFBF}"/>
              </a:ext>
            </a:extLst>
          </p:cNvPr>
          <p:cNvSpPr/>
          <p:nvPr/>
        </p:nvSpPr>
        <p:spPr>
          <a:xfrm>
            <a:off x="546301" y="94611"/>
            <a:ext cx="2289409" cy="5648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kumimoji="0" lang="en-US" altLang="zh-CN" sz="2800" b="1" strike="noStrike" kern="1200" cap="none" spc="300" normalizeH="0" baseline="0" noProof="0" dirty="0">
                <a:ln>
                  <a:noFill/>
                </a:ln>
                <a:solidFill>
                  <a:srgbClr val="B88F4D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  </a:t>
            </a:r>
            <a:r>
              <a:rPr lang="zh-CN" altLang="en-US" sz="2800" b="1" spc="300" dirty="0">
                <a:solidFill>
                  <a:srgbClr val="B88F4D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统计结果</a:t>
            </a:r>
            <a:endParaRPr kumimoji="0" lang="zh-CN" altLang="en-US" sz="2800" b="1" strike="noStrike" kern="1200" cap="none" spc="300" normalizeH="0" baseline="0" noProof="0" dirty="0">
              <a:ln>
                <a:noFill/>
              </a:ln>
              <a:solidFill>
                <a:srgbClr val="B88F4D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 descr="G:\2021\校庆\PPT\logo-08.pnglogo-08">
            <a:extLst>
              <a:ext uri="{FF2B5EF4-FFF2-40B4-BE49-F238E27FC236}">
                <a16:creationId xmlns:a16="http://schemas.microsoft.com/office/drawing/2014/main" id="{F7B75416-CCB4-22FE-8283-C074BB7D1A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7197349" flipH="1">
            <a:off x="44343" y="173641"/>
            <a:ext cx="525802" cy="484314"/>
          </a:xfrm>
          <a:prstGeom prst="rect">
            <a:avLst/>
          </a:prstGeom>
        </p:spPr>
      </p:pic>
      <p:pic>
        <p:nvPicPr>
          <p:cNvPr id="6" name="图片 5" descr="卡通画&#10;&#10;中度可信度描述已自动生成">
            <a:extLst>
              <a:ext uri="{FF2B5EF4-FFF2-40B4-BE49-F238E27FC236}">
                <a16:creationId xmlns:a16="http://schemas.microsoft.com/office/drawing/2014/main" id="{67A5FEAA-6B0C-971B-84C9-5DB3DDC52D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41" b="20914"/>
          <a:stretch/>
        </p:blipFill>
        <p:spPr>
          <a:xfrm>
            <a:off x="11540230" y="127317"/>
            <a:ext cx="470803" cy="549219"/>
          </a:xfrm>
          <a:prstGeom prst="rect">
            <a:avLst/>
          </a:prstGeom>
        </p:spPr>
      </p:pic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52454579-3041-6751-8E4B-A47EDABDCC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68" b="937"/>
          <a:stretch/>
        </p:blipFill>
        <p:spPr>
          <a:xfrm>
            <a:off x="10852727" y="127317"/>
            <a:ext cx="619570" cy="549219"/>
          </a:xfrm>
          <a:prstGeom prst="rect">
            <a:avLst/>
          </a:prstGeom>
        </p:spPr>
      </p:pic>
      <p:pic>
        <p:nvPicPr>
          <p:cNvPr id="9" name="图片 8" descr="图表&#10;&#10;描述已自动生成">
            <a:extLst>
              <a:ext uri="{FF2B5EF4-FFF2-40B4-BE49-F238E27FC236}">
                <a16:creationId xmlns:a16="http://schemas.microsoft.com/office/drawing/2014/main" id="{005290A7-5D1C-0663-72A0-1DC3CAA357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97" y="873066"/>
            <a:ext cx="11794836" cy="362289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237E29D-7533-574A-1BDA-941CD1741D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95" y="594814"/>
            <a:ext cx="2848373" cy="342948"/>
          </a:xfrm>
          <a:prstGeom prst="rect">
            <a:avLst/>
          </a:prstGeom>
        </p:spPr>
      </p:pic>
      <p:pic>
        <p:nvPicPr>
          <p:cNvPr id="13" name="图片 12" descr="表格&#10;&#10;描述已自动生成">
            <a:extLst>
              <a:ext uri="{FF2B5EF4-FFF2-40B4-BE49-F238E27FC236}">
                <a16:creationId xmlns:a16="http://schemas.microsoft.com/office/drawing/2014/main" id="{5C4E7323-428C-2B80-3B17-2DFEDE52BA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4"/>
          <a:stretch/>
        </p:blipFill>
        <p:spPr>
          <a:xfrm>
            <a:off x="3119269" y="4495959"/>
            <a:ext cx="6544588" cy="216551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20F2D68-802C-0295-6526-B4BE6E1907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35" y="3521803"/>
            <a:ext cx="2172166" cy="33480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A3105F6-9679-99B2-C622-D3E1922147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60" y="3520521"/>
            <a:ext cx="2310710" cy="37183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EB5A65ED-05AC-E207-2509-B59EC7A2003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017" y="3396244"/>
            <a:ext cx="2310710" cy="42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7151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36509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NOCLEAR" val="0"/>
  <p:tag name="KSO_WM_UNIT_VALUE" val="1"/>
  <p:tag name="KSO_WM_UNIT_TYPE" val="e"/>
  <p:tag name="KSO_WM_UNIT_INDEX" val="1"/>
  <p:tag name="KSO_WM_UNIT_PRESET_TEXT" val="01"/>
  <p:tag name="KSO_WM_TEMPLATE_CATEGORY" val="custom"/>
  <p:tag name="KSO_WM_TEMPLATE_INDEX" val="20205396"/>
  <p:tag name="KSO_WM_UNIT_ID" val="custom20205396_7*e*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3149</TotalTime>
  <Words>562</Words>
  <Application>Microsoft Office PowerPoint</Application>
  <PresentationFormat>宽屏</PresentationFormat>
  <Paragraphs>132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-apple-system</vt:lpstr>
      <vt:lpstr>等线</vt:lpstr>
      <vt:lpstr>等线 Light</vt:lpstr>
      <vt:lpstr>微软雅黑</vt:lpstr>
      <vt:lpstr>Arial</vt:lpstr>
      <vt:lpstr>Comic Sans MS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小飞 董</dc:creator>
  <cp:lastModifiedBy>小飞 董</cp:lastModifiedBy>
  <cp:revision>22</cp:revision>
  <dcterms:created xsi:type="dcterms:W3CDTF">2026-06-25T07:37:38Z</dcterms:created>
  <dcterms:modified xsi:type="dcterms:W3CDTF">2026-07-01T14:05:54Z</dcterms:modified>
</cp:coreProperties>
</file>