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02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54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97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49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4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24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15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2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8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2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8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94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50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917C-5552-493D-AA9F-7E5710B307BB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3211F7-DB5D-45B6-A7D7-AE604DFD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6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533400" y="2404534"/>
            <a:ext cx="6996953" cy="1646302"/>
          </a:xfrm>
        </p:spPr>
        <p:txBody>
          <a:bodyPr/>
          <a:lstStyle/>
          <a:p>
            <a:br>
              <a:rPr lang="zh-CN" altLang="en-US" sz="4800" dirty="0"/>
            </a:br>
            <a:r>
              <a:rPr lang="en-US" altLang="zh-CN" sz="4800" dirty="0"/>
              <a:t> Drifting sub-pulses of radio pulsar: evidence for self-bound surface?</a:t>
            </a:r>
            <a:endParaRPr lang="zh-CN" altLang="en-US" sz="4000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609601" y="4050833"/>
            <a:ext cx="7124700" cy="1692741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/>
              <a:t>Jiguang Lu</a:t>
            </a:r>
          </a:p>
          <a:p>
            <a:pPr algn="ctr"/>
            <a:r>
              <a:rPr lang="en-US" altLang="zh-CN" dirty="0"/>
              <a:t>National Astronomical Observatories, Chinese Academy of Sciences </a:t>
            </a:r>
          </a:p>
          <a:p>
            <a:pPr algn="ctr"/>
            <a:r>
              <a:rPr lang="en-US" altLang="zh-CN"/>
              <a:t>Jun </a:t>
            </a:r>
            <a:r>
              <a:rPr lang="en-US" altLang="zh-CN" dirty="0"/>
              <a:t>27, 2019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72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Harmonic analysis for drifting sub-pulse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2073244"/>
                <a:ext cx="3772278" cy="7876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evolves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2073244"/>
                <a:ext cx="3772278" cy="787651"/>
              </a:xfrm>
              <a:blipFill>
                <a:blip r:embed="rId2"/>
                <a:stretch>
                  <a:fillRect t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766" y="1783533"/>
            <a:ext cx="3824174" cy="4861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05" y="1282626"/>
            <a:ext cx="2582835" cy="5009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27" y="3284874"/>
            <a:ext cx="4653481" cy="32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9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82" t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880" y="2589290"/>
            <a:ext cx="5230119" cy="39416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965" y="1678912"/>
            <a:ext cx="1905785" cy="550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609599" y="1394234"/>
                <a:ext cx="3373926" cy="534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evolves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smaller drift speed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spark happen at different position of polar gap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discharge from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coarse stellar surface? ⟹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strangeon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star?</a:t>
                </a: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394234"/>
                <a:ext cx="3373926" cy="5341544"/>
              </a:xfrm>
              <a:prstGeom prst="rect">
                <a:avLst/>
              </a:prstGeom>
              <a:blipFill>
                <a:blip r:embed="rId5"/>
                <a:stretch>
                  <a:fillRect l="-2170" t="-1256" r="-5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79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600" dirty="0"/>
              <a:t>SUMMARY</a:t>
            </a:r>
            <a:endParaRPr lang="zh-CN" alt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55575" y="2132856"/>
                <a:ext cx="7184313" cy="388077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b="1" dirty="0">
                    <a:solidFill>
                      <a:schemeClr val="accent1"/>
                    </a:solidFill>
                  </a:rPr>
                  <a:t>The drifting sub-pulse phenomenon implicates high binding energy of pulsar surface.</a:t>
                </a:r>
              </a:p>
              <a:p>
                <a:r>
                  <a:rPr lang="en-US" altLang="zh-CN" sz="3200" b="1" dirty="0">
                    <a:solidFill>
                      <a:schemeClr val="accent1"/>
                    </a:solidFill>
                  </a:rPr>
                  <a:t>The positive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chemeClr val="accent1"/>
                    </a:solidFill>
                  </a:rPr>
                  <a:t> and sub-pulse drift rate suggests a solid coarse surface of pulsar.</a:t>
                </a:r>
                <a:endParaRPr lang="zh-CN" altLang="en-US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5" y="2132856"/>
                <a:ext cx="7184313" cy="3880773"/>
              </a:xfrm>
              <a:blipFill>
                <a:blip r:embed="rId2"/>
                <a:stretch>
                  <a:fillRect l="-1358" t="-2044" r="-1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3929433" y="5842337"/>
            <a:ext cx="3256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0000"/>
                </a:solidFill>
              </a:rPr>
              <a:t>Thanks!</a:t>
            </a:r>
            <a:endParaRPr lang="zh-CN" alt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996" y="609600"/>
            <a:ext cx="5438116" cy="1320800"/>
          </a:xfrm>
        </p:spPr>
        <p:txBody>
          <a:bodyPr/>
          <a:lstStyle/>
          <a:p>
            <a:r>
              <a:rPr lang="en-US" altLang="zh-CN" dirty="0"/>
              <a:t>Polar gap model for radio radiation from pulsar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8325" y="2123772"/>
                <a:ext cx="5474330" cy="402292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charged particles in magnetosphere moving outwards and the high binding energy of particles on stellar surface form the polar gap.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Deviation from the equilibrium charge distribution lead to high electric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gap.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325" y="2123772"/>
                <a:ext cx="5474330" cy="4022927"/>
              </a:xfrm>
              <a:blipFill>
                <a:blip r:embed="rId2"/>
                <a:stretch>
                  <a:fillRect l="-1448" t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98" y="101601"/>
            <a:ext cx="2658657" cy="37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9" y="3914413"/>
            <a:ext cx="2923926" cy="27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715956" y="6340072"/>
            <a:ext cx="336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Ruderman</a:t>
            </a:r>
            <a:r>
              <a:rPr lang="en-US" altLang="zh-CN" dirty="0"/>
              <a:t> &amp; Sutherland (1975)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33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996" y="609600"/>
            <a:ext cx="5438116" cy="1320800"/>
          </a:xfrm>
        </p:spPr>
        <p:txBody>
          <a:bodyPr/>
          <a:lstStyle/>
          <a:p>
            <a:r>
              <a:rPr lang="en-US" altLang="zh-CN" dirty="0"/>
              <a:t>Polar gap model for radio radiation from pulsar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8325" y="2123772"/>
                <a:ext cx="5474330" cy="402292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electric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polar gap accelerates charged particles to high energy to generate radio radiation.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Electron-positron pairs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photon pairs cascading forms sparks in polar gap.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325" y="2123772"/>
                <a:ext cx="5474330" cy="4022927"/>
              </a:xfr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408139" y="6340071"/>
            <a:ext cx="336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Ruderman</a:t>
            </a:r>
            <a:r>
              <a:rPr lang="en-US" altLang="zh-CN" dirty="0"/>
              <a:t> &amp; Sutherland (1975)</a:t>
            </a:r>
            <a:endParaRPr lang="zh-CN" alt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98" y="101601"/>
            <a:ext cx="2658657" cy="37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9" y="3914413"/>
            <a:ext cx="2923926" cy="27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5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7" y="193954"/>
            <a:ext cx="3116364" cy="31552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400" y="3349165"/>
            <a:ext cx="3094001" cy="33602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996" y="609600"/>
            <a:ext cx="5438116" cy="1320800"/>
          </a:xfrm>
        </p:spPr>
        <p:txBody>
          <a:bodyPr>
            <a:normAutofit/>
          </a:bodyPr>
          <a:lstStyle/>
          <a:p>
            <a:r>
              <a:rPr lang="en-US" altLang="zh-CN" dirty="0"/>
              <a:t>Sub-pulse drift in polar gap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8325" y="2123772"/>
                <a:ext cx="5558978" cy="402292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sparks move towards the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</m:sub>
                        </m:sSub>
                      </m:e>
                    </m:acc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gap.</a:t>
                </a:r>
                <a:endPara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could explain the sub-pulse drift phenomenon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the observed single pulse trains at radio frequency.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binding energy of particles on stellar surface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self-bound surface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325" y="2123772"/>
                <a:ext cx="5558978" cy="4022927"/>
              </a:xfrm>
              <a:blipFill>
                <a:blip r:embed="rId4"/>
                <a:stretch>
                  <a:fillRect l="-1427" t="-1515" r="-2854" b="-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408139" y="6340071"/>
            <a:ext cx="336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Ruderman</a:t>
            </a:r>
            <a:r>
              <a:rPr lang="en-US" altLang="zh-CN" dirty="0"/>
              <a:t> &amp; Sutherland (1975)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743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996" y="609600"/>
            <a:ext cx="5438116" cy="1320800"/>
          </a:xfrm>
        </p:spPr>
        <p:txBody>
          <a:bodyPr>
            <a:normAutofit/>
          </a:bodyPr>
          <a:lstStyle/>
          <a:p>
            <a:r>
              <a:rPr lang="en-US" altLang="zh-CN" dirty="0"/>
              <a:t>Other properties of drifting sub-pulse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8325" y="2123772"/>
                <a:ext cx="5474330" cy="402292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coherent drifter and diffused drifter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diffused drifter ⟹ different electric field near the spark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spark may happen at different place in polar gap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discharge from coarse stellar surface? </a:t>
                </a:r>
              </a:p>
              <a:p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325" y="2123772"/>
                <a:ext cx="5474330" cy="4022927"/>
              </a:xfrm>
              <a:blipFill>
                <a:blip r:embed="rId2"/>
                <a:stretch>
                  <a:fillRect l="-1448" t="-1515" r="-30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9450" t="43352" r="24410" b="25843"/>
          <a:stretch/>
        </p:blipFill>
        <p:spPr>
          <a:xfrm>
            <a:off x="6437014" y="3757188"/>
            <a:ext cx="2435381" cy="30148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27873" t="28114" r="22443" b="13532"/>
          <a:stretch/>
        </p:blipFill>
        <p:spPr>
          <a:xfrm>
            <a:off x="6437014" y="133603"/>
            <a:ext cx="2435380" cy="33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8008"/>
          </a:xfrm>
        </p:spPr>
        <p:txBody>
          <a:bodyPr/>
          <a:lstStyle/>
          <a:p>
            <a:r>
              <a:rPr lang="en-US" altLang="zh-CN" dirty="0"/>
              <a:t>Physical prediction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57609"/>
                <a:ext cx="5945110" cy="384772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Ruderman &amp; Sutherland (1975) pointed that in polar gap there is a positive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for diffused drifters,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⟹ sparser sparks ⟹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⟹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⟹ smaller drift speed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800" b="1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b="1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57609"/>
                <a:ext cx="5945110" cy="3847722"/>
              </a:xfrm>
              <a:blipFill>
                <a:blip r:embed="rId2"/>
                <a:stretch>
                  <a:fillRect l="-1231" t="-1585" r="-3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13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69799" cy="1320800"/>
          </a:xfrm>
        </p:spPr>
        <p:txBody>
          <a:bodyPr/>
          <a:lstStyle/>
          <a:p>
            <a:r>
              <a:rPr lang="en-US" altLang="zh-CN" dirty="0"/>
              <a:t>Sub-pulse drift study with FAST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2160590"/>
                <a:ext cx="4858694" cy="388077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pulse study need large telescope.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 (Five-hundred-meter Aperture Spherical radio Telescope) could be used to study the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drift speed of diffused drifters.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2160590"/>
                <a:ext cx="4858694" cy="3880773"/>
              </a:xfrm>
              <a:blipFill>
                <a:blip r:embed="rId2"/>
                <a:stretch>
                  <a:fillRect l="-1506" t="-1570" r="-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69" y="1421395"/>
            <a:ext cx="3309432" cy="263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5461"/>
          <a:stretch/>
        </p:blipFill>
        <p:spPr>
          <a:xfrm>
            <a:off x="5667469" y="4281685"/>
            <a:ext cx="3309432" cy="23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Drifting sub-pulse: drift 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668" y="1475716"/>
            <a:ext cx="6347714" cy="116789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diffused drifter PSR B2016+28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rate fluctuates with time.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89" y="2786031"/>
            <a:ext cx="6145974" cy="40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Drift rate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8272" y="1738553"/>
            <a:ext cx="2089298" cy="8152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157" y="2743200"/>
            <a:ext cx="6669373" cy="3982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609598" y="1930400"/>
                <a:ext cx="6347714" cy="97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evolves with drift rate.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1930400"/>
                <a:ext cx="6347714" cy="975762"/>
              </a:xfrm>
              <a:prstGeom prst="rect">
                <a:avLst/>
              </a:prstGeom>
              <a:blipFill>
                <a:blip r:embed="rId5"/>
                <a:stretch>
                  <a:fillRect t="-6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472969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398</Words>
  <Application>Microsoft Office PowerPoint</Application>
  <PresentationFormat>全屏显示(4:3)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Times New Roman</vt:lpstr>
      <vt:lpstr>Trebuchet MS</vt:lpstr>
      <vt:lpstr>Wingdings 3</vt:lpstr>
      <vt:lpstr>平面</vt:lpstr>
      <vt:lpstr>  Drifting sub-pulses of radio pulsar: evidence for self-bound surface?</vt:lpstr>
      <vt:lpstr>Polar gap model for radio radiation from pulsar</vt:lpstr>
      <vt:lpstr>Polar gap model for radio radiation from pulsar</vt:lpstr>
      <vt:lpstr>Sub-pulse drift in polar gap model</vt:lpstr>
      <vt:lpstr>Other properties of drifting sub-pulse</vt:lpstr>
      <vt:lpstr>Physical prediction</vt:lpstr>
      <vt:lpstr>Sub-pulse drift study with FAST</vt:lpstr>
      <vt:lpstr>Drifting sub-pulse: drift rate</vt:lpstr>
      <vt:lpstr>Drift rate and F_3; P_2  &amp; P_3</vt:lpstr>
      <vt:lpstr>Harmonic analysis for drifting sub-pulse</vt:lpstr>
      <vt:lpstr>Relation between P_2  &amp; P_3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 Jiguang</dc:creator>
  <cp:lastModifiedBy>李 祎丰</cp:lastModifiedBy>
  <cp:revision>16</cp:revision>
  <dcterms:created xsi:type="dcterms:W3CDTF">2019-01-09T05:57:46Z</dcterms:created>
  <dcterms:modified xsi:type="dcterms:W3CDTF">2019-06-27T05:35:56Z</dcterms:modified>
</cp:coreProperties>
</file>