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1"/>
    <p:restoredTop sz="94554"/>
  </p:normalViewPr>
  <p:slideViewPr>
    <p:cSldViewPr snapToGrid="0" snapToObjects="1">
      <p:cViewPr>
        <p:scale>
          <a:sx n="69" d="100"/>
          <a:sy n="69" d="100"/>
        </p:scale>
        <p:origin x="13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3" d="100"/>
          <a:sy n="63" d="100"/>
        </p:scale>
        <p:origin x="1984" y="192"/>
      </p:cViewPr>
      <p:guideLst/>
    </p:cSldViewPr>
  </p:notesViewPr>
  <p:gridSpacing cx="72008" cy="72008"/>
</p:viewPr>
</file>

<file path=ppt/theme/theme1.xml><?xml version="1.0" encoding="utf-8"?>
<a:theme xmlns:a="http://schemas.openxmlformats.org/drawingml/2006/main" name="怀旧">
  <a:themeElements>
    <a:clrScheme name="怀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怀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怀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39498</TotalTime>
  <Words>1096</Words>
  <Application>Microsoft Macintosh PowerPoint</Application>
  <PresentationFormat>全屏显示(4:3)</PresentationFormat>
  <Paragraphs>238</Paragraphs>
  <Slides>21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Baoli SC</vt:lpstr>
      <vt:lpstr>Calibri</vt:lpstr>
      <vt:lpstr>Calibri Light</vt:lpstr>
      <vt:lpstr>CMR8</vt:lpstr>
      <vt:lpstr>ＭＳ Ｐゴシック</vt:lpstr>
      <vt:lpstr>Times</vt:lpstr>
      <vt:lpstr>Times New Roman</vt:lpstr>
      <vt:lpstr>Wingdings</vt:lpstr>
      <vt:lpstr>宋体</vt:lpstr>
      <vt:lpstr>Arial</vt:lpstr>
      <vt:lpstr>怀旧</vt:lpstr>
      <vt:lpstr>1_怀旧</vt:lpstr>
      <vt:lpstr>PowerPoint 演示文稿</vt:lpstr>
      <vt:lpstr>Outline</vt:lpstr>
      <vt:lpstr>PowerPoint 演示文稿</vt:lpstr>
      <vt:lpstr>2016 X-ray burst and glitch</vt:lpstr>
      <vt:lpstr>PowerPoint 演示文稿</vt:lpstr>
      <vt:lpstr>PowerPoint 演示文稿</vt:lpstr>
      <vt:lpstr>Purpose of this works</vt:lpstr>
      <vt:lpstr>XMM/Nustar: Joint phase-resolve spectra </vt:lpstr>
      <vt:lpstr>X-ray/radio pulse correlation</vt:lpstr>
      <vt:lpstr>GeV emission</vt:lpstr>
      <vt:lpstr>PowerPoint 演示文稿</vt:lpstr>
      <vt:lpstr>Untwisting magnetosphere</vt:lpstr>
      <vt:lpstr>Untwisting magnetosphere</vt:lpstr>
      <vt:lpstr>PowerPoint 演示文稿</vt:lpstr>
      <vt:lpstr>Summary</vt:lpstr>
      <vt:lpstr>PowerPoint 演示文稿</vt:lpstr>
      <vt:lpstr>Two Blackbody plus one powerlaw model</vt:lpstr>
      <vt:lpstr>Gamma-ray model</vt:lpstr>
      <vt:lpstr>Gamma-ray theory</vt:lpstr>
      <vt:lpstr>Gamma ray flux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王惠</cp:lastModifiedBy>
  <cp:revision>449</cp:revision>
  <dcterms:created xsi:type="dcterms:W3CDTF">2017-11-03T01:42:50Z</dcterms:created>
  <dcterms:modified xsi:type="dcterms:W3CDTF">2019-06-25T13:06:40Z</dcterms:modified>
</cp:coreProperties>
</file>