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794EB"/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9" autoAdjust="0"/>
    <p:restoredTop sz="92294" autoAdjust="0"/>
  </p:normalViewPr>
  <p:slideViewPr>
    <p:cSldViewPr snapToGrid="0">
      <p:cViewPr varScale="1">
        <p:scale>
          <a:sx n="87" d="100"/>
          <a:sy n="87" d="100"/>
        </p:scale>
        <p:origin x="99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880" y="-84"/>
      </p:cViewPr>
      <p:guideLst>
        <p:guide orient="horz" pos="2880"/>
        <p:guide pos="2160"/>
      </p:guideLst>
    </p:cSldViewPr>
  </p:notes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7208</TotalTime>
  <Words>984</Words>
  <Application>Microsoft Macintosh PowerPoint</Application>
  <PresentationFormat>全屏显示(4:3)</PresentationFormat>
  <Paragraphs>124</Paragraphs>
  <Slides>18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方正粗倩简体</vt:lpstr>
      <vt:lpstr>方正兰亭超细黑简体</vt:lpstr>
      <vt:lpstr>方正兰亭黑_GBK</vt:lpstr>
      <vt:lpstr>方正舒体</vt:lpstr>
      <vt:lpstr>STKaiti</vt:lpstr>
      <vt:lpstr>宋体</vt:lpstr>
      <vt:lpstr>AdvOTf9433e2d</vt:lpstr>
      <vt:lpstr>KaiTi</vt:lpstr>
      <vt:lpstr>Arial</vt:lpstr>
      <vt:lpstr>Calibri</vt:lpstr>
      <vt:lpstr>Calibri Light</vt:lpstr>
      <vt:lpstr>Cambria Math</vt:lpstr>
      <vt:lpstr>Comic Sans MS</vt:lpstr>
      <vt:lpstr>Times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JC L</dc:creator>
  <cp:lastModifiedBy>Microsoft Office 用户</cp:lastModifiedBy>
  <cp:revision>573</cp:revision>
  <dcterms:created xsi:type="dcterms:W3CDTF">2015-06-10T11:50:43Z</dcterms:created>
  <dcterms:modified xsi:type="dcterms:W3CDTF">2019-06-25T15:41:49Z</dcterms:modified>
</cp:coreProperties>
</file>