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5"/>
  </p:normalViewPr>
  <p:slideViewPr>
    <p:cSldViewPr snapToGrid="0" snapToObjects="1">
      <p:cViewPr varScale="1">
        <p:scale>
          <a:sx n="77" d="100"/>
          <a:sy n="77" d="100"/>
        </p:scale>
        <p:origin x="17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645</Words>
  <Application>Microsoft Macintosh PowerPoint</Application>
  <PresentationFormat>Custom</PresentationFormat>
  <Paragraphs>106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等线</vt:lpstr>
      <vt:lpstr>等线 Light</vt:lpstr>
      <vt:lpstr>黑体</vt:lpstr>
      <vt:lpstr>华文新魏</vt:lpstr>
      <vt:lpstr>Arial</vt:lpstr>
      <vt:lpstr>Calibri</vt:lpstr>
      <vt:lpstr>Cambria Math</vt:lpstr>
      <vt:lpstr>Courier New</vt:lpstr>
      <vt:lpstr>Ebrima</vt:lpstr>
      <vt:lpstr>Helvetica Light</vt:lpstr>
      <vt:lpstr>Helvetica Neue</vt:lpstr>
      <vt:lpstr>Helvetica Neue Light</vt:lpstr>
      <vt:lpstr>Helvetica Neue Medium</vt:lpstr>
      <vt:lpstr>Helvetica Neue Thin</vt:lpstr>
      <vt:lpstr>Symbol</vt:lpstr>
      <vt:lpstr>Times New Roman</vt:lpstr>
      <vt:lpstr>Times Roman</vt:lpstr>
      <vt:lpstr>Trebuchet MS</vt:lpstr>
      <vt:lpstr>White</vt:lpstr>
      <vt:lpstr>Constraining the Long-lived Magnetar Remnants in Short Gamma-Ray Bursts from Late-time Radio Observations </vt:lpstr>
      <vt:lpstr>NS-NS merger outcomes</vt:lpstr>
      <vt:lpstr>EM signals from post-merger BHs</vt:lpstr>
      <vt:lpstr>PowerPoint Presentation</vt:lpstr>
      <vt:lpstr>PowerPoint Presentation</vt:lpstr>
      <vt:lpstr>PowerPoint Presentation</vt:lpstr>
      <vt:lpstr>X-ray flares in Short GRBs</vt:lpstr>
      <vt:lpstr>GRB-less X-ray counterpart: CDF-S XT2</vt:lpstr>
      <vt:lpstr>How diagnosis the merger remnants of the binary neutron star mergers?</vt:lpstr>
      <vt:lpstr>Different components of ejected materials </vt:lpstr>
      <vt:lpstr>Radio signals from different components</vt:lpstr>
      <vt:lpstr>Late-time radio observations of SGRBs in our sample</vt:lpstr>
      <vt:lpstr>Late time radio observations of SGRBs</vt:lpstr>
      <vt:lpstr>Our model for the late-time radio emission</vt:lpstr>
      <vt:lpstr>Comparing our model with previous models </vt:lpstr>
      <vt:lpstr>Radio observations of GRB 170817A </vt:lpstr>
      <vt:lpstr>PowerPoint Presentation</vt:lpstr>
      <vt:lpstr>Allowed parameter space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Constraining the Long-lived Magnetar Remnants in Short Gamma-Ray Bursts from Late-time Radio Observations </dc:title>
  <cp:lastModifiedBy>liu liangduan</cp:lastModifiedBy>
  <cp:revision>1</cp:revision>
  <dcterms:modified xsi:type="dcterms:W3CDTF">2020-08-28T05:45:23Z</dcterms:modified>
</cp:coreProperties>
</file>