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2011"/>
  </p:normalViewPr>
  <p:slideViewPr>
    <p:cSldViewPr snapToGrid="0" snapToObjects="1">
      <p:cViewPr varScale="1">
        <p:scale>
          <a:sx n="160" d="100"/>
          <a:sy n="160" d="100"/>
        </p:scale>
        <p:origin x="78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zc:Desktop:Targets:pulsars:FAST_PMPS_check:good_final.txt_info_li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工作表2!$B$18:$E$18</c:f>
              <c:strCache>
                <c:ptCount val="4"/>
                <c:pt idx="0">
                  <c:v>RFI</c:v>
                </c:pt>
                <c:pt idx="1">
                  <c:v>No</c:v>
                </c:pt>
                <c:pt idx="2">
                  <c:v>Others</c:v>
                </c:pt>
                <c:pt idx="3">
                  <c:v>Good</c:v>
                </c:pt>
              </c:strCache>
            </c:strRef>
          </c:cat>
          <c:val>
            <c:numRef>
              <c:f>工作表2!$B$19:$E$19</c:f>
              <c:numCache>
                <c:formatCode>General</c:formatCode>
                <c:ptCount val="4"/>
                <c:pt idx="0">
                  <c:v>253555</c:v>
                </c:pt>
                <c:pt idx="1">
                  <c:v>111720</c:v>
                </c:pt>
                <c:pt idx="2">
                  <c:v>30799</c:v>
                </c:pt>
                <c:pt idx="3">
                  <c:v>14461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F6-1149-8561-78F2282657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44351608376553"/>
          <c:y val="0.16351172571601744"/>
          <c:w val="0.29328367608634015"/>
          <c:h val="0.67206403961909589"/>
        </c:manualLayout>
      </c:layout>
      <c:overlay val="0"/>
      <c:txPr>
        <a:bodyPr/>
        <a:lstStyle/>
        <a:p>
          <a:pPr>
            <a:defRPr sz="160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2F25D-7006-0346-A50B-95DE401738F5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B8FA1-25A3-A244-85E0-75406AAC72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627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8430</TotalTime>
  <Words>932</Words>
  <Application>Microsoft Macintosh PowerPoint</Application>
  <PresentationFormat>全屏显示(16:9)</PresentationFormat>
  <Paragraphs>189</Paragraphs>
  <Slides>19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</dc:creator>
  <cp:lastModifiedBy>Microsoft Office User</cp:lastModifiedBy>
  <cp:revision>260</cp:revision>
  <dcterms:created xsi:type="dcterms:W3CDTF">2018-10-09T02:50:35Z</dcterms:created>
  <dcterms:modified xsi:type="dcterms:W3CDTF">2020-08-28T23:36:30Z</dcterms:modified>
</cp:coreProperties>
</file>