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21" r:id="rId5"/>
    <p:sldId id="966" r:id="rId6"/>
    <p:sldId id="916" r:id="rId7"/>
    <p:sldId id="798" r:id="rId8"/>
    <p:sldId id="690" r:id="rId9"/>
    <p:sldId id="701" r:id="rId10"/>
    <p:sldId id="956" r:id="rId11"/>
    <p:sldId id="269" r:id="rId12"/>
    <p:sldId id="258" r:id="rId13"/>
    <p:sldId id="270" r:id="rId14"/>
    <p:sldId id="259" r:id="rId15"/>
    <p:sldId id="260" r:id="rId16"/>
    <p:sldId id="968" r:id="rId17"/>
    <p:sldId id="272" r:id="rId18"/>
    <p:sldId id="437" r:id="rId19"/>
    <p:sldId id="675" r:id="rId20"/>
    <p:sldId id="959" r:id="rId21"/>
    <p:sldId id="470" r:id="rId22"/>
    <p:sldId id="609" r:id="rId23"/>
    <p:sldId id="540" r:id="rId24"/>
    <p:sldId id="831" r:id="rId25"/>
    <p:sldId id="320" r:id="rId26"/>
    <p:sldId id="970" r:id="rId27"/>
    <p:sldId id="971" r:id="rId28"/>
    <p:sldId id="972" r:id="rId29"/>
    <p:sldId id="969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2"/>
    <p:restoredTop sz="94674"/>
  </p:normalViewPr>
  <p:slideViewPr>
    <p:cSldViewPr snapToGrid="0">
      <p:cViewPr varScale="1">
        <p:scale>
          <a:sx n="105" d="100"/>
          <a:sy n="105" d="100"/>
        </p:scale>
        <p:origin x="2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6BA9E-0CED-486E-B1E0-89FF4E5AA6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Note: vertical deformation is not considered in grid search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Leaving empty. I can fill this part if necessary.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64553-D42D-244F-838F-73A8D10C7E4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6288B-16A4-4864-8820-3A15DF2431F2}" type="slidenum"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</a:rPr>
            </a:fld>
            <a:endParaRPr lang="en-US" altLang="zh-CN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26288B-16A4-4864-8820-3A15DF2431F2}" type="slidenum"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</a:rPr>
            </a:fld>
            <a:endParaRPr lang="en-US" altLang="zh-CN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C427B9-C66C-F345-814D-09D42038C781}" type="slidenum">
              <a:rPr lang="en-US" altLang="zh-CN"/>
            </a:fld>
            <a:endParaRPr lang="en-US" altLang="zh-CN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ABD598D-D809-5B41-BEA0-6089509DA42E}" type="slidenum">
              <a:rPr lang="en-US" altLang="zh-CN"/>
            </a:fld>
            <a:endParaRPr lang="en-US" altLang="zh-CN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F255453-5DE7-E941-B1C1-A162F807DC79}" type="slidenum">
              <a:rPr lang="en-US" altLang="zh-CN"/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3131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Xu: </a:t>
            </a:r>
            <a:r>
              <a:rPr lang="zh-CN" altLang="en-US" b="0" i="0" dirty="0">
                <a:solidFill>
                  <a:srgbClr val="3131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中南大学的许文斌老师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FBFD6-F0D9-41EE-B827-1B1432EC10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65BC-779B-4EF0-9CF7-64E9EC3394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214C0-76B3-4002-8941-C3AA854227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153" y="527127"/>
            <a:ext cx="101410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Structure and stress interaction between planetary interior layers </a:t>
            </a:r>
            <a:endParaRPr lang="en-US" altLang="ja-JP" sz="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⎯⎯⎯ </a:t>
            </a:r>
            <a:r>
              <a:rPr lang="en-US" altLang="ja-JP" sz="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case study on</a:t>
            </a:r>
            <a:r>
              <a:rPr lang="zh-CN" altLang="en-US" sz="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ja-JP" sz="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Tibet Plateau</a:t>
            </a:r>
            <a:endParaRPr lang="en-US" sz="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734" y="2764717"/>
            <a:ext cx="116505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Yan Hu, Jian Zhang, </a:t>
            </a:r>
            <a:r>
              <a:rPr lang="en-US" sz="25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Yunguo</a:t>
            </a:r>
            <a:r>
              <a:rPr lang="zh-CN" altLang="en-US" sz="25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</a:t>
            </a:r>
            <a:endParaRPr lang="en-US" sz="25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School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Earth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Space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Sciences,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University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Science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China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9" y="4318329"/>
            <a:ext cx="2557556" cy="2539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45" y="4309810"/>
            <a:ext cx="2545316" cy="254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3823" y="6142616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2023-05-22 FAST</a:t>
            </a:r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817" y="320721"/>
            <a:ext cx="120303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Element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endParaRPr lang="en-US" sz="2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2" y="1004173"/>
            <a:ext cx="9627080" cy="52180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9143" y="407427"/>
            <a:ext cx="3984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Sensitivity Tests of Rheological Units</a:t>
            </a:r>
            <a:endParaRPr 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2" y="82281"/>
            <a:ext cx="7075043" cy="6693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9143" y="1893346"/>
            <a:ext cx="41819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Assume viscoelastic relaxation only in one rheological unit while other units are fixed to be elastic.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Surface deformation is controlled mainly by the afterslip, viscoelastic relaxation in the Tibetan and Indian lower crust.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7631" y="2113534"/>
            <a:ext cx="3537435" cy="34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Best-fit Model: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Shear zone:             </a:t>
            </a:r>
            <a:r>
              <a:rPr lang="en-US" altLang="zh-CN" sz="2200" dirty="0" err="1">
                <a:latin typeface="Symbol" panose="05050102010706020507" charset="2"/>
                <a:ea typeface="微软雅黑" panose="020B0503020204020204" pitchFamily="34" charset="-122"/>
              </a:rPr>
              <a:t>h</a:t>
            </a:r>
            <a:r>
              <a:rPr lang="en-US" altLang="zh-CN" sz="2200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SZ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Tibetan lower crust: </a:t>
            </a:r>
            <a:r>
              <a:rPr lang="en-US" altLang="zh-CN" sz="2200" dirty="0" err="1">
                <a:latin typeface="Symbol" panose="05050102010706020507" charset="2"/>
                <a:ea typeface="微软雅黑" panose="020B0503020204020204" pitchFamily="34" charset="-122"/>
              </a:rPr>
              <a:t>h</a:t>
            </a:r>
            <a:r>
              <a:rPr lang="en-US" altLang="zh-CN" sz="2200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TLC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Indian lower crust: </a:t>
            </a:r>
            <a:r>
              <a:rPr lang="en-US" altLang="zh-CN" sz="2200" dirty="0" err="1">
                <a:latin typeface="Symbol" panose="05050102010706020507" charset="2"/>
                <a:ea typeface="微软雅黑" panose="020B0503020204020204" pitchFamily="34" charset="-122"/>
              </a:rPr>
              <a:t>h</a:t>
            </a:r>
            <a:r>
              <a:rPr lang="en-US" altLang="zh-CN" sz="2200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NILC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8304930" y="661399"/>
            <a:ext cx="36664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Grid Search on Best-fit Model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500030"/>
            <a:ext cx="8203236" cy="57094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1064" y="170202"/>
            <a:ext cx="11331021" cy="626006"/>
          </a:xfrm>
        </p:spPr>
        <p:txBody>
          <a:bodyPr>
            <a:normAutofit/>
          </a:bodyPr>
          <a:lstStyle/>
          <a:p>
            <a:pPr algn="ctr"/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Comparison of GPS Observations With Model Predictions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1" y="1048026"/>
            <a:ext cx="10167244" cy="53161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9" y="129169"/>
            <a:ext cx="8224544" cy="65154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13" y="109854"/>
            <a:ext cx="5433987" cy="2945318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8" y="1436956"/>
            <a:ext cx="9434500" cy="5164781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363840"/>
            <a:ext cx="7218381" cy="62600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Location of the Transition from Elastic to Viscoelastic property in the Indian Lower Crust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856" y="620795"/>
            <a:ext cx="4522888" cy="57081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8621" y="43596"/>
            <a:ext cx="4371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Southeastern Tibet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68996" y="6413654"/>
            <a:ext cx="35118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500" dirty="0">
                <a:cs typeface="Times New Roman" panose="02020603050405020304" pitchFamily="18" charset="0"/>
              </a:rPr>
              <a:t>(Zhang et al., 2010; Wang et al., 2021)</a:t>
            </a:r>
            <a:endParaRPr lang="zh-CN" altLang="en-US" sz="15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374" y="166255"/>
            <a:ext cx="4371754" cy="27674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783286" y="2852937"/>
            <a:ext cx="227315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500" dirty="0">
                <a:cs typeface="Times New Roman" panose="02020603050405020304" pitchFamily="18" charset="0"/>
              </a:rPr>
              <a:t>(Wang et al., 2011)</a:t>
            </a:r>
            <a:endParaRPr lang="zh-CN" altLang="en-US" sz="15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178" y="3217575"/>
            <a:ext cx="3720950" cy="335766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073384" y="6534836"/>
            <a:ext cx="19110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500" dirty="0">
                <a:cs typeface="Times New Roman" panose="02020603050405020304" pitchFamily="18" charset="0"/>
              </a:rPr>
              <a:t>(Lay, 2019)</a:t>
            </a:r>
            <a:endParaRPr lang="zh-CN" alt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425" y="646330"/>
            <a:ext cx="9398066" cy="60903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0688" y="170050"/>
            <a:ext cx="11923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Coseismic Coulomb Stress due to the 2008 Wenchuan Earthquake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89622" y="5754742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(Liu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al.,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2021)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0704" y="5677550"/>
            <a:ext cx="1032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Viscoelastic relaxation is represented by Burgers rheology. Afterslip is simulated by 2-km weak shear zone.</a:t>
            </a:r>
            <a:r>
              <a:rPr kumimoji="1"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Symbol" panose="05050102010706020507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the shear modulus.</a:t>
            </a:r>
            <a:r>
              <a:rPr kumimoji="1"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Symbol" panose="05050102010706020507" charset="2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kumimoji="1" lang="en-US" altLang="zh-CN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1"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Symbol" panose="05050102010706020507" charset="2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kumimoji="1" lang="en-US" altLang="zh-CN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</a:t>
            </a:r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1"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Symbol" panose="05050102010706020507" charset="2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kumimoji="1" lang="en-US" altLang="zh-CN" sz="20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kumimoji="1"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kumimoji="1" lang="en-US" altLang="zh-CN" sz="2000" dirty="0" err="1">
                <a:latin typeface="Symbol" panose="05050102010706020507" charset="2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kumimoji="1" lang="en-US" altLang="zh-CN" sz="2000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kumimoji="1"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the viscosity of the lower crust, Tibetan upper mantle, Sichuan basin upper mantle and shear zone, respectively.</a:t>
            </a:r>
            <a:endParaRPr kumimoji="1"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3457" r="2835" b="4791"/>
          <a:stretch>
            <a:fillRect/>
          </a:stretch>
        </p:blipFill>
        <p:spPr>
          <a:xfrm>
            <a:off x="1990344" y="606687"/>
            <a:ext cx="8467344" cy="50708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91545" y="56238"/>
            <a:ext cx="8228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 Element Model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 rot="5400000">
            <a:off x="3217022" y="-553107"/>
            <a:ext cx="5931220" cy="8631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16281" y="1844824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⨉</a:t>
            </a:r>
            <a:endParaRPr 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9977" y="4653136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⨉</a:t>
            </a:r>
            <a:endParaRPr lang="en-US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714" y="1196752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Afterslip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0457" y="1340768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Lower crust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3633" y="5761132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Upper mantle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0" y="116633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Individual Contribution of Rheological Units to Surface Deformation</a:t>
            </a:r>
            <a:endParaRPr kumimoji="1"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9" y="341556"/>
            <a:ext cx="8284952" cy="5930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3139" y="611861"/>
            <a:ext cx="22561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Tibet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Plateau</a:t>
            </a:r>
            <a:endParaRPr lang="en-US" sz="2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4862" y="1656681"/>
            <a:ext cx="37271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155" indent="-351155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most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active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deforming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regions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world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several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Mw7+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earthquakes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few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decades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51155" indent="-351155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Abundant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geodetic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observations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region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51155" indent="-351155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Rheological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structure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lithospheric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stress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evolution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known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4107592" y="4908134"/>
                <a:ext cx="47525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Best-fit Model:</a:t>
                </a:r>
                <a:endParaRPr kumimoji="1"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Lower crust: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= 2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sz="2000" dirty="0"/>
                  <a:t>10</a:t>
                </a:r>
                <a:r>
                  <a:rPr kumimoji="1" lang="en-US" altLang="zh-CN" sz="2000" baseline="30000" dirty="0"/>
                  <a:t>19 </a:t>
                </a:r>
                <a:r>
                  <a:rPr kumimoji="1" lang="en-US" altLang="zh-CN" sz="2000" dirty="0"/>
                  <a:t> Pa s</a:t>
                </a:r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Upper mantle: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= 5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sz="2000" dirty="0"/>
                  <a:t>10</a:t>
                </a:r>
                <a:r>
                  <a:rPr kumimoji="1" lang="en-US" altLang="zh-CN" sz="2000" baseline="30000" dirty="0"/>
                  <a:t>19 </a:t>
                </a:r>
                <a:r>
                  <a:rPr kumimoji="1" lang="en-US" altLang="zh-CN" sz="2000" dirty="0"/>
                  <a:t> Pa s</a:t>
                </a:r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Shear zone: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= 10</a:t>
                </a:r>
                <a:r>
                  <a:rPr kumimoji="1" lang="en-US" altLang="zh-CN" sz="2000" baseline="30000" dirty="0"/>
                  <a:t>19 </a:t>
                </a:r>
                <a:r>
                  <a:rPr kumimoji="1" lang="en-US" altLang="zh-CN" sz="2000" dirty="0"/>
                  <a:t>Pa s</a:t>
                </a:r>
                <a:endParaRPr kumimoji="1" lang="en-US" altLang="zh-CN" sz="20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592" y="4908134"/>
                <a:ext cx="4752528" cy="1323439"/>
              </a:xfrm>
              <a:prstGeom prst="rect">
                <a:avLst/>
              </a:prstGeom>
              <a:blipFill rotWithShape="1">
                <a:blip r:embed="rId1"/>
                <a:stretch>
                  <a:fillRect l="-9" t="-17" r="13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1" y="418754"/>
            <a:ext cx="11828613" cy="44336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/>
          <a:stretch>
            <a:fillRect/>
          </a:stretch>
        </p:blipFill>
        <p:spPr>
          <a:xfrm>
            <a:off x="29065" y="1497600"/>
            <a:ext cx="12029629" cy="4196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50" y="1164336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0 – 1 year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7105" y="1164336"/>
            <a:ext cx="13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– 4 years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9280" y="1164336"/>
            <a:ext cx="14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– 10 years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3256" y="340890"/>
            <a:ext cx="11331021" cy="626006"/>
          </a:xfrm>
        </p:spPr>
        <p:txBody>
          <a:bodyPr>
            <a:normAutofit/>
          </a:bodyPr>
          <a:lstStyle/>
          <a:p>
            <a:pPr algn="ctr"/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Comparison of GPS Observations With Model Predictions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" y="753092"/>
            <a:ext cx="10877488" cy="58856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41064" y="170202"/>
            <a:ext cx="11331021" cy="626006"/>
          </a:xfrm>
        </p:spPr>
        <p:txBody>
          <a:bodyPr>
            <a:normAutofit/>
          </a:bodyPr>
          <a:lstStyle/>
          <a:p>
            <a:pPr algn="ctr"/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Postseismic Stress Distribution and Evolution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6994" y="1086595"/>
            <a:ext cx="9902284" cy="447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Conclusions</a:t>
            </a:r>
            <a:endParaRPr 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arenBoth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Both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afterslip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viscoelastic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relaxation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must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together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control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postseismic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deformation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earthquakes.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AutoNum type="arabicParenBoth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viscosity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Tibetan lower crust increases from 3</a:t>
            </a:r>
            <a:r>
              <a:rPr lang="en-US" altLang="zh-CN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en-US" altLang="zh-CN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Pas in the south to 2</a:t>
            </a:r>
            <a:r>
              <a:rPr lang="en-US" altLang="zh-CN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en-US" altLang="zh-CN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 s in the southeast. The viscosity in the shear zone is at an order of 10</a:t>
            </a:r>
            <a:r>
              <a:rPr lang="en-US" altLang="zh-CN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– 10</a:t>
            </a:r>
            <a:r>
              <a:rPr lang="en-US" altLang="zh-CN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 s.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AutoNum type="arabicParenBoth"/>
            </a:pP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Afterslip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takes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place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mostly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vicinities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rupture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area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decays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rapidly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time.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842" y="511557"/>
            <a:ext cx="4837703" cy="52054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99488" y="1341120"/>
            <a:ext cx="219456" cy="2194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54" y="121666"/>
            <a:ext cx="7016449" cy="634644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656576" y="1085088"/>
            <a:ext cx="0" cy="5096256"/>
          </a:xfrm>
          <a:prstGeom prst="line">
            <a:avLst/>
          </a:prstGeom>
          <a:ln w="152400">
            <a:solidFill>
              <a:schemeClr val="tx1"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0061" y="828550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Earthquake</a:t>
            </a: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2842" y="170688"/>
            <a:ext cx="4125913" cy="6091358"/>
            <a:chOff x="4932040" y="837293"/>
            <a:chExt cx="4125913" cy="6091358"/>
          </a:xfrm>
        </p:grpSpPr>
        <p:grpSp>
          <p:nvGrpSpPr>
            <p:cNvPr id="7" name="Group 6"/>
            <p:cNvGrpSpPr/>
            <p:nvPr/>
          </p:nvGrpSpPr>
          <p:grpSpPr>
            <a:xfrm>
              <a:off x="4932040" y="837293"/>
              <a:ext cx="4125913" cy="5760134"/>
              <a:chOff x="4932040" y="837293"/>
              <a:chExt cx="4125913" cy="5760134"/>
            </a:xfrm>
          </p:grpSpPr>
          <p:pic>
            <p:nvPicPr>
              <p:cNvPr id="9" name="Picture 39" descr="prenature-intro3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1196752"/>
                <a:ext cx="4125913" cy="540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508104" y="837293"/>
                <a:ext cx="305885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1700</a:t>
                </a:r>
                <a:r>
                  <a:rPr lang="zh-CN" alt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Mw9.0</a:t>
                </a:r>
                <a:r>
                  <a:rPr lang="zh-CN" alt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Cascadia</a:t>
                </a:r>
                <a:endParaRPr lang="en-US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23144" y="6559319"/>
              <a:ext cx="2138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(Wang et al., 2012)</a:t>
              </a:r>
              <a:endParaRPr 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2462784" y="1414272"/>
            <a:ext cx="219456" cy="2194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4977" r="4522" b="6489"/>
          <a:stretch>
            <a:fillRect/>
          </a:stretch>
        </p:blipFill>
        <p:spPr>
          <a:xfrm>
            <a:off x="6780946" y="988979"/>
            <a:ext cx="4252813" cy="38436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50" y="927178"/>
            <a:ext cx="7668808" cy="4668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07352" y="568167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(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Rogers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Dragert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,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2003)</a:t>
            </a:r>
            <a:endParaRPr lang="en-US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6688" y="6262046"/>
            <a:ext cx="4469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Lasts 10-20 days every 13-16 months</a:t>
            </a: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9897" y="641119"/>
            <a:ext cx="4704686" cy="5040559"/>
            <a:chOff x="5868615" y="1052737"/>
            <a:chExt cx="4704686" cy="5040559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5868615" y="1484785"/>
              <a:ext cx="4704686" cy="4275087"/>
              <a:chOff x="1578780" y="1282390"/>
              <a:chExt cx="5546850" cy="5040351"/>
            </a:xfrm>
          </p:grpSpPr>
          <p:pic>
            <p:nvPicPr>
              <p:cNvPr id="18" name="图片 24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8" t="5886" r="24513" b="5883"/>
              <a:stretch>
                <a:fillRect/>
              </a:stretch>
            </p:blipFill>
            <p:spPr>
              <a:xfrm>
                <a:off x="1578780" y="1282390"/>
                <a:ext cx="5546850" cy="5040351"/>
              </a:xfrm>
              <a:prstGeom prst="rect">
                <a:avLst/>
              </a:prstGeom>
            </p:spPr>
          </p:pic>
          <p:sp>
            <p:nvSpPr>
              <p:cNvPr id="19" name="任意多边形: 形状 11"/>
              <p:cNvSpPr>
                <a:spLocks noChangeAspect="1"/>
              </p:cNvSpPr>
              <p:nvPr/>
            </p:nvSpPr>
            <p:spPr>
              <a:xfrm>
                <a:off x="2462411" y="4592808"/>
                <a:ext cx="1972542" cy="1420136"/>
              </a:xfrm>
              <a:custGeom>
                <a:avLst/>
                <a:gdLst>
                  <a:gd name="connsiteX0" fmla="*/ 739303 w 1838528"/>
                  <a:gd name="connsiteY0" fmla="*/ 0 h 1517515"/>
                  <a:gd name="connsiteX1" fmla="*/ 1838528 w 1838528"/>
                  <a:gd name="connsiteY1" fmla="*/ 690663 h 1517515"/>
                  <a:gd name="connsiteX2" fmla="*/ 1284051 w 1838528"/>
                  <a:gd name="connsiteY2" fmla="*/ 1517515 h 1517515"/>
                  <a:gd name="connsiteX3" fmla="*/ 0 w 1838528"/>
                  <a:gd name="connsiteY3" fmla="*/ 680936 h 1517515"/>
                  <a:gd name="connsiteX4" fmla="*/ 350196 w 1838528"/>
                  <a:gd name="connsiteY4" fmla="*/ 408561 h 1517515"/>
                  <a:gd name="connsiteX5" fmla="*/ 739303 w 1838528"/>
                  <a:gd name="connsiteY5" fmla="*/ 0 h 1517515"/>
                  <a:gd name="connsiteX0-1" fmla="*/ 718983 w 1818208"/>
                  <a:gd name="connsiteY0-2" fmla="*/ 0 h 1517515"/>
                  <a:gd name="connsiteX1-3" fmla="*/ 1818208 w 1818208"/>
                  <a:gd name="connsiteY1-4" fmla="*/ 690663 h 1517515"/>
                  <a:gd name="connsiteX2-5" fmla="*/ 1263731 w 1818208"/>
                  <a:gd name="connsiteY2-6" fmla="*/ 1517515 h 1517515"/>
                  <a:gd name="connsiteX3-7" fmla="*/ 0 w 1818208"/>
                  <a:gd name="connsiteY3-8" fmla="*/ 693636 h 1517515"/>
                  <a:gd name="connsiteX4-9" fmla="*/ 329876 w 1818208"/>
                  <a:gd name="connsiteY4-10" fmla="*/ 408561 h 1517515"/>
                  <a:gd name="connsiteX5-11" fmla="*/ 718983 w 1818208"/>
                  <a:gd name="connsiteY5-12" fmla="*/ 0 h 1517515"/>
                  <a:gd name="connsiteX0-13" fmla="*/ 718983 w 1818208"/>
                  <a:gd name="connsiteY0-14" fmla="*/ 0 h 1517515"/>
                  <a:gd name="connsiteX1-15" fmla="*/ 1818208 w 1818208"/>
                  <a:gd name="connsiteY1-16" fmla="*/ 690663 h 1517515"/>
                  <a:gd name="connsiteX2-17" fmla="*/ 1263731 w 1818208"/>
                  <a:gd name="connsiteY2-18" fmla="*/ 1517515 h 1517515"/>
                  <a:gd name="connsiteX3-19" fmla="*/ 0 w 1818208"/>
                  <a:gd name="connsiteY3-20" fmla="*/ 693636 h 1517515"/>
                  <a:gd name="connsiteX4-21" fmla="*/ 329876 w 1818208"/>
                  <a:gd name="connsiteY4-22" fmla="*/ 408561 h 1517515"/>
                  <a:gd name="connsiteX5-23" fmla="*/ 591334 w 1818208"/>
                  <a:gd name="connsiteY5-24" fmla="*/ 155372 h 1517515"/>
                  <a:gd name="connsiteX6" fmla="*/ 718983 w 1818208"/>
                  <a:gd name="connsiteY6" fmla="*/ 0 h 1517515"/>
                  <a:gd name="connsiteX0-25" fmla="*/ 718983 w 1818208"/>
                  <a:gd name="connsiteY0-26" fmla="*/ 0 h 1525135"/>
                  <a:gd name="connsiteX1-27" fmla="*/ 1818208 w 1818208"/>
                  <a:gd name="connsiteY1-28" fmla="*/ 690663 h 1525135"/>
                  <a:gd name="connsiteX2-29" fmla="*/ 1256111 w 1818208"/>
                  <a:gd name="connsiteY2-30" fmla="*/ 1525135 h 1525135"/>
                  <a:gd name="connsiteX3-31" fmla="*/ 0 w 1818208"/>
                  <a:gd name="connsiteY3-32" fmla="*/ 693636 h 1525135"/>
                  <a:gd name="connsiteX4-33" fmla="*/ 329876 w 1818208"/>
                  <a:gd name="connsiteY4-34" fmla="*/ 408561 h 1525135"/>
                  <a:gd name="connsiteX5-35" fmla="*/ 591334 w 1818208"/>
                  <a:gd name="connsiteY5-36" fmla="*/ 155372 h 1525135"/>
                  <a:gd name="connsiteX6-37" fmla="*/ 718983 w 1818208"/>
                  <a:gd name="connsiteY6-38" fmla="*/ 0 h 1525135"/>
                  <a:gd name="connsiteX0-39" fmla="*/ 718983 w 1818208"/>
                  <a:gd name="connsiteY0-40" fmla="*/ 0 h 1525135"/>
                  <a:gd name="connsiteX1-41" fmla="*/ 1818208 w 1818208"/>
                  <a:gd name="connsiteY1-42" fmla="*/ 690663 h 1525135"/>
                  <a:gd name="connsiteX2-43" fmla="*/ 1256111 w 1818208"/>
                  <a:gd name="connsiteY2-44" fmla="*/ 1525135 h 1525135"/>
                  <a:gd name="connsiteX3-45" fmla="*/ 0 w 1818208"/>
                  <a:gd name="connsiteY3-46" fmla="*/ 693636 h 1525135"/>
                  <a:gd name="connsiteX4-47" fmla="*/ 329876 w 1818208"/>
                  <a:gd name="connsiteY4-48" fmla="*/ 408561 h 1525135"/>
                  <a:gd name="connsiteX5-49" fmla="*/ 591334 w 1818208"/>
                  <a:gd name="connsiteY5-50" fmla="*/ 155372 h 1525135"/>
                  <a:gd name="connsiteX6-51" fmla="*/ 718983 w 1818208"/>
                  <a:gd name="connsiteY6-52" fmla="*/ 0 h 1525135"/>
                  <a:gd name="connsiteX0-53" fmla="*/ 920129 w 2019354"/>
                  <a:gd name="connsiteY0-54" fmla="*/ 0 h 1525135"/>
                  <a:gd name="connsiteX1-55" fmla="*/ 2019354 w 2019354"/>
                  <a:gd name="connsiteY1-56" fmla="*/ 690663 h 1525135"/>
                  <a:gd name="connsiteX2-57" fmla="*/ 1457257 w 2019354"/>
                  <a:gd name="connsiteY2-58" fmla="*/ 1525135 h 1525135"/>
                  <a:gd name="connsiteX3-59" fmla="*/ 0 w 2019354"/>
                  <a:gd name="connsiteY3-60" fmla="*/ 866572 h 1525135"/>
                  <a:gd name="connsiteX4-61" fmla="*/ 201146 w 2019354"/>
                  <a:gd name="connsiteY4-62" fmla="*/ 693636 h 1525135"/>
                  <a:gd name="connsiteX5-63" fmla="*/ 531022 w 2019354"/>
                  <a:gd name="connsiteY5-64" fmla="*/ 408561 h 1525135"/>
                  <a:gd name="connsiteX6-65" fmla="*/ 792480 w 2019354"/>
                  <a:gd name="connsiteY6-66" fmla="*/ 155372 h 1525135"/>
                  <a:gd name="connsiteX7" fmla="*/ 920129 w 2019354"/>
                  <a:gd name="connsiteY7" fmla="*/ 0 h 1525135"/>
                  <a:gd name="connsiteX0-67" fmla="*/ 933507 w 2032732"/>
                  <a:gd name="connsiteY0-68" fmla="*/ 0 h 1525135"/>
                  <a:gd name="connsiteX1-69" fmla="*/ 2032732 w 2032732"/>
                  <a:gd name="connsiteY1-70" fmla="*/ 690663 h 1525135"/>
                  <a:gd name="connsiteX2-71" fmla="*/ 1470635 w 2032732"/>
                  <a:gd name="connsiteY2-72" fmla="*/ 1525135 h 1525135"/>
                  <a:gd name="connsiteX3-73" fmla="*/ 13378 w 2032732"/>
                  <a:gd name="connsiteY3-74" fmla="*/ 866572 h 1525135"/>
                  <a:gd name="connsiteX4-75" fmla="*/ 214524 w 2032732"/>
                  <a:gd name="connsiteY4-76" fmla="*/ 693636 h 1525135"/>
                  <a:gd name="connsiteX5-77" fmla="*/ 544400 w 2032732"/>
                  <a:gd name="connsiteY5-78" fmla="*/ 408561 h 1525135"/>
                  <a:gd name="connsiteX6-79" fmla="*/ 805858 w 2032732"/>
                  <a:gd name="connsiteY6-80" fmla="*/ 155372 h 1525135"/>
                  <a:gd name="connsiteX7-81" fmla="*/ 933507 w 2032732"/>
                  <a:gd name="connsiteY7-82" fmla="*/ 0 h 1525135"/>
                  <a:gd name="connsiteX0-83" fmla="*/ 1096269 w 2195494"/>
                  <a:gd name="connsiteY0-84" fmla="*/ 0 h 1665076"/>
                  <a:gd name="connsiteX1-85" fmla="*/ 2195494 w 2195494"/>
                  <a:gd name="connsiteY1-86" fmla="*/ 690663 h 1665076"/>
                  <a:gd name="connsiteX2-87" fmla="*/ 1633397 w 2195494"/>
                  <a:gd name="connsiteY2-88" fmla="*/ 1525135 h 1665076"/>
                  <a:gd name="connsiteX3-89" fmla="*/ 84700 w 2195494"/>
                  <a:gd name="connsiteY3-90" fmla="*/ 1623492 h 1665076"/>
                  <a:gd name="connsiteX4-91" fmla="*/ 176140 w 2195494"/>
                  <a:gd name="connsiteY4-92" fmla="*/ 866572 h 1665076"/>
                  <a:gd name="connsiteX5-93" fmla="*/ 377286 w 2195494"/>
                  <a:gd name="connsiteY5-94" fmla="*/ 693636 h 1665076"/>
                  <a:gd name="connsiteX6-95" fmla="*/ 707162 w 2195494"/>
                  <a:gd name="connsiteY6-96" fmla="*/ 408561 h 1665076"/>
                  <a:gd name="connsiteX7-97" fmla="*/ 968620 w 2195494"/>
                  <a:gd name="connsiteY7-98" fmla="*/ 155372 h 1665076"/>
                  <a:gd name="connsiteX8" fmla="*/ 1096269 w 2195494"/>
                  <a:gd name="connsiteY8" fmla="*/ 0 h 1665076"/>
                  <a:gd name="connsiteX0-99" fmla="*/ 1025751 w 2124976"/>
                  <a:gd name="connsiteY0-100" fmla="*/ 0 h 1665076"/>
                  <a:gd name="connsiteX1-101" fmla="*/ 2124976 w 2124976"/>
                  <a:gd name="connsiteY1-102" fmla="*/ 690663 h 1665076"/>
                  <a:gd name="connsiteX2-103" fmla="*/ 1562879 w 2124976"/>
                  <a:gd name="connsiteY2-104" fmla="*/ 1525135 h 1665076"/>
                  <a:gd name="connsiteX3-105" fmla="*/ 14182 w 2124976"/>
                  <a:gd name="connsiteY3-106" fmla="*/ 1623492 h 1665076"/>
                  <a:gd name="connsiteX4-107" fmla="*/ 105622 w 2124976"/>
                  <a:gd name="connsiteY4-108" fmla="*/ 866572 h 1665076"/>
                  <a:gd name="connsiteX5-109" fmla="*/ 306768 w 2124976"/>
                  <a:gd name="connsiteY5-110" fmla="*/ 693636 h 1665076"/>
                  <a:gd name="connsiteX6-111" fmla="*/ 636644 w 2124976"/>
                  <a:gd name="connsiteY6-112" fmla="*/ 408561 h 1665076"/>
                  <a:gd name="connsiteX7-113" fmla="*/ 898102 w 2124976"/>
                  <a:gd name="connsiteY7-114" fmla="*/ 155372 h 1665076"/>
                  <a:gd name="connsiteX8-115" fmla="*/ 1025751 w 2124976"/>
                  <a:gd name="connsiteY8-116" fmla="*/ 0 h 1665076"/>
                  <a:gd name="connsiteX0-117" fmla="*/ 1151319 w 2250544"/>
                  <a:gd name="connsiteY0-118" fmla="*/ 0 h 1665076"/>
                  <a:gd name="connsiteX1-119" fmla="*/ 2250544 w 2250544"/>
                  <a:gd name="connsiteY1-120" fmla="*/ 690663 h 1665076"/>
                  <a:gd name="connsiteX2-121" fmla="*/ 1688447 w 2250544"/>
                  <a:gd name="connsiteY2-122" fmla="*/ 1525135 h 1665076"/>
                  <a:gd name="connsiteX3-123" fmla="*/ 139750 w 2250544"/>
                  <a:gd name="connsiteY3-124" fmla="*/ 1623492 h 1665076"/>
                  <a:gd name="connsiteX4-125" fmla="*/ 68630 w 2250544"/>
                  <a:gd name="connsiteY4-126" fmla="*/ 1219631 h 1665076"/>
                  <a:gd name="connsiteX5-127" fmla="*/ 231190 w 2250544"/>
                  <a:gd name="connsiteY5-128" fmla="*/ 866572 h 1665076"/>
                  <a:gd name="connsiteX6-129" fmla="*/ 432336 w 2250544"/>
                  <a:gd name="connsiteY6-130" fmla="*/ 693636 h 1665076"/>
                  <a:gd name="connsiteX7-131" fmla="*/ 762212 w 2250544"/>
                  <a:gd name="connsiteY7-132" fmla="*/ 408561 h 1665076"/>
                  <a:gd name="connsiteX8-133" fmla="*/ 1023670 w 2250544"/>
                  <a:gd name="connsiteY8-134" fmla="*/ 155372 h 1665076"/>
                  <a:gd name="connsiteX9" fmla="*/ 1151319 w 2250544"/>
                  <a:gd name="connsiteY9" fmla="*/ 0 h 1665076"/>
                  <a:gd name="connsiteX0-135" fmla="*/ 1147634 w 2246859"/>
                  <a:gd name="connsiteY0-136" fmla="*/ 0 h 1665076"/>
                  <a:gd name="connsiteX1-137" fmla="*/ 2246859 w 2246859"/>
                  <a:gd name="connsiteY1-138" fmla="*/ 690663 h 1665076"/>
                  <a:gd name="connsiteX2-139" fmla="*/ 1684762 w 2246859"/>
                  <a:gd name="connsiteY2-140" fmla="*/ 1525135 h 1665076"/>
                  <a:gd name="connsiteX3-141" fmla="*/ 136065 w 2246859"/>
                  <a:gd name="connsiteY3-142" fmla="*/ 1623492 h 1665076"/>
                  <a:gd name="connsiteX4-143" fmla="*/ 85265 w 2246859"/>
                  <a:gd name="connsiteY4-144" fmla="*/ 1481251 h 1665076"/>
                  <a:gd name="connsiteX5-145" fmla="*/ 64945 w 2246859"/>
                  <a:gd name="connsiteY5-146" fmla="*/ 1219631 h 1665076"/>
                  <a:gd name="connsiteX6-147" fmla="*/ 227505 w 2246859"/>
                  <a:gd name="connsiteY6-148" fmla="*/ 866572 h 1665076"/>
                  <a:gd name="connsiteX7-149" fmla="*/ 428651 w 2246859"/>
                  <a:gd name="connsiteY7-150" fmla="*/ 693636 h 1665076"/>
                  <a:gd name="connsiteX8-151" fmla="*/ 758527 w 2246859"/>
                  <a:gd name="connsiteY8-152" fmla="*/ 408561 h 1665076"/>
                  <a:gd name="connsiteX9-153" fmla="*/ 1019985 w 2246859"/>
                  <a:gd name="connsiteY9-154" fmla="*/ 155372 h 1665076"/>
                  <a:gd name="connsiteX10" fmla="*/ 1147634 w 2246859"/>
                  <a:gd name="connsiteY10" fmla="*/ 0 h 1665076"/>
                  <a:gd name="connsiteX0-155" fmla="*/ 1097032 w 2196257"/>
                  <a:gd name="connsiteY0-156" fmla="*/ 0 h 1665076"/>
                  <a:gd name="connsiteX1-157" fmla="*/ 2196257 w 2196257"/>
                  <a:gd name="connsiteY1-158" fmla="*/ 690663 h 1665076"/>
                  <a:gd name="connsiteX2-159" fmla="*/ 1634160 w 2196257"/>
                  <a:gd name="connsiteY2-160" fmla="*/ 1525135 h 1665076"/>
                  <a:gd name="connsiteX3-161" fmla="*/ 85463 w 2196257"/>
                  <a:gd name="connsiteY3-162" fmla="*/ 1623492 h 1665076"/>
                  <a:gd name="connsiteX4-163" fmla="*/ 34663 w 2196257"/>
                  <a:gd name="connsiteY4-164" fmla="*/ 1481251 h 1665076"/>
                  <a:gd name="connsiteX5-165" fmla="*/ 14343 w 2196257"/>
                  <a:gd name="connsiteY5-166" fmla="*/ 1219631 h 1665076"/>
                  <a:gd name="connsiteX6-167" fmla="*/ 176903 w 2196257"/>
                  <a:gd name="connsiteY6-168" fmla="*/ 866572 h 1665076"/>
                  <a:gd name="connsiteX7-169" fmla="*/ 378049 w 2196257"/>
                  <a:gd name="connsiteY7-170" fmla="*/ 693636 h 1665076"/>
                  <a:gd name="connsiteX8-171" fmla="*/ 707925 w 2196257"/>
                  <a:gd name="connsiteY8-172" fmla="*/ 408561 h 1665076"/>
                  <a:gd name="connsiteX9-173" fmla="*/ 969383 w 2196257"/>
                  <a:gd name="connsiteY9-174" fmla="*/ 155372 h 1665076"/>
                  <a:gd name="connsiteX10-175" fmla="*/ 1097032 w 2196257"/>
                  <a:gd name="connsiteY10-176" fmla="*/ 0 h 1665076"/>
                  <a:gd name="connsiteX0-177" fmla="*/ 1084360 w 2183585"/>
                  <a:gd name="connsiteY0-178" fmla="*/ 0 h 1665076"/>
                  <a:gd name="connsiteX1-179" fmla="*/ 2183585 w 2183585"/>
                  <a:gd name="connsiteY1-180" fmla="*/ 690663 h 1665076"/>
                  <a:gd name="connsiteX2-181" fmla="*/ 1621488 w 2183585"/>
                  <a:gd name="connsiteY2-182" fmla="*/ 1525135 h 1665076"/>
                  <a:gd name="connsiteX3-183" fmla="*/ 72791 w 2183585"/>
                  <a:gd name="connsiteY3-184" fmla="*/ 1623492 h 1665076"/>
                  <a:gd name="connsiteX4-185" fmla="*/ 21991 w 2183585"/>
                  <a:gd name="connsiteY4-186" fmla="*/ 1481251 h 1665076"/>
                  <a:gd name="connsiteX5-187" fmla="*/ 1671 w 2183585"/>
                  <a:gd name="connsiteY5-188" fmla="*/ 1219631 h 1665076"/>
                  <a:gd name="connsiteX6-189" fmla="*/ 42311 w 2183585"/>
                  <a:gd name="connsiteY6-190" fmla="*/ 1062151 h 1665076"/>
                  <a:gd name="connsiteX7-191" fmla="*/ 164231 w 2183585"/>
                  <a:gd name="connsiteY7-192" fmla="*/ 866572 h 1665076"/>
                  <a:gd name="connsiteX8-193" fmla="*/ 365377 w 2183585"/>
                  <a:gd name="connsiteY8-194" fmla="*/ 693636 h 1665076"/>
                  <a:gd name="connsiteX9-195" fmla="*/ 695253 w 2183585"/>
                  <a:gd name="connsiteY9-196" fmla="*/ 408561 h 1665076"/>
                  <a:gd name="connsiteX10-197" fmla="*/ 956711 w 2183585"/>
                  <a:gd name="connsiteY10-198" fmla="*/ 155372 h 1665076"/>
                  <a:gd name="connsiteX11" fmla="*/ 1084360 w 2183585"/>
                  <a:gd name="connsiteY11" fmla="*/ 0 h 1665076"/>
                  <a:gd name="connsiteX0-199" fmla="*/ 1084360 w 2183585"/>
                  <a:gd name="connsiteY0-200" fmla="*/ 0 h 1974568"/>
                  <a:gd name="connsiteX1-201" fmla="*/ 2183585 w 2183585"/>
                  <a:gd name="connsiteY1-202" fmla="*/ 690663 h 1974568"/>
                  <a:gd name="connsiteX2-203" fmla="*/ 1621488 w 2183585"/>
                  <a:gd name="connsiteY2-204" fmla="*/ 1525135 h 1974568"/>
                  <a:gd name="connsiteX3-205" fmla="*/ 1030371 w 2183585"/>
                  <a:gd name="connsiteY3-206" fmla="*/ 1974011 h 1974568"/>
                  <a:gd name="connsiteX4-207" fmla="*/ 72791 w 2183585"/>
                  <a:gd name="connsiteY4-208" fmla="*/ 1623492 h 1974568"/>
                  <a:gd name="connsiteX5-209" fmla="*/ 21991 w 2183585"/>
                  <a:gd name="connsiteY5-210" fmla="*/ 1481251 h 1974568"/>
                  <a:gd name="connsiteX6-211" fmla="*/ 1671 w 2183585"/>
                  <a:gd name="connsiteY6-212" fmla="*/ 1219631 h 1974568"/>
                  <a:gd name="connsiteX7-213" fmla="*/ 42311 w 2183585"/>
                  <a:gd name="connsiteY7-214" fmla="*/ 1062151 h 1974568"/>
                  <a:gd name="connsiteX8-215" fmla="*/ 164231 w 2183585"/>
                  <a:gd name="connsiteY8-216" fmla="*/ 866572 h 1974568"/>
                  <a:gd name="connsiteX9-217" fmla="*/ 365377 w 2183585"/>
                  <a:gd name="connsiteY9-218" fmla="*/ 693636 h 1974568"/>
                  <a:gd name="connsiteX10-219" fmla="*/ 695253 w 2183585"/>
                  <a:gd name="connsiteY10-220" fmla="*/ 408561 h 1974568"/>
                  <a:gd name="connsiteX11-221" fmla="*/ 956711 w 2183585"/>
                  <a:gd name="connsiteY11-222" fmla="*/ 155372 h 1974568"/>
                  <a:gd name="connsiteX12" fmla="*/ 1084360 w 2183585"/>
                  <a:gd name="connsiteY12" fmla="*/ 0 h 1974568"/>
                  <a:gd name="connsiteX0-223" fmla="*/ 1084360 w 2183585"/>
                  <a:gd name="connsiteY0-224" fmla="*/ 0 h 1990304"/>
                  <a:gd name="connsiteX1-225" fmla="*/ 2183585 w 2183585"/>
                  <a:gd name="connsiteY1-226" fmla="*/ 690663 h 1990304"/>
                  <a:gd name="connsiteX2-227" fmla="*/ 1621488 w 2183585"/>
                  <a:gd name="connsiteY2-228" fmla="*/ 1525135 h 1990304"/>
                  <a:gd name="connsiteX3-229" fmla="*/ 1030371 w 2183585"/>
                  <a:gd name="connsiteY3-230" fmla="*/ 1974011 h 1990304"/>
                  <a:gd name="connsiteX4-231" fmla="*/ 542691 w 2183585"/>
                  <a:gd name="connsiteY4-232" fmla="*/ 1885111 h 1990304"/>
                  <a:gd name="connsiteX5-233" fmla="*/ 72791 w 2183585"/>
                  <a:gd name="connsiteY5-234" fmla="*/ 1623492 h 1990304"/>
                  <a:gd name="connsiteX6-235" fmla="*/ 21991 w 2183585"/>
                  <a:gd name="connsiteY6-236" fmla="*/ 1481251 h 1990304"/>
                  <a:gd name="connsiteX7-237" fmla="*/ 1671 w 2183585"/>
                  <a:gd name="connsiteY7-238" fmla="*/ 1219631 h 1990304"/>
                  <a:gd name="connsiteX8-239" fmla="*/ 42311 w 2183585"/>
                  <a:gd name="connsiteY8-240" fmla="*/ 1062151 h 1990304"/>
                  <a:gd name="connsiteX9-241" fmla="*/ 164231 w 2183585"/>
                  <a:gd name="connsiteY9-242" fmla="*/ 866572 h 1990304"/>
                  <a:gd name="connsiteX10-243" fmla="*/ 365377 w 2183585"/>
                  <a:gd name="connsiteY10-244" fmla="*/ 693636 h 1990304"/>
                  <a:gd name="connsiteX11-245" fmla="*/ 695253 w 2183585"/>
                  <a:gd name="connsiteY11-246" fmla="*/ 408561 h 1990304"/>
                  <a:gd name="connsiteX12-247" fmla="*/ 956711 w 2183585"/>
                  <a:gd name="connsiteY12-248" fmla="*/ 155372 h 1990304"/>
                  <a:gd name="connsiteX13" fmla="*/ 1084360 w 2183585"/>
                  <a:gd name="connsiteY13" fmla="*/ 0 h 1990304"/>
                  <a:gd name="connsiteX0-249" fmla="*/ 1084360 w 2183585"/>
                  <a:gd name="connsiteY0-250" fmla="*/ 0 h 1975139"/>
                  <a:gd name="connsiteX1-251" fmla="*/ 2183585 w 2183585"/>
                  <a:gd name="connsiteY1-252" fmla="*/ 690663 h 1975139"/>
                  <a:gd name="connsiteX2-253" fmla="*/ 1621488 w 2183585"/>
                  <a:gd name="connsiteY2-254" fmla="*/ 1525135 h 1975139"/>
                  <a:gd name="connsiteX3-255" fmla="*/ 1030371 w 2183585"/>
                  <a:gd name="connsiteY3-256" fmla="*/ 1974011 h 1975139"/>
                  <a:gd name="connsiteX4-257" fmla="*/ 542691 w 2183585"/>
                  <a:gd name="connsiteY4-258" fmla="*/ 1885111 h 1975139"/>
                  <a:gd name="connsiteX5-259" fmla="*/ 72791 w 2183585"/>
                  <a:gd name="connsiteY5-260" fmla="*/ 1623492 h 1975139"/>
                  <a:gd name="connsiteX6-261" fmla="*/ 21991 w 2183585"/>
                  <a:gd name="connsiteY6-262" fmla="*/ 1481251 h 1975139"/>
                  <a:gd name="connsiteX7-263" fmla="*/ 1671 w 2183585"/>
                  <a:gd name="connsiteY7-264" fmla="*/ 1219631 h 1975139"/>
                  <a:gd name="connsiteX8-265" fmla="*/ 42311 w 2183585"/>
                  <a:gd name="connsiteY8-266" fmla="*/ 1062151 h 1975139"/>
                  <a:gd name="connsiteX9-267" fmla="*/ 164231 w 2183585"/>
                  <a:gd name="connsiteY9-268" fmla="*/ 866572 h 1975139"/>
                  <a:gd name="connsiteX10-269" fmla="*/ 365377 w 2183585"/>
                  <a:gd name="connsiteY10-270" fmla="*/ 693636 h 1975139"/>
                  <a:gd name="connsiteX11-271" fmla="*/ 695253 w 2183585"/>
                  <a:gd name="connsiteY11-272" fmla="*/ 408561 h 1975139"/>
                  <a:gd name="connsiteX12-273" fmla="*/ 956711 w 2183585"/>
                  <a:gd name="connsiteY12-274" fmla="*/ 155372 h 1975139"/>
                  <a:gd name="connsiteX13-275" fmla="*/ 1084360 w 2183585"/>
                  <a:gd name="connsiteY13-276" fmla="*/ 0 h 1975139"/>
                  <a:gd name="connsiteX0-277" fmla="*/ 1084360 w 2183585"/>
                  <a:gd name="connsiteY0-278" fmla="*/ 0 h 1975803"/>
                  <a:gd name="connsiteX1-279" fmla="*/ 2183585 w 2183585"/>
                  <a:gd name="connsiteY1-280" fmla="*/ 690663 h 1975803"/>
                  <a:gd name="connsiteX2-281" fmla="*/ 1621488 w 2183585"/>
                  <a:gd name="connsiteY2-282" fmla="*/ 1525135 h 1975803"/>
                  <a:gd name="connsiteX3-283" fmla="*/ 1030371 w 2183585"/>
                  <a:gd name="connsiteY3-284" fmla="*/ 1974011 h 1975803"/>
                  <a:gd name="connsiteX4-285" fmla="*/ 664159 w 2183585"/>
                  <a:gd name="connsiteY4-286" fmla="*/ 1680201 h 1975803"/>
                  <a:gd name="connsiteX5-287" fmla="*/ 72791 w 2183585"/>
                  <a:gd name="connsiteY5-288" fmla="*/ 1623492 h 1975803"/>
                  <a:gd name="connsiteX6-289" fmla="*/ 21991 w 2183585"/>
                  <a:gd name="connsiteY6-290" fmla="*/ 1481251 h 1975803"/>
                  <a:gd name="connsiteX7-291" fmla="*/ 1671 w 2183585"/>
                  <a:gd name="connsiteY7-292" fmla="*/ 1219631 h 1975803"/>
                  <a:gd name="connsiteX8-293" fmla="*/ 42311 w 2183585"/>
                  <a:gd name="connsiteY8-294" fmla="*/ 1062151 h 1975803"/>
                  <a:gd name="connsiteX9-295" fmla="*/ 164231 w 2183585"/>
                  <a:gd name="connsiteY9-296" fmla="*/ 866572 h 1975803"/>
                  <a:gd name="connsiteX10-297" fmla="*/ 365377 w 2183585"/>
                  <a:gd name="connsiteY10-298" fmla="*/ 693636 h 1975803"/>
                  <a:gd name="connsiteX11-299" fmla="*/ 695253 w 2183585"/>
                  <a:gd name="connsiteY11-300" fmla="*/ 408561 h 1975803"/>
                  <a:gd name="connsiteX12-301" fmla="*/ 956711 w 2183585"/>
                  <a:gd name="connsiteY12-302" fmla="*/ 155372 h 1975803"/>
                  <a:gd name="connsiteX13-303" fmla="*/ 1084360 w 2183585"/>
                  <a:gd name="connsiteY13-304" fmla="*/ 0 h 1975803"/>
                  <a:gd name="connsiteX0-305" fmla="*/ 1084360 w 2183585"/>
                  <a:gd name="connsiteY0-306" fmla="*/ 0 h 1712412"/>
                  <a:gd name="connsiteX1-307" fmla="*/ 2183585 w 2183585"/>
                  <a:gd name="connsiteY1-308" fmla="*/ 690663 h 1712412"/>
                  <a:gd name="connsiteX2-309" fmla="*/ 1621488 w 2183585"/>
                  <a:gd name="connsiteY2-310" fmla="*/ 1525135 h 1712412"/>
                  <a:gd name="connsiteX3-311" fmla="*/ 1259810 w 2183585"/>
                  <a:gd name="connsiteY3-312" fmla="*/ 1703237 h 1712412"/>
                  <a:gd name="connsiteX4-313" fmla="*/ 664159 w 2183585"/>
                  <a:gd name="connsiteY4-314" fmla="*/ 1680201 h 1712412"/>
                  <a:gd name="connsiteX5-315" fmla="*/ 72791 w 2183585"/>
                  <a:gd name="connsiteY5-316" fmla="*/ 1623492 h 1712412"/>
                  <a:gd name="connsiteX6-317" fmla="*/ 21991 w 2183585"/>
                  <a:gd name="connsiteY6-318" fmla="*/ 1481251 h 1712412"/>
                  <a:gd name="connsiteX7-319" fmla="*/ 1671 w 2183585"/>
                  <a:gd name="connsiteY7-320" fmla="*/ 1219631 h 1712412"/>
                  <a:gd name="connsiteX8-321" fmla="*/ 42311 w 2183585"/>
                  <a:gd name="connsiteY8-322" fmla="*/ 1062151 h 1712412"/>
                  <a:gd name="connsiteX9-323" fmla="*/ 164231 w 2183585"/>
                  <a:gd name="connsiteY9-324" fmla="*/ 866572 h 1712412"/>
                  <a:gd name="connsiteX10-325" fmla="*/ 365377 w 2183585"/>
                  <a:gd name="connsiteY10-326" fmla="*/ 693636 h 1712412"/>
                  <a:gd name="connsiteX11-327" fmla="*/ 695253 w 2183585"/>
                  <a:gd name="connsiteY11-328" fmla="*/ 408561 h 1712412"/>
                  <a:gd name="connsiteX12-329" fmla="*/ 956711 w 2183585"/>
                  <a:gd name="connsiteY12-330" fmla="*/ 155372 h 1712412"/>
                  <a:gd name="connsiteX13-331" fmla="*/ 1084360 w 2183585"/>
                  <a:gd name="connsiteY13-332" fmla="*/ 0 h 1712412"/>
                  <a:gd name="connsiteX0-333" fmla="*/ 1084360 w 2183585"/>
                  <a:gd name="connsiteY0-334" fmla="*/ 0 h 1704864"/>
                  <a:gd name="connsiteX1-335" fmla="*/ 2183585 w 2183585"/>
                  <a:gd name="connsiteY1-336" fmla="*/ 690663 h 1704864"/>
                  <a:gd name="connsiteX2-337" fmla="*/ 1621488 w 2183585"/>
                  <a:gd name="connsiteY2-338" fmla="*/ 1525135 h 1704864"/>
                  <a:gd name="connsiteX3-339" fmla="*/ 1259810 w 2183585"/>
                  <a:gd name="connsiteY3-340" fmla="*/ 1703237 h 1704864"/>
                  <a:gd name="connsiteX4-341" fmla="*/ 664159 w 2183585"/>
                  <a:gd name="connsiteY4-342" fmla="*/ 1680201 h 1704864"/>
                  <a:gd name="connsiteX5-343" fmla="*/ 72791 w 2183585"/>
                  <a:gd name="connsiteY5-344" fmla="*/ 1623492 h 1704864"/>
                  <a:gd name="connsiteX6-345" fmla="*/ 21991 w 2183585"/>
                  <a:gd name="connsiteY6-346" fmla="*/ 1481251 h 1704864"/>
                  <a:gd name="connsiteX7-347" fmla="*/ 1671 w 2183585"/>
                  <a:gd name="connsiteY7-348" fmla="*/ 1219631 h 1704864"/>
                  <a:gd name="connsiteX8-349" fmla="*/ 42311 w 2183585"/>
                  <a:gd name="connsiteY8-350" fmla="*/ 1062151 h 1704864"/>
                  <a:gd name="connsiteX9-351" fmla="*/ 164231 w 2183585"/>
                  <a:gd name="connsiteY9-352" fmla="*/ 866572 h 1704864"/>
                  <a:gd name="connsiteX10-353" fmla="*/ 365377 w 2183585"/>
                  <a:gd name="connsiteY10-354" fmla="*/ 693636 h 1704864"/>
                  <a:gd name="connsiteX11-355" fmla="*/ 695253 w 2183585"/>
                  <a:gd name="connsiteY11-356" fmla="*/ 408561 h 1704864"/>
                  <a:gd name="connsiteX12-357" fmla="*/ 956711 w 2183585"/>
                  <a:gd name="connsiteY12-358" fmla="*/ 155372 h 1704864"/>
                  <a:gd name="connsiteX13-359" fmla="*/ 1084360 w 2183585"/>
                  <a:gd name="connsiteY13-360" fmla="*/ 0 h 1704864"/>
                  <a:gd name="connsiteX0-361" fmla="*/ 1084360 w 2183585"/>
                  <a:gd name="connsiteY0-362" fmla="*/ 0 h 1704865"/>
                  <a:gd name="connsiteX1-363" fmla="*/ 2183585 w 2183585"/>
                  <a:gd name="connsiteY1-364" fmla="*/ 690663 h 1704865"/>
                  <a:gd name="connsiteX2-365" fmla="*/ 1621488 w 2183585"/>
                  <a:gd name="connsiteY2-366" fmla="*/ 1525135 h 1704865"/>
                  <a:gd name="connsiteX3-367" fmla="*/ 1259810 w 2183585"/>
                  <a:gd name="connsiteY3-368" fmla="*/ 1703237 h 1704865"/>
                  <a:gd name="connsiteX4-369" fmla="*/ 664159 w 2183585"/>
                  <a:gd name="connsiteY4-370" fmla="*/ 1680201 h 1704865"/>
                  <a:gd name="connsiteX5-371" fmla="*/ 72791 w 2183585"/>
                  <a:gd name="connsiteY5-372" fmla="*/ 1623492 h 1704865"/>
                  <a:gd name="connsiteX6-373" fmla="*/ 21991 w 2183585"/>
                  <a:gd name="connsiteY6-374" fmla="*/ 1481251 h 1704865"/>
                  <a:gd name="connsiteX7-375" fmla="*/ 1671 w 2183585"/>
                  <a:gd name="connsiteY7-376" fmla="*/ 1219631 h 1704865"/>
                  <a:gd name="connsiteX8-377" fmla="*/ 42311 w 2183585"/>
                  <a:gd name="connsiteY8-378" fmla="*/ 1062151 h 1704865"/>
                  <a:gd name="connsiteX9-379" fmla="*/ 164231 w 2183585"/>
                  <a:gd name="connsiteY9-380" fmla="*/ 866572 h 1704865"/>
                  <a:gd name="connsiteX10-381" fmla="*/ 365377 w 2183585"/>
                  <a:gd name="connsiteY10-382" fmla="*/ 693636 h 1704865"/>
                  <a:gd name="connsiteX11-383" fmla="*/ 695253 w 2183585"/>
                  <a:gd name="connsiteY11-384" fmla="*/ 408561 h 1704865"/>
                  <a:gd name="connsiteX12-385" fmla="*/ 956711 w 2183585"/>
                  <a:gd name="connsiteY12-386" fmla="*/ 155372 h 1704865"/>
                  <a:gd name="connsiteX13-387" fmla="*/ 1084360 w 2183585"/>
                  <a:gd name="connsiteY13-388" fmla="*/ 0 h 17048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37" y="connsiteY6-38"/>
                  </a:cxn>
                  <a:cxn ang="0">
                    <a:pos x="connsiteX7-81" y="connsiteY7-82"/>
                  </a:cxn>
                  <a:cxn ang="0">
                    <a:pos x="connsiteX8-115" y="connsiteY8-116"/>
                  </a:cxn>
                  <a:cxn ang="0">
                    <a:pos x="connsiteX9-153" y="connsiteY9-154"/>
                  </a:cxn>
                  <a:cxn ang="0">
                    <a:pos x="connsiteX10-175" y="connsiteY10-176"/>
                  </a:cxn>
                  <a:cxn ang="0">
                    <a:pos x="connsiteX11-221" y="connsiteY11-222"/>
                  </a:cxn>
                  <a:cxn ang="0">
                    <a:pos x="connsiteX12-247" y="connsiteY12-248"/>
                  </a:cxn>
                  <a:cxn ang="0">
                    <a:pos x="connsiteX13-275" y="connsiteY13-276"/>
                  </a:cxn>
                </a:cxnLst>
                <a:rect l="l" t="t" r="r" b="b"/>
                <a:pathLst>
                  <a:path w="2183585" h="1704865">
                    <a:moveTo>
                      <a:pt x="1084360" y="0"/>
                    </a:moveTo>
                    <a:lnTo>
                      <a:pt x="2183585" y="690663"/>
                    </a:lnTo>
                    <a:cubicBezTo>
                      <a:pt x="1996219" y="968820"/>
                      <a:pt x="1819014" y="1252058"/>
                      <a:pt x="1621488" y="1525135"/>
                    </a:cubicBezTo>
                    <a:cubicBezTo>
                      <a:pt x="1482626" y="1673410"/>
                      <a:pt x="1466603" y="1713985"/>
                      <a:pt x="1259810" y="1703237"/>
                    </a:cubicBezTo>
                    <a:cubicBezTo>
                      <a:pt x="1098393" y="1694847"/>
                      <a:pt x="861996" y="1693492"/>
                      <a:pt x="664159" y="1680201"/>
                    </a:cubicBezTo>
                    <a:cubicBezTo>
                      <a:pt x="466323" y="1666910"/>
                      <a:pt x="198819" y="1638426"/>
                      <a:pt x="72791" y="1623492"/>
                    </a:cubicBezTo>
                    <a:cubicBezTo>
                      <a:pt x="41581" y="1567071"/>
                      <a:pt x="33844" y="1548561"/>
                      <a:pt x="21991" y="1481251"/>
                    </a:cubicBezTo>
                    <a:cubicBezTo>
                      <a:pt x="10138" y="1413941"/>
                      <a:pt x="-5102" y="1290751"/>
                      <a:pt x="1671" y="1219631"/>
                    </a:cubicBezTo>
                    <a:cubicBezTo>
                      <a:pt x="8444" y="1148511"/>
                      <a:pt x="15218" y="1120994"/>
                      <a:pt x="42311" y="1062151"/>
                    </a:cubicBezTo>
                    <a:cubicBezTo>
                      <a:pt x="69404" y="1003308"/>
                      <a:pt x="113773" y="926721"/>
                      <a:pt x="164231" y="866572"/>
                    </a:cubicBezTo>
                    <a:lnTo>
                      <a:pt x="365377" y="693636"/>
                    </a:lnTo>
                    <a:lnTo>
                      <a:pt x="695253" y="408561"/>
                    </a:lnTo>
                    <a:cubicBezTo>
                      <a:pt x="777326" y="319085"/>
                      <a:pt x="874638" y="244848"/>
                      <a:pt x="956711" y="155372"/>
                    </a:cubicBezTo>
                    <a:lnTo>
                      <a:pt x="1084360" y="0"/>
                    </a:lnTo>
                    <a:close/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4"/>
              <p:cNvSpPr>
                <a:spLocks noChangeAspect="1"/>
              </p:cNvSpPr>
              <p:nvPr/>
            </p:nvSpPr>
            <p:spPr>
              <a:xfrm>
                <a:off x="4144967" y="2486016"/>
                <a:ext cx="2384093" cy="1776683"/>
              </a:xfrm>
              <a:custGeom>
                <a:avLst/>
                <a:gdLst>
                  <a:gd name="connsiteX0" fmla="*/ 0 w 2626468"/>
                  <a:gd name="connsiteY0" fmla="*/ 1507787 h 2130358"/>
                  <a:gd name="connsiteX1" fmla="*/ 953311 w 2626468"/>
                  <a:gd name="connsiteY1" fmla="*/ 2130358 h 2130358"/>
                  <a:gd name="connsiteX2" fmla="*/ 1391056 w 2626468"/>
                  <a:gd name="connsiteY2" fmla="*/ 1614792 h 2130358"/>
                  <a:gd name="connsiteX3" fmla="*/ 1906622 w 2626468"/>
                  <a:gd name="connsiteY3" fmla="*/ 1410511 h 2130358"/>
                  <a:gd name="connsiteX4" fmla="*/ 2393005 w 2626468"/>
                  <a:gd name="connsiteY4" fmla="*/ 1303507 h 2130358"/>
                  <a:gd name="connsiteX5" fmla="*/ 2626468 w 2626468"/>
                  <a:gd name="connsiteY5" fmla="*/ 1099226 h 2130358"/>
                  <a:gd name="connsiteX6" fmla="*/ 2577830 w 2626468"/>
                  <a:gd name="connsiteY6" fmla="*/ 807396 h 2130358"/>
                  <a:gd name="connsiteX7" fmla="*/ 2198451 w 2626468"/>
                  <a:gd name="connsiteY7" fmla="*/ 340468 h 2130358"/>
                  <a:gd name="connsiteX8" fmla="*/ 1721796 w 2626468"/>
                  <a:gd name="connsiteY8" fmla="*/ 87549 h 2130358"/>
                  <a:gd name="connsiteX9" fmla="*/ 1352145 w 2626468"/>
                  <a:gd name="connsiteY9" fmla="*/ 0 h 2130358"/>
                  <a:gd name="connsiteX10" fmla="*/ 1031132 w 2626468"/>
                  <a:gd name="connsiteY10" fmla="*/ 116732 h 2130358"/>
                  <a:gd name="connsiteX11" fmla="*/ 817124 w 2626468"/>
                  <a:gd name="connsiteY11" fmla="*/ 311285 h 2130358"/>
                  <a:gd name="connsiteX12" fmla="*/ 593388 w 2626468"/>
                  <a:gd name="connsiteY12" fmla="*/ 554477 h 2130358"/>
                  <a:gd name="connsiteX13" fmla="*/ 311285 w 2626468"/>
                  <a:gd name="connsiteY13" fmla="*/ 982494 h 2130358"/>
                  <a:gd name="connsiteX14" fmla="*/ 58366 w 2626468"/>
                  <a:gd name="connsiteY14" fmla="*/ 1400783 h 2130358"/>
                  <a:gd name="connsiteX15" fmla="*/ 0 w 2626468"/>
                  <a:gd name="connsiteY15" fmla="*/ 1507787 h 2130358"/>
                  <a:gd name="connsiteX0-1" fmla="*/ 0 w 2626468"/>
                  <a:gd name="connsiteY0-2" fmla="*/ 1507787 h 2130358"/>
                  <a:gd name="connsiteX1-3" fmla="*/ 953311 w 2626468"/>
                  <a:gd name="connsiteY1-4" fmla="*/ 2130358 h 2130358"/>
                  <a:gd name="connsiteX2-5" fmla="*/ 1391056 w 2626468"/>
                  <a:gd name="connsiteY2-6" fmla="*/ 1614792 h 2130358"/>
                  <a:gd name="connsiteX3-7" fmla="*/ 1906622 w 2626468"/>
                  <a:gd name="connsiteY3-8" fmla="*/ 1410511 h 2130358"/>
                  <a:gd name="connsiteX4-9" fmla="*/ 2393005 w 2626468"/>
                  <a:gd name="connsiteY4-10" fmla="*/ 1303507 h 2130358"/>
                  <a:gd name="connsiteX5-11" fmla="*/ 2626468 w 2626468"/>
                  <a:gd name="connsiteY5-12" fmla="*/ 1099226 h 2130358"/>
                  <a:gd name="connsiteX6-13" fmla="*/ 2577830 w 2626468"/>
                  <a:gd name="connsiteY6-14" fmla="*/ 807396 h 2130358"/>
                  <a:gd name="connsiteX7-15" fmla="*/ 2198451 w 2626468"/>
                  <a:gd name="connsiteY7-16" fmla="*/ 340468 h 2130358"/>
                  <a:gd name="connsiteX8-17" fmla="*/ 1721796 w 2626468"/>
                  <a:gd name="connsiteY8-18" fmla="*/ 87549 h 2130358"/>
                  <a:gd name="connsiteX9-19" fmla="*/ 1352145 w 2626468"/>
                  <a:gd name="connsiteY9-20" fmla="*/ 0 h 2130358"/>
                  <a:gd name="connsiteX10-21" fmla="*/ 1103279 w 2626468"/>
                  <a:gd name="connsiteY10-22" fmla="*/ 55664 h 2130358"/>
                  <a:gd name="connsiteX11-23" fmla="*/ 1031132 w 2626468"/>
                  <a:gd name="connsiteY11-24" fmla="*/ 116732 h 2130358"/>
                  <a:gd name="connsiteX12-25" fmla="*/ 817124 w 2626468"/>
                  <a:gd name="connsiteY12-26" fmla="*/ 311285 h 2130358"/>
                  <a:gd name="connsiteX13-27" fmla="*/ 593388 w 2626468"/>
                  <a:gd name="connsiteY13-28" fmla="*/ 554477 h 2130358"/>
                  <a:gd name="connsiteX14-29" fmla="*/ 311285 w 2626468"/>
                  <a:gd name="connsiteY14-30" fmla="*/ 982494 h 2130358"/>
                  <a:gd name="connsiteX15-31" fmla="*/ 58366 w 2626468"/>
                  <a:gd name="connsiteY15-32" fmla="*/ 1400783 h 2130358"/>
                  <a:gd name="connsiteX16" fmla="*/ 0 w 2626468"/>
                  <a:gd name="connsiteY16" fmla="*/ 1507787 h 2130358"/>
                  <a:gd name="connsiteX0-33" fmla="*/ 0 w 2626468"/>
                  <a:gd name="connsiteY0-34" fmla="*/ 1507787 h 2130358"/>
                  <a:gd name="connsiteX1-35" fmla="*/ 953311 w 2626468"/>
                  <a:gd name="connsiteY1-36" fmla="*/ 2130358 h 2130358"/>
                  <a:gd name="connsiteX2-37" fmla="*/ 1391056 w 2626468"/>
                  <a:gd name="connsiteY2-38" fmla="*/ 1614792 h 2130358"/>
                  <a:gd name="connsiteX3-39" fmla="*/ 1906622 w 2626468"/>
                  <a:gd name="connsiteY3-40" fmla="*/ 1410511 h 2130358"/>
                  <a:gd name="connsiteX4-41" fmla="*/ 2393005 w 2626468"/>
                  <a:gd name="connsiteY4-42" fmla="*/ 1303507 h 2130358"/>
                  <a:gd name="connsiteX5-43" fmla="*/ 2626468 w 2626468"/>
                  <a:gd name="connsiteY5-44" fmla="*/ 1099226 h 2130358"/>
                  <a:gd name="connsiteX6-45" fmla="*/ 2577830 w 2626468"/>
                  <a:gd name="connsiteY6-46" fmla="*/ 807396 h 2130358"/>
                  <a:gd name="connsiteX7-47" fmla="*/ 2198451 w 2626468"/>
                  <a:gd name="connsiteY7-48" fmla="*/ 340468 h 2130358"/>
                  <a:gd name="connsiteX8-49" fmla="*/ 1890679 w 2626468"/>
                  <a:gd name="connsiteY8-50" fmla="*/ 147104 h 2130358"/>
                  <a:gd name="connsiteX9-51" fmla="*/ 1721796 w 2626468"/>
                  <a:gd name="connsiteY9-52" fmla="*/ 87549 h 2130358"/>
                  <a:gd name="connsiteX10-53" fmla="*/ 1352145 w 2626468"/>
                  <a:gd name="connsiteY10-54" fmla="*/ 0 h 2130358"/>
                  <a:gd name="connsiteX11-55" fmla="*/ 1103279 w 2626468"/>
                  <a:gd name="connsiteY11-56" fmla="*/ 55664 h 2130358"/>
                  <a:gd name="connsiteX12-57" fmla="*/ 1031132 w 2626468"/>
                  <a:gd name="connsiteY12-58" fmla="*/ 116732 h 2130358"/>
                  <a:gd name="connsiteX13-59" fmla="*/ 817124 w 2626468"/>
                  <a:gd name="connsiteY13-60" fmla="*/ 311285 h 2130358"/>
                  <a:gd name="connsiteX14-61" fmla="*/ 593388 w 2626468"/>
                  <a:gd name="connsiteY14-62" fmla="*/ 554477 h 2130358"/>
                  <a:gd name="connsiteX15-63" fmla="*/ 311285 w 2626468"/>
                  <a:gd name="connsiteY15-64" fmla="*/ 982494 h 2130358"/>
                  <a:gd name="connsiteX16-65" fmla="*/ 58366 w 2626468"/>
                  <a:gd name="connsiteY16-66" fmla="*/ 1400783 h 2130358"/>
                  <a:gd name="connsiteX17" fmla="*/ 0 w 2626468"/>
                  <a:gd name="connsiteY17" fmla="*/ 1507787 h 2130358"/>
                  <a:gd name="connsiteX0-67" fmla="*/ 0 w 2626468"/>
                  <a:gd name="connsiteY0-68" fmla="*/ 1507787 h 2130358"/>
                  <a:gd name="connsiteX1-69" fmla="*/ 953311 w 2626468"/>
                  <a:gd name="connsiteY1-70" fmla="*/ 2130358 h 2130358"/>
                  <a:gd name="connsiteX2-71" fmla="*/ 1391056 w 2626468"/>
                  <a:gd name="connsiteY2-72" fmla="*/ 1614792 h 2130358"/>
                  <a:gd name="connsiteX3-73" fmla="*/ 1906622 w 2626468"/>
                  <a:gd name="connsiteY3-74" fmla="*/ 1410511 h 2130358"/>
                  <a:gd name="connsiteX4-75" fmla="*/ 2393005 w 2626468"/>
                  <a:gd name="connsiteY4-76" fmla="*/ 1303507 h 2130358"/>
                  <a:gd name="connsiteX5-77" fmla="*/ 2626468 w 2626468"/>
                  <a:gd name="connsiteY5-78" fmla="*/ 1099226 h 2130358"/>
                  <a:gd name="connsiteX6-79" fmla="*/ 2577830 w 2626468"/>
                  <a:gd name="connsiteY6-80" fmla="*/ 807396 h 2130358"/>
                  <a:gd name="connsiteX7-81" fmla="*/ 2457099 w 2626468"/>
                  <a:gd name="connsiteY7-82" fmla="*/ 614464 h 2130358"/>
                  <a:gd name="connsiteX8-83" fmla="*/ 2198451 w 2626468"/>
                  <a:gd name="connsiteY8-84" fmla="*/ 340468 h 2130358"/>
                  <a:gd name="connsiteX9-85" fmla="*/ 1890679 w 2626468"/>
                  <a:gd name="connsiteY9-86" fmla="*/ 147104 h 2130358"/>
                  <a:gd name="connsiteX10-87" fmla="*/ 1721796 w 2626468"/>
                  <a:gd name="connsiteY10-88" fmla="*/ 87549 h 2130358"/>
                  <a:gd name="connsiteX11-89" fmla="*/ 1352145 w 2626468"/>
                  <a:gd name="connsiteY11-90" fmla="*/ 0 h 2130358"/>
                  <a:gd name="connsiteX12-91" fmla="*/ 1103279 w 2626468"/>
                  <a:gd name="connsiteY12-92" fmla="*/ 55664 h 2130358"/>
                  <a:gd name="connsiteX13-93" fmla="*/ 1031132 w 2626468"/>
                  <a:gd name="connsiteY13-94" fmla="*/ 116732 h 2130358"/>
                  <a:gd name="connsiteX14-95" fmla="*/ 817124 w 2626468"/>
                  <a:gd name="connsiteY14-96" fmla="*/ 311285 h 2130358"/>
                  <a:gd name="connsiteX15-97" fmla="*/ 593388 w 2626468"/>
                  <a:gd name="connsiteY15-98" fmla="*/ 554477 h 2130358"/>
                  <a:gd name="connsiteX16-99" fmla="*/ 311285 w 2626468"/>
                  <a:gd name="connsiteY16-100" fmla="*/ 982494 h 2130358"/>
                  <a:gd name="connsiteX17-101" fmla="*/ 58366 w 2626468"/>
                  <a:gd name="connsiteY17-102" fmla="*/ 1400783 h 2130358"/>
                  <a:gd name="connsiteX18" fmla="*/ 0 w 2626468"/>
                  <a:gd name="connsiteY18" fmla="*/ 1507787 h 2130358"/>
                  <a:gd name="connsiteX0-103" fmla="*/ 0 w 2626468"/>
                  <a:gd name="connsiteY0-104" fmla="*/ 1507787 h 2130358"/>
                  <a:gd name="connsiteX1-105" fmla="*/ 953311 w 2626468"/>
                  <a:gd name="connsiteY1-106" fmla="*/ 2130358 h 2130358"/>
                  <a:gd name="connsiteX2-107" fmla="*/ 1391056 w 2626468"/>
                  <a:gd name="connsiteY2-108" fmla="*/ 1614792 h 2130358"/>
                  <a:gd name="connsiteX3-109" fmla="*/ 1906622 w 2626468"/>
                  <a:gd name="connsiteY3-110" fmla="*/ 1410511 h 2130358"/>
                  <a:gd name="connsiteX4-111" fmla="*/ 2393005 w 2626468"/>
                  <a:gd name="connsiteY4-112" fmla="*/ 1303507 h 2130358"/>
                  <a:gd name="connsiteX5-113" fmla="*/ 2626468 w 2626468"/>
                  <a:gd name="connsiteY5-114" fmla="*/ 1099226 h 2130358"/>
                  <a:gd name="connsiteX6-115" fmla="*/ 2577830 w 2626468"/>
                  <a:gd name="connsiteY6-116" fmla="*/ 807396 h 2130358"/>
                  <a:gd name="connsiteX7-117" fmla="*/ 2457099 w 2626468"/>
                  <a:gd name="connsiteY7-118" fmla="*/ 614464 h 2130358"/>
                  <a:gd name="connsiteX8-119" fmla="*/ 2198451 w 2626468"/>
                  <a:gd name="connsiteY8-120" fmla="*/ 340468 h 2130358"/>
                  <a:gd name="connsiteX9-121" fmla="*/ 1890679 w 2626468"/>
                  <a:gd name="connsiteY9-122" fmla="*/ 147104 h 2130358"/>
                  <a:gd name="connsiteX10-123" fmla="*/ 1721796 w 2626468"/>
                  <a:gd name="connsiteY10-124" fmla="*/ 87549 h 2130358"/>
                  <a:gd name="connsiteX11-125" fmla="*/ 1352145 w 2626468"/>
                  <a:gd name="connsiteY11-126" fmla="*/ 0 h 2130358"/>
                  <a:gd name="connsiteX12-127" fmla="*/ 1103279 w 2626468"/>
                  <a:gd name="connsiteY12-128" fmla="*/ 55664 h 2130358"/>
                  <a:gd name="connsiteX13-129" fmla="*/ 1031132 w 2626468"/>
                  <a:gd name="connsiteY13-130" fmla="*/ 116732 h 2130358"/>
                  <a:gd name="connsiteX14-131" fmla="*/ 817124 w 2626468"/>
                  <a:gd name="connsiteY14-132" fmla="*/ 311285 h 2130358"/>
                  <a:gd name="connsiteX15-133" fmla="*/ 593388 w 2626468"/>
                  <a:gd name="connsiteY15-134" fmla="*/ 554477 h 2130358"/>
                  <a:gd name="connsiteX16-135" fmla="*/ 311285 w 2626468"/>
                  <a:gd name="connsiteY16-136" fmla="*/ 982494 h 2130358"/>
                  <a:gd name="connsiteX17-137" fmla="*/ 58366 w 2626468"/>
                  <a:gd name="connsiteY17-138" fmla="*/ 1400783 h 2130358"/>
                  <a:gd name="connsiteX18-139" fmla="*/ 0 w 2626468"/>
                  <a:gd name="connsiteY18-140" fmla="*/ 1507787 h 2130358"/>
                  <a:gd name="connsiteX0-141" fmla="*/ 0 w 2639168"/>
                  <a:gd name="connsiteY0-142" fmla="*/ 1507787 h 2130358"/>
                  <a:gd name="connsiteX1-143" fmla="*/ 953311 w 2639168"/>
                  <a:gd name="connsiteY1-144" fmla="*/ 2130358 h 2130358"/>
                  <a:gd name="connsiteX2-145" fmla="*/ 1391056 w 2639168"/>
                  <a:gd name="connsiteY2-146" fmla="*/ 1614792 h 2130358"/>
                  <a:gd name="connsiteX3-147" fmla="*/ 1906622 w 2639168"/>
                  <a:gd name="connsiteY3-148" fmla="*/ 1410511 h 2130358"/>
                  <a:gd name="connsiteX4-149" fmla="*/ 2393005 w 2639168"/>
                  <a:gd name="connsiteY4-150" fmla="*/ 1303507 h 2130358"/>
                  <a:gd name="connsiteX5-151" fmla="*/ 2639168 w 2639168"/>
                  <a:gd name="connsiteY5-152" fmla="*/ 1086526 h 2130358"/>
                  <a:gd name="connsiteX6-153" fmla="*/ 2577830 w 2639168"/>
                  <a:gd name="connsiteY6-154" fmla="*/ 807396 h 2130358"/>
                  <a:gd name="connsiteX7-155" fmla="*/ 2457099 w 2639168"/>
                  <a:gd name="connsiteY7-156" fmla="*/ 614464 h 2130358"/>
                  <a:gd name="connsiteX8-157" fmla="*/ 2198451 w 2639168"/>
                  <a:gd name="connsiteY8-158" fmla="*/ 340468 h 2130358"/>
                  <a:gd name="connsiteX9-159" fmla="*/ 1890679 w 2639168"/>
                  <a:gd name="connsiteY9-160" fmla="*/ 147104 h 2130358"/>
                  <a:gd name="connsiteX10-161" fmla="*/ 1721796 w 2639168"/>
                  <a:gd name="connsiteY10-162" fmla="*/ 87549 h 2130358"/>
                  <a:gd name="connsiteX11-163" fmla="*/ 1352145 w 2639168"/>
                  <a:gd name="connsiteY11-164" fmla="*/ 0 h 2130358"/>
                  <a:gd name="connsiteX12-165" fmla="*/ 1103279 w 2639168"/>
                  <a:gd name="connsiteY12-166" fmla="*/ 55664 h 2130358"/>
                  <a:gd name="connsiteX13-167" fmla="*/ 1031132 w 2639168"/>
                  <a:gd name="connsiteY13-168" fmla="*/ 116732 h 2130358"/>
                  <a:gd name="connsiteX14-169" fmla="*/ 817124 w 2639168"/>
                  <a:gd name="connsiteY14-170" fmla="*/ 311285 h 2130358"/>
                  <a:gd name="connsiteX15-171" fmla="*/ 593388 w 2639168"/>
                  <a:gd name="connsiteY15-172" fmla="*/ 554477 h 2130358"/>
                  <a:gd name="connsiteX16-173" fmla="*/ 311285 w 2639168"/>
                  <a:gd name="connsiteY16-174" fmla="*/ 982494 h 2130358"/>
                  <a:gd name="connsiteX17-175" fmla="*/ 58366 w 2639168"/>
                  <a:gd name="connsiteY17-176" fmla="*/ 1400783 h 2130358"/>
                  <a:gd name="connsiteX18-177" fmla="*/ 0 w 2639168"/>
                  <a:gd name="connsiteY18-178" fmla="*/ 1507787 h 2130358"/>
                  <a:gd name="connsiteX0-179" fmla="*/ 0 w 2639168"/>
                  <a:gd name="connsiteY0-180" fmla="*/ 1507787 h 2130358"/>
                  <a:gd name="connsiteX1-181" fmla="*/ 953311 w 2639168"/>
                  <a:gd name="connsiteY1-182" fmla="*/ 2130358 h 2130358"/>
                  <a:gd name="connsiteX2-183" fmla="*/ 1391056 w 2639168"/>
                  <a:gd name="connsiteY2-184" fmla="*/ 1614792 h 2130358"/>
                  <a:gd name="connsiteX3-185" fmla="*/ 1906622 w 2639168"/>
                  <a:gd name="connsiteY3-186" fmla="*/ 1410511 h 2130358"/>
                  <a:gd name="connsiteX4-187" fmla="*/ 2418405 w 2639168"/>
                  <a:gd name="connsiteY4-188" fmla="*/ 1303507 h 2130358"/>
                  <a:gd name="connsiteX5-189" fmla="*/ 2639168 w 2639168"/>
                  <a:gd name="connsiteY5-190" fmla="*/ 1086526 h 2130358"/>
                  <a:gd name="connsiteX6-191" fmla="*/ 2577830 w 2639168"/>
                  <a:gd name="connsiteY6-192" fmla="*/ 807396 h 2130358"/>
                  <a:gd name="connsiteX7-193" fmla="*/ 2457099 w 2639168"/>
                  <a:gd name="connsiteY7-194" fmla="*/ 614464 h 2130358"/>
                  <a:gd name="connsiteX8-195" fmla="*/ 2198451 w 2639168"/>
                  <a:gd name="connsiteY8-196" fmla="*/ 340468 h 2130358"/>
                  <a:gd name="connsiteX9-197" fmla="*/ 1890679 w 2639168"/>
                  <a:gd name="connsiteY9-198" fmla="*/ 147104 h 2130358"/>
                  <a:gd name="connsiteX10-199" fmla="*/ 1721796 w 2639168"/>
                  <a:gd name="connsiteY10-200" fmla="*/ 87549 h 2130358"/>
                  <a:gd name="connsiteX11-201" fmla="*/ 1352145 w 2639168"/>
                  <a:gd name="connsiteY11-202" fmla="*/ 0 h 2130358"/>
                  <a:gd name="connsiteX12-203" fmla="*/ 1103279 w 2639168"/>
                  <a:gd name="connsiteY12-204" fmla="*/ 55664 h 2130358"/>
                  <a:gd name="connsiteX13-205" fmla="*/ 1031132 w 2639168"/>
                  <a:gd name="connsiteY13-206" fmla="*/ 116732 h 2130358"/>
                  <a:gd name="connsiteX14-207" fmla="*/ 817124 w 2639168"/>
                  <a:gd name="connsiteY14-208" fmla="*/ 311285 h 2130358"/>
                  <a:gd name="connsiteX15-209" fmla="*/ 593388 w 2639168"/>
                  <a:gd name="connsiteY15-210" fmla="*/ 554477 h 2130358"/>
                  <a:gd name="connsiteX16-211" fmla="*/ 311285 w 2639168"/>
                  <a:gd name="connsiteY16-212" fmla="*/ 982494 h 2130358"/>
                  <a:gd name="connsiteX17-213" fmla="*/ 58366 w 2639168"/>
                  <a:gd name="connsiteY17-214" fmla="*/ 1400783 h 2130358"/>
                  <a:gd name="connsiteX18-215" fmla="*/ 0 w 2639168"/>
                  <a:gd name="connsiteY18-216" fmla="*/ 1507787 h 2130358"/>
                  <a:gd name="connsiteX0-217" fmla="*/ 0 w 2639168"/>
                  <a:gd name="connsiteY0-218" fmla="*/ 1507787 h 2130358"/>
                  <a:gd name="connsiteX1-219" fmla="*/ 953311 w 2639168"/>
                  <a:gd name="connsiteY1-220" fmla="*/ 2130358 h 2130358"/>
                  <a:gd name="connsiteX2-221" fmla="*/ 1391056 w 2639168"/>
                  <a:gd name="connsiteY2-222" fmla="*/ 1614792 h 2130358"/>
                  <a:gd name="connsiteX3-223" fmla="*/ 1906622 w 2639168"/>
                  <a:gd name="connsiteY3-224" fmla="*/ 1425751 h 2130358"/>
                  <a:gd name="connsiteX4-225" fmla="*/ 2418405 w 2639168"/>
                  <a:gd name="connsiteY4-226" fmla="*/ 1303507 h 2130358"/>
                  <a:gd name="connsiteX5-227" fmla="*/ 2639168 w 2639168"/>
                  <a:gd name="connsiteY5-228" fmla="*/ 1086526 h 2130358"/>
                  <a:gd name="connsiteX6-229" fmla="*/ 2577830 w 2639168"/>
                  <a:gd name="connsiteY6-230" fmla="*/ 807396 h 2130358"/>
                  <a:gd name="connsiteX7-231" fmla="*/ 2457099 w 2639168"/>
                  <a:gd name="connsiteY7-232" fmla="*/ 614464 h 2130358"/>
                  <a:gd name="connsiteX8-233" fmla="*/ 2198451 w 2639168"/>
                  <a:gd name="connsiteY8-234" fmla="*/ 340468 h 2130358"/>
                  <a:gd name="connsiteX9-235" fmla="*/ 1890679 w 2639168"/>
                  <a:gd name="connsiteY9-236" fmla="*/ 147104 h 2130358"/>
                  <a:gd name="connsiteX10-237" fmla="*/ 1721796 w 2639168"/>
                  <a:gd name="connsiteY10-238" fmla="*/ 87549 h 2130358"/>
                  <a:gd name="connsiteX11-239" fmla="*/ 1352145 w 2639168"/>
                  <a:gd name="connsiteY11-240" fmla="*/ 0 h 2130358"/>
                  <a:gd name="connsiteX12-241" fmla="*/ 1103279 w 2639168"/>
                  <a:gd name="connsiteY12-242" fmla="*/ 55664 h 2130358"/>
                  <a:gd name="connsiteX13-243" fmla="*/ 1031132 w 2639168"/>
                  <a:gd name="connsiteY13-244" fmla="*/ 116732 h 2130358"/>
                  <a:gd name="connsiteX14-245" fmla="*/ 817124 w 2639168"/>
                  <a:gd name="connsiteY14-246" fmla="*/ 311285 h 2130358"/>
                  <a:gd name="connsiteX15-247" fmla="*/ 593388 w 2639168"/>
                  <a:gd name="connsiteY15-248" fmla="*/ 554477 h 2130358"/>
                  <a:gd name="connsiteX16-249" fmla="*/ 311285 w 2639168"/>
                  <a:gd name="connsiteY16-250" fmla="*/ 982494 h 2130358"/>
                  <a:gd name="connsiteX17-251" fmla="*/ 58366 w 2639168"/>
                  <a:gd name="connsiteY17-252" fmla="*/ 1400783 h 2130358"/>
                  <a:gd name="connsiteX18-253" fmla="*/ 0 w 2639168"/>
                  <a:gd name="connsiteY18-254" fmla="*/ 1507787 h 2130358"/>
                  <a:gd name="connsiteX0-255" fmla="*/ 0 w 2639168"/>
                  <a:gd name="connsiteY0-256" fmla="*/ 1507787 h 2130358"/>
                  <a:gd name="connsiteX1-257" fmla="*/ 953311 w 2639168"/>
                  <a:gd name="connsiteY1-258" fmla="*/ 2130358 h 2130358"/>
                  <a:gd name="connsiteX2-259" fmla="*/ 1401216 w 2639168"/>
                  <a:gd name="connsiteY2-260" fmla="*/ 1624952 h 2130358"/>
                  <a:gd name="connsiteX3-261" fmla="*/ 1906622 w 2639168"/>
                  <a:gd name="connsiteY3-262" fmla="*/ 1425751 h 2130358"/>
                  <a:gd name="connsiteX4-263" fmla="*/ 2418405 w 2639168"/>
                  <a:gd name="connsiteY4-264" fmla="*/ 1303507 h 2130358"/>
                  <a:gd name="connsiteX5-265" fmla="*/ 2639168 w 2639168"/>
                  <a:gd name="connsiteY5-266" fmla="*/ 1086526 h 2130358"/>
                  <a:gd name="connsiteX6-267" fmla="*/ 2577830 w 2639168"/>
                  <a:gd name="connsiteY6-268" fmla="*/ 807396 h 2130358"/>
                  <a:gd name="connsiteX7-269" fmla="*/ 2457099 w 2639168"/>
                  <a:gd name="connsiteY7-270" fmla="*/ 614464 h 2130358"/>
                  <a:gd name="connsiteX8-271" fmla="*/ 2198451 w 2639168"/>
                  <a:gd name="connsiteY8-272" fmla="*/ 340468 h 2130358"/>
                  <a:gd name="connsiteX9-273" fmla="*/ 1890679 w 2639168"/>
                  <a:gd name="connsiteY9-274" fmla="*/ 147104 h 2130358"/>
                  <a:gd name="connsiteX10-275" fmla="*/ 1721796 w 2639168"/>
                  <a:gd name="connsiteY10-276" fmla="*/ 87549 h 2130358"/>
                  <a:gd name="connsiteX11-277" fmla="*/ 1352145 w 2639168"/>
                  <a:gd name="connsiteY11-278" fmla="*/ 0 h 2130358"/>
                  <a:gd name="connsiteX12-279" fmla="*/ 1103279 w 2639168"/>
                  <a:gd name="connsiteY12-280" fmla="*/ 55664 h 2130358"/>
                  <a:gd name="connsiteX13-281" fmla="*/ 1031132 w 2639168"/>
                  <a:gd name="connsiteY13-282" fmla="*/ 116732 h 2130358"/>
                  <a:gd name="connsiteX14-283" fmla="*/ 817124 w 2639168"/>
                  <a:gd name="connsiteY14-284" fmla="*/ 311285 h 2130358"/>
                  <a:gd name="connsiteX15-285" fmla="*/ 593388 w 2639168"/>
                  <a:gd name="connsiteY15-286" fmla="*/ 554477 h 2130358"/>
                  <a:gd name="connsiteX16-287" fmla="*/ 311285 w 2639168"/>
                  <a:gd name="connsiteY16-288" fmla="*/ 982494 h 2130358"/>
                  <a:gd name="connsiteX17-289" fmla="*/ 58366 w 2639168"/>
                  <a:gd name="connsiteY17-290" fmla="*/ 1400783 h 2130358"/>
                  <a:gd name="connsiteX18-291" fmla="*/ 0 w 2639168"/>
                  <a:gd name="connsiteY18-292" fmla="*/ 1507787 h 2130358"/>
                  <a:gd name="connsiteX0-293" fmla="*/ 0 w 2639168"/>
                  <a:gd name="connsiteY0-294" fmla="*/ 1507787 h 2130358"/>
                  <a:gd name="connsiteX1-295" fmla="*/ 953311 w 2639168"/>
                  <a:gd name="connsiteY1-296" fmla="*/ 2130358 h 2130358"/>
                  <a:gd name="connsiteX2-297" fmla="*/ 1401216 w 2639168"/>
                  <a:gd name="connsiteY2-298" fmla="*/ 1624952 h 2130358"/>
                  <a:gd name="connsiteX3-299" fmla="*/ 1906622 w 2639168"/>
                  <a:gd name="connsiteY3-300" fmla="*/ 1425751 h 2130358"/>
                  <a:gd name="connsiteX4-301" fmla="*/ 2418405 w 2639168"/>
                  <a:gd name="connsiteY4-302" fmla="*/ 1303507 h 2130358"/>
                  <a:gd name="connsiteX5-303" fmla="*/ 2639168 w 2639168"/>
                  <a:gd name="connsiteY5-304" fmla="*/ 1086526 h 2130358"/>
                  <a:gd name="connsiteX6-305" fmla="*/ 2577830 w 2639168"/>
                  <a:gd name="connsiteY6-306" fmla="*/ 807396 h 2130358"/>
                  <a:gd name="connsiteX7-307" fmla="*/ 2457099 w 2639168"/>
                  <a:gd name="connsiteY7-308" fmla="*/ 614464 h 2130358"/>
                  <a:gd name="connsiteX8-309" fmla="*/ 2198451 w 2639168"/>
                  <a:gd name="connsiteY8-310" fmla="*/ 340468 h 2130358"/>
                  <a:gd name="connsiteX9-311" fmla="*/ 1890679 w 2639168"/>
                  <a:gd name="connsiteY9-312" fmla="*/ 147104 h 2130358"/>
                  <a:gd name="connsiteX10-313" fmla="*/ 1721796 w 2639168"/>
                  <a:gd name="connsiteY10-314" fmla="*/ 87549 h 2130358"/>
                  <a:gd name="connsiteX11-315" fmla="*/ 1352145 w 2639168"/>
                  <a:gd name="connsiteY11-316" fmla="*/ 0 h 2130358"/>
                  <a:gd name="connsiteX12-317" fmla="*/ 1103279 w 2639168"/>
                  <a:gd name="connsiteY12-318" fmla="*/ 55664 h 2130358"/>
                  <a:gd name="connsiteX13-319" fmla="*/ 1031132 w 2639168"/>
                  <a:gd name="connsiteY13-320" fmla="*/ 116732 h 2130358"/>
                  <a:gd name="connsiteX14-321" fmla="*/ 817124 w 2639168"/>
                  <a:gd name="connsiteY14-322" fmla="*/ 311285 h 2130358"/>
                  <a:gd name="connsiteX15-323" fmla="*/ 681639 w 2639168"/>
                  <a:gd name="connsiteY15-324" fmla="*/ 431584 h 2130358"/>
                  <a:gd name="connsiteX16-325" fmla="*/ 593388 w 2639168"/>
                  <a:gd name="connsiteY16-326" fmla="*/ 554477 h 2130358"/>
                  <a:gd name="connsiteX17-327" fmla="*/ 311285 w 2639168"/>
                  <a:gd name="connsiteY17-328" fmla="*/ 982494 h 2130358"/>
                  <a:gd name="connsiteX18-329" fmla="*/ 58366 w 2639168"/>
                  <a:gd name="connsiteY18-330" fmla="*/ 1400783 h 2130358"/>
                  <a:gd name="connsiteX19" fmla="*/ 0 w 2639168"/>
                  <a:gd name="connsiteY19" fmla="*/ 1507787 h 2130358"/>
                  <a:gd name="connsiteX0-331" fmla="*/ 0 w 2639168"/>
                  <a:gd name="connsiteY0-332" fmla="*/ 1507787 h 2132898"/>
                  <a:gd name="connsiteX1-333" fmla="*/ 966011 w 2639168"/>
                  <a:gd name="connsiteY1-334" fmla="*/ 2132898 h 2132898"/>
                  <a:gd name="connsiteX2-335" fmla="*/ 1401216 w 2639168"/>
                  <a:gd name="connsiteY2-336" fmla="*/ 1624952 h 2132898"/>
                  <a:gd name="connsiteX3-337" fmla="*/ 1906622 w 2639168"/>
                  <a:gd name="connsiteY3-338" fmla="*/ 1425751 h 2132898"/>
                  <a:gd name="connsiteX4-339" fmla="*/ 2418405 w 2639168"/>
                  <a:gd name="connsiteY4-340" fmla="*/ 1303507 h 2132898"/>
                  <a:gd name="connsiteX5-341" fmla="*/ 2639168 w 2639168"/>
                  <a:gd name="connsiteY5-342" fmla="*/ 1086526 h 2132898"/>
                  <a:gd name="connsiteX6-343" fmla="*/ 2577830 w 2639168"/>
                  <a:gd name="connsiteY6-344" fmla="*/ 807396 h 2132898"/>
                  <a:gd name="connsiteX7-345" fmla="*/ 2457099 w 2639168"/>
                  <a:gd name="connsiteY7-346" fmla="*/ 614464 h 2132898"/>
                  <a:gd name="connsiteX8-347" fmla="*/ 2198451 w 2639168"/>
                  <a:gd name="connsiteY8-348" fmla="*/ 340468 h 2132898"/>
                  <a:gd name="connsiteX9-349" fmla="*/ 1890679 w 2639168"/>
                  <a:gd name="connsiteY9-350" fmla="*/ 147104 h 2132898"/>
                  <a:gd name="connsiteX10-351" fmla="*/ 1721796 w 2639168"/>
                  <a:gd name="connsiteY10-352" fmla="*/ 87549 h 2132898"/>
                  <a:gd name="connsiteX11-353" fmla="*/ 1352145 w 2639168"/>
                  <a:gd name="connsiteY11-354" fmla="*/ 0 h 2132898"/>
                  <a:gd name="connsiteX12-355" fmla="*/ 1103279 w 2639168"/>
                  <a:gd name="connsiteY12-356" fmla="*/ 55664 h 2132898"/>
                  <a:gd name="connsiteX13-357" fmla="*/ 1031132 w 2639168"/>
                  <a:gd name="connsiteY13-358" fmla="*/ 116732 h 2132898"/>
                  <a:gd name="connsiteX14-359" fmla="*/ 817124 w 2639168"/>
                  <a:gd name="connsiteY14-360" fmla="*/ 311285 h 2132898"/>
                  <a:gd name="connsiteX15-361" fmla="*/ 681639 w 2639168"/>
                  <a:gd name="connsiteY15-362" fmla="*/ 431584 h 2132898"/>
                  <a:gd name="connsiteX16-363" fmla="*/ 593388 w 2639168"/>
                  <a:gd name="connsiteY16-364" fmla="*/ 554477 h 2132898"/>
                  <a:gd name="connsiteX17-365" fmla="*/ 311285 w 2639168"/>
                  <a:gd name="connsiteY17-366" fmla="*/ 982494 h 2132898"/>
                  <a:gd name="connsiteX18-367" fmla="*/ 58366 w 2639168"/>
                  <a:gd name="connsiteY18-368" fmla="*/ 1400783 h 2132898"/>
                  <a:gd name="connsiteX19-369" fmla="*/ 0 w 2639168"/>
                  <a:gd name="connsiteY19-370" fmla="*/ 1507787 h 2132898"/>
                  <a:gd name="connsiteX0-371" fmla="*/ 0 w 2639168"/>
                  <a:gd name="connsiteY0-372" fmla="*/ 1507787 h 2132898"/>
                  <a:gd name="connsiteX1-373" fmla="*/ 966011 w 2639168"/>
                  <a:gd name="connsiteY1-374" fmla="*/ 2132898 h 2132898"/>
                  <a:gd name="connsiteX2-375" fmla="*/ 1401216 w 2639168"/>
                  <a:gd name="connsiteY2-376" fmla="*/ 1624952 h 2132898"/>
                  <a:gd name="connsiteX3-377" fmla="*/ 1906622 w 2639168"/>
                  <a:gd name="connsiteY3-378" fmla="*/ 1425751 h 2132898"/>
                  <a:gd name="connsiteX4-379" fmla="*/ 2418405 w 2639168"/>
                  <a:gd name="connsiteY4-380" fmla="*/ 1303507 h 2132898"/>
                  <a:gd name="connsiteX5-381" fmla="*/ 2639168 w 2639168"/>
                  <a:gd name="connsiteY5-382" fmla="*/ 1086526 h 2132898"/>
                  <a:gd name="connsiteX6-383" fmla="*/ 2577830 w 2639168"/>
                  <a:gd name="connsiteY6-384" fmla="*/ 807396 h 2132898"/>
                  <a:gd name="connsiteX7-385" fmla="*/ 2457099 w 2639168"/>
                  <a:gd name="connsiteY7-386" fmla="*/ 614464 h 2132898"/>
                  <a:gd name="connsiteX8-387" fmla="*/ 2170511 w 2639168"/>
                  <a:gd name="connsiteY8-388" fmla="*/ 373488 h 2132898"/>
                  <a:gd name="connsiteX9-389" fmla="*/ 1890679 w 2639168"/>
                  <a:gd name="connsiteY9-390" fmla="*/ 147104 h 2132898"/>
                  <a:gd name="connsiteX10-391" fmla="*/ 1721796 w 2639168"/>
                  <a:gd name="connsiteY10-392" fmla="*/ 87549 h 2132898"/>
                  <a:gd name="connsiteX11-393" fmla="*/ 1352145 w 2639168"/>
                  <a:gd name="connsiteY11-394" fmla="*/ 0 h 2132898"/>
                  <a:gd name="connsiteX12-395" fmla="*/ 1103279 w 2639168"/>
                  <a:gd name="connsiteY12-396" fmla="*/ 55664 h 2132898"/>
                  <a:gd name="connsiteX13-397" fmla="*/ 1031132 w 2639168"/>
                  <a:gd name="connsiteY13-398" fmla="*/ 116732 h 2132898"/>
                  <a:gd name="connsiteX14-399" fmla="*/ 817124 w 2639168"/>
                  <a:gd name="connsiteY14-400" fmla="*/ 311285 h 2132898"/>
                  <a:gd name="connsiteX15-401" fmla="*/ 681639 w 2639168"/>
                  <a:gd name="connsiteY15-402" fmla="*/ 431584 h 2132898"/>
                  <a:gd name="connsiteX16-403" fmla="*/ 593388 w 2639168"/>
                  <a:gd name="connsiteY16-404" fmla="*/ 554477 h 2132898"/>
                  <a:gd name="connsiteX17-405" fmla="*/ 311285 w 2639168"/>
                  <a:gd name="connsiteY17-406" fmla="*/ 982494 h 2132898"/>
                  <a:gd name="connsiteX18-407" fmla="*/ 58366 w 2639168"/>
                  <a:gd name="connsiteY18-408" fmla="*/ 1400783 h 2132898"/>
                  <a:gd name="connsiteX19-409" fmla="*/ 0 w 2639168"/>
                  <a:gd name="connsiteY19-410" fmla="*/ 1507787 h 2132898"/>
                  <a:gd name="connsiteX0-411" fmla="*/ 0 w 2639168"/>
                  <a:gd name="connsiteY0-412" fmla="*/ 1507787 h 2132898"/>
                  <a:gd name="connsiteX1-413" fmla="*/ 966011 w 2639168"/>
                  <a:gd name="connsiteY1-414" fmla="*/ 2132898 h 2132898"/>
                  <a:gd name="connsiteX2-415" fmla="*/ 1401216 w 2639168"/>
                  <a:gd name="connsiteY2-416" fmla="*/ 1624952 h 2132898"/>
                  <a:gd name="connsiteX3-417" fmla="*/ 1906622 w 2639168"/>
                  <a:gd name="connsiteY3-418" fmla="*/ 1425751 h 2132898"/>
                  <a:gd name="connsiteX4-419" fmla="*/ 2418405 w 2639168"/>
                  <a:gd name="connsiteY4-420" fmla="*/ 1303507 h 2132898"/>
                  <a:gd name="connsiteX5-421" fmla="*/ 2639168 w 2639168"/>
                  <a:gd name="connsiteY5-422" fmla="*/ 1086526 h 2132898"/>
                  <a:gd name="connsiteX6-423" fmla="*/ 2577830 w 2639168"/>
                  <a:gd name="connsiteY6-424" fmla="*/ 807396 h 2132898"/>
                  <a:gd name="connsiteX7-425" fmla="*/ 2457099 w 2639168"/>
                  <a:gd name="connsiteY7-426" fmla="*/ 614464 h 2132898"/>
                  <a:gd name="connsiteX8-427" fmla="*/ 2170511 w 2639168"/>
                  <a:gd name="connsiteY8-428" fmla="*/ 373488 h 2132898"/>
                  <a:gd name="connsiteX9-429" fmla="*/ 1890679 w 2639168"/>
                  <a:gd name="connsiteY9-430" fmla="*/ 147104 h 2132898"/>
                  <a:gd name="connsiteX10-431" fmla="*/ 1721796 w 2639168"/>
                  <a:gd name="connsiteY10-432" fmla="*/ 87549 h 2132898"/>
                  <a:gd name="connsiteX11-433" fmla="*/ 1352145 w 2639168"/>
                  <a:gd name="connsiteY11-434" fmla="*/ 0 h 2132898"/>
                  <a:gd name="connsiteX12-435" fmla="*/ 1103279 w 2639168"/>
                  <a:gd name="connsiteY12-436" fmla="*/ 55664 h 2132898"/>
                  <a:gd name="connsiteX13-437" fmla="*/ 1031132 w 2639168"/>
                  <a:gd name="connsiteY13-438" fmla="*/ 116732 h 2132898"/>
                  <a:gd name="connsiteX14-439" fmla="*/ 817124 w 2639168"/>
                  <a:gd name="connsiteY14-440" fmla="*/ 311285 h 2132898"/>
                  <a:gd name="connsiteX15-441" fmla="*/ 681639 w 2639168"/>
                  <a:gd name="connsiteY15-442" fmla="*/ 431584 h 2132898"/>
                  <a:gd name="connsiteX16-443" fmla="*/ 593388 w 2639168"/>
                  <a:gd name="connsiteY16-444" fmla="*/ 554477 h 2132898"/>
                  <a:gd name="connsiteX17-445" fmla="*/ 311285 w 2639168"/>
                  <a:gd name="connsiteY17-446" fmla="*/ 982494 h 2132898"/>
                  <a:gd name="connsiteX18-447" fmla="*/ 58366 w 2639168"/>
                  <a:gd name="connsiteY18-448" fmla="*/ 1400783 h 2132898"/>
                  <a:gd name="connsiteX19-449" fmla="*/ 0 w 2639168"/>
                  <a:gd name="connsiteY19-450" fmla="*/ 1507787 h 2132898"/>
                  <a:gd name="connsiteX0-451" fmla="*/ 0 w 2639168"/>
                  <a:gd name="connsiteY0-452" fmla="*/ 1507787 h 2132898"/>
                  <a:gd name="connsiteX1-453" fmla="*/ 966011 w 2639168"/>
                  <a:gd name="connsiteY1-454" fmla="*/ 2132898 h 2132898"/>
                  <a:gd name="connsiteX2-455" fmla="*/ 1401216 w 2639168"/>
                  <a:gd name="connsiteY2-456" fmla="*/ 1624952 h 2132898"/>
                  <a:gd name="connsiteX3-457" fmla="*/ 1906622 w 2639168"/>
                  <a:gd name="connsiteY3-458" fmla="*/ 1425751 h 2132898"/>
                  <a:gd name="connsiteX4-459" fmla="*/ 2418405 w 2639168"/>
                  <a:gd name="connsiteY4-460" fmla="*/ 1303507 h 2132898"/>
                  <a:gd name="connsiteX5-461" fmla="*/ 2639168 w 2639168"/>
                  <a:gd name="connsiteY5-462" fmla="*/ 1086526 h 2132898"/>
                  <a:gd name="connsiteX6-463" fmla="*/ 2542270 w 2639168"/>
                  <a:gd name="connsiteY6-464" fmla="*/ 830256 h 2132898"/>
                  <a:gd name="connsiteX7-465" fmla="*/ 2457099 w 2639168"/>
                  <a:gd name="connsiteY7-466" fmla="*/ 614464 h 2132898"/>
                  <a:gd name="connsiteX8-467" fmla="*/ 2170511 w 2639168"/>
                  <a:gd name="connsiteY8-468" fmla="*/ 373488 h 2132898"/>
                  <a:gd name="connsiteX9-469" fmla="*/ 1890679 w 2639168"/>
                  <a:gd name="connsiteY9-470" fmla="*/ 147104 h 2132898"/>
                  <a:gd name="connsiteX10-471" fmla="*/ 1721796 w 2639168"/>
                  <a:gd name="connsiteY10-472" fmla="*/ 87549 h 2132898"/>
                  <a:gd name="connsiteX11-473" fmla="*/ 1352145 w 2639168"/>
                  <a:gd name="connsiteY11-474" fmla="*/ 0 h 2132898"/>
                  <a:gd name="connsiteX12-475" fmla="*/ 1103279 w 2639168"/>
                  <a:gd name="connsiteY12-476" fmla="*/ 55664 h 2132898"/>
                  <a:gd name="connsiteX13-477" fmla="*/ 1031132 w 2639168"/>
                  <a:gd name="connsiteY13-478" fmla="*/ 116732 h 2132898"/>
                  <a:gd name="connsiteX14-479" fmla="*/ 817124 w 2639168"/>
                  <a:gd name="connsiteY14-480" fmla="*/ 311285 h 2132898"/>
                  <a:gd name="connsiteX15-481" fmla="*/ 681639 w 2639168"/>
                  <a:gd name="connsiteY15-482" fmla="*/ 431584 h 2132898"/>
                  <a:gd name="connsiteX16-483" fmla="*/ 593388 w 2639168"/>
                  <a:gd name="connsiteY16-484" fmla="*/ 554477 h 2132898"/>
                  <a:gd name="connsiteX17-485" fmla="*/ 311285 w 2639168"/>
                  <a:gd name="connsiteY17-486" fmla="*/ 982494 h 2132898"/>
                  <a:gd name="connsiteX18-487" fmla="*/ 58366 w 2639168"/>
                  <a:gd name="connsiteY18-488" fmla="*/ 1400783 h 2132898"/>
                  <a:gd name="connsiteX19-489" fmla="*/ 0 w 2639168"/>
                  <a:gd name="connsiteY19-490" fmla="*/ 1507787 h 2132898"/>
                  <a:gd name="connsiteX0-491" fmla="*/ 0 w 2639168"/>
                  <a:gd name="connsiteY0-492" fmla="*/ 1507787 h 2132898"/>
                  <a:gd name="connsiteX1-493" fmla="*/ 966011 w 2639168"/>
                  <a:gd name="connsiteY1-494" fmla="*/ 2132898 h 2132898"/>
                  <a:gd name="connsiteX2-495" fmla="*/ 1401216 w 2639168"/>
                  <a:gd name="connsiteY2-496" fmla="*/ 1624952 h 2132898"/>
                  <a:gd name="connsiteX3-497" fmla="*/ 1906622 w 2639168"/>
                  <a:gd name="connsiteY3-498" fmla="*/ 1425751 h 2132898"/>
                  <a:gd name="connsiteX4-499" fmla="*/ 2418405 w 2639168"/>
                  <a:gd name="connsiteY4-500" fmla="*/ 1303507 h 2132898"/>
                  <a:gd name="connsiteX5-501" fmla="*/ 2639168 w 2639168"/>
                  <a:gd name="connsiteY5-502" fmla="*/ 1086526 h 2132898"/>
                  <a:gd name="connsiteX6-503" fmla="*/ 2542270 w 2639168"/>
                  <a:gd name="connsiteY6-504" fmla="*/ 830256 h 2132898"/>
                  <a:gd name="connsiteX7-505" fmla="*/ 2457099 w 2639168"/>
                  <a:gd name="connsiteY7-506" fmla="*/ 614464 h 2132898"/>
                  <a:gd name="connsiteX8-507" fmla="*/ 2170511 w 2639168"/>
                  <a:gd name="connsiteY8-508" fmla="*/ 373488 h 2132898"/>
                  <a:gd name="connsiteX9-509" fmla="*/ 1890679 w 2639168"/>
                  <a:gd name="connsiteY9-510" fmla="*/ 147104 h 2132898"/>
                  <a:gd name="connsiteX10-511" fmla="*/ 1721796 w 2639168"/>
                  <a:gd name="connsiteY10-512" fmla="*/ 87549 h 2132898"/>
                  <a:gd name="connsiteX11-513" fmla="*/ 1352145 w 2639168"/>
                  <a:gd name="connsiteY11-514" fmla="*/ 0 h 2132898"/>
                  <a:gd name="connsiteX12-515" fmla="*/ 1103279 w 2639168"/>
                  <a:gd name="connsiteY12-516" fmla="*/ 55664 h 2132898"/>
                  <a:gd name="connsiteX13-517" fmla="*/ 1031132 w 2639168"/>
                  <a:gd name="connsiteY13-518" fmla="*/ 116732 h 2132898"/>
                  <a:gd name="connsiteX14-519" fmla="*/ 817124 w 2639168"/>
                  <a:gd name="connsiteY14-520" fmla="*/ 311285 h 2132898"/>
                  <a:gd name="connsiteX15-521" fmla="*/ 681639 w 2639168"/>
                  <a:gd name="connsiteY15-522" fmla="*/ 431584 h 2132898"/>
                  <a:gd name="connsiteX16-523" fmla="*/ 593388 w 2639168"/>
                  <a:gd name="connsiteY16-524" fmla="*/ 554477 h 2132898"/>
                  <a:gd name="connsiteX17-525" fmla="*/ 311285 w 2639168"/>
                  <a:gd name="connsiteY17-526" fmla="*/ 982494 h 2132898"/>
                  <a:gd name="connsiteX18-527" fmla="*/ 58366 w 2639168"/>
                  <a:gd name="connsiteY18-528" fmla="*/ 1400783 h 2132898"/>
                  <a:gd name="connsiteX19-529" fmla="*/ 0 w 2639168"/>
                  <a:gd name="connsiteY19-530" fmla="*/ 1507787 h 2132898"/>
                  <a:gd name="connsiteX0-531" fmla="*/ 0 w 2639168"/>
                  <a:gd name="connsiteY0-532" fmla="*/ 1507787 h 2132898"/>
                  <a:gd name="connsiteX1-533" fmla="*/ 966011 w 2639168"/>
                  <a:gd name="connsiteY1-534" fmla="*/ 2132898 h 2132898"/>
                  <a:gd name="connsiteX2-535" fmla="*/ 1434236 w 2639168"/>
                  <a:gd name="connsiteY2-536" fmla="*/ 1579232 h 2132898"/>
                  <a:gd name="connsiteX3-537" fmla="*/ 1906622 w 2639168"/>
                  <a:gd name="connsiteY3-538" fmla="*/ 1425751 h 2132898"/>
                  <a:gd name="connsiteX4-539" fmla="*/ 2418405 w 2639168"/>
                  <a:gd name="connsiteY4-540" fmla="*/ 1303507 h 2132898"/>
                  <a:gd name="connsiteX5-541" fmla="*/ 2639168 w 2639168"/>
                  <a:gd name="connsiteY5-542" fmla="*/ 1086526 h 2132898"/>
                  <a:gd name="connsiteX6-543" fmla="*/ 2542270 w 2639168"/>
                  <a:gd name="connsiteY6-544" fmla="*/ 830256 h 2132898"/>
                  <a:gd name="connsiteX7-545" fmla="*/ 2457099 w 2639168"/>
                  <a:gd name="connsiteY7-546" fmla="*/ 614464 h 2132898"/>
                  <a:gd name="connsiteX8-547" fmla="*/ 2170511 w 2639168"/>
                  <a:gd name="connsiteY8-548" fmla="*/ 373488 h 2132898"/>
                  <a:gd name="connsiteX9-549" fmla="*/ 1890679 w 2639168"/>
                  <a:gd name="connsiteY9-550" fmla="*/ 147104 h 2132898"/>
                  <a:gd name="connsiteX10-551" fmla="*/ 1721796 w 2639168"/>
                  <a:gd name="connsiteY10-552" fmla="*/ 87549 h 2132898"/>
                  <a:gd name="connsiteX11-553" fmla="*/ 1352145 w 2639168"/>
                  <a:gd name="connsiteY11-554" fmla="*/ 0 h 2132898"/>
                  <a:gd name="connsiteX12-555" fmla="*/ 1103279 w 2639168"/>
                  <a:gd name="connsiteY12-556" fmla="*/ 55664 h 2132898"/>
                  <a:gd name="connsiteX13-557" fmla="*/ 1031132 w 2639168"/>
                  <a:gd name="connsiteY13-558" fmla="*/ 116732 h 2132898"/>
                  <a:gd name="connsiteX14-559" fmla="*/ 817124 w 2639168"/>
                  <a:gd name="connsiteY14-560" fmla="*/ 311285 h 2132898"/>
                  <a:gd name="connsiteX15-561" fmla="*/ 681639 w 2639168"/>
                  <a:gd name="connsiteY15-562" fmla="*/ 431584 h 2132898"/>
                  <a:gd name="connsiteX16-563" fmla="*/ 593388 w 2639168"/>
                  <a:gd name="connsiteY16-564" fmla="*/ 554477 h 2132898"/>
                  <a:gd name="connsiteX17-565" fmla="*/ 311285 w 2639168"/>
                  <a:gd name="connsiteY17-566" fmla="*/ 982494 h 2132898"/>
                  <a:gd name="connsiteX18-567" fmla="*/ 58366 w 2639168"/>
                  <a:gd name="connsiteY18-568" fmla="*/ 1400783 h 2132898"/>
                  <a:gd name="connsiteX19-569" fmla="*/ 0 w 2639168"/>
                  <a:gd name="connsiteY19-570" fmla="*/ 1507787 h 2132898"/>
                  <a:gd name="connsiteX0-571" fmla="*/ 0 w 2639168"/>
                  <a:gd name="connsiteY0-572" fmla="*/ 1507787 h 2132898"/>
                  <a:gd name="connsiteX1-573" fmla="*/ 966011 w 2639168"/>
                  <a:gd name="connsiteY1-574" fmla="*/ 2132898 h 2132898"/>
                  <a:gd name="connsiteX2-575" fmla="*/ 1047399 w 2639168"/>
                  <a:gd name="connsiteY2-576" fmla="*/ 2008924 h 2132898"/>
                  <a:gd name="connsiteX3-577" fmla="*/ 1434236 w 2639168"/>
                  <a:gd name="connsiteY3-578" fmla="*/ 1579232 h 2132898"/>
                  <a:gd name="connsiteX4-579" fmla="*/ 1906622 w 2639168"/>
                  <a:gd name="connsiteY4-580" fmla="*/ 1425751 h 2132898"/>
                  <a:gd name="connsiteX5-581" fmla="*/ 2418405 w 2639168"/>
                  <a:gd name="connsiteY5-582" fmla="*/ 1303507 h 2132898"/>
                  <a:gd name="connsiteX6-583" fmla="*/ 2639168 w 2639168"/>
                  <a:gd name="connsiteY6-584" fmla="*/ 1086526 h 2132898"/>
                  <a:gd name="connsiteX7-585" fmla="*/ 2542270 w 2639168"/>
                  <a:gd name="connsiteY7-586" fmla="*/ 830256 h 2132898"/>
                  <a:gd name="connsiteX8-587" fmla="*/ 2457099 w 2639168"/>
                  <a:gd name="connsiteY8-588" fmla="*/ 614464 h 2132898"/>
                  <a:gd name="connsiteX9-589" fmla="*/ 2170511 w 2639168"/>
                  <a:gd name="connsiteY9-590" fmla="*/ 373488 h 2132898"/>
                  <a:gd name="connsiteX10-591" fmla="*/ 1890679 w 2639168"/>
                  <a:gd name="connsiteY10-592" fmla="*/ 147104 h 2132898"/>
                  <a:gd name="connsiteX11-593" fmla="*/ 1721796 w 2639168"/>
                  <a:gd name="connsiteY11-594" fmla="*/ 87549 h 2132898"/>
                  <a:gd name="connsiteX12-595" fmla="*/ 1352145 w 2639168"/>
                  <a:gd name="connsiteY12-596" fmla="*/ 0 h 2132898"/>
                  <a:gd name="connsiteX13-597" fmla="*/ 1103279 w 2639168"/>
                  <a:gd name="connsiteY13-598" fmla="*/ 55664 h 2132898"/>
                  <a:gd name="connsiteX14-599" fmla="*/ 1031132 w 2639168"/>
                  <a:gd name="connsiteY14-600" fmla="*/ 116732 h 2132898"/>
                  <a:gd name="connsiteX15-601" fmla="*/ 817124 w 2639168"/>
                  <a:gd name="connsiteY15-602" fmla="*/ 311285 h 2132898"/>
                  <a:gd name="connsiteX16-603" fmla="*/ 681639 w 2639168"/>
                  <a:gd name="connsiteY16-604" fmla="*/ 431584 h 2132898"/>
                  <a:gd name="connsiteX17-605" fmla="*/ 593388 w 2639168"/>
                  <a:gd name="connsiteY17-606" fmla="*/ 554477 h 2132898"/>
                  <a:gd name="connsiteX18-607" fmla="*/ 311285 w 2639168"/>
                  <a:gd name="connsiteY18-608" fmla="*/ 982494 h 2132898"/>
                  <a:gd name="connsiteX19-609" fmla="*/ 58366 w 2639168"/>
                  <a:gd name="connsiteY19-610" fmla="*/ 1400783 h 2132898"/>
                  <a:gd name="connsiteX20" fmla="*/ 0 w 2639168"/>
                  <a:gd name="connsiteY20" fmla="*/ 1507787 h 213289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65" y="connsiteY16-66"/>
                  </a:cxn>
                  <a:cxn ang="0">
                    <a:pos x="connsiteX17-101" y="connsiteY17-102"/>
                  </a:cxn>
                  <a:cxn ang="0">
                    <a:pos x="connsiteX18-139" y="connsiteY18-140"/>
                  </a:cxn>
                  <a:cxn ang="0">
                    <a:pos x="connsiteX19-369" y="connsiteY19-370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39168" h="2132898">
                    <a:moveTo>
                      <a:pt x="0" y="1507787"/>
                    </a:moveTo>
                    <a:lnTo>
                      <a:pt x="966011" y="2132898"/>
                    </a:lnTo>
                    <a:cubicBezTo>
                      <a:pt x="999914" y="2093267"/>
                      <a:pt x="1013496" y="2048555"/>
                      <a:pt x="1047399" y="2008924"/>
                    </a:cubicBezTo>
                    <a:lnTo>
                      <a:pt x="1434236" y="1579232"/>
                    </a:lnTo>
                    <a:lnTo>
                      <a:pt x="1906622" y="1425751"/>
                    </a:lnTo>
                    <a:lnTo>
                      <a:pt x="2418405" y="1303507"/>
                    </a:lnTo>
                    <a:cubicBezTo>
                      <a:pt x="2496226" y="1235413"/>
                      <a:pt x="2563887" y="1164780"/>
                      <a:pt x="2639168" y="1086526"/>
                    </a:cubicBezTo>
                    <a:lnTo>
                      <a:pt x="2542270" y="830256"/>
                    </a:lnTo>
                    <a:cubicBezTo>
                      <a:pt x="2511340" y="769332"/>
                      <a:pt x="2505809" y="672848"/>
                      <a:pt x="2457099" y="614464"/>
                    </a:cubicBezTo>
                    <a:lnTo>
                      <a:pt x="2170511" y="373488"/>
                    </a:lnTo>
                    <a:cubicBezTo>
                      <a:pt x="2065380" y="303953"/>
                      <a:pt x="1998350" y="203939"/>
                      <a:pt x="1890679" y="147104"/>
                    </a:cubicBezTo>
                    <a:lnTo>
                      <a:pt x="1721796" y="87549"/>
                    </a:lnTo>
                    <a:lnTo>
                      <a:pt x="1352145" y="0"/>
                    </a:lnTo>
                    <a:cubicBezTo>
                      <a:pt x="1300516" y="19401"/>
                      <a:pt x="1154908" y="36263"/>
                      <a:pt x="1103279" y="55664"/>
                    </a:cubicBezTo>
                    <a:lnTo>
                      <a:pt x="1031132" y="116732"/>
                    </a:lnTo>
                    <a:lnTo>
                      <a:pt x="817124" y="311285"/>
                    </a:lnTo>
                    <a:cubicBezTo>
                      <a:pt x="779582" y="351385"/>
                      <a:pt x="719181" y="391484"/>
                      <a:pt x="681639" y="431584"/>
                    </a:cubicBezTo>
                    <a:lnTo>
                      <a:pt x="593388" y="554477"/>
                    </a:lnTo>
                    <a:lnTo>
                      <a:pt x="311285" y="982494"/>
                    </a:lnTo>
                    <a:lnTo>
                      <a:pt x="58366" y="1400783"/>
                    </a:lnTo>
                    <a:lnTo>
                      <a:pt x="0" y="1507787"/>
                    </a:lnTo>
                    <a:close/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" name="直接连接符 2"/>
              <p:cNvCxnSpPr>
                <a:stCxn id="20" idx="0"/>
                <a:endCxn id="19" idx="0"/>
              </p:cNvCxnSpPr>
              <p:nvPr/>
            </p:nvCxnSpPr>
            <p:spPr>
              <a:xfrm flipH="1">
                <a:off x="3441968" y="3741988"/>
                <a:ext cx="702998" cy="85082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15"/>
              <p:cNvCxnSpPr>
                <a:stCxn id="20" idx="1"/>
                <a:endCxn id="19" idx="1"/>
              </p:cNvCxnSpPr>
              <p:nvPr/>
            </p:nvCxnSpPr>
            <p:spPr>
              <a:xfrm flipH="1">
                <a:off x="4434954" y="4262698"/>
                <a:ext cx="582659" cy="9054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0"/>
              <p:cNvCxnSpPr/>
              <p:nvPr/>
            </p:nvCxnSpPr>
            <p:spPr>
              <a:xfrm flipH="1" flipV="1">
                <a:off x="5560148" y="3712464"/>
                <a:ext cx="212344" cy="36911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1"/>
              <p:cNvCxnSpPr/>
              <p:nvPr/>
            </p:nvCxnSpPr>
            <p:spPr>
              <a:xfrm flipH="1" flipV="1">
                <a:off x="3952782" y="5370752"/>
                <a:ext cx="141315" cy="4780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1"/>
              <p:cNvSpPr txBox="1"/>
              <p:nvPr/>
            </p:nvSpPr>
            <p:spPr>
              <a:xfrm>
                <a:off x="5597087" y="4076260"/>
                <a:ext cx="1087335" cy="32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33A3FF"/>
                    </a:solidFill>
                  </a:rPr>
                  <a:t>50mm/</a:t>
                </a:r>
                <a:r>
                  <a:rPr lang="en-US" altLang="zh-CN" sz="1200" dirty="0" err="1">
                    <a:solidFill>
                      <a:srgbClr val="33A3FF"/>
                    </a:solidFill>
                  </a:rPr>
                  <a:t>yr</a:t>
                </a:r>
                <a:endParaRPr lang="zh-CN" altLang="en-US" sz="1200" dirty="0">
                  <a:solidFill>
                    <a:srgbClr val="33A3FF"/>
                  </a:solidFill>
                </a:endParaRPr>
              </a:p>
            </p:txBody>
          </p:sp>
          <p:sp>
            <p:nvSpPr>
              <p:cNvPr id="26" name="文本框 13"/>
              <p:cNvSpPr txBox="1"/>
              <p:nvPr/>
            </p:nvSpPr>
            <p:spPr>
              <a:xfrm>
                <a:off x="4023439" y="5762383"/>
                <a:ext cx="1087335" cy="32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33A3FF"/>
                    </a:solidFill>
                  </a:rPr>
                  <a:t>55mm/</a:t>
                </a:r>
                <a:r>
                  <a:rPr lang="en-US" altLang="zh-CN" sz="1200" dirty="0" err="1">
                    <a:solidFill>
                      <a:srgbClr val="33A3FF"/>
                    </a:solidFill>
                  </a:rPr>
                  <a:t>yr</a:t>
                </a:r>
                <a:endParaRPr lang="zh-CN" altLang="en-US" sz="1200" dirty="0">
                  <a:solidFill>
                    <a:srgbClr val="33A3FF"/>
                  </a:solidFill>
                </a:endParaRPr>
              </a:p>
            </p:txBody>
          </p:sp>
        </p:grp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6721112" y="5754742"/>
              <a:ext cx="376737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(Freymueller, 200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Huang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al., 20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CA" altLang="x-non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04112" y="1052737"/>
              <a:ext cx="27181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1964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Mw9.2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Alaska</a:t>
              </a:r>
              <a:endPara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2645058" y="2190589"/>
            <a:ext cx="219456" cy="219456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58584" y="5352494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(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Fu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Freymueller,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2013)</a:t>
            </a:r>
            <a:endParaRPr lang="en-US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19" y="123210"/>
            <a:ext cx="7329068" cy="52425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2126" y="2367171"/>
            <a:ext cx="9902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r>
              <a:rPr lang="zh-CN" altLang="en-US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Your</a:t>
            </a:r>
            <a:r>
              <a:rPr lang="zh-CN" altLang="en-US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Attention!</a:t>
            </a:r>
            <a:endParaRPr lang="en-US" sz="6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819523" y="637516"/>
            <a:ext cx="8593562" cy="6031845"/>
            <a:chOff x="2819523" y="637516"/>
            <a:chExt cx="8593562" cy="60318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23" y="637516"/>
              <a:ext cx="8593562" cy="60318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882732" y="3870248"/>
              <a:ext cx="20199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(Wang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et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al.,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2001)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405" y="74469"/>
            <a:ext cx="12111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Deformation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Before,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During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After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2008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Mw7.8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Wenchuan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Earthquake</a:t>
            </a:r>
            <a:endParaRPr lang="en-US" sz="2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4771" y="6550024"/>
            <a:ext cx="3212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(From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al.,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2011,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N.Geo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7793" y="564812"/>
            <a:ext cx="3311492" cy="4394595"/>
            <a:chOff x="820986" y="564812"/>
            <a:chExt cx="3311492" cy="43945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6" y="564812"/>
              <a:ext cx="3311492" cy="411983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86331" y="4620853"/>
              <a:ext cx="1782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(Wu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et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al.,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2005)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42348" y="4082820"/>
            <a:ext cx="8899667" cy="2781298"/>
            <a:chOff x="2342348" y="4082820"/>
            <a:chExt cx="8899667" cy="2781298"/>
          </a:xfrm>
        </p:grpSpPr>
        <p:grpSp>
          <p:nvGrpSpPr>
            <p:cNvPr id="6" name="Group 5"/>
            <p:cNvGrpSpPr/>
            <p:nvPr/>
          </p:nvGrpSpPr>
          <p:grpSpPr>
            <a:xfrm>
              <a:off x="3440033" y="4082820"/>
              <a:ext cx="7801982" cy="2781298"/>
              <a:chOff x="410965" y="980728"/>
              <a:chExt cx="7801982" cy="2781298"/>
            </a:xfrm>
          </p:grpSpPr>
          <p:pic>
            <p:nvPicPr>
              <p:cNvPr id="10" name="图片 15"/>
              <p:cNvPicPr>
                <a:picLocks noChangeAspect="1"/>
              </p:cNvPicPr>
              <p:nvPr/>
            </p:nvPicPr>
            <p:blipFill rotWithShape="1">
              <a:blip r:embed="rId3"/>
              <a:srcRect t="10655"/>
              <a:stretch>
                <a:fillRect/>
              </a:stretch>
            </p:blipFill>
            <p:spPr>
              <a:xfrm>
                <a:off x="410965" y="980728"/>
                <a:ext cx="7801982" cy="278129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228171" y="3085934"/>
                <a:ext cx="8146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 – 1 yr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748451" y="3085933"/>
                <a:ext cx="8993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 – 4 yrs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196723" y="3142753"/>
                <a:ext cx="1005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 – 10 yrs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42348" y="6442637"/>
              <a:ext cx="1422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(Chen,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2022)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9394" y="701950"/>
            <a:ext cx="4222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NE Japan</a:t>
            </a:r>
            <a:r>
              <a:rPr lang="zh-CN" alt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(869</a:t>
            </a:r>
            <a:r>
              <a:rPr lang="zh-CN" alt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Mw8.3</a:t>
            </a:r>
            <a:r>
              <a:rPr lang="zh-CN" alt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Jogan</a:t>
            </a:r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?)</a:t>
            </a:r>
            <a:endParaRPr lang="en-US" sz="2200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56040" y="558514"/>
            <a:ext cx="4125913" cy="6091358"/>
            <a:chOff x="4932040" y="837293"/>
            <a:chExt cx="4125913" cy="6091358"/>
          </a:xfrm>
        </p:grpSpPr>
        <p:grpSp>
          <p:nvGrpSpPr>
            <p:cNvPr id="3" name="Group 2"/>
            <p:cNvGrpSpPr/>
            <p:nvPr/>
          </p:nvGrpSpPr>
          <p:grpSpPr>
            <a:xfrm>
              <a:off x="4932040" y="837293"/>
              <a:ext cx="4125913" cy="5760134"/>
              <a:chOff x="4932040" y="837293"/>
              <a:chExt cx="4125913" cy="5760134"/>
            </a:xfrm>
          </p:grpSpPr>
          <p:pic>
            <p:nvPicPr>
              <p:cNvPr id="6" name="Picture 39" descr="prenature-intro3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1196752"/>
                <a:ext cx="4125913" cy="540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508104" y="837293"/>
                <a:ext cx="305885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1700</a:t>
                </a:r>
                <a:r>
                  <a:rPr lang="zh-CN" alt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Mw9.0</a:t>
                </a:r>
                <a:r>
                  <a:rPr lang="zh-CN" alt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Cascadia</a:t>
                </a:r>
                <a:endParaRPr lang="en-US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23144" y="6559319"/>
              <a:ext cx="2138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(Wang et al., 2012)</a:t>
              </a:r>
              <a:endParaRPr 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3521" b="5025"/>
          <a:stretch>
            <a:fillRect/>
          </a:stretch>
        </p:blipFill>
        <p:spPr>
          <a:xfrm>
            <a:off x="1632889" y="1132836"/>
            <a:ext cx="4772600" cy="4910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1297" y="6299378"/>
            <a:ext cx="1622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altLang="en-US" sz="2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cm/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3879" y="5909987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(coseismic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slip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contours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from</a:t>
            </a:r>
            <a:r>
              <a:rPr lang="zh-CN" altLang="en-US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Iinuma</a:t>
            </a:r>
            <a:r>
              <a:rPr lang="en-US" altLang="zh-CN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et al., 2012)</a:t>
            </a:r>
            <a:endParaRPr lang="zh-CN" altLang="en-US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756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Interseismic</a:t>
            </a:r>
            <a:r>
              <a:rPr lang="zh-CN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p Arrow 4"/>
          <p:cNvSpPr/>
          <p:nvPr/>
        </p:nvSpPr>
        <p:spPr>
          <a:xfrm rot="19085470">
            <a:off x="5701568" y="4548878"/>
            <a:ext cx="219456" cy="82905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698138">
            <a:off x="5602588" y="4718771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cm/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37" y="1124744"/>
            <a:ext cx="4837703" cy="5205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7355" y="6316806"/>
            <a:ext cx="1598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altLang="en-US" sz="2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cm/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432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r>
              <a:rPr lang="zh-CN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Postseismic</a:t>
            </a:r>
            <a:r>
              <a:rPr lang="zh-CN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6570" y="836713"/>
            <a:ext cx="2687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2011</a:t>
            </a:r>
            <a:r>
              <a:rPr lang="zh-CN" alt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Mw9.0</a:t>
            </a:r>
            <a:r>
              <a:rPr lang="zh-CN" alt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Tohoku</a:t>
            </a:r>
            <a:endParaRPr lang="en-US" sz="2200" dirty="0"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57394" y="693858"/>
            <a:ext cx="3946038" cy="6098033"/>
            <a:chOff x="5234474" y="693857"/>
            <a:chExt cx="3946038" cy="6098033"/>
          </a:xfrm>
        </p:grpSpPr>
        <p:sp>
          <p:nvSpPr>
            <p:cNvPr id="8" name="TextBox 7"/>
            <p:cNvSpPr txBox="1"/>
            <p:nvPr/>
          </p:nvSpPr>
          <p:spPr>
            <a:xfrm>
              <a:off x="6040800" y="693857"/>
              <a:ext cx="29466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2004</a:t>
              </a:r>
              <a:r>
                <a:rPr lang="zh-CN" altLang="en-US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Mw9.2</a:t>
              </a:r>
              <a:r>
                <a:rPr lang="zh-CN" altLang="en-US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 </a:t>
              </a:r>
              <a:r>
                <a:rPr lang="en-US" sz="22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Sumatra</a:t>
              </a:r>
              <a:endParaRPr lang="en-US" sz="22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234474" y="1052736"/>
              <a:ext cx="3946038" cy="5739154"/>
              <a:chOff x="5234474" y="1052736"/>
              <a:chExt cx="3946038" cy="5739154"/>
            </a:xfrm>
          </p:grpSpPr>
          <p:pic>
            <p:nvPicPr>
              <p:cNvPr id="5" name="Picture 86" descr="prenature-intro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4474" y="1052736"/>
                <a:ext cx="3730014" cy="5328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972856" y="6453336"/>
                <a:ext cx="2207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latin typeface="Arial" panose="020B0604020202020204" pitchFamily="34" charset="0"/>
                    <a:ea typeface="Heiti SC Medium" pitchFamily="2" charset="-128"/>
                    <a:cs typeface="Arial" panose="020B0604020202020204" pitchFamily="34" charset="0"/>
                  </a:rPr>
                  <a:t>(From Hu et al., 2012)</a:t>
                </a:r>
                <a:endParaRPr lang="en-US" sz="1600" dirty="0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30" name="Text Box 38"/>
          <p:cNvSpPr txBox="1">
            <a:spLocks noChangeArrowheads="1"/>
          </p:cNvSpPr>
          <p:nvPr/>
        </p:nvSpPr>
        <p:spPr bwMode="auto">
          <a:xfrm>
            <a:off x="6641244" y="6430199"/>
            <a:ext cx="54541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CA" alt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(Klotz et al., 2001; Wang et al., 2007; Moreno et al., 2009)</a:t>
            </a:r>
            <a:endParaRPr lang="en-CA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87488" y="4462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Decadal</a:t>
            </a:r>
            <a:r>
              <a:rPr lang="zh-CN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Postseismic</a:t>
            </a:r>
            <a:r>
              <a:rPr lang="zh-CN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40876" y="544388"/>
            <a:ext cx="4000500" cy="5832052"/>
            <a:chOff x="1559496" y="476673"/>
            <a:chExt cx="4000500" cy="5832052"/>
          </a:xfrm>
        </p:grpSpPr>
        <p:pic>
          <p:nvPicPr>
            <p:cNvPr id="520231" name="Picture 39" descr="prenature-intro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96" y="765175"/>
              <a:ext cx="4000500" cy="554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23592" y="476673"/>
              <a:ext cx="25090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1960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Mw9.5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Chile</a:t>
              </a:r>
              <a:endPara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32897" y="941712"/>
            <a:ext cx="4704686" cy="5040559"/>
            <a:chOff x="5868615" y="1052737"/>
            <a:chExt cx="4704686" cy="5040559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5868615" y="1484785"/>
              <a:ext cx="4704686" cy="4275087"/>
              <a:chOff x="1578780" y="1282390"/>
              <a:chExt cx="5546850" cy="5040351"/>
            </a:xfrm>
          </p:grpSpPr>
          <p:pic>
            <p:nvPicPr>
              <p:cNvPr id="45" name="图片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8" t="5886" r="24513" b="5883"/>
              <a:stretch>
                <a:fillRect/>
              </a:stretch>
            </p:blipFill>
            <p:spPr>
              <a:xfrm>
                <a:off x="1578780" y="1282390"/>
                <a:ext cx="5546850" cy="5040351"/>
              </a:xfrm>
              <a:prstGeom prst="rect">
                <a:avLst/>
              </a:prstGeom>
            </p:spPr>
          </p:pic>
          <p:sp>
            <p:nvSpPr>
              <p:cNvPr id="46" name="任意多边形: 形状 11"/>
              <p:cNvSpPr>
                <a:spLocks noChangeAspect="1"/>
              </p:cNvSpPr>
              <p:nvPr/>
            </p:nvSpPr>
            <p:spPr>
              <a:xfrm>
                <a:off x="2462411" y="4592808"/>
                <a:ext cx="1972542" cy="1420136"/>
              </a:xfrm>
              <a:custGeom>
                <a:avLst/>
                <a:gdLst>
                  <a:gd name="connsiteX0" fmla="*/ 739303 w 1838528"/>
                  <a:gd name="connsiteY0" fmla="*/ 0 h 1517515"/>
                  <a:gd name="connsiteX1" fmla="*/ 1838528 w 1838528"/>
                  <a:gd name="connsiteY1" fmla="*/ 690663 h 1517515"/>
                  <a:gd name="connsiteX2" fmla="*/ 1284051 w 1838528"/>
                  <a:gd name="connsiteY2" fmla="*/ 1517515 h 1517515"/>
                  <a:gd name="connsiteX3" fmla="*/ 0 w 1838528"/>
                  <a:gd name="connsiteY3" fmla="*/ 680936 h 1517515"/>
                  <a:gd name="connsiteX4" fmla="*/ 350196 w 1838528"/>
                  <a:gd name="connsiteY4" fmla="*/ 408561 h 1517515"/>
                  <a:gd name="connsiteX5" fmla="*/ 739303 w 1838528"/>
                  <a:gd name="connsiteY5" fmla="*/ 0 h 1517515"/>
                  <a:gd name="connsiteX0-1" fmla="*/ 718983 w 1818208"/>
                  <a:gd name="connsiteY0-2" fmla="*/ 0 h 1517515"/>
                  <a:gd name="connsiteX1-3" fmla="*/ 1818208 w 1818208"/>
                  <a:gd name="connsiteY1-4" fmla="*/ 690663 h 1517515"/>
                  <a:gd name="connsiteX2-5" fmla="*/ 1263731 w 1818208"/>
                  <a:gd name="connsiteY2-6" fmla="*/ 1517515 h 1517515"/>
                  <a:gd name="connsiteX3-7" fmla="*/ 0 w 1818208"/>
                  <a:gd name="connsiteY3-8" fmla="*/ 693636 h 1517515"/>
                  <a:gd name="connsiteX4-9" fmla="*/ 329876 w 1818208"/>
                  <a:gd name="connsiteY4-10" fmla="*/ 408561 h 1517515"/>
                  <a:gd name="connsiteX5-11" fmla="*/ 718983 w 1818208"/>
                  <a:gd name="connsiteY5-12" fmla="*/ 0 h 1517515"/>
                  <a:gd name="connsiteX0-13" fmla="*/ 718983 w 1818208"/>
                  <a:gd name="connsiteY0-14" fmla="*/ 0 h 1517515"/>
                  <a:gd name="connsiteX1-15" fmla="*/ 1818208 w 1818208"/>
                  <a:gd name="connsiteY1-16" fmla="*/ 690663 h 1517515"/>
                  <a:gd name="connsiteX2-17" fmla="*/ 1263731 w 1818208"/>
                  <a:gd name="connsiteY2-18" fmla="*/ 1517515 h 1517515"/>
                  <a:gd name="connsiteX3-19" fmla="*/ 0 w 1818208"/>
                  <a:gd name="connsiteY3-20" fmla="*/ 693636 h 1517515"/>
                  <a:gd name="connsiteX4-21" fmla="*/ 329876 w 1818208"/>
                  <a:gd name="connsiteY4-22" fmla="*/ 408561 h 1517515"/>
                  <a:gd name="connsiteX5-23" fmla="*/ 591334 w 1818208"/>
                  <a:gd name="connsiteY5-24" fmla="*/ 155372 h 1517515"/>
                  <a:gd name="connsiteX6" fmla="*/ 718983 w 1818208"/>
                  <a:gd name="connsiteY6" fmla="*/ 0 h 1517515"/>
                  <a:gd name="connsiteX0-25" fmla="*/ 718983 w 1818208"/>
                  <a:gd name="connsiteY0-26" fmla="*/ 0 h 1525135"/>
                  <a:gd name="connsiteX1-27" fmla="*/ 1818208 w 1818208"/>
                  <a:gd name="connsiteY1-28" fmla="*/ 690663 h 1525135"/>
                  <a:gd name="connsiteX2-29" fmla="*/ 1256111 w 1818208"/>
                  <a:gd name="connsiteY2-30" fmla="*/ 1525135 h 1525135"/>
                  <a:gd name="connsiteX3-31" fmla="*/ 0 w 1818208"/>
                  <a:gd name="connsiteY3-32" fmla="*/ 693636 h 1525135"/>
                  <a:gd name="connsiteX4-33" fmla="*/ 329876 w 1818208"/>
                  <a:gd name="connsiteY4-34" fmla="*/ 408561 h 1525135"/>
                  <a:gd name="connsiteX5-35" fmla="*/ 591334 w 1818208"/>
                  <a:gd name="connsiteY5-36" fmla="*/ 155372 h 1525135"/>
                  <a:gd name="connsiteX6-37" fmla="*/ 718983 w 1818208"/>
                  <a:gd name="connsiteY6-38" fmla="*/ 0 h 1525135"/>
                  <a:gd name="connsiteX0-39" fmla="*/ 718983 w 1818208"/>
                  <a:gd name="connsiteY0-40" fmla="*/ 0 h 1525135"/>
                  <a:gd name="connsiteX1-41" fmla="*/ 1818208 w 1818208"/>
                  <a:gd name="connsiteY1-42" fmla="*/ 690663 h 1525135"/>
                  <a:gd name="connsiteX2-43" fmla="*/ 1256111 w 1818208"/>
                  <a:gd name="connsiteY2-44" fmla="*/ 1525135 h 1525135"/>
                  <a:gd name="connsiteX3-45" fmla="*/ 0 w 1818208"/>
                  <a:gd name="connsiteY3-46" fmla="*/ 693636 h 1525135"/>
                  <a:gd name="connsiteX4-47" fmla="*/ 329876 w 1818208"/>
                  <a:gd name="connsiteY4-48" fmla="*/ 408561 h 1525135"/>
                  <a:gd name="connsiteX5-49" fmla="*/ 591334 w 1818208"/>
                  <a:gd name="connsiteY5-50" fmla="*/ 155372 h 1525135"/>
                  <a:gd name="connsiteX6-51" fmla="*/ 718983 w 1818208"/>
                  <a:gd name="connsiteY6-52" fmla="*/ 0 h 1525135"/>
                  <a:gd name="connsiteX0-53" fmla="*/ 920129 w 2019354"/>
                  <a:gd name="connsiteY0-54" fmla="*/ 0 h 1525135"/>
                  <a:gd name="connsiteX1-55" fmla="*/ 2019354 w 2019354"/>
                  <a:gd name="connsiteY1-56" fmla="*/ 690663 h 1525135"/>
                  <a:gd name="connsiteX2-57" fmla="*/ 1457257 w 2019354"/>
                  <a:gd name="connsiteY2-58" fmla="*/ 1525135 h 1525135"/>
                  <a:gd name="connsiteX3-59" fmla="*/ 0 w 2019354"/>
                  <a:gd name="connsiteY3-60" fmla="*/ 866572 h 1525135"/>
                  <a:gd name="connsiteX4-61" fmla="*/ 201146 w 2019354"/>
                  <a:gd name="connsiteY4-62" fmla="*/ 693636 h 1525135"/>
                  <a:gd name="connsiteX5-63" fmla="*/ 531022 w 2019354"/>
                  <a:gd name="connsiteY5-64" fmla="*/ 408561 h 1525135"/>
                  <a:gd name="connsiteX6-65" fmla="*/ 792480 w 2019354"/>
                  <a:gd name="connsiteY6-66" fmla="*/ 155372 h 1525135"/>
                  <a:gd name="connsiteX7" fmla="*/ 920129 w 2019354"/>
                  <a:gd name="connsiteY7" fmla="*/ 0 h 1525135"/>
                  <a:gd name="connsiteX0-67" fmla="*/ 933507 w 2032732"/>
                  <a:gd name="connsiteY0-68" fmla="*/ 0 h 1525135"/>
                  <a:gd name="connsiteX1-69" fmla="*/ 2032732 w 2032732"/>
                  <a:gd name="connsiteY1-70" fmla="*/ 690663 h 1525135"/>
                  <a:gd name="connsiteX2-71" fmla="*/ 1470635 w 2032732"/>
                  <a:gd name="connsiteY2-72" fmla="*/ 1525135 h 1525135"/>
                  <a:gd name="connsiteX3-73" fmla="*/ 13378 w 2032732"/>
                  <a:gd name="connsiteY3-74" fmla="*/ 866572 h 1525135"/>
                  <a:gd name="connsiteX4-75" fmla="*/ 214524 w 2032732"/>
                  <a:gd name="connsiteY4-76" fmla="*/ 693636 h 1525135"/>
                  <a:gd name="connsiteX5-77" fmla="*/ 544400 w 2032732"/>
                  <a:gd name="connsiteY5-78" fmla="*/ 408561 h 1525135"/>
                  <a:gd name="connsiteX6-79" fmla="*/ 805858 w 2032732"/>
                  <a:gd name="connsiteY6-80" fmla="*/ 155372 h 1525135"/>
                  <a:gd name="connsiteX7-81" fmla="*/ 933507 w 2032732"/>
                  <a:gd name="connsiteY7-82" fmla="*/ 0 h 1525135"/>
                  <a:gd name="connsiteX0-83" fmla="*/ 1096269 w 2195494"/>
                  <a:gd name="connsiteY0-84" fmla="*/ 0 h 1665076"/>
                  <a:gd name="connsiteX1-85" fmla="*/ 2195494 w 2195494"/>
                  <a:gd name="connsiteY1-86" fmla="*/ 690663 h 1665076"/>
                  <a:gd name="connsiteX2-87" fmla="*/ 1633397 w 2195494"/>
                  <a:gd name="connsiteY2-88" fmla="*/ 1525135 h 1665076"/>
                  <a:gd name="connsiteX3-89" fmla="*/ 84700 w 2195494"/>
                  <a:gd name="connsiteY3-90" fmla="*/ 1623492 h 1665076"/>
                  <a:gd name="connsiteX4-91" fmla="*/ 176140 w 2195494"/>
                  <a:gd name="connsiteY4-92" fmla="*/ 866572 h 1665076"/>
                  <a:gd name="connsiteX5-93" fmla="*/ 377286 w 2195494"/>
                  <a:gd name="connsiteY5-94" fmla="*/ 693636 h 1665076"/>
                  <a:gd name="connsiteX6-95" fmla="*/ 707162 w 2195494"/>
                  <a:gd name="connsiteY6-96" fmla="*/ 408561 h 1665076"/>
                  <a:gd name="connsiteX7-97" fmla="*/ 968620 w 2195494"/>
                  <a:gd name="connsiteY7-98" fmla="*/ 155372 h 1665076"/>
                  <a:gd name="connsiteX8" fmla="*/ 1096269 w 2195494"/>
                  <a:gd name="connsiteY8" fmla="*/ 0 h 1665076"/>
                  <a:gd name="connsiteX0-99" fmla="*/ 1025751 w 2124976"/>
                  <a:gd name="connsiteY0-100" fmla="*/ 0 h 1665076"/>
                  <a:gd name="connsiteX1-101" fmla="*/ 2124976 w 2124976"/>
                  <a:gd name="connsiteY1-102" fmla="*/ 690663 h 1665076"/>
                  <a:gd name="connsiteX2-103" fmla="*/ 1562879 w 2124976"/>
                  <a:gd name="connsiteY2-104" fmla="*/ 1525135 h 1665076"/>
                  <a:gd name="connsiteX3-105" fmla="*/ 14182 w 2124976"/>
                  <a:gd name="connsiteY3-106" fmla="*/ 1623492 h 1665076"/>
                  <a:gd name="connsiteX4-107" fmla="*/ 105622 w 2124976"/>
                  <a:gd name="connsiteY4-108" fmla="*/ 866572 h 1665076"/>
                  <a:gd name="connsiteX5-109" fmla="*/ 306768 w 2124976"/>
                  <a:gd name="connsiteY5-110" fmla="*/ 693636 h 1665076"/>
                  <a:gd name="connsiteX6-111" fmla="*/ 636644 w 2124976"/>
                  <a:gd name="connsiteY6-112" fmla="*/ 408561 h 1665076"/>
                  <a:gd name="connsiteX7-113" fmla="*/ 898102 w 2124976"/>
                  <a:gd name="connsiteY7-114" fmla="*/ 155372 h 1665076"/>
                  <a:gd name="connsiteX8-115" fmla="*/ 1025751 w 2124976"/>
                  <a:gd name="connsiteY8-116" fmla="*/ 0 h 1665076"/>
                  <a:gd name="connsiteX0-117" fmla="*/ 1151319 w 2250544"/>
                  <a:gd name="connsiteY0-118" fmla="*/ 0 h 1665076"/>
                  <a:gd name="connsiteX1-119" fmla="*/ 2250544 w 2250544"/>
                  <a:gd name="connsiteY1-120" fmla="*/ 690663 h 1665076"/>
                  <a:gd name="connsiteX2-121" fmla="*/ 1688447 w 2250544"/>
                  <a:gd name="connsiteY2-122" fmla="*/ 1525135 h 1665076"/>
                  <a:gd name="connsiteX3-123" fmla="*/ 139750 w 2250544"/>
                  <a:gd name="connsiteY3-124" fmla="*/ 1623492 h 1665076"/>
                  <a:gd name="connsiteX4-125" fmla="*/ 68630 w 2250544"/>
                  <a:gd name="connsiteY4-126" fmla="*/ 1219631 h 1665076"/>
                  <a:gd name="connsiteX5-127" fmla="*/ 231190 w 2250544"/>
                  <a:gd name="connsiteY5-128" fmla="*/ 866572 h 1665076"/>
                  <a:gd name="connsiteX6-129" fmla="*/ 432336 w 2250544"/>
                  <a:gd name="connsiteY6-130" fmla="*/ 693636 h 1665076"/>
                  <a:gd name="connsiteX7-131" fmla="*/ 762212 w 2250544"/>
                  <a:gd name="connsiteY7-132" fmla="*/ 408561 h 1665076"/>
                  <a:gd name="connsiteX8-133" fmla="*/ 1023670 w 2250544"/>
                  <a:gd name="connsiteY8-134" fmla="*/ 155372 h 1665076"/>
                  <a:gd name="connsiteX9" fmla="*/ 1151319 w 2250544"/>
                  <a:gd name="connsiteY9" fmla="*/ 0 h 1665076"/>
                  <a:gd name="connsiteX0-135" fmla="*/ 1147634 w 2246859"/>
                  <a:gd name="connsiteY0-136" fmla="*/ 0 h 1665076"/>
                  <a:gd name="connsiteX1-137" fmla="*/ 2246859 w 2246859"/>
                  <a:gd name="connsiteY1-138" fmla="*/ 690663 h 1665076"/>
                  <a:gd name="connsiteX2-139" fmla="*/ 1684762 w 2246859"/>
                  <a:gd name="connsiteY2-140" fmla="*/ 1525135 h 1665076"/>
                  <a:gd name="connsiteX3-141" fmla="*/ 136065 w 2246859"/>
                  <a:gd name="connsiteY3-142" fmla="*/ 1623492 h 1665076"/>
                  <a:gd name="connsiteX4-143" fmla="*/ 85265 w 2246859"/>
                  <a:gd name="connsiteY4-144" fmla="*/ 1481251 h 1665076"/>
                  <a:gd name="connsiteX5-145" fmla="*/ 64945 w 2246859"/>
                  <a:gd name="connsiteY5-146" fmla="*/ 1219631 h 1665076"/>
                  <a:gd name="connsiteX6-147" fmla="*/ 227505 w 2246859"/>
                  <a:gd name="connsiteY6-148" fmla="*/ 866572 h 1665076"/>
                  <a:gd name="connsiteX7-149" fmla="*/ 428651 w 2246859"/>
                  <a:gd name="connsiteY7-150" fmla="*/ 693636 h 1665076"/>
                  <a:gd name="connsiteX8-151" fmla="*/ 758527 w 2246859"/>
                  <a:gd name="connsiteY8-152" fmla="*/ 408561 h 1665076"/>
                  <a:gd name="connsiteX9-153" fmla="*/ 1019985 w 2246859"/>
                  <a:gd name="connsiteY9-154" fmla="*/ 155372 h 1665076"/>
                  <a:gd name="connsiteX10" fmla="*/ 1147634 w 2246859"/>
                  <a:gd name="connsiteY10" fmla="*/ 0 h 1665076"/>
                  <a:gd name="connsiteX0-155" fmla="*/ 1097032 w 2196257"/>
                  <a:gd name="connsiteY0-156" fmla="*/ 0 h 1665076"/>
                  <a:gd name="connsiteX1-157" fmla="*/ 2196257 w 2196257"/>
                  <a:gd name="connsiteY1-158" fmla="*/ 690663 h 1665076"/>
                  <a:gd name="connsiteX2-159" fmla="*/ 1634160 w 2196257"/>
                  <a:gd name="connsiteY2-160" fmla="*/ 1525135 h 1665076"/>
                  <a:gd name="connsiteX3-161" fmla="*/ 85463 w 2196257"/>
                  <a:gd name="connsiteY3-162" fmla="*/ 1623492 h 1665076"/>
                  <a:gd name="connsiteX4-163" fmla="*/ 34663 w 2196257"/>
                  <a:gd name="connsiteY4-164" fmla="*/ 1481251 h 1665076"/>
                  <a:gd name="connsiteX5-165" fmla="*/ 14343 w 2196257"/>
                  <a:gd name="connsiteY5-166" fmla="*/ 1219631 h 1665076"/>
                  <a:gd name="connsiteX6-167" fmla="*/ 176903 w 2196257"/>
                  <a:gd name="connsiteY6-168" fmla="*/ 866572 h 1665076"/>
                  <a:gd name="connsiteX7-169" fmla="*/ 378049 w 2196257"/>
                  <a:gd name="connsiteY7-170" fmla="*/ 693636 h 1665076"/>
                  <a:gd name="connsiteX8-171" fmla="*/ 707925 w 2196257"/>
                  <a:gd name="connsiteY8-172" fmla="*/ 408561 h 1665076"/>
                  <a:gd name="connsiteX9-173" fmla="*/ 969383 w 2196257"/>
                  <a:gd name="connsiteY9-174" fmla="*/ 155372 h 1665076"/>
                  <a:gd name="connsiteX10-175" fmla="*/ 1097032 w 2196257"/>
                  <a:gd name="connsiteY10-176" fmla="*/ 0 h 1665076"/>
                  <a:gd name="connsiteX0-177" fmla="*/ 1084360 w 2183585"/>
                  <a:gd name="connsiteY0-178" fmla="*/ 0 h 1665076"/>
                  <a:gd name="connsiteX1-179" fmla="*/ 2183585 w 2183585"/>
                  <a:gd name="connsiteY1-180" fmla="*/ 690663 h 1665076"/>
                  <a:gd name="connsiteX2-181" fmla="*/ 1621488 w 2183585"/>
                  <a:gd name="connsiteY2-182" fmla="*/ 1525135 h 1665076"/>
                  <a:gd name="connsiteX3-183" fmla="*/ 72791 w 2183585"/>
                  <a:gd name="connsiteY3-184" fmla="*/ 1623492 h 1665076"/>
                  <a:gd name="connsiteX4-185" fmla="*/ 21991 w 2183585"/>
                  <a:gd name="connsiteY4-186" fmla="*/ 1481251 h 1665076"/>
                  <a:gd name="connsiteX5-187" fmla="*/ 1671 w 2183585"/>
                  <a:gd name="connsiteY5-188" fmla="*/ 1219631 h 1665076"/>
                  <a:gd name="connsiteX6-189" fmla="*/ 42311 w 2183585"/>
                  <a:gd name="connsiteY6-190" fmla="*/ 1062151 h 1665076"/>
                  <a:gd name="connsiteX7-191" fmla="*/ 164231 w 2183585"/>
                  <a:gd name="connsiteY7-192" fmla="*/ 866572 h 1665076"/>
                  <a:gd name="connsiteX8-193" fmla="*/ 365377 w 2183585"/>
                  <a:gd name="connsiteY8-194" fmla="*/ 693636 h 1665076"/>
                  <a:gd name="connsiteX9-195" fmla="*/ 695253 w 2183585"/>
                  <a:gd name="connsiteY9-196" fmla="*/ 408561 h 1665076"/>
                  <a:gd name="connsiteX10-197" fmla="*/ 956711 w 2183585"/>
                  <a:gd name="connsiteY10-198" fmla="*/ 155372 h 1665076"/>
                  <a:gd name="connsiteX11" fmla="*/ 1084360 w 2183585"/>
                  <a:gd name="connsiteY11" fmla="*/ 0 h 1665076"/>
                  <a:gd name="connsiteX0-199" fmla="*/ 1084360 w 2183585"/>
                  <a:gd name="connsiteY0-200" fmla="*/ 0 h 1974568"/>
                  <a:gd name="connsiteX1-201" fmla="*/ 2183585 w 2183585"/>
                  <a:gd name="connsiteY1-202" fmla="*/ 690663 h 1974568"/>
                  <a:gd name="connsiteX2-203" fmla="*/ 1621488 w 2183585"/>
                  <a:gd name="connsiteY2-204" fmla="*/ 1525135 h 1974568"/>
                  <a:gd name="connsiteX3-205" fmla="*/ 1030371 w 2183585"/>
                  <a:gd name="connsiteY3-206" fmla="*/ 1974011 h 1974568"/>
                  <a:gd name="connsiteX4-207" fmla="*/ 72791 w 2183585"/>
                  <a:gd name="connsiteY4-208" fmla="*/ 1623492 h 1974568"/>
                  <a:gd name="connsiteX5-209" fmla="*/ 21991 w 2183585"/>
                  <a:gd name="connsiteY5-210" fmla="*/ 1481251 h 1974568"/>
                  <a:gd name="connsiteX6-211" fmla="*/ 1671 w 2183585"/>
                  <a:gd name="connsiteY6-212" fmla="*/ 1219631 h 1974568"/>
                  <a:gd name="connsiteX7-213" fmla="*/ 42311 w 2183585"/>
                  <a:gd name="connsiteY7-214" fmla="*/ 1062151 h 1974568"/>
                  <a:gd name="connsiteX8-215" fmla="*/ 164231 w 2183585"/>
                  <a:gd name="connsiteY8-216" fmla="*/ 866572 h 1974568"/>
                  <a:gd name="connsiteX9-217" fmla="*/ 365377 w 2183585"/>
                  <a:gd name="connsiteY9-218" fmla="*/ 693636 h 1974568"/>
                  <a:gd name="connsiteX10-219" fmla="*/ 695253 w 2183585"/>
                  <a:gd name="connsiteY10-220" fmla="*/ 408561 h 1974568"/>
                  <a:gd name="connsiteX11-221" fmla="*/ 956711 w 2183585"/>
                  <a:gd name="connsiteY11-222" fmla="*/ 155372 h 1974568"/>
                  <a:gd name="connsiteX12" fmla="*/ 1084360 w 2183585"/>
                  <a:gd name="connsiteY12" fmla="*/ 0 h 1974568"/>
                  <a:gd name="connsiteX0-223" fmla="*/ 1084360 w 2183585"/>
                  <a:gd name="connsiteY0-224" fmla="*/ 0 h 1990304"/>
                  <a:gd name="connsiteX1-225" fmla="*/ 2183585 w 2183585"/>
                  <a:gd name="connsiteY1-226" fmla="*/ 690663 h 1990304"/>
                  <a:gd name="connsiteX2-227" fmla="*/ 1621488 w 2183585"/>
                  <a:gd name="connsiteY2-228" fmla="*/ 1525135 h 1990304"/>
                  <a:gd name="connsiteX3-229" fmla="*/ 1030371 w 2183585"/>
                  <a:gd name="connsiteY3-230" fmla="*/ 1974011 h 1990304"/>
                  <a:gd name="connsiteX4-231" fmla="*/ 542691 w 2183585"/>
                  <a:gd name="connsiteY4-232" fmla="*/ 1885111 h 1990304"/>
                  <a:gd name="connsiteX5-233" fmla="*/ 72791 w 2183585"/>
                  <a:gd name="connsiteY5-234" fmla="*/ 1623492 h 1990304"/>
                  <a:gd name="connsiteX6-235" fmla="*/ 21991 w 2183585"/>
                  <a:gd name="connsiteY6-236" fmla="*/ 1481251 h 1990304"/>
                  <a:gd name="connsiteX7-237" fmla="*/ 1671 w 2183585"/>
                  <a:gd name="connsiteY7-238" fmla="*/ 1219631 h 1990304"/>
                  <a:gd name="connsiteX8-239" fmla="*/ 42311 w 2183585"/>
                  <a:gd name="connsiteY8-240" fmla="*/ 1062151 h 1990304"/>
                  <a:gd name="connsiteX9-241" fmla="*/ 164231 w 2183585"/>
                  <a:gd name="connsiteY9-242" fmla="*/ 866572 h 1990304"/>
                  <a:gd name="connsiteX10-243" fmla="*/ 365377 w 2183585"/>
                  <a:gd name="connsiteY10-244" fmla="*/ 693636 h 1990304"/>
                  <a:gd name="connsiteX11-245" fmla="*/ 695253 w 2183585"/>
                  <a:gd name="connsiteY11-246" fmla="*/ 408561 h 1990304"/>
                  <a:gd name="connsiteX12-247" fmla="*/ 956711 w 2183585"/>
                  <a:gd name="connsiteY12-248" fmla="*/ 155372 h 1990304"/>
                  <a:gd name="connsiteX13" fmla="*/ 1084360 w 2183585"/>
                  <a:gd name="connsiteY13" fmla="*/ 0 h 1990304"/>
                  <a:gd name="connsiteX0-249" fmla="*/ 1084360 w 2183585"/>
                  <a:gd name="connsiteY0-250" fmla="*/ 0 h 1975139"/>
                  <a:gd name="connsiteX1-251" fmla="*/ 2183585 w 2183585"/>
                  <a:gd name="connsiteY1-252" fmla="*/ 690663 h 1975139"/>
                  <a:gd name="connsiteX2-253" fmla="*/ 1621488 w 2183585"/>
                  <a:gd name="connsiteY2-254" fmla="*/ 1525135 h 1975139"/>
                  <a:gd name="connsiteX3-255" fmla="*/ 1030371 w 2183585"/>
                  <a:gd name="connsiteY3-256" fmla="*/ 1974011 h 1975139"/>
                  <a:gd name="connsiteX4-257" fmla="*/ 542691 w 2183585"/>
                  <a:gd name="connsiteY4-258" fmla="*/ 1885111 h 1975139"/>
                  <a:gd name="connsiteX5-259" fmla="*/ 72791 w 2183585"/>
                  <a:gd name="connsiteY5-260" fmla="*/ 1623492 h 1975139"/>
                  <a:gd name="connsiteX6-261" fmla="*/ 21991 w 2183585"/>
                  <a:gd name="connsiteY6-262" fmla="*/ 1481251 h 1975139"/>
                  <a:gd name="connsiteX7-263" fmla="*/ 1671 w 2183585"/>
                  <a:gd name="connsiteY7-264" fmla="*/ 1219631 h 1975139"/>
                  <a:gd name="connsiteX8-265" fmla="*/ 42311 w 2183585"/>
                  <a:gd name="connsiteY8-266" fmla="*/ 1062151 h 1975139"/>
                  <a:gd name="connsiteX9-267" fmla="*/ 164231 w 2183585"/>
                  <a:gd name="connsiteY9-268" fmla="*/ 866572 h 1975139"/>
                  <a:gd name="connsiteX10-269" fmla="*/ 365377 w 2183585"/>
                  <a:gd name="connsiteY10-270" fmla="*/ 693636 h 1975139"/>
                  <a:gd name="connsiteX11-271" fmla="*/ 695253 w 2183585"/>
                  <a:gd name="connsiteY11-272" fmla="*/ 408561 h 1975139"/>
                  <a:gd name="connsiteX12-273" fmla="*/ 956711 w 2183585"/>
                  <a:gd name="connsiteY12-274" fmla="*/ 155372 h 1975139"/>
                  <a:gd name="connsiteX13-275" fmla="*/ 1084360 w 2183585"/>
                  <a:gd name="connsiteY13-276" fmla="*/ 0 h 1975139"/>
                  <a:gd name="connsiteX0-277" fmla="*/ 1084360 w 2183585"/>
                  <a:gd name="connsiteY0-278" fmla="*/ 0 h 1975803"/>
                  <a:gd name="connsiteX1-279" fmla="*/ 2183585 w 2183585"/>
                  <a:gd name="connsiteY1-280" fmla="*/ 690663 h 1975803"/>
                  <a:gd name="connsiteX2-281" fmla="*/ 1621488 w 2183585"/>
                  <a:gd name="connsiteY2-282" fmla="*/ 1525135 h 1975803"/>
                  <a:gd name="connsiteX3-283" fmla="*/ 1030371 w 2183585"/>
                  <a:gd name="connsiteY3-284" fmla="*/ 1974011 h 1975803"/>
                  <a:gd name="connsiteX4-285" fmla="*/ 664159 w 2183585"/>
                  <a:gd name="connsiteY4-286" fmla="*/ 1680201 h 1975803"/>
                  <a:gd name="connsiteX5-287" fmla="*/ 72791 w 2183585"/>
                  <a:gd name="connsiteY5-288" fmla="*/ 1623492 h 1975803"/>
                  <a:gd name="connsiteX6-289" fmla="*/ 21991 w 2183585"/>
                  <a:gd name="connsiteY6-290" fmla="*/ 1481251 h 1975803"/>
                  <a:gd name="connsiteX7-291" fmla="*/ 1671 w 2183585"/>
                  <a:gd name="connsiteY7-292" fmla="*/ 1219631 h 1975803"/>
                  <a:gd name="connsiteX8-293" fmla="*/ 42311 w 2183585"/>
                  <a:gd name="connsiteY8-294" fmla="*/ 1062151 h 1975803"/>
                  <a:gd name="connsiteX9-295" fmla="*/ 164231 w 2183585"/>
                  <a:gd name="connsiteY9-296" fmla="*/ 866572 h 1975803"/>
                  <a:gd name="connsiteX10-297" fmla="*/ 365377 w 2183585"/>
                  <a:gd name="connsiteY10-298" fmla="*/ 693636 h 1975803"/>
                  <a:gd name="connsiteX11-299" fmla="*/ 695253 w 2183585"/>
                  <a:gd name="connsiteY11-300" fmla="*/ 408561 h 1975803"/>
                  <a:gd name="connsiteX12-301" fmla="*/ 956711 w 2183585"/>
                  <a:gd name="connsiteY12-302" fmla="*/ 155372 h 1975803"/>
                  <a:gd name="connsiteX13-303" fmla="*/ 1084360 w 2183585"/>
                  <a:gd name="connsiteY13-304" fmla="*/ 0 h 1975803"/>
                  <a:gd name="connsiteX0-305" fmla="*/ 1084360 w 2183585"/>
                  <a:gd name="connsiteY0-306" fmla="*/ 0 h 1712412"/>
                  <a:gd name="connsiteX1-307" fmla="*/ 2183585 w 2183585"/>
                  <a:gd name="connsiteY1-308" fmla="*/ 690663 h 1712412"/>
                  <a:gd name="connsiteX2-309" fmla="*/ 1621488 w 2183585"/>
                  <a:gd name="connsiteY2-310" fmla="*/ 1525135 h 1712412"/>
                  <a:gd name="connsiteX3-311" fmla="*/ 1259810 w 2183585"/>
                  <a:gd name="connsiteY3-312" fmla="*/ 1703237 h 1712412"/>
                  <a:gd name="connsiteX4-313" fmla="*/ 664159 w 2183585"/>
                  <a:gd name="connsiteY4-314" fmla="*/ 1680201 h 1712412"/>
                  <a:gd name="connsiteX5-315" fmla="*/ 72791 w 2183585"/>
                  <a:gd name="connsiteY5-316" fmla="*/ 1623492 h 1712412"/>
                  <a:gd name="connsiteX6-317" fmla="*/ 21991 w 2183585"/>
                  <a:gd name="connsiteY6-318" fmla="*/ 1481251 h 1712412"/>
                  <a:gd name="connsiteX7-319" fmla="*/ 1671 w 2183585"/>
                  <a:gd name="connsiteY7-320" fmla="*/ 1219631 h 1712412"/>
                  <a:gd name="connsiteX8-321" fmla="*/ 42311 w 2183585"/>
                  <a:gd name="connsiteY8-322" fmla="*/ 1062151 h 1712412"/>
                  <a:gd name="connsiteX9-323" fmla="*/ 164231 w 2183585"/>
                  <a:gd name="connsiteY9-324" fmla="*/ 866572 h 1712412"/>
                  <a:gd name="connsiteX10-325" fmla="*/ 365377 w 2183585"/>
                  <a:gd name="connsiteY10-326" fmla="*/ 693636 h 1712412"/>
                  <a:gd name="connsiteX11-327" fmla="*/ 695253 w 2183585"/>
                  <a:gd name="connsiteY11-328" fmla="*/ 408561 h 1712412"/>
                  <a:gd name="connsiteX12-329" fmla="*/ 956711 w 2183585"/>
                  <a:gd name="connsiteY12-330" fmla="*/ 155372 h 1712412"/>
                  <a:gd name="connsiteX13-331" fmla="*/ 1084360 w 2183585"/>
                  <a:gd name="connsiteY13-332" fmla="*/ 0 h 1712412"/>
                  <a:gd name="connsiteX0-333" fmla="*/ 1084360 w 2183585"/>
                  <a:gd name="connsiteY0-334" fmla="*/ 0 h 1704864"/>
                  <a:gd name="connsiteX1-335" fmla="*/ 2183585 w 2183585"/>
                  <a:gd name="connsiteY1-336" fmla="*/ 690663 h 1704864"/>
                  <a:gd name="connsiteX2-337" fmla="*/ 1621488 w 2183585"/>
                  <a:gd name="connsiteY2-338" fmla="*/ 1525135 h 1704864"/>
                  <a:gd name="connsiteX3-339" fmla="*/ 1259810 w 2183585"/>
                  <a:gd name="connsiteY3-340" fmla="*/ 1703237 h 1704864"/>
                  <a:gd name="connsiteX4-341" fmla="*/ 664159 w 2183585"/>
                  <a:gd name="connsiteY4-342" fmla="*/ 1680201 h 1704864"/>
                  <a:gd name="connsiteX5-343" fmla="*/ 72791 w 2183585"/>
                  <a:gd name="connsiteY5-344" fmla="*/ 1623492 h 1704864"/>
                  <a:gd name="connsiteX6-345" fmla="*/ 21991 w 2183585"/>
                  <a:gd name="connsiteY6-346" fmla="*/ 1481251 h 1704864"/>
                  <a:gd name="connsiteX7-347" fmla="*/ 1671 w 2183585"/>
                  <a:gd name="connsiteY7-348" fmla="*/ 1219631 h 1704864"/>
                  <a:gd name="connsiteX8-349" fmla="*/ 42311 w 2183585"/>
                  <a:gd name="connsiteY8-350" fmla="*/ 1062151 h 1704864"/>
                  <a:gd name="connsiteX9-351" fmla="*/ 164231 w 2183585"/>
                  <a:gd name="connsiteY9-352" fmla="*/ 866572 h 1704864"/>
                  <a:gd name="connsiteX10-353" fmla="*/ 365377 w 2183585"/>
                  <a:gd name="connsiteY10-354" fmla="*/ 693636 h 1704864"/>
                  <a:gd name="connsiteX11-355" fmla="*/ 695253 w 2183585"/>
                  <a:gd name="connsiteY11-356" fmla="*/ 408561 h 1704864"/>
                  <a:gd name="connsiteX12-357" fmla="*/ 956711 w 2183585"/>
                  <a:gd name="connsiteY12-358" fmla="*/ 155372 h 1704864"/>
                  <a:gd name="connsiteX13-359" fmla="*/ 1084360 w 2183585"/>
                  <a:gd name="connsiteY13-360" fmla="*/ 0 h 1704864"/>
                  <a:gd name="connsiteX0-361" fmla="*/ 1084360 w 2183585"/>
                  <a:gd name="connsiteY0-362" fmla="*/ 0 h 1704865"/>
                  <a:gd name="connsiteX1-363" fmla="*/ 2183585 w 2183585"/>
                  <a:gd name="connsiteY1-364" fmla="*/ 690663 h 1704865"/>
                  <a:gd name="connsiteX2-365" fmla="*/ 1621488 w 2183585"/>
                  <a:gd name="connsiteY2-366" fmla="*/ 1525135 h 1704865"/>
                  <a:gd name="connsiteX3-367" fmla="*/ 1259810 w 2183585"/>
                  <a:gd name="connsiteY3-368" fmla="*/ 1703237 h 1704865"/>
                  <a:gd name="connsiteX4-369" fmla="*/ 664159 w 2183585"/>
                  <a:gd name="connsiteY4-370" fmla="*/ 1680201 h 1704865"/>
                  <a:gd name="connsiteX5-371" fmla="*/ 72791 w 2183585"/>
                  <a:gd name="connsiteY5-372" fmla="*/ 1623492 h 1704865"/>
                  <a:gd name="connsiteX6-373" fmla="*/ 21991 w 2183585"/>
                  <a:gd name="connsiteY6-374" fmla="*/ 1481251 h 1704865"/>
                  <a:gd name="connsiteX7-375" fmla="*/ 1671 w 2183585"/>
                  <a:gd name="connsiteY7-376" fmla="*/ 1219631 h 1704865"/>
                  <a:gd name="connsiteX8-377" fmla="*/ 42311 w 2183585"/>
                  <a:gd name="connsiteY8-378" fmla="*/ 1062151 h 1704865"/>
                  <a:gd name="connsiteX9-379" fmla="*/ 164231 w 2183585"/>
                  <a:gd name="connsiteY9-380" fmla="*/ 866572 h 1704865"/>
                  <a:gd name="connsiteX10-381" fmla="*/ 365377 w 2183585"/>
                  <a:gd name="connsiteY10-382" fmla="*/ 693636 h 1704865"/>
                  <a:gd name="connsiteX11-383" fmla="*/ 695253 w 2183585"/>
                  <a:gd name="connsiteY11-384" fmla="*/ 408561 h 1704865"/>
                  <a:gd name="connsiteX12-385" fmla="*/ 956711 w 2183585"/>
                  <a:gd name="connsiteY12-386" fmla="*/ 155372 h 1704865"/>
                  <a:gd name="connsiteX13-387" fmla="*/ 1084360 w 2183585"/>
                  <a:gd name="connsiteY13-388" fmla="*/ 0 h 17048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37" y="connsiteY6-38"/>
                  </a:cxn>
                  <a:cxn ang="0">
                    <a:pos x="connsiteX7-81" y="connsiteY7-82"/>
                  </a:cxn>
                  <a:cxn ang="0">
                    <a:pos x="connsiteX8-115" y="connsiteY8-116"/>
                  </a:cxn>
                  <a:cxn ang="0">
                    <a:pos x="connsiteX9-153" y="connsiteY9-154"/>
                  </a:cxn>
                  <a:cxn ang="0">
                    <a:pos x="connsiteX10-175" y="connsiteY10-176"/>
                  </a:cxn>
                  <a:cxn ang="0">
                    <a:pos x="connsiteX11-221" y="connsiteY11-222"/>
                  </a:cxn>
                  <a:cxn ang="0">
                    <a:pos x="connsiteX12-247" y="connsiteY12-248"/>
                  </a:cxn>
                  <a:cxn ang="0">
                    <a:pos x="connsiteX13-275" y="connsiteY13-276"/>
                  </a:cxn>
                </a:cxnLst>
                <a:rect l="l" t="t" r="r" b="b"/>
                <a:pathLst>
                  <a:path w="2183585" h="1704865">
                    <a:moveTo>
                      <a:pt x="1084360" y="0"/>
                    </a:moveTo>
                    <a:lnTo>
                      <a:pt x="2183585" y="690663"/>
                    </a:lnTo>
                    <a:cubicBezTo>
                      <a:pt x="1996219" y="968820"/>
                      <a:pt x="1819014" y="1252058"/>
                      <a:pt x="1621488" y="1525135"/>
                    </a:cubicBezTo>
                    <a:cubicBezTo>
                      <a:pt x="1482626" y="1673410"/>
                      <a:pt x="1466603" y="1713985"/>
                      <a:pt x="1259810" y="1703237"/>
                    </a:cubicBezTo>
                    <a:cubicBezTo>
                      <a:pt x="1098393" y="1694847"/>
                      <a:pt x="861996" y="1693492"/>
                      <a:pt x="664159" y="1680201"/>
                    </a:cubicBezTo>
                    <a:cubicBezTo>
                      <a:pt x="466323" y="1666910"/>
                      <a:pt x="198819" y="1638426"/>
                      <a:pt x="72791" y="1623492"/>
                    </a:cubicBezTo>
                    <a:cubicBezTo>
                      <a:pt x="41581" y="1567071"/>
                      <a:pt x="33844" y="1548561"/>
                      <a:pt x="21991" y="1481251"/>
                    </a:cubicBezTo>
                    <a:cubicBezTo>
                      <a:pt x="10138" y="1413941"/>
                      <a:pt x="-5102" y="1290751"/>
                      <a:pt x="1671" y="1219631"/>
                    </a:cubicBezTo>
                    <a:cubicBezTo>
                      <a:pt x="8444" y="1148511"/>
                      <a:pt x="15218" y="1120994"/>
                      <a:pt x="42311" y="1062151"/>
                    </a:cubicBezTo>
                    <a:cubicBezTo>
                      <a:pt x="69404" y="1003308"/>
                      <a:pt x="113773" y="926721"/>
                      <a:pt x="164231" y="866572"/>
                    </a:cubicBezTo>
                    <a:lnTo>
                      <a:pt x="365377" y="693636"/>
                    </a:lnTo>
                    <a:lnTo>
                      <a:pt x="695253" y="408561"/>
                    </a:lnTo>
                    <a:cubicBezTo>
                      <a:pt x="777326" y="319085"/>
                      <a:pt x="874638" y="244848"/>
                      <a:pt x="956711" y="155372"/>
                    </a:cubicBezTo>
                    <a:lnTo>
                      <a:pt x="1084360" y="0"/>
                    </a:lnTo>
                    <a:close/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14"/>
              <p:cNvSpPr>
                <a:spLocks noChangeAspect="1"/>
              </p:cNvSpPr>
              <p:nvPr/>
            </p:nvSpPr>
            <p:spPr>
              <a:xfrm>
                <a:off x="4144967" y="2486016"/>
                <a:ext cx="2384093" cy="1776683"/>
              </a:xfrm>
              <a:custGeom>
                <a:avLst/>
                <a:gdLst>
                  <a:gd name="connsiteX0" fmla="*/ 0 w 2626468"/>
                  <a:gd name="connsiteY0" fmla="*/ 1507787 h 2130358"/>
                  <a:gd name="connsiteX1" fmla="*/ 953311 w 2626468"/>
                  <a:gd name="connsiteY1" fmla="*/ 2130358 h 2130358"/>
                  <a:gd name="connsiteX2" fmla="*/ 1391056 w 2626468"/>
                  <a:gd name="connsiteY2" fmla="*/ 1614792 h 2130358"/>
                  <a:gd name="connsiteX3" fmla="*/ 1906622 w 2626468"/>
                  <a:gd name="connsiteY3" fmla="*/ 1410511 h 2130358"/>
                  <a:gd name="connsiteX4" fmla="*/ 2393005 w 2626468"/>
                  <a:gd name="connsiteY4" fmla="*/ 1303507 h 2130358"/>
                  <a:gd name="connsiteX5" fmla="*/ 2626468 w 2626468"/>
                  <a:gd name="connsiteY5" fmla="*/ 1099226 h 2130358"/>
                  <a:gd name="connsiteX6" fmla="*/ 2577830 w 2626468"/>
                  <a:gd name="connsiteY6" fmla="*/ 807396 h 2130358"/>
                  <a:gd name="connsiteX7" fmla="*/ 2198451 w 2626468"/>
                  <a:gd name="connsiteY7" fmla="*/ 340468 h 2130358"/>
                  <a:gd name="connsiteX8" fmla="*/ 1721796 w 2626468"/>
                  <a:gd name="connsiteY8" fmla="*/ 87549 h 2130358"/>
                  <a:gd name="connsiteX9" fmla="*/ 1352145 w 2626468"/>
                  <a:gd name="connsiteY9" fmla="*/ 0 h 2130358"/>
                  <a:gd name="connsiteX10" fmla="*/ 1031132 w 2626468"/>
                  <a:gd name="connsiteY10" fmla="*/ 116732 h 2130358"/>
                  <a:gd name="connsiteX11" fmla="*/ 817124 w 2626468"/>
                  <a:gd name="connsiteY11" fmla="*/ 311285 h 2130358"/>
                  <a:gd name="connsiteX12" fmla="*/ 593388 w 2626468"/>
                  <a:gd name="connsiteY12" fmla="*/ 554477 h 2130358"/>
                  <a:gd name="connsiteX13" fmla="*/ 311285 w 2626468"/>
                  <a:gd name="connsiteY13" fmla="*/ 982494 h 2130358"/>
                  <a:gd name="connsiteX14" fmla="*/ 58366 w 2626468"/>
                  <a:gd name="connsiteY14" fmla="*/ 1400783 h 2130358"/>
                  <a:gd name="connsiteX15" fmla="*/ 0 w 2626468"/>
                  <a:gd name="connsiteY15" fmla="*/ 1507787 h 2130358"/>
                  <a:gd name="connsiteX0-1" fmla="*/ 0 w 2626468"/>
                  <a:gd name="connsiteY0-2" fmla="*/ 1507787 h 2130358"/>
                  <a:gd name="connsiteX1-3" fmla="*/ 953311 w 2626468"/>
                  <a:gd name="connsiteY1-4" fmla="*/ 2130358 h 2130358"/>
                  <a:gd name="connsiteX2-5" fmla="*/ 1391056 w 2626468"/>
                  <a:gd name="connsiteY2-6" fmla="*/ 1614792 h 2130358"/>
                  <a:gd name="connsiteX3-7" fmla="*/ 1906622 w 2626468"/>
                  <a:gd name="connsiteY3-8" fmla="*/ 1410511 h 2130358"/>
                  <a:gd name="connsiteX4-9" fmla="*/ 2393005 w 2626468"/>
                  <a:gd name="connsiteY4-10" fmla="*/ 1303507 h 2130358"/>
                  <a:gd name="connsiteX5-11" fmla="*/ 2626468 w 2626468"/>
                  <a:gd name="connsiteY5-12" fmla="*/ 1099226 h 2130358"/>
                  <a:gd name="connsiteX6-13" fmla="*/ 2577830 w 2626468"/>
                  <a:gd name="connsiteY6-14" fmla="*/ 807396 h 2130358"/>
                  <a:gd name="connsiteX7-15" fmla="*/ 2198451 w 2626468"/>
                  <a:gd name="connsiteY7-16" fmla="*/ 340468 h 2130358"/>
                  <a:gd name="connsiteX8-17" fmla="*/ 1721796 w 2626468"/>
                  <a:gd name="connsiteY8-18" fmla="*/ 87549 h 2130358"/>
                  <a:gd name="connsiteX9-19" fmla="*/ 1352145 w 2626468"/>
                  <a:gd name="connsiteY9-20" fmla="*/ 0 h 2130358"/>
                  <a:gd name="connsiteX10-21" fmla="*/ 1103279 w 2626468"/>
                  <a:gd name="connsiteY10-22" fmla="*/ 55664 h 2130358"/>
                  <a:gd name="connsiteX11-23" fmla="*/ 1031132 w 2626468"/>
                  <a:gd name="connsiteY11-24" fmla="*/ 116732 h 2130358"/>
                  <a:gd name="connsiteX12-25" fmla="*/ 817124 w 2626468"/>
                  <a:gd name="connsiteY12-26" fmla="*/ 311285 h 2130358"/>
                  <a:gd name="connsiteX13-27" fmla="*/ 593388 w 2626468"/>
                  <a:gd name="connsiteY13-28" fmla="*/ 554477 h 2130358"/>
                  <a:gd name="connsiteX14-29" fmla="*/ 311285 w 2626468"/>
                  <a:gd name="connsiteY14-30" fmla="*/ 982494 h 2130358"/>
                  <a:gd name="connsiteX15-31" fmla="*/ 58366 w 2626468"/>
                  <a:gd name="connsiteY15-32" fmla="*/ 1400783 h 2130358"/>
                  <a:gd name="connsiteX16" fmla="*/ 0 w 2626468"/>
                  <a:gd name="connsiteY16" fmla="*/ 1507787 h 2130358"/>
                  <a:gd name="connsiteX0-33" fmla="*/ 0 w 2626468"/>
                  <a:gd name="connsiteY0-34" fmla="*/ 1507787 h 2130358"/>
                  <a:gd name="connsiteX1-35" fmla="*/ 953311 w 2626468"/>
                  <a:gd name="connsiteY1-36" fmla="*/ 2130358 h 2130358"/>
                  <a:gd name="connsiteX2-37" fmla="*/ 1391056 w 2626468"/>
                  <a:gd name="connsiteY2-38" fmla="*/ 1614792 h 2130358"/>
                  <a:gd name="connsiteX3-39" fmla="*/ 1906622 w 2626468"/>
                  <a:gd name="connsiteY3-40" fmla="*/ 1410511 h 2130358"/>
                  <a:gd name="connsiteX4-41" fmla="*/ 2393005 w 2626468"/>
                  <a:gd name="connsiteY4-42" fmla="*/ 1303507 h 2130358"/>
                  <a:gd name="connsiteX5-43" fmla="*/ 2626468 w 2626468"/>
                  <a:gd name="connsiteY5-44" fmla="*/ 1099226 h 2130358"/>
                  <a:gd name="connsiteX6-45" fmla="*/ 2577830 w 2626468"/>
                  <a:gd name="connsiteY6-46" fmla="*/ 807396 h 2130358"/>
                  <a:gd name="connsiteX7-47" fmla="*/ 2198451 w 2626468"/>
                  <a:gd name="connsiteY7-48" fmla="*/ 340468 h 2130358"/>
                  <a:gd name="connsiteX8-49" fmla="*/ 1890679 w 2626468"/>
                  <a:gd name="connsiteY8-50" fmla="*/ 147104 h 2130358"/>
                  <a:gd name="connsiteX9-51" fmla="*/ 1721796 w 2626468"/>
                  <a:gd name="connsiteY9-52" fmla="*/ 87549 h 2130358"/>
                  <a:gd name="connsiteX10-53" fmla="*/ 1352145 w 2626468"/>
                  <a:gd name="connsiteY10-54" fmla="*/ 0 h 2130358"/>
                  <a:gd name="connsiteX11-55" fmla="*/ 1103279 w 2626468"/>
                  <a:gd name="connsiteY11-56" fmla="*/ 55664 h 2130358"/>
                  <a:gd name="connsiteX12-57" fmla="*/ 1031132 w 2626468"/>
                  <a:gd name="connsiteY12-58" fmla="*/ 116732 h 2130358"/>
                  <a:gd name="connsiteX13-59" fmla="*/ 817124 w 2626468"/>
                  <a:gd name="connsiteY13-60" fmla="*/ 311285 h 2130358"/>
                  <a:gd name="connsiteX14-61" fmla="*/ 593388 w 2626468"/>
                  <a:gd name="connsiteY14-62" fmla="*/ 554477 h 2130358"/>
                  <a:gd name="connsiteX15-63" fmla="*/ 311285 w 2626468"/>
                  <a:gd name="connsiteY15-64" fmla="*/ 982494 h 2130358"/>
                  <a:gd name="connsiteX16-65" fmla="*/ 58366 w 2626468"/>
                  <a:gd name="connsiteY16-66" fmla="*/ 1400783 h 2130358"/>
                  <a:gd name="connsiteX17" fmla="*/ 0 w 2626468"/>
                  <a:gd name="connsiteY17" fmla="*/ 1507787 h 2130358"/>
                  <a:gd name="connsiteX0-67" fmla="*/ 0 w 2626468"/>
                  <a:gd name="connsiteY0-68" fmla="*/ 1507787 h 2130358"/>
                  <a:gd name="connsiteX1-69" fmla="*/ 953311 w 2626468"/>
                  <a:gd name="connsiteY1-70" fmla="*/ 2130358 h 2130358"/>
                  <a:gd name="connsiteX2-71" fmla="*/ 1391056 w 2626468"/>
                  <a:gd name="connsiteY2-72" fmla="*/ 1614792 h 2130358"/>
                  <a:gd name="connsiteX3-73" fmla="*/ 1906622 w 2626468"/>
                  <a:gd name="connsiteY3-74" fmla="*/ 1410511 h 2130358"/>
                  <a:gd name="connsiteX4-75" fmla="*/ 2393005 w 2626468"/>
                  <a:gd name="connsiteY4-76" fmla="*/ 1303507 h 2130358"/>
                  <a:gd name="connsiteX5-77" fmla="*/ 2626468 w 2626468"/>
                  <a:gd name="connsiteY5-78" fmla="*/ 1099226 h 2130358"/>
                  <a:gd name="connsiteX6-79" fmla="*/ 2577830 w 2626468"/>
                  <a:gd name="connsiteY6-80" fmla="*/ 807396 h 2130358"/>
                  <a:gd name="connsiteX7-81" fmla="*/ 2457099 w 2626468"/>
                  <a:gd name="connsiteY7-82" fmla="*/ 614464 h 2130358"/>
                  <a:gd name="connsiteX8-83" fmla="*/ 2198451 w 2626468"/>
                  <a:gd name="connsiteY8-84" fmla="*/ 340468 h 2130358"/>
                  <a:gd name="connsiteX9-85" fmla="*/ 1890679 w 2626468"/>
                  <a:gd name="connsiteY9-86" fmla="*/ 147104 h 2130358"/>
                  <a:gd name="connsiteX10-87" fmla="*/ 1721796 w 2626468"/>
                  <a:gd name="connsiteY10-88" fmla="*/ 87549 h 2130358"/>
                  <a:gd name="connsiteX11-89" fmla="*/ 1352145 w 2626468"/>
                  <a:gd name="connsiteY11-90" fmla="*/ 0 h 2130358"/>
                  <a:gd name="connsiteX12-91" fmla="*/ 1103279 w 2626468"/>
                  <a:gd name="connsiteY12-92" fmla="*/ 55664 h 2130358"/>
                  <a:gd name="connsiteX13-93" fmla="*/ 1031132 w 2626468"/>
                  <a:gd name="connsiteY13-94" fmla="*/ 116732 h 2130358"/>
                  <a:gd name="connsiteX14-95" fmla="*/ 817124 w 2626468"/>
                  <a:gd name="connsiteY14-96" fmla="*/ 311285 h 2130358"/>
                  <a:gd name="connsiteX15-97" fmla="*/ 593388 w 2626468"/>
                  <a:gd name="connsiteY15-98" fmla="*/ 554477 h 2130358"/>
                  <a:gd name="connsiteX16-99" fmla="*/ 311285 w 2626468"/>
                  <a:gd name="connsiteY16-100" fmla="*/ 982494 h 2130358"/>
                  <a:gd name="connsiteX17-101" fmla="*/ 58366 w 2626468"/>
                  <a:gd name="connsiteY17-102" fmla="*/ 1400783 h 2130358"/>
                  <a:gd name="connsiteX18" fmla="*/ 0 w 2626468"/>
                  <a:gd name="connsiteY18" fmla="*/ 1507787 h 2130358"/>
                  <a:gd name="connsiteX0-103" fmla="*/ 0 w 2626468"/>
                  <a:gd name="connsiteY0-104" fmla="*/ 1507787 h 2130358"/>
                  <a:gd name="connsiteX1-105" fmla="*/ 953311 w 2626468"/>
                  <a:gd name="connsiteY1-106" fmla="*/ 2130358 h 2130358"/>
                  <a:gd name="connsiteX2-107" fmla="*/ 1391056 w 2626468"/>
                  <a:gd name="connsiteY2-108" fmla="*/ 1614792 h 2130358"/>
                  <a:gd name="connsiteX3-109" fmla="*/ 1906622 w 2626468"/>
                  <a:gd name="connsiteY3-110" fmla="*/ 1410511 h 2130358"/>
                  <a:gd name="connsiteX4-111" fmla="*/ 2393005 w 2626468"/>
                  <a:gd name="connsiteY4-112" fmla="*/ 1303507 h 2130358"/>
                  <a:gd name="connsiteX5-113" fmla="*/ 2626468 w 2626468"/>
                  <a:gd name="connsiteY5-114" fmla="*/ 1099226 h 2130358"/>
                  <a:gd name="connsiteX6-115" fmla="*/ 2577830 w 2626468"/>
                  <a:gd name="connsiteY6-116" fmla="*/ 807396 h 2130358"/>
                  <a:gd name="connsiteX7-117" fmla="*/ 2457099 w 2626468"/>
                  <a:gd name="connsiteY7-118" fmla="*/ 614464 h 2130358"/>
                  <a:gd name="connsiteX8-119" fmla="*/ 2198451 w 2626468"/>
                  <a:gd name="connsiteY8-120" fmla="*/ 340468 h 2130358"/>
                  <a:gd name="connsiteX9-121" fmla="*/ 1890679 w 2626468"/>
                  <a:gd name="connsiteY9-122" fmla="*/ 147104 h 2130358"/>
                  <a:gd name="connsiteX10-123" fmla="*/ 1721796 w 2626468"/>
                  <a:gd name="connsiteY10-124" fmla="*/ 87549 h 2130358"/>
                  <a:gd name="connsiteX11-125" fmla="*/ 1352145 w 2626468"/>
                  <a:gd name="connsiteY11-126" fmla="*/ 0 h 2130358"/>
                  <a:gd name="connsiteX12-127" fmla="*/ 1103279 w 2626468"/>
                  <a:gd name="connsiteY12-128" fmla="*/ 55664 h 2130358"/>
                  <a:gd name="connsiteX13-129" fmla="*/ 1031132 w 2626468"/>
                  <a:gd name="connsiteY13-130" fmla="*/ 116732 h 2130358"/>
                  <a:gd name="connsiteX14-131" fmla="*/ 817124 w 2626468"/>
                  <a:gd name="connsiteY14-132" fmla="*/ 311285 h 2130358"/>
                  <a:gd name="connsiteX15-133" fmla="*/ 593388 w 2626468"/>
                  <a:gd name="connsiteY15-134" fmla="*/ 554477 h 2130358"/>
                  <a:gd name="connsiteX16-135" fmla="*/ 311285 w 2626468"/>
                  <a:gd name="connsiteY16-136" fmla="*/ 982494 h 2130358"/>
                  <a:gd name="connsiteX17-137" fmla="*/ 58366 w 2626468"/>
                  <a:gd name="connsiteY17-138" fmla="*/ 1400783 h 2130358"/>
                  <a:gd name="connsiteX18-139" fmla="*/ 0 w 2626468"/>
                  <a:gd name="connsiteY18-140" fmla="*/ 1507787 h 2130358"/>
                  <a:gd name="connsiteX0-141" fmla="*/ 0 w 2639168"/>
                  <a:gd name="connsiteY0-142" fmla="*/ 1507787 h 2130358"/>
                  <a:gd name="connsiteX1-143" fmla="*/ 953311 w 2639168"/>
                  <a:gd name="connsiteY1-144" fmla="*/ 2130358 h 2130358"/>
                  <a:gd name="connsiteX2-145" fmla="*/ 1391056 w 2639168"/>
                  <a:gd name="connsiteY2-146" fmla="*/ 1614792 h 2130358"/>
                  <a:gd name="connsiteX3-147" fmla="*/ 1906622 w 2639168"/>
                  <a:gd name="connsiteY3-148" fmla="*/ 1410511 h 2130358"/>
                  <a:gd name="connsiteX4-149" fmla="*/ 2393005 w 2639168"/>
                  <a:gd name="connsiteY4-150" fmla="*/ 1303507 h 2130358"/>
                  <a:gd name="connsiteX5-151" fmla="*/ 2639168 w 2639168"/>
                  <a:gd name="connsiteY5-152" fmla="*/ 1086526 h 2130358"/>
                  <a:gd name="connsiteX6-153" fmla="*/ 2577830 w 2639168"/>
                  <a:gd name="connsiteY6-154" fmla="*/ 807396 h 2130358"/>
                  <a:gd name="connsiteX7-155" fmla="*/ 2457099 w 2639168"/>
                  <a:gd name="connsiteY7-156" fmla="*/ 614464 h 2130358"/>
                  <a:gd name="connsiteX8-157" fmla="*/ 2198451 w 2639168"/>
                  <a:gd name="connsiteY8-158" fmla="*/ 340468 h 2130358"/>
                  <a:gd name="connsiteX9-159" fmla="*/ 1890679 w 2639168"/>
                  <a:gd name="connsiteY9-160" fmla="*/ 147104 h 2130358"/>
                  <a:gd name="connsiteX10-161" fmla="*/ 1721796 w 2639168"/>
                  <a:gd name="connsiteY10-162" fmla="*/ 87549 h 2130358"/>
                  <a:gd name="connsiteX11-163" fmla="*/ 1352145 w 2639168"/>
                  <a:gd name="connsiteY11-164" fmla="*/ 0 h 2130358"/>
                  <a:gd name="connsiteX12-165" fmla="*/ 1103279 w 2639168"/>
                  <a:gd name="connsiteY12-166" fmla="*/ 55664 h 2130358"/>
                  <a:gd name="connsiteX13-167" fmla="*/ 1031132 w 2639168"/>
                  <a:gd name="connsiteY13-168" fmla="*/ 116732 h 2130358"/>
                  <a:gd name="connsiteX14-169" fmla="*/ 817124 w 2639168"/>
                  <a:gd name="connsiteY14-170" fmla="*/ 311285 h 2130358"/>
                  <a:gd name="connsiteX15-171" fmla="*/ 593388 w 2639168"/>
                  <a:gd name="connsiteY15-172" fmla="*/ 554477 h 2130358"/>
                  <a:gd name="connsiteX16-173" fmla="*/ 311285 w 2639168"/>
                  <a:gd name="connsiteY16-174" fmla="*/ 982494 h 2130358"/>
                  <a:gd name="connsiteX17-175" fmla="*/ 58366 w 2639168"/>
                  <a:gd name="connsiteY17-176" fmla="*/ 1400783 h 2130358"/>
                  <a:gd name="connsiteX18-177" fmla="*/ 0 w 2639168"/>
                  <a:gd name="connsiteY18-178" fmla="*/ 1507787 h 2130358"/>
                  <a:gd name="connsiteX0-179" fmla="*/ 0 w 2639168"/>
                  <a:gd name="connsiteY0-180" fmla="*/ 1507787 h 2130358"/>
                  <a:gd name="connsiteX1-181" fmla="*/ 953311 w 2639168"/>
                  <a:gd name="connsiteY1-182" fmla="*/ 2130358 h 2130358"/>
                  <a:gd name="connsiteX2-183" fmla="*/ 1391056 w 2639168"/>
                  <a:gd name="connsiteY2-184" fmla="*/ 1614792 h 2130358"/>
                  <a:gd name="connsiteX3-185" fmla="*/ 1906622 w 2639168"/>
                  <a:gd name="connsiteY3-186" fmla="*/ 1410511 h 2130358"/>
                  <a:gd name="connsiteX4-187" fmla="*/ 2418405 w 2639168"/>
                  <a:gd name="connsiteY4-188" fmla="*/ 1303507 h 2130358"/>
                  <a:gd name="connsiteX5-189" fmla="*/ 2639168 w 2639168"/>
                  <a:gd name="connsiteY5-190" fmla="*/ 1086526 h 2130358"/>
                  <a:gd name="connsiteX6-191" fmla="*/ 2577830 w 2639168"/>
                  <a:gd name="connsiteY6-192" fmla="*/ 807396 h 2130358"/>
                  <a:gd name="connsiteX7-193" fmla="*/ 2457099 w 2639168"/>
                  <a:gd name="connsiteY7-194" fmla="*/ 614464 h 2130358"/>
                  <a:gd name="connsiteX8-195" fmla="*/ 2198451 w 2639168"/>
                  <a:gd name="connsiteY8-196" fmla="*/ 340468 h 2130358"/>
                  <a:gd name="connsiteX9-197" fmla="*/ 1890679 w 2639168"/>
                  <a:gd name="connsiteY9-198" fmla="*/ 147104 h 2130358"/>
                  <a:gd name="connsiteX10-199" fmla="*/ 1721796 w 2639168"/>
                  <a:gd name="connsiteY10-200" fmla="*/ 87549 h 2130358"/>
                  <a:gd name="connsiteX11-201" fmla="*/ 1352145 w 2639168"/>
                  <a:gd name="connsiteY11-202" fmla="*/ 0 h 2130358"/>
                  <a:gd name="connsiteX12-203" fmla="*/ 1103279 w 2639168"/>
                  <a:gd name="connsiteY12-204" fmla="*/ 55664 h 2130358"/>
                  <a:gd name="connsiteX13-205" fmla="*/ 1031132 w 2639168"/>
                  <a:gd name="connsiteY13-206" fmla="*/ 116732 h 2130358"/>
                  <a:gd name="connsiteX14-207" fmla="*/ 817124 w 2639168"/>
                  <a:gd name="connsiteY14-208" fmla="*/ 311285 h 2130358"/>
                  <a:gd name="connsiteX15-209" fmla="*/ 593388 w 2639168"/>
                  <a:gd name="connsiteY15-210" fmla="*/ 554477 h 2130358"/>
                  <a:gd name="connsiteX16-211" fmla="*/ 311285 w 2639168"/>
                  <a:gd name="connsiteY16-212" fmla="*/ 982494 h 2130358"/>
                  <a:gd name="connsiteX17-213" fmla="*/ 58366 w 2639168"/>
                  <a:gd name="connsiteY17-214" fmla="*/ 1400783 h 2130358"/>
                  <a:gd name="connsiteX18-215" fmla="*/ 0 w 2639168"/>
                  <a:gd name="connsiteY18-216" fmla="*/ 1507787 h 2130358"/>
                  <a:gd name="connsiteX0-217" fmla="*/ 0 w 2639168"/>
                  <a:gd name="connsiteY0-218" fmla="*/ 1507787 h 2130358"/>
                  <a:gd name="connsiteX1-219" fmla="*/ 953311 w 2639168"/>
                  <a:gd name="connsiteY1-220" fmla="*/ 2130358 h 2130358"/>
                  <a:gd name="connsiteX2-221" fmla="*/ 1391056 w 2639168"/>
                  <a:gd name="connsiteY2-222" fmla="*/ 1614792 h 2130358"/>
                  <a:gd name="connsiteX3-223" fmla="*/ 1906622 w 2639168"/>
                  <a:gd name="connsiteY3-224" fmla="*/ 1425751 h 2130358"/>
                  <a:gd name="connsiteX4-225" fmla="*/ 2418405 w 2639168"/>
                  <a:gd name="connsiteY4-226" fmla="*/ 1303507 h 2130358"/>
                  <a:gd name="connsiteX5-227" fmla="*/ 2639168 w 2639168"/>
                  <a:gd name="connsiteY5-228" fmla="*/ 1086526 h 2130358"/>
                  <a:gd name="connsiteX6-229" fmla="*/ 2577830 w 2639168"/>
                  <a:gd name="connsiteY6-230" fmla="*/ 807396 h 2130358"/>
                  <a:gd name="connsiteX7-231" fmla="*/ 2457099 w 2639168"/>
                  <a:gd name="connsiteY7-232" fmla="*/ 614464 h 2130358"/>
                  <a:gd name="connsiteX8-233" fmla="*/ 2198451 w 2639168"/>
                  <a:gd name="connsiteY8-234" fmla="*/ 340468 h 2130358"/>
                  <a:gd name="connsiteX9-235" fmla="*/ 1890679 w 2639168"/>
                  <a:gd name="connsiteY9-236" fmla="*/ 147104 h 2130358"/>
                  <a:gd name="connsiteX10-237" fmla="*/ 1721796 w 2639168"/>
                  <a:gd name="connsiteY10-238" fmla="*/ 87549 h 2130358"/>
                  <a:gd name="connsiteX11-239" fmla="*/ 1352145 w 2639168"/>
                  <a:gd name="connsiteY11-240" fmla="*/ 0 h 2130358"/>
                  <a:gd name="connsiteX12-241" fmla="*/ 1103279 w 2639168"/>
                  <a:gd name="connsiteY12-242" fmla="*/ 55664 h 2130358"/>
                  <a:gd name="connsiteX13-243" fmla="*/ 1031132 w 2639168"/>
                  <a:gd name="connsiteY13-244" fmla="*/ 116732 h 2130358"/>
                  <a:gd name="connsiteX14-245" fmla="*/ 817124 w 2639168"/>
                  <a:gd name="connsiteY14-246" fmla="*/ 311285 h 2130358"/>
                  <a:gd name="connsiteX15-247" fmla="*/ 593388 w 2639168"/>
                  <a:gd name="connsiteY15-248" fmla="*/ 554477 h 2130358"/>
                  <a:gd name="connsiteX16-249" fmla="*/ 311285 w 2639168"/>
                  <a:gd name="connsiteY16-250" fmla="*/ 982494 h 2130358"/>
                  <a:gd name="connsiteX17-251" fmla="*/ 58366 w 2639168"/>
                  <a:gd name="connsiteY17-252" fmla="*/ 1400783 h 2130358"/>
                  <a:gd name="connsiteX18-253" fmla="*/ 0 w 2639168"/>
                  <a:gd name="connsiteY18-254" fmla="*/ 1507787 h 2130358"/>
                  <a:gd name="connsiteX0-255" fmla="*/ 0 w 2639168"/>
                  <a:gd name="connsiteY0-256" fmla="*/ 1507787 h 2130358"/>
                  <a:gd name="connsiteX1-257" fmla="*/ 953311 w 2639168"/>
                  <a:gd name="connsiteY1-258" fmla="*/ 2130358 h 2130358"/>
                  <a:gd name="connsiteX2-259" fmla="*/ 1401216 w 2639168"/>
                  <a:gd name="connsiteY2-260" fmla="*/ 1624952 h 2130358"/>
                  <a:gd name="connsiteX3-261" fmla="*/ 1906622 w 2639168"/>
                  <a:gd name="connsiteY3-262" fmla="*/ 1425751 h 2130358"/>
                  <a:gd name="connsiteX4-263" fmla="*/ 2418405 w 2639168"/>
                  <a:gd name="connsiteY4-264" fmla="*/ 1303507 h 2130358"/>
                  <a:gd name="connsiteX5-265" fmla="*/ 2639168 w 2639168"/>
                  <a:gd name="connsiteY5-266" fmla="*/ 1086526 h 2130358"/>
                  <a:gd name="connsiteX6-267" fmla="*/ 2577830 w 2639168"/>
                  <a:gd name="connsiteY6-268" fmla="*/ 807396 h 2130358"/>
                  <a:gd name="connsiteX7-269" fmla="*/ 2457099 w 2639168"/>
                  <a:gd name="connsiteY7-270" fmla="*/ 614464 h 2130358"/>
                  <a:gd name="connsiteX8-271" fmla="*/ 2198451 w 2639168"/>
                  <a:gd name="connsiteY8-272" fmla="*/ 340468 h 2130358"/>
                  <a:gd name="connsiteX9-273" fmla="*/ 1890679 w 2639168"/>
                  <a:gd name="connsiteY9-274" fmla="*/ 147104 h 2130358"/>
                  <a:gd name="connsiteX10-275" fmla="*/ 1721796 w 2639168"/>
                  <a:gd name="connsiteY10-276" fmla="*/ 87549 h 2130358"/>
                  <a:gd name="connsiteX11-277" fmla="*/ 1352145 w 2639168"/>
                  <a:gd name="connsiteY11-278" fmla="*/ 0 h 2130358"/>
                  <a:gd name="connsiteX12-279" fmla="*/ 1103279 w 2639168"/>
                  <a:gd name="connsiteY12-280" fmla="*/ 55664 h 2130358"/>
                  <a:gd name="connsiteX13-281" fmla="*/ 1031132 w 2639168"/>
                  <a:gd name="connsiteY13-282" fmla="*/ 116732 h 2130358"/>
                  <a:gd name="connsiteX14-283" fmla="*/ 817124 w 2639168"/>
                  <a:gd name="connsiteY14-284" fmla="*/ 311285 h 2130358"/>
                  <a:gd name="connsiteX15-285" fmla="*/ 593388 w 2639168"/>
                  <a:gd name="connsiteY15-286" fmla="*/ 554477 h 2130358"/>
                  <a:gd name="connsiteX16-287" fmla="*/ 311285 w 2639168"/>
                  <a:gd name="connsiteY16-288" fmla="*/ 982494 h 2130358"/>
                  <a:gd name="connsiteX17-289" fmla="*/ 58366 w 2639168"/>
                  <a:gd name="connsiteY17-290" fmla="*/ 1400783 h 2130358"/>
                  <a:gd name="connsiteX18-291" fmla="*/ 0 w 2639168"/>
                  <a:gd name="connsiteY18-292" fmla="*/ 1507787 h 2130358"/>
                  <a:gd name="connsiteX0-293" fmla="*/ 0 w 2639168"/>
                  <a:gd name="connsiteY0-294" fmla="*/ 1507787 h 2130358"/>
                  <a:gd name="connsiteX1-295" fmla="*/ 953311 w 2639168"/>
                  <a:gd name="connsiteY1-296" fmla="*/ 2130358 h 2130358"/>
                  <a:gd name="connsiteX2-297" fmla="*/ 1401216 w 2639168"/>
                  <a:gd name="connsiteY2-298" fmla="*/ 1624952 h 2130358"/>
                  <a:gd name="connsiteX3-299" fmla="*/ 1906622 w 2639168"/>
                  <a:gd name="connsiteY3-300" fmla="*/ 1425751 h 2130358"/>
                  <a:gd name="connsiteX4-301" fmla="*/ 2418405 w 2639168"/>
                  <a:gd name="connsiteY4-302" fmla="*/ 1303507 h 2130358"/>
                  <a:gd name="connsiteX5-303" fmla="*/ 2639168 w 2639168"/>
                  <a:gd name="connsiteY5-304" fmla="*/ 1086526 h 2130358"/>
                  <a:gd name="connsiteX6-305" fmla="*/ 2577830 w 2639168"/>
                  <a:gd name="connsiteY6-306" fmla="*/ 807396 h 2130358"/>
                  <a:gd name="connsiteX7-307" fmla="*/ 2457099 w 2639168"/>
                  <a:gd name="connsiteY7-308" fmla="*/ 614464 h 2130358"/>
                  <a:gd name="connsiteX8-309" fmla="*/ 2198451 w 2639168"/>
                  <a:gd name="connsiteY8-310" fmla="*/ 340468 h 2130358"/>
                  <a:gd name="connsiteX9-311" fmla="*/ 1890679 w 2639168"/>
                  <a:gd name="connsiteY9-312" fmla="*/ 147104 h 2130358"/>
                  <a:gd name="connsiteX10-313" fmla="*/ 1721796 w 2639168"/>
                  <a:gd name="connsiteY10-314" fmla="*/ 87549 h 2130358"/>
                  <a:gd name="connsiteX11-315" fmla="*/ 1352145 w 2639168"/>
                  <a:gd name="connsiteY11-316" fmla="*/ 0 h 2130358"/>
                  <a:gd name="connsiteX12-317" fmla="*/ 1103279 w 2639168"/>
                  <a:gd name="connsiteY12-318" fmla="*/ 55664 h 2130358"/>
                  <a:gd name="connsiteX13-319" fmla="*/ 1031132 w 2639168"/>
                  <a:gd name="connsiteY13-320" fmla="*/ 116732 h 2130358"/>
                  <a:gd name="connsiteX14-321" fmla="*/ 817124 w 2639168"/>
                  <a:gd name="connsiteY14-322" fmla="*/ 311285 h 2130358"/>
                  <a:gd name="connsiteX15-323" fmla="*/ 681639 w 2639168"/>
                  <a:gd name="connsiteY15-324" fmla="*/ 431584 h 2130358"/>
                  <a:gd name="connsiteX16-325" fmla="*/ 593388 w 2639168"/>
                  <a:gd name="connsiteY16-326" fmla="*/ 554477 h 2130358"/>
                  <a:gd name="connsiteX17-327" fmla="*/ 311285 w 2639168"/>
                  <a:gd name="connsiteY17-328" fmla="*/ 982494 h 2130358"/>
                  <a:gd name="connsiteX18-329" fmla="*/ 58366 w 2639168"/>
                  <a:gd name="connsiteY18-330" fmla="*/ 1400783 h 2130358"/>
                  <a:gd name="connsiteX19" fmla="*/ 0 w 2639168"/>
                  <a:gd name="connsiteY19" fmla="*/ 1507787 h 2130358"/>
                  <a:gd name="connsiteX0-331" fmla="*/ 0 w 2639168"/>
                  <a:gd name="connsiteY0-332" fmla="*/ 1507787 h 2132898"/>
                  <a:gd name="connsiteX1-333" fmla="*/ 966011 w 2639168"/>
                  <a:gd name="connsiteY1-334" fmla="*/ 2132898 h 2132898"/>
                  <a:gd name="connsiteX2-335" fmla="*/ 1401216 w 2639168"/>
                  <a:gd name="connsiteY2-336" fmla="*/ 1624952 h 2132898"/>
                  <a:gd name="connsiteX3-337" fmla="*/ 1906622 w 2639168"/>
                  <a:gd name="connsiteY3-338" fmla="*/ 1425751 h 2132898"/>
                  <a:gd name="connsiteX4-339" fmla="*/ 2418405 w 2639168"/>
                  <a:gd name="connsiteY4-340" fmla="*/ 1303507 h 2132898"/>
                  <a:gd name="connsiteX5-341" fmla="*/ 2639168 w 2639168"/>
                  <a:gd name="connsiteY5-342" fmla="*/ 1086526 h 2132898"/>
                  <a:gd name="connsiteX6-343" fmla="*/ 2577830 w 2639168"/>
                  <a:gd name="connsiteY6-344" fmla="*/ 807396 h 2132898"/>
                  <a:gd name="connsiteX7-345" fmla="*/ 2457099 w 2639168"/>
                  <a:gd name="connsiteY7-346" fmla="*/ 614464 h 2132898"/>
                  <a:gd name="connsiteX8-347" fmla="*/ 2198451 w 2639168"/>
                  <a:gd name="connsiteY8-348" fmla="*/ 340468 h 2132898"/>
                  <a:gd name="connsiteX9-349" fmla="*/ 1890679 w 2639168"/>
                  <a:gd name="connsiteY9-350" fmla="*/ 147104 h 2132898"/>
                  <a:gd name="connsiteX10-351" fmla="*/ 1721796 w 2639168"/>
                  <a:gd name="connsiteY10-352" fmla="*/ 87549 h 2132898"/>
                  <a:gd name="connsiteX11-353" fmla="*/ 1352145 w 2639168"/>
                  <a:gd name="connsiteY11-354" fmla="*/ 0 h 2132898"/>
                  <a:gd name="connsiteX12-355" fmla="*/ 1103279 w 2639168"/>
                  <a:gd name="connsiteY12-356" fmla="*/ 55664 h 2132898"/>
                  <a:gd name="connsiteX13-357" fmla="*/ 1031132 w 2639168"/>
                  <a:gd name="connsiteY13-358" fmla="*/ 116732 h 2132898"/>
                  <a:gd name="connsiteX14-359" fmla="*/ 817124 w 2639168"/>
                  <a:gd name="connsiteY14-360" fmla="*/ 311285 h 2132898"/>
                  <a:gd name="connsiteX15-361" fmla="*/ 681639 w 2639168"/>
                  <a:gd name="connsiteY15-362" fmla="*/ 431584 h 2132898"/>
                  <a:gd name="connsiteX16-363" fmla="*/ 593388 w 2639168"/>
                  <a:gd name="connsiteY16-364" fmla="*/ 554477 h 2132898"/>
                  <a:gd name="connsiteX17-365" fmla="*/ 311285 w 2639168"/>
                  <a:gd name="connsiteY17-366" fmla="*/ 982494 h 2132898"/>
                  <a:gd name="connsiteX18-367" fmla="*/ 58366 w 2639168"/>
                  <a:gd name="connsiteY18-368" fmla="*/ 1400783 h 2132898"/>
                  <a:gd name="connsiteX19-369" fmla="*/ 0 w 2639168"/>
                  <a:gd name="connsiteY19-370" fmla="*/ 1507787 h 2132898"/>
                  <a:gd name="connsiteX0-371" fmla="*/ 0 w 2639168"/>
                  <a:gd name="connsiteY0-372" fmla="*/ 1507787 h 2132898"/>
                  <a:gd name="connsiteX1-373" fmla="*/ 966011 w 2639168"/>
                  <a:gd name="connsiteY1-374" fmla="*/ 2132898 h 2132898"/>
                  <a:gd name="connsiteX2-375" fmla="*/ 1401216 w 2639168"/>
                  <a:gd name="connsiteY2-376" fmla="*/ 1624952 h 2132898"/>
                  <a:gd name="connsiteX3-377" fmla="*/ 1906622 w 2639168"/>
                  <a:gd name="connsiteY3-378" fmla="*/ 1425751 h 2132898"/>
                  <a:gd name="connsiteX4-379" fmla="*/ 2418405 w 2639168"/>
                  <a:gd name="connsiteY4-380" fmla="*/ 1303507 h 2132898"/>
                  <a:gd name="connsiteX5-381" fmla="*/ 2639168 w 2639168"/>
                  <a:gd name="connsiteY5-382" fmla="*/ 1086526 h 2132898"/>
                  <a:gd name="connsiteX6-383" fmla="*/ 2577830 w 2639168"/>
                  <a:gd name="connsiteY6-384" fmla="*/ 807396 h 2132898"/>
                  <a:gd name="connsiteX7-385" fmla="*/ 2457099 w 2639168"/>
                  <a:gd name="connsiteY7-386" fmla="*/ 614464 h 2132898"/>
                  <a:gd name="connsiteX8-387" fmla="*/ 2170511 w 2639168"/>
                  <a:gd name="connsiteY8-388" fmla="*/ 373488 h 2132898"/>
                  <a:gd name="connsiteX9-389" fmla="*/ 1890679 w 2639168"/>
                  <a:gd name="connsiteY9-390" fmla="*/ 147104 h 2132898"/>
                  <a:gd name="connsiteX10-391" fmla="*/ 1721796 w 2639168"/>
                  <a:gd name="connsiteY10-392" fmla="*/ 87549 h 2132898"/>
                  <a:gd name="connsiteX11-393" fmla="*/ 1352145 w 2639168"/>
                  <a:gd name="connsiteY11-394" fmla="*/ 0 h 2132898"/>
                  <a:gd name="connsiteX12-395" fmla="*/ 1103279 w 2639168"/>
                  <a:gd name="connsiteY12-396" fmla="*/ 55664 h 2132898"/>
                  <a:gd name="connsiteX13-397" fmla="*/ 1031132 w 2639168"/>
                  <a:gd name="connsiteY13-398" fmla="*/ 116732 h 2132898"/>
                  <a:gd name="connsiteX14-399" fmla="*/ 817124 w 2639168"/>
                  <a:gd name="connsiteY14-400" fmla="*/ 311285 h 2132898"/>
                  <a:gd name="connsiteX15-401" fmla="*/ 681639 w 2639168"/>
                  <a:gd name="connsiteY15-402" fmla="*/ 431584 h 2132898"/>
                  <a:gd name="connsiteX16-403" fmla="*/ 593388 w 2639168"/>
                  <a:gd name="connsiteY16-404" fmla="*/ 554477 h 2132898"/>
                  <a:gd name="connsiteX17-405" fmla="*/ 311285 w 2639168"/>
                  <a:gd name="connsiteY17-406" fmla="*/ 982494 h 2132898"/>
                  <a:gd name="connsiteX18-407" fmla="*/ 58366 w 2639168"/>
                  <a:gd name="connsiteY18-408" fmla="*/ 1400783 h 2132898"/>
                  <a:gd name="connsiteX19-409" fmla="*/ 0 w 2639168"/>
                  <a:gd name="connsiteY19-410" fmla="*/ 1507787 h 2132898"/>
                  <a:gd name="connsiteX0-411" fmla="*/ 0 w 2639168"/>
                  <a:gd name="connsiteY0-412" fmla="*/ 1507787 h 2132898"/>
                  <a:gd name="connsiteX1-413" fmla="*/ 966011 w 2639168"/>
                  <a:gd name="connsiteY1-414" fmla="*/ 2132898 h 2132898"/>
                  <a:gd name="connsiteX2-415" fmla="*/ 1401216 w 2639168"/>
                  <a:gd name="connsiteY2-416" fmla="*/ 1624952 h 2132898"/>
                  <a:gd name="connsiteX3-417" fmla="*/ 1906622 w 2639168"/>
                  <a:gd name="connsiteY3-418" fmla="*/ 1425751 h 2132898"/>
                  <a:gd name="connsiteX4-419" fmla="*/ 2418405 w 2639168"/>
                  <a:gd name="connsiteY4-420" fmla="*/ 1303507 h 2132898"/>
                  <a:gd name="connsiteX5-421" fmla="*/ 2639168 w 2639168"/>
                  <a:gd name="connsiteY5-422" fmla="*/ 1086526 h 2132898"/>
                  <a:gd name="connsiteX6-423" fmla="*/ 2577830 w 2639168"/>
                  <a:gd name="connsiteY6-424" fmla="*/ 807396 h 2132898"/>
                  <a:gd name="connsiteX7-425" fmla="*/ 2457099 w 2639168"/>
                  <a:gd name="connsiteY7-426" fmla="*/ 614464 h 2132898"/>
                  <a:gd name="connsiteX8-427" fmla="*/ 2170511 w 2639168"/>
                  <a:gd name="connsiteY8-428" fmla="*/ 373488 h 2132898"/>
                  <a:gd name="connsiteX9-429" fmla="*/ 1890679 w 2639168"/>
                  <a:gd name="connsiteY9-430" fmla="*/ 147104 h 2132898"/>
                  <a:gd name="connsiteX10-431" fmla="*/ 1721796 w 2639168"/>
                  <a:gd name="connsiteY10-432" fmla="*/ 87549 h 2132898"/>
                  <a:gd name="connsiteX11-433" fmla="*/ 1352145 w 2639168"/>
                  <a:gd name="connsiteY11-434" fmla="*/ 0 h 2132898"/>
                  <a:gd name="connsiteX12-435" fmla="*/ 1103279 w 2639168"/>
                  <a:gd name="connsiteY12-436" fmla="*/ 55664 h 2132898"/>
                  <a:gd name="connsiteX13-437" fmla="*/ 1031132 w 2639168"/>
                  <a:gd name="connsiteY13-438" fmla="*/ 116732 h 2132898"/>
                  <a:gd name="connsiteX14-439" fmla="*/ 817124 w 2639168"/>
                  <a:gd name="connsiteY14-440" fmla="*/ 311285 h 2132898"/>
                  <a:gd name="connsiteX15-441" fmla="*/ 681639 w 2639168"/>
                  <a:gd name="connsiteY15-442" fmla="*/ 431584 h 2132898"/>
                  <a:gd name="connsiteX16-443" fmla="*/ 593388 w 2639168"/>
                  <a:gd name="connsiteY16-444" fmla="*/ 554477 h 2132898"/>
                  <a:gd name="connsiteX17-445" fmla="*/ 311285 w 2639168"/>
                  <a:gd name="connsiteY17-446" fmla="*/ 982494 h 2132898"/>
                  <a:gd name="connsiteX18-447" fmla="*/ 58366 w 2639168"/>
                  <a:gd name="connsiteY18-448" fmla="*/ 1400783 h 2132898"/>
                  <a:gd name="connsiteX19-449" fmla="*/ 0 w 2639168"/>
                  <a:gd name="connsiteY19-450" fmla="*/ 1507787 h 2132898"/>
                  <a:gd name="connsiteX0-451" fmla="*/ 0 w 2639168"/>
                  <a:gd name="connsiteY0-452" fmla="*/ 1507787 h 2132898"/>
                  <a:gd name="connsiteX1-453" fmla="*/ 966011 w 2639168"/>
                  <a:gd name="connsiteY1-454" fmla="*/ 2132898 h 2132898"/>
                  <a:gd name="connsiteX2-455" fmla="*/ 1401216 w 2639168"/>
                  <a:gd name="connsiteY2-456" fmla="*/ 1624952 h 2132898"/>
                  <a:gd name="connsiteX3-457" fmla="*/ 1906622 w 2639168"/>
                  <a:gd name="connsiteY3-458" fmla="*/ 1425751 h 2132898"/>
                  <a:gd name="connsiteX4-459" fmla="*/ 2418405 w 2639168"/>
                  <a:gd name="connsiteY4-460" fmla="*/ 1303507 h 2132898"/>
                  <a:gd name="connsiteX5-461" fmla="*/ 2639168 w 2639168"/>
                  <a:gd name="connsiteY5-462" fmla="*/ 1086526 h 2132898"/>
                  <a:gd name="connsiteX6-463" fmla="*/ 2542270 w 2639168"/>
                  <a:gd name="connsiteY6-464" fmla="*/ 830256 h 2132898"/>
                  <a:gd name="connsiteX7-465" fmla="*/ 2457099 w 2639168"/>
                  <a:gd name="connsiteY7-466" fmla="*/ 614464 h 2132898"/>
                  <a:gd name="connsiteX8-467" fmla="*/ 2170511 w 2639168"/>
                  <a:gd name="connsiteY8-468" fmla="*/ 373488 h 2132898"/>
                  <a:gd name="connsiteX9-469" fmla="*/ 1890679 w 2639168"/>
                  <a:gd name="connsiteY9-470" fmla="*/ 147104 h 2132898"/>
                  <a:gd name="connsiteX10-471" fmla="*/ 1721796 w 2639168"/>
                  <a:gd name="connsiteY10-472" fmla="*/ 87549 h 2132898"/>
                  <a:gd name="connsiteX11-473" fmla="*/ 1352145 w 2639168"/>
                  <a:gd name="connsiteY11-474" fmla="*/ 0 h 2132898"/>
                  <a:gd name="connsiteX12-475" fmla="*/ 1103279 w 2639168"/>
                  <a:gd name="connsiteY12-476" fmla="*/ 55664 h 2132898"/>
                  <a:gd name="connsiteX13-477" fmla="*/ 1031132 w 2639168"/>
                  <a:gd name="connsiteY13-478" fmla="*/ 116732 h 2132898"/>
                  <a:gd name="connsiteX14-479" fmla="*/ 817124 w 2639168"/>
                  <a:gd name="connsiteY14-480" fmla="*/ 311285 h 2132898"/>
                  <a:gd name="connsiteX15-481" fmla="*/ 681639 w 2639168"/>
                  <a:gd name="connsiteY15-482" fmla="*/ 431584 h 2132898"/>
                  <a:gd name="connsiteX16-483" fmla="*/ 593388 w 2639168"/>
                  <a:gd name="connsiteY16-484" fmla="*/ 554477 h 2132898"/>
                  <a:gd name="connsiteX17-485" fmla="*/ 311285 w 2639168"/>
                  <a:gd name="connsiteY17-486" fmla="*/ 982494 h 2132898"/>
                  <a:gd name="connsiteX18-487" fmla="*/ 58366 w 2639168"/>
                  <a:gd name="connsiteY18-488" fmla="*/ 1400783 h 2132898"/>
                  <a:gd name="connsiteX19-489" fmla="*/ 0 w 2639168"/>
                  <a:gd name="connsiteY19-490" fmla="*/ 1507787 h 2132898"/>
                  <a:gd name="connsiteX0-491" fmla="*/ 0 w 2639168"/>
                  <a:gd name="connsiteY0-492" fmla="*/ 1507787 h 2132898"/>
                  <a:gd name="connsiteX1-493" fmla="*/ 966011 w 2639168"/>
                  <a:gd name="connsiteY1-494" fmla="*/ 2132898 h 2132898"/>
                  <a:gd name="connsiteX2-495" fmla="*/ 1401216 w 2639168"/>
                  <a:gd name="connsiteY2-496" fmla="*/ 1624952 h 2132898"/>
                  <a:gd name="connsiteX3-497" fmla="*/ 1906622 w 2639168"/>
                  <a:gd name="connsiteY3-498" fmla="*/ 1425751 h 2132898"/>
                  <a:gd name="connsiteX4-499" fmla="*/ 2418405 w 2639168"/>
                  <a:gd name="connsiteY4-500" fmla="*/ 1303507 h 2132898"/>
                  <a:gd name="connsiteX5-501" fmla="*/ 2639168 w 2639168"/>
                  <a:gd name="connsiteY5-502" fmla="*/ 1086526 h 2132898"/>
                  <a:gd name="connsiteX6-503" fmla="*/ 2542270 w 2639168"/>
                  <a:gd name="connsiteY6-504" fmla="*/ 830256 h 2132898"/>
                  <a:gd name="connsiteX7-505" fmla="*/ 2457099 w 2639168"/>
                  <a:gd name="connsiteY7-506" fmla="*/ 614464 h 2132898"/>
                  <a:gd name="connsiteX8-507" fmla="*/ 2170511 w 2639168"/>
                  <a:gd name="connsiteY8-508" fmla="*/ 373488 h 2132898"/>
                  <a:gd name="connsiteX9-509" fmla="*/ 1890679 w 2639168"/>
                  <a:gd name="connsiteY9-510" fmla="*/ 147104 h 2132898"/>
                  <a:gd name="connsiteX10-511" fmla="*/ 1721796 w 2639168"/>
                  <a:gd name="connsiteY10-512" fmla="*/ 87549 h 2132898"/>
                  <a:gd name="connsiteX11-513" fmla="*/ 1352145 w 2639168"/>
                  <a:gd name="connsiteY11-514" fmla="*/ 0 h 2132898"/>
                  <a:gd name="connsiteX12-515" fmla="*/ 1103279 w 2639168"/>
                  <a:gd name="connsiteY12-516" fmla="*/ 55664 h 2132898"/>
                  <a:gd name="connsiteX13-517" fmla="*/ 1031132 w 2639168"/>
                  <a:gd name="connsiteY13-518" fmla="*/ 116732 h 2132898"/>
                  <a:gd name="connsiteX14-519" fmla="*/ 817124 w 2639168"/>
                  <a:gd name="connsiteY14-520" fmla="*/ 311285 h 2132898"/>
                  <a:gd name="connsiteX15-521" fmla="*/ 681639 w 2639168"/>
                  <a:gd name="connsiteY15-522" fmla="*/ 431584 h 2132898"/>
                  <a:gd name="connsiteX16-523" fmla="*/ 593388 w 2639168"/>
                  <a:gd name="connsiteY16-524" fmla="*/ 554477 h 2132898"/>
                  <a:gd name="connsiteX17-525" fmla="*/ 311285 w 2639168"/>
                  <a:gd name="connsiteY17-526" fmla="*/ 982494 h 2132898"/>
                  <a:gd name="connsiteX18-527" fmla="*/ 58366 w 2639168"/>
                  <a:gd name="connsiteY18-528" fmla="*/ 1400783 h 2132898"/>
                  <a:gd name="connsiteX19-529" fmla="*/ 0 w 2639168"/>
                  <a:gd name="connsiteY19-530" fmla="*/ 1507787 h 2132898"/>
                  <a:gd name="connsiteX0-531" fmla="*/ 0 w 2639168"/>
                  <a:gd name="connsiteY0-532" fmla="*/ 1507787 h 2132898"/>
                  <a:gd name="connsiteX1-533" fmla="*/ 966011 w 2639168"/>
                  <a:gd name="connsiteY1-534" fmla="*/ 2132898 h 2132898"/>
                  <a:gd name="connsiteX2-535" fmla="*/ 1434236 w 2639168"/>
                  <a:gd name="connsiteY2-536" fmla="*/ 1579232 h 2132898"/>
                  <a:gd name="connsiteX3-537" fmla="*/ 1906622 w 2639168"/>
                  <a:gd name="connsiteY3-538" fmla="*/ 1425751 h 2132898"/>
                  <a:gd name="connsiteX4-539" fmla="*/ 2418405 w 2639168"/>
                  <a:gd name="connsiteY4-540" fmla="*/ 1303507 h 2132898"/>
                  <a:gd name="connsiteX5-541" fmla="*/ 2639168 w 2639168"/>
                  <a:gd name="connsiteY5-542" fmla="*/ 1086526 h 2132898"/>
                  <a:gd name="connsiteX6-543" fmla="*/ 2542270 w 2639168"/>
                  <a:gd name="connsiteY6-544" fmla="*/ 830256 h 2132898"/>
                  <a:gd name="connsiteX7-545" fmla="*/ 2457099 w 2639168"/>
                  <a:gd name="connsiteY7-546" fmla="*/ 614464 h 2132898"/>
                  <a:gd name="connsiteX8-547" fmla="*/ 2170511 w 2639168"/>
                  <a:gd name="connsiteY8-548" fmla="*/ 373488 h 2132898"/>
                  <a:gd name="connsiteX9-549" fmla="*/ 1890679 w 2639168"/>
                  <a:gd name="connsiteY9-550" fmla="*/ 147104 h 2132898"/>
                  <a:gd name="connsiteX10-551" fmla="*/ 1721796 w 2639168"/>
                  <a:gd name="connsiteY10-552" fmla="*/ 87549 h 2132898"/>
                  <a:gd name="connsiteX11-553" fmla="*/ 1352145 w 2639168"/>
                  <a:gd name="connsiteY11-554" fmla="*/ 0 h 2132898"/>
                  <a:gd name="connsiteX12-555" fmla="*/ 1103279 w 2639168"/>
                  <a:gd name="connsiteY12-556" fmla="*/ 55664 h 2132898"/>
                  <a:gd name="connsiteX13-557" fmla="*/ 1031132 w 2639168"/>
                  <a:gd name="connsiteY13-558" fmla="*/ 116732 h 2132898"/>
                  <a:gd name="connsiteX14-559" fmla="*/ 817124 w 2639168"/>
                  <a:gd name="connsiteY14-560" fmla="*/ 311285 h 2132898"/>
                  <a:gd name="connsiteX15-561" fmla="*/ 681639 w 2639168"/>
                  <a:gd name="connsiteY15-562" fmla="*/ 431584 h 2132898"/>
                  <a:gd name="connsiteX16-563" fmla="*/ 593388 w 2639168"/>
                  <a:gd name="connsiteY16-564" fmla="*/ 554477 h 2132898"/>
                  <a:gd name="connsiteX17-565" fmla="*/ 311285 w 2639168"/>
                  <a:gd name="connsiteY17-566" fmla="*/ 982494 h 2132898"/>
                  <a:gd name="connsiteX18-567" fmla="*/ 58366 w 2639168"/>
                  <a:gd name="connsiteY18-568" fmla="*/ 1400783 h 2132898"/>
                  <a:gd name="connsiteX19-569" fmla="*/ 0 w 2639168"/>
                  <a:gd name="connsiteY19-570" fmla="*/ 1507787 h 2132898"/>
                  <a:gd name="connsiteX0-571" fmla="*/ 0 w 2639168"/>
                  <a:gd name="connsiteY0-572" fmla="*/ 1507787 h 2132898"/>
                  <a:gd name="connsiteX1-573" fmla="*/ 966011 w 2639168"/>
                  <a:gd name="connsiteY1-574" fmla="*/ 2132898 h 2132898"/>
                  <a:gd name="connsiteX2-575" fmla="*/ 1047399 w 2639168"/>
                  <a:gd name="connsiteY2-576" fmla="*/ 2008924 h 2132898"/>
                  <a:gd name="connsiteX3-577" fmla="*/ 1434236 w 2639168"/>
                  <a:gd name="connsiteY3-578" fmla="*/ 1579232 h 2132898"/>
                  <a:gd name="connsiteX4-579" fmla="*/ 1906622 w 2639168"/>
                  <a:gd name="connsiteY4-580" fmla="*/ 1425751 h 2132898"/>
                  <a:gd name="connsiteX5-581" fmla="*/ 2418405 w 2639168"/>
                  <a:gd name="connsiteY5-582" fmla="*/ 1303507 h 2132898"/>
                  <a:gd name="connsiteX6-583" fmla="*/ 2639168 w 2639168"/>
                  <a:gd name="connsiteY6-584" fmla="*/ 1086526 h 2132898"/>
                  <a:gd name="connsiteX7-585" fmla="*/ 2542270 w 2639168"/>
                  <a:gd name="connsiteY7-586" fmla="*/ 830256 h 2132898"/>
                  <a:gd name="connsiteX8-587" fmla="*/ 2457099 w 2639168"/>
                  <a:gd name="connsiteY8-588" fmla="*/ 614464 h 2132898"/>
                  <a:gd name="connsiteX9-589" fmla="*/ 2170511 w 2639168"/>
                  <a:gd name="connsiteY9-590" fmla="*/ 373488 h 2132898"/>
                  <a:gd name="connsiteX10-591" fmla="*/ 1890679 w 2639168"/>
                  <a:gd name="connsiteY10-592" fmla="*/ 147104 h 2132898"/>
                  <a:gd name="connsiteX11-593" fmla="*/ 1721796 w 2639168"/>
                  <a:gd name="connsiteY11-594" fmla="*/ 87549 h 2132898"/>
                  <a:gd name="connsiteX12-595" fmla="*/ 1352145 w 2639168"/>
                  <a:gd name="connsiteY12-596" fmla="*/ 0 h 2132898"/>
                  <a:gd name="connsiteX13-597" fmla="*/ 1103279 w 2639168"/>
                  <a:gd name="connsiteY13-598" fmla="*/ 55664 h 2132898"/>
                  <a:gd name="connsiteX14-599" fmla="*/ 1031132 w 2639168"/>
                  <a:gd name="connsiteY14-600" fmla="*/ 116732 h 2132898"/>
                  <a:gd name="connsiteX15-601" fmla="*/ 817124 w 2639168"/>
                  <a:gd name="connsiteY15-602" fmla="*/ 311285 h 2132898"/>
                  <a:gd name="connsiteX16-603" fmla="*/ 681639 w 2639168"/>
                  <a:gd name="connsiteY16-604" fmla="*/ 431584 h 2132898"/>
                  <a:gd name="connsiteX17-605" fmla="*/ 593388 w 2639168"/>
                  <a:gd name="connsiteY17-606" fmla="*/ 554477 h 2132898"/>
                  <a:gd name="connsiteX18-607" fmla="*/ 311285 w 2639168"/>
                  <a:gd name="connsiteY18-608" fmla="*/ 982494 h 2132898"/>
                  <a:gd name="connsiteX19-609" fmla="*/ 58366 w 2639168"/>
                  <a:gd name="connsiteY19-610" fmla="*/ 1400783 h 2132898"/>
                  <a:gd name="connsiteX20" fmla="*/ 0 w 2639168"/>
                  <a:gd name="connsiteY20" fmla="*/ 1507787 h 213289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65" y="connsiteY16-66"/>
                  </a:cxn>
                  <a:cxn ang="0">
                    <a:pos x="connsiteX17-101" y="connsiteY17-102"/>
                  </a:cxn>
                  <a:cxn ang="0">
                    <a:pos x="connsiteX18-139" y="connsiteY18-140"/>
                  </a:cxn>
                  <a:cxn ang="0">
                    <a:pos x="connsiteX19-369" y="connsiteY19-370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39168" h="2132898">
                    <a:moveTo>
                      <a:pt x="0" y="1507787"/>
                    </a:moveTo>
                    <a:lnTo>
                      <a:pt x="966011" y="2132898"/>
                    </a:lnTo>
                    <a:cubicBezTo>
                      <a:pt x="999914" y="2093267"/>
                      <a:pt x="1013496" y="2048555"/>
                      <a:pt x="1047399" y="2008924"/>
                    </a:cubicBezTo>
                    <a:lnTo>
                      <a:pt x="1434236" y="1579232"/>
                    </a:lnTo>
                    <a:lnTo>
                      <a:pt x="1906622" y="1425751"/>
                    </a:lnTo>
                    <a:lnTo>
                      <a:pt x="2418405" y="1303507"/>
                    </a:lnTo>
                    <a:cubicBezTo>
                      <a:pt x="2496226" y="1235413"/>
                      <a:pt x="2563887" y="1164780"/>
                      <a:pt x="2639168" y="1086526"/>
                    </a:cubicBezTo>
                    <a:lnTo>
                      <a:pt x="2542270" y="830256"/>
                    </a:lnTo>
                    <a:cubicBezTo>
                      <a:pt x="2511340" y="769332"/>
                      <a:pt x="2505809" y="672848"/>
                      <a:pt x="2457099" y="614464"/>
                    </a:cubicBezTo>
                    <a:lnTo>
                      <a:pt x="2170511" y="373488"/>
                    </a:lnTo>
                    <a:cubicBezTo>
                      <a:pt x="2065380" y="303953"/>
                      <a:pt x="1998350" y="203939"/>
                      <a:pt x="1890679" y="147104"/>
                    </a:cubicBezTo>
                    <a:lnTo>
                      <a:pt x="1721796" y="87549"/>
                    </a:lnTo>
                    <a:lnTo>
                      <a:pt x="1352145" y="0"/>
                    </a:lnTo>
                    <a:cubicBezTo>
                      <a:pt x="1300516" y="19401"/>
                      <a:pt x="1154908" y="36263"/>
                      <a:pt x="1103279" y="55664"/>
                    </a:cubicBezTo>
                    <a:lnTo>
                      <a:pt x="1031132" y="116732"/>
                    </a:lnTo>
                    <a:lnTo>
                      <a:pt x="817124" y="311285"/>
                    </a:lnTo>
                    <a:cubicBezTo>
                      <a:pt x="779582" y="351385"/>
                      <a:pt x="719181" y="391484"/>
                      <a:pt x="681639" y="431584"/>
                    </a:cubicBezTo>
                    <a:lnTo>
                      <a:pt x="593388" y="554477"/>
                    </a:lnTo>
                    <a:lnTo>
                      <a:pt x="311285" y="982494"/>
                    </a:lnTo>
                    <a:lnTo>
                      <a:pt x="58366" y="1400783"/>
                    </a:lnTo>
                    <a:lnTo>
                      <a:pt x="0" y="1507787"/>
                    </a:lnTo>
                    <a:close/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8" name="直接连接符 2"/>
              <p:cNvCxnSpPr>
                <a:stCxn id="47" idx="0"/>
                <a:endCxn id="46" idx="0"/>
              </p:cNvCxnSpPr>
              <p:nvPr/>
            </p:nvCxnSpPr>
            <p:spPr>
              <a:xfrm flipH="1">
                <a:off x="3441968" y="3741988"/>
                <a:ext cx="702998" cy="85082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15"/>
              <p:cNvCxnSpPr>
                <a:stCxn id="47" idx="1"/>
                <a:endCxn id="46" idx="1"/>
              </p:cNvCxnSpPr>
              <p:nvPr/>
            </p:nvCxnSpPr>
            <p:spPr>
              <a:xfrm flipH="1">
                <a:off x="4434954" y="4262698"/>
                <a:ext cx="582659" cy="9054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20"/>
              <p:cNvCxnSpPr/>
              <p:nvPr/>
            </p:nvCxnSpPr>
            <p:spPr>
              <a:xfrm flipH="1" flipV="1">
                <a:off x="5560148" y="3712464"/>
                <a:ext cx="212344" cy="36911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21"/>
              <p:cNvCxnSpPr/>
              <p:nvPr/>
            </p:nvCxnSpPr>
            <p:spPr>
              <a:xfrm flipH="1" flipV="1">
                <a:off x="3952782" y="5370752"/>
                <a:ext cx="141315" cy="4780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文本框 1"/>
              <p:cNvSpPr txBox="1"/>
              <p:nvPr/>
            </p:nvSpPr>
            <p:spPr>
              <a:xfrm>
                <a:off x="5597087" y="4076260"/>
                <a:ext cx="1087335" cy="32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33A3FF"/>
                    </a:solidFill>
                  </a:rPr>
                  <a:t>50mm/</a:t>
                </a:r>
                <a:r>
                  <a:rPr lang="en-US" altLang="zh-CN" sz="1200" dirty="0" err="1">
                    <a:solidFill>
                      <a:srgbClr val="33A3FF"/>
                    </a:solidFill>
                  </a:rPr>
                  <a:t>yr</a:t>
                </a:r>
                <a:endParaRPr lang="zh-CN" altLang="en-US" sz="1200" dirty="0">
                  <a:solidFill>
                    <a:srgbClr val="33A3FF"/>
                  </a:solidFill>
                </a:endParaRPr>
              </a:p>
            </p:txBody>
          </p:sp>
          <p:sp>
            <p:nvSpPr>
              <p:cNvPr id="53" name="文本框 13"/>
              <p:cNvSpPr txBox="1"/>
              <p:nvPr/>
            </p:nvSpPr>
            <p:spPr>
              <a:xfrm>
                <a:off x="4023439" y="5762383"/>
                <a:ext cx="1087335" cy="32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rgbClr val="33A3FF"/>
                    </a:solidFill>
                  </a:rPr>
                  <a:t>55mm/</a:t>
                </a:r>
                <a:r>
                  <a:rPr lang="en-US" altLang="zh-CN" sz="1200" dirty="0" err="1">
                    <a:solidFill>
                      <a:srgbClr val="33A3FF"/>
                    </a:solidFill>
                  </a:rPr>
                  <a:t>yr</a:t>
                </a:r>
                <a:endParaRPr lang="zh-CN" altLang="en-US" sz="1200" dirty="0">
                  <a:solidFill>
                    <a:srgbClr val="33A3FF"/>
                  </a:solidFill>
                </a:endParaRPr>
              </a:p>
            </p:txBody>
          </p:sp>
        </p:grpSp>
        <p:sp>
          <p:nvSpPr>
            <p:cNvPr id="63" name="Text Box 38"/>
            <p:cNvSpPr txBox="1">
              <a:spLocks noChangeArrowheads="1"/>
            </p:cNvSpPr>
            <p:nvPr/>
          </p:nvSpPr>
          <p:spPr bwMode="auto">
            <a:xfrm>
              <a:off x="6721112" y="5754742"/>
              <a:ext cx="376737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(Freymueller, 200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Huang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al., 20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CA" altLang="x-none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CA" altLang="x-non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04112" y="1052737"/>
              <a:ext cx="27181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1964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Mw9.2</a:t>
              </a:r>
              <a:r>
                <a:rPr lang="zh-CN" altLang="en-US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Alaska</a:t>
              </a:r>
              <a:endPara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785983" y="6116083"/>
            <a:ext cx="1598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altLang="zh-CN" sz="2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cm/</a:t>
            </a:r>
            <a:r>
              <a:rPr lang="en-US" alt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0" descr="Subduction zone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55" y="2426410"/>
            <a:ext cx="8964488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84"/>
          <p:cNvGrpSpPr/>
          <p:nvPr/>
        </p:nvGrpSpPr>
        <p:grpSpPr bwMode="auto">
          <a:xfrm>
            <a:off x="4366168" y="1639010"/>
            <a:ext cx="5262562" cy="1588"/>
            <a:chOff x="1639" y="1279"/>
            <a:chExt cx="3315" cy="1"/>
          </a:xfrm>
        </p:grpSpPr>
        <p:sp>
          <p:nvSpPr>
            <p:cNvPr id="56" name="Line 26"/>
            <p:cNvSpPr>
              <a:spLocks noChangeShapeType="1"/>
            </p:cNvSpPr>
            <p:nvPr/>
          </p:nvSpPr>
          <p:spPr bwMode="auto">
            <a:xfrm rot="10800000" flipH="1">
              <a:off x="4043" y="128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30"/>
            <p:cNvSpPr>
              <a:spLocks noChangeShapeType="1"/>
            </p:cNvSpPr>
            <p:nvPr/>
          </p:nvSpPr>
          <p:spPr bwMode="auto">
            <a:xfrm flipH="1">
              <a:off x="1639" y="1279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31"/>
            <p:cNvSpPr>
              <a:spLocks noChangeShapeType="1"/>
            </p:cNvSpPr>
            <p:nvPr/>
          </p:nvSpPr>
          <p:spPr bwMode="auto">
            <a:xfrm>
              <a:off x="3606" y="1280"/>
              <a:ext cx="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32"/>
            <p:cNvSpPr>
              <a:spLocks noChangeShapeType="1"/>
            </p:cNvSpPr>
            <p:nvPr/>
          </p:nvSpPr>
          <p:spPr bwMode="auto">
            <a:xfrm flipH="1">
              <a:off x="4429" y="1280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33"/>
            <p:cNvSpPr>
              <a:spLocks noChangeShapeType="1"/>
            </p:cNvSpPr>
            <p:nvPr/>
          </p:nvSpPr>
          <p:spPr bwMode="auto">
            <a:xfrm>
              <a:off x="4810" y="128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86"/>
          <p:cNvGrpSpPr/>
          <p:nvPr/>
        </p:nvGrpSpPr>
        <p:grpSpPr bwMode="auto">
          <a:xfrm>
            <a:off x="4405855" y="1094498"/>
            <a:ext cx="2362200" cy="0"/>
            <a:chOff x="1664" y="890"/>
            <a:chExt cx="1488" cy="0"/>
          </a:xfrm>
        </p:grpSpPr>
        <p:sp>
          <p:nvSpPr>
            <p:cNvPr id="62" name="Line 35"/>
            <p:cNvSpPr>
              <a:spLocks noChangeShapeType="1"/>
            </p:cNvSpPr>
            <p:nvPr/>
          </p:nvSpPr>
          <p:spPr bwMode="auto">
            <a:xfrm flipH="1">
              <a:off x="1664" y="89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36"/>
            <p:cNvSpPr>
              <a:spLocks noChangeShapeType="1"/>
            </p:cNvSpPr>
            <p:nvPr/>
          </p:nvSpPr>
          <p:spPr bwMode="auto">
            <a:xfrm flipH="1">
              <a:off x="2432" y="89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39"/>
            <p:cNvSpPr>
              <a:spLocks noChangeShapeType="1"/>
            </p:cNvSpPr>
            <p:nvPr/>
          </p:nvSpPr>
          <p:spPr bwMode="auto">
            <a:xfrm flipH="1">
              <a:off x="2048" y="89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41"/>
            <p:cNvSpPr>
              <a:spLocks noChangeShapeType="1"/>
            </p:cNvSpPr>
            <p:nvPr/>
          </p:nvSpPr>
          <p:spPr bwMode="auto">
            <a:xfrm flipH="1">
              <a:off x="2768" y="89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auto">
            <a:xfrm flipH="1">
              <a:off x="3056" y="89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Freeform 46"/>
          <p:cNvSpPr/>
          <p:nvPr/>
        </p:nvSpPr>
        <p:spPr bwMode="auto">
          <a:xfrm>
            <a:off x="4110580" y="3220160"/>
            <a:ext cx="1260475" cy="538163"/>
          </a:xfrm>
          <a:custGeom>
            <a:avLst/>
            <a:gdLst>
              <a:gd name="T0" fmla="*/ 0 w 794"/>
              <a:gd name="T1" fmla="*/ 0 h 339"/>
              <a:gd name="T2" fmla="*/ 352 w 794"/>
              <a:gd name="T3" fmla="*/ 134 h 339"/>
              <a:gd name="T4" fmla="*/ 794 w 794"/>
              <a:gd name="T5" fmla="*/ 339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4" h="339">
                <a:moveTo>
                  <a:pt x="0" y="0"/>
                </a:moveTo>
                <a:lnTo>
                  <a:pt x="352" y="134"/>
                </a:lnTo>
                <a:lnTo>
                  <a:pt x="794" y="339"/>
                </a:lnTo>
              </a:path>
            </a:pathLst>
          </a:custGeom>
          <a:noFill/>
          <a:ln w="762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" name="Freeform 47"/>
          <p:cNvSpPr/>
          <p:nvPr/>
        </p:nvSpPr>
        <p:spPr bwMode="auto">
          <a:xfrm>
            <a:off x="6142580" y="4179010"/>
            <a:ext cx="1201738" cy="812800"/>
          </a:xfrm>
          <a:custGeom>
            <a:avLst/>
            <a:gdLst>
              <a:gd name="T0" fmla="*/ 0 w 757"/>
              <a:gd name="T1" fmla="*/ 0 h 512"/>
              <a:gd name="T2" fmla="*/ 432 w 757"/>
              <a:gd name="T3" fmla="*/ 260 h 512"/>
              <a:gd name="T4" fmla="*/ 757 w 757"/>
              <a:gd name="T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7" h="512">
                <a:moveTo>
                  <a:pt x="0" y="0"/>
                </a:moveTo>
                <a:lnTo>
                  <a:pt x="432" y="260"/>
                </a:lnTo>
                <a:lnTo>
                  <a:pt x="757" y="512"/>
                </a:lnTo>
              </a:path>
            </a:pathLst>
          </a:custGeom>
          <a:noFill/>
          <a:ln w="762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9" name="Group 81"/>
          <p:cNvGrpSpPr/>
          <p:nvPr/>
        </p:nvGrpSpPr>
        <p:grpSpPr bwMode="auto">
          <a:xfrm>
            <a:off x="3447005" y="1886660"/>
            <a:ext cx="3824298" cy="3511551"/>
            <a:chOff x="1060" y="1474"/>
            <a:chExt cx="2409" cy="2212"/>
          </a:xfrm>
        </p:grpSpPr>
        <p:grpSp>
          <p:nvGrpSpPr>
            <p:cNvPr id="70" name="Group 80"/>
            <p:cNvGrpSpPr/>
            <p:nvPr/>
          </p:nvGrpSpPr>
          <p:grpSpPr bwMode="auto">
            <a:xfrm>
              <a:off x="1514" y="2397"/>
              <a:ext cx="1955" cy="1289"/>
              <a:chOff x="1514" y="2397"/>
              <a:chExt cx="1955" cy="1289"/>
            </a:xfrm>
          </p:grpSpPr>
          <p:sp>
            <p:nvSpPr>
              <p:cNvPr id="74" name="Text Box 50"/>
              <p:cNvSpPr txBox="1">
                <a:spLocks noChangeArrowheads="1"/>
              </p:cNvSpPr>
              <p:nvPr/>
            </p:nvSpPr>
            <p:spPr bwMode="auto">
              <a:xfrm>
                <a:off x="2710" y="3415"/>
                <a:ext cx="759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Afterslip</a:t>
                </a:r>
                <a:endParaRPr lang="en-CA" altLang="x-none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75" name="Group 62"/>
              <p:cNvGrpSpPr/>
              <p:nvPr/>
            </p:nvGrpSpPr>
            <p:grpSpPr bwMode="auto">
              <a:xfrm>
                <a:off x="1514" y="2397"/>
                <a:ext cx="232" cy="308"/>
                <a:chOff x="839" y="346"/>
                <a:chExt cx="232" cy="308"/>
              </a:xfrm>
            </p:grpSpPr>
            <p:sp>
              <p:nvSpPr>
                <p:cNvPr id="7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839" y="346"/>
                  <a:ext cx="232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CA" altLang="x-none" sz="2600">
                      <a:solidFill>
                        <a:srgbClr val="000000"/>
                      </a:solidFill>
                    </a:rPr>
                    <a:t>1</a:t>
                  </a:r>
                  <a:endParaRPr lang="en-CA" altLang="x-none" sz="2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Oval 59"/>
                <p:cNvSpPr>
                  <a:spLocks noChangeArrowheads="1"/>
                </p:cNvSpPr>
                <p:nvPr/>
              </p:nvSpPr>
              <p:spPr bwMode="auto">
                <a:xfrm>
                  <a:off x="843" y="391"/>
                  <a:ext cx="227" cy="227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64"/>
              <p:cNvGrpSpPr/>
              <p:nvPr/>
            </p:nvGrpSpPr>
            <p:grpSpPr bwMode="auto">
              <a:xfrm>
                <a:off x="2966" y="3158"/>
                <a:ext cx="232" cy="308"/>
                <a:chOff x="839" y="346"/>
                <a:chExt cx="232" cy="308"/>
              </a:xfrm>
            </p:grpSpPr>
            <p:sp>
              <p:nvSpPr>
                <p:cNvPr id="7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39" y="346"/>
                  <a:ext cx="232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CA" altLang="x-none" sz="2600">
                      <a:solidFill>
                        <a:srgbClr val="000000"/>
                      </a:solidFill>
                    </a:rPr>
                    <a:t>1</a:t>
                  </a:r>
                  <a:endParaRPr lang="en-CA" altLang="x-none" sz="2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Oval 66"/>
                <p:cNvSpPr>
                  <a:spLocks noChangeArrowheads="1"/>
                </p:cNvSpPr>
                <p:nvPr/>
              </p:nvSpPr>
              <p:spPr bwMode="auto">
                <a:xfrm>
                  <a:off x="843" y="391"/>
                  <a:ext cx="227" cy="227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oup 67"/>
            <p:cNvGrpSpPr/>
            <p:nvPr/>
          </p:nvGrpSpPr>
          <p:grpSpPr bwMode="auto">
            <a:xfrm>
              <a:off x="1060" y="1474"/>
              <a:ext cx="232" cy="308"/>
              <a:chOff x="839" y="346"/>
              <a:chExt cx="232" cy="308"/>
            </a:xfrm>
          </p:grpSpPr>
          <p:sp>
            <p:nvSpPr>
              <p:cNvPr id="72" name="Text Box 68"/>
              <p:cNvSpPr txBox="1">
                <a:spLocks noChangeArrowheads="1"/>
              </p:cNvSpPr>
              <p:nvPr/>
            </p:nvSpPr>
            <p:spPr bwMode="auto">
              <a:xfrm>
                <a:off x="839" y="346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1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69"/>
              <p:cNvSpPr>
                <a:spLocks noChangeArrowheads="1"/>
              </p:cNvSpPr>
              <p:nvPr/>
            </p:nvSpPr>
            <p:spPr bwMode="auto">
              <a:xfrm>
                <a:off x="843" y="391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1" name="Group 89"/>
          <p:cNvGrpSpPr/>
          <p:nvPr/>
        </p:nvGrpSpPr>
        <p:grpSpPr bwMode="auto">
          <a:xfrm>
            <a:off x="1967459" y="1381835"/>
            <a:ext cx="8736020" cy="4365625"/>
            <a:chOff x="128" y="1117"/>
            <a:chExt cx="5503" cy="2750"/>
          </a:xfrm>
        </p:grpSpPr>
        <p:sp>
          <p:nvSpPr>
            <p:cNvPr id="82" name="Text Box 52"/>
            <p:cNvSpPr txBox="1">
              <a:spLocks noChangeArrowheads="1"/>
            </p:cNvSpPr>
            <p:nvPr/>
          </p:nvSpPr>
          <p:spPr bwMode="auto">
            <a:xfrm>
              <a:off x="4190" y="3498"/>
              <a:ext cx="144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Stress</a:t>
              </a:r>
              <a:r>
                <a:rPr lang="zh-CN" altLang="en-US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relaxation</a:t>
              </a:r>
              <a:endParaRPr lang="en-CA" altLang="x-none" sz="2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" name="Text Box 53"/>
            <p:cNvSpPr txBox="1">
              <a:spLocks noChangeArrowheads="1"/>
            </p:cNvSpPr>
            <p:nvPr/>
          </p:nvSpPr>
          <p:spPr bwMode="auto">
            <a:xfrm>
              <a:off x="128" y="3596"/>
              <a:ext cx="144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Stress</a:t>
              </a:r>
              <a:r>
                <a:rPr lang="zh-CN" altLang="en-US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relaxation</a:t>
              </a:r>
              <a:endParaRPr lang="en-CA" altLang="x-none" sz="2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84" name="Group 61"/>
            <p:cNvGrpSpPr/>
            <p:nvPr/>
          </p:nvGrpSpPr>
          <p:grpSpPr bwMode="auto">
            <a:xfrm>
              <a:off x="1060" y="1117"/>
              <a:ext cx="232" cy="308"/>
              <a:chOff x="1338" y="873"/>
              <a:chExt cx="232" cy="308"/>
            </a:xfrm>
          </p:grpSpPr>
          <p:sp>
            <p:nvSpPr>
              <p:cNvPr id="91" name="Text Box 55"/>
              <p:cNvSpPr txBox="1">
                <a:spLocks noChangeArrowheads="1"/>
              </p:cNvSpPr>
              <p:nvPr/>
            </p:nvSpPr>
            <p:spPr bwMode="auto">
              <a:xfrm>
                <a:off x="1338" y="873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2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57"/>
              <p:cNvSpPr>
                <a:spLocks noChangeArrowheads="1"/>
              </p:cNvSpPr>
              <p:nvPr/>
            </p:nvSpPr>
            <p:spPr bwMode="auto">
              <a:xfrm>
                <a:off x="1338" y="924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5" name="Group 70"/>
            <p:cNvGrpSpPr/>
            <p:nvPr/>
          </p:nvGrpSpPr>
          <p:grpSpPr bwMode="auto">
            <a:xfrm>
              <a:off x="3969" y="3476"/>
              <a:ext cx="232" cy="308"/>
              <a:chOff x="1338" y="873"/>
              <a:chExt cx="232" cy="308"/>
            </a:xfrm>
          </p:grpSpPr>
          <p:sp>
            <p:nvSpPr>
              <p:cNvPr id="89" name="Text Box 71"/>
              <p:cNvSpPr txBox="1">
                <a:spLocks noChangeArrowheads="1"/>
              </p:cNvSpPr>
              <p:nvPr/>
            </p:nvSpPr>
            <p:spPr bwMode="auto">
              <a:xfrm>
                <a:off x="1338" y="873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2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Oval 72"/>
              <p:cNvSpPr>
                <a:spLocks noChangeArrowheads="1"/>
              </p:cNvSpPr>
              <p:nvPr/>
            </p:nvSpPr>
            <p:spPr bwMode="auto">
              <a:xfrm>
                <a:off x="1338" y="924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73"/>
            <p:cNvGrpSpPr/>
            <p:nvPr/>
          </p:nvGrpSpPr>
          <p:grpSpPr bwMode="auto">
            <a:xfrm>
              <a:off x="748" y="3340"/>
              <a:ext cx="232" cy="308"/>
              <a:chOff x="1338" y="873"/>
              <a:chExt cx="232" cy="308"/>
            </a:xfrm>
          </p:grpSpPr>
          <p:sp>
            <p:nvSpPr>
              <p:cNvPr id="87" name="Text Box 74"/>
              <p:cNvSpPr txBox="1">
                <a:spLocks noChangeArrowheads="1"/>
              </p:cNvSpPr>
              <p:nvPr/>
            </p:nvSpPr>
            <p:spPr bwMode="auto">
              <a:xfrm>
                <a:off x="1338" y="873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2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Oval 75"/>
              <p:cNvSpPr>
                <a:spLocks noChangeArrowheads="1"/>
              </p:cNvSpPr>
              <p:nvPr/>
            </p:nvSpPr>
            <p:spPr bwMode="auto">
              <a:xfrm>
                <a:off x="1338" y="924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oup 85"/>
          <p:cNvGrpSpPr/>
          <p:nvPr/>
        </p:nvGrpSpPr>
        <p:grpSpPr bwMode="auto">
          <a:xfrm>
            <a:off x="3447005" y="878598"/>
            <a:ext cx="3771905" cy="3154362"/>
            <a:chOff x="1060" y="754"/>
            <a:chExt cx="2376" cy="1987"/>
          </a:xfrm>
        </p:grpSpPr>
        <p:sp>
          <p:nvSpPr>
            <p:cNvPr id="94" name="Text Box 51"/>
            <p:cNvSpPr txBox="1">
              <a:spLocks noChangeArrowheads="1"/>
            </p:cNvSpPr>
            <p:nvPr/>
          </p:nvSpPr>
          <p:spPr bwMode="auto">
            <a:xfrm>
              <a:off x="2707" y="2463"/>
              <a:ext cx="729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Locking</a:t>
              </a:r>
              <a:endParaRPr lang="en-CA" altLang="x-none" sz="2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95" name="Group 63"/>
            <p:cNvGrpSpPr/>
            <p:nvPr/>
          </p:nvGrpSpPr>
          <p:grpSpPr bwMode="auto">
            <a:xfrm>
              <a:off x="1060" y="754"/>
              <a:ext cx="232" cy="308"/>
              <a:chOff x="917" y="930"/>
              <a:chExt cx="232" cy="308"/>
            </a:xfrm>
          </p:grpSpPr>
          <p:sp>
            <p:nvSpPr>
              <p:cNvPr id="99" name="Text Box 56"/>
              <p:cNvSpPr txBox="1">
                <a:spLocks noChangeArrowheads="1"/>
              </p:cNvSpPr>
              <p:nvPr/>
            </p:nvSpPr>
            <p:spPr bwMode="auto">
              <a:xfrm>
                <a:off x="917" y="930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3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Oval 60"/>
              <p:cNvSpPr>
                <a:spLocks noChangeArrowheads="1"/>
              </p:cNvSpPr>
              <p:nvPr/>
            </p:nvSpPr>
            <p:spPr bwMode="auto">
              <a:xfrm>
                <a:off x="922" y="979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6" name="Group 76"/>
            <p:cNvGrpSpPr/>
            <p:nvPr/>
          </p:nvGrpSpPr>
          <p:grpSpPr bwMode="auto">
            <a:xfrm>
              <a:off x="2512" y="2433"/>
              <a:ext cx="232" cy="308"/>
              <a:chOff x="917" y="930"/>
              <a:chExt cx="232" cy="308"/>
            </a:xfrm>
          </p:grpSpPr>
          <p:sp>
            <p:nvSpPr>
              <p:cNvPr id="97" name="Text Box 77"/>
              <p:cNvSpPr txBox="1">
                <a:spLocks noChangeArrowheads="1"/>
              </p:cNvSpPr>
              <p:nvPr/>
            </p:nvSpPr>
            <p:spPr bwMode="auto">
              <a:xfrm>
                <a:off x="917" y="930"/>
                <a:ext cx="232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CA" altLang="x-none" sz="2600">
                    <a:solidFill>
                      <a:srgbClr val="000000"/>
                    </a:solidFill>
                  </a:rPr>
                  <a:t>3</a:t>
                </a:r>
                <a:endParaRPr lang="en-CA" altLang="x-none" sz="2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Oval 78"/>
              <p:cNvSpPr>
                <a:spLocks noChangeArrowheads="1"/>
              </p:cNvSpPr>
              <p:nvPr/>
            </p:nvSpPr>
            <p:spPr bwMode="auto">
              <a:xfrm>
                <a:off x="922" y="979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01" name="Text Box 79"/>
          <p:cNvSpPr txBox="1">
            <a:spLocks noChangeArrowheads="1"/>
          </p:cNvSpPr>
          <p:nvPr/>
        </p:nvSpPr>
        <p:spPr bwMode="auto">
          <a:xfrm>
            <a:off x="0" y="239133"/>
            <a:ext cx="12192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Postseismic</a:t>
            </a:r>
            <a:r>
              <a:rPr lang="zh-CN" altLang="en-US" sz="2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Deformation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Processes</a:t>
            </a:r>
            <a:endParaRPr lang="en-CA" altLang="x-none" sz="2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2" name="Group 88"/>
          <p:cNvGrpSpPr/>
          <p:nvPr/>
        </p:nvGrpSpPr>
        <p:grpSpPr bwMode="auto">
          <a:xfrm>
            <a:off x="4320130" y="2131135"/>
            <a:ext cx="2590800" cy="1588"/>
            <a:chOff x="1610" y="1628"/>
            <a:chExt cx="1632" cy="1"/>
          </a:xfrm>
        </p:grpSpPr>
        <p:sp>
          <p:nvSpPr>
            <p:cNvPr id="103" name="Line 48"/>
            <p:cNvSpPr>
              <a:spLocks noChangeShapeType="1"/>
            </p:cNvSpPr>
            <p:nvPr/>
          </p:nvSpPr>
          <p:spPr bwMode="auto">
            <a:xfrm flipH="1">
              <a:off x="1610" y="1628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87"/>
            <p:cNvSpPr>
              <a:spLocks noChangeShapeType="1"/>
            </p:cNvSpPr>
            <p:nvPr/>
          </p:nvSpPr>
          <p:spPr bwMode="auto">
            <a:xfrm flipH="1">
              <a:off x="2925" y="1629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" name="Text Box 91"/>
          <p:cNvSpPr txBox="1">
            <a:spLocks noChangeArrowheads="1"/>
          </p:cNvSpPr>
          <p:nvPr/>
        </p:nvSpPr>
        <p:spPr bwMode="auto">
          <a:xfrm>
            <a:off x="8208463" y="5927765"/>
            <a:ext cx="240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  <a:t>(Wang, Hu, He, 2012)</a:t>
            </a: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76713" y="475295"/>
            <a:ext cx="519435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CA" altLang="x-none" sz="2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Burgers </a:t>
            </a:r>
            <a:r>
              <a:rPr lang="en-US" altLang="zh-CN" sz="2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Rheology</a:t>
            </a:r>
            <a:endParaRPr lang="en-CA" altLang="x-none" sz="2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9" name="Group 4"/>
          <p:cNvGrpSpPr/>
          <p:nvPr/>
        </p:nvGrpSpPr>
        <p:grpSpPr bwMode="auto">
          <a:xfrm>
            <a:off x="1437851" y="4547441"/>
            <a:ext cx="2574925" cy="820737"/>
            <a:chOff x="3801" y="3201"/>
            <a:chExt cx="1622" cy="517"/>
          </a:xfrm>
        </p:grpSpPr>
        <p:sp>
          <p:nvSpPr>
            <p:cNvPr id="30" name="Freeform 5"/>
            <p:cNvSpPr/>
            <p:nvPr/>
          </p:nvSpPr>
          <p:spPr bwMode="auto">
            <a:xfrm>
              <a:off x="4042" y="3201"/>
              <a:ext cx="1381" cy="411"/>
            </a:xfrm>
            <a:custGeom>
              <a:avLst/>
              <a:gdLst>
                <a:gd name="T0" fmla="*/ 0 w 1381"/>
                <a:gd name="T1" fmla="*/ 411 h 411"/>
                <a:gd name="T2" fmla="*/ 261 w 1381"/>
                <a:gd name="T3" fmla="*/ 205 h 411"/>
                <a:gd name="T4" fmla="*/ 1381 w 1381"/>
                <a:gd name="T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1" h="411">
                  <a:moveTo>
                    <a:pt x="0" y="411"/>
                  </a:moveTo>
                  <a:cubicBezTo>
                    <a:pt x="43" y="377"/>
                    <a:pt x="31" y="273"/>
                    <a:pt x="261" y="205"/>
                  </a:cubicBezTo>
                  <a:lnTo>
                    <a:pt x="1381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3801" y="3430"/>
              <a:ext cx="2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CA" altLang="x-none" sz="2400">
                  <a:solidFill>
                    <a:schemeClr val="tx1"/>
                  </a:solidFill>
                  <a:latin typeface="Symbol" panose="05050102010706020507" charset="2"/>
                </a:rPr>
                <a:t>e</a:t>
              </a:r>
              <a:r>
                <a:rPr lang="en-CA" altLang="x-none" sz="2000" baseline="-25000">
                  <a:solidFill>
                    <a:schemeClr val="tx1"/>
                  </a:solidFill>
                </a:rPr>
                <a:t>0</a:t>
              </a:r>
              <a:endParaRPr lang="en-CA" altLang="x-none" sz="20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7731" y="1964900"/>
            <a:ext cx="5113338" cy="1155162"/>
            <a:chOff x="250825" y="4937663"/>
            <a:chExt cx="5113338" cy="1155162"/>
          </a:xfrm>
        </p:grpSpPr>
        <p:pic>
          <p:nvPicPr>
            <p:cNvPr id="33" name="Picture 50" descr="rheology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06" b="-1"/>
            <a:stretch>
              <a:fillRect/>
            </a:stretch>
          </p:blipFill>
          <p:spPr bwMode="auto">
            <a:xfrm>
              <a:off x="250825" y="4937663"/>
              <a:ext cx="5113338" cy="115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755576" y="5686425"/>
              <a:ext cx="7540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CA" altLang="x-none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charset="0"/>
                </a:rPr>
                <a:t>Spring</a:t>
              </a:r>
              <a:endParaRPr lang="en-CA" altLang="x-non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883569" y="5741459"/>
              <a:ext cx="9239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CA" altLang="x-none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charset="0"/>
                </a:rPr>
                <a:t>Dashpot</a:t>
              </a:r>
              <a:endParaRPr lang="en-CA" altLang="x-non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88651" y="3801099"/>
            <a:ext cx="2765425" cy="2406867"/>
            <a:chOff x="2822600" y="4113071"/>
            <a:chExt cx="2765425" cy="2406867"/>
          </a:xfrm>
        </p:grpSpPr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3005345" y="4113071"/>
              <a:ext cx="242887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CA" altLang="x-none" dirty="0">
                  <a:latin typeface="Arial" panose="020B0604020202020204" pitchFamily="34" charset="0"/>
                  <a:cs typeface="Arial" panose="020B0604020202020204" pitchFamily="34" charset="0"/>
                </a:rPr>
                <a:t>Under constant stress</a:t>
              </a:r>
              <a:endParaRPr lang="en-CA" alt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44"/>
            <p:cNvGrpSpPr/>
            <p:nvPr/>
          </p:nvGrpSpPr>
          <p:grpSpPr bwMode="auto">
            <a:xfrm>
              <a:off x="2822600" y="4526038"/>
              <a:ext cx="2765425" cy="1993900"/>
              <a:chOff x="3814" y="2008"/>
              <a:chExt cx="1742" cy="1256"/>
            </a:xfrm>
          </p:grpSpPr>
          <p:sp>
            <p:nvSpPr>
              <p:cNvPr id="40" name="Line 45"/>
              <p:cNvSpPr>
                <a:spLocks noChangeShapeType="1"/>
              </p:cNvSpPr>
              <p:nvPr/>
            </p:nvSpPr>
            <p:spPr bwMode="auto">
              <a:xfrm>
                <a:off x="4014" y="3020"/>
                <a:ext cx="154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" name="Line 46"/>
              <p:cNvSpPr>
                <a:spLocks noChangeShapeType="1"/>
              </p:cNvSpPr>
              <p:nvPr/>
            </p:nvSpPr>
            <p:spPr bwMode="auto">
              <a:xfrm rot="5400000">
                <a:off x="3512" y="2520"/>
                <a:ext cx="100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Text Box 47"/>
              <p:cNvSpPr txBox="1">
                <a:spLocks noChangeArrowheads="1"/>
              </p:cNvSpPr>
              <p:nvPr/>
            </p:nvSpPr>
            <p:spPr bwMode="auto">
              <a:xfrm>
                <a:off x="5296" y="2976"/>
                <a:ext cx="1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x-none" sz="2400">
                    <a:solidFill>
                      <a:schemeClr val="tx1"/>
                    </a:solidFill>
                  </a:rPr>
                  <a:t>t</a:t>
                </a:r>
                <a:endParaRPr lang="en-CA" altLang="x-none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 Box 48"/>
              <p:cNvSpPr txBox="1">
                <a:spLocks noChangeArrowheads="1"/>
              </p:cNvSpPr>
              <p:nvPr/>
            </p:nvSpPr>
            <p:spPr bwMode="auto">
              <a:xfrm>
                <a:off x="3814" y="2008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x-none" sz="2400">
                    <a:solidFill>
                      <a:schemeClr val="tx1"/>
                    </a:solidFill>
                    <a:latin typeface="Symbol" panose="05050102010706020507" charset="2"/>
                  </a:rPr>
                  <a:t>e</a:t>
                </a:r>
                <a:endParaRPr lang="en-CA" altLang="x-none" sz="2400">
                  <a:solidFill>
                    <a:schemeClr val="tx1"/>
                  </a:solidFill>
                  <a:latin typeface="Symbol" panose="05050102010706020507" charset="2"/>
                </a:endParaRPr>
              </a:p>
            </p:txBody>
          </p:sp>
        </p:grpSp>
        <p:sp>
          <p:nvSpPr>
            <p:cNvPr id="39" name="Text Box 49"/>
            <p:cNvSpPr txBox="1">
              <a:spLocks noChangeArrowheads="1"/>
            </p:cNvSpPr>
            <p:nvPr/>
          </p:nvSpPr>
          <p:spPr bwMode="auto">
            <a:xfrm>
              <a:off x="2971825" y="6104013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x-none"/>
                <a:t>0</a:t>
              </a:r>
              <a:endParaRPr lang="en-CA" altLang="x-none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06151" y="4485180"/>
            <a:ext cx="567804" cy="1944216"/>
            <a:chOff x="3500140" y="4797152"/>
            <a:chExt cx="567804" cy="1944216"/>
          </a:xfrm>
        </p:grpSpPr>
        <p:sp>
          <p:nvSpPr>
            <p:cNvPr id="45" name="Rounded Rectangle 44"/>
            <p:cNvSpPr/>
            <p:nvPr/>
          </p:nvSpPr>
          <p:spPr>
            <a:xfrm>
              <a:off x="3500140" y="4797152"/>
              <a:ext cx="567804" cy="19442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69971" y="6264291"/>
              <a:ext cx="463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err="1">
                  <a:latin typeface="Symbol" panose="05050102010706020507" charset="2"/>
                  <a:ea typeface="Heiti SC Medium" pitchFamily="2" charset="-128"/>
                </a:rPr>
                <a:t>h</a:t>
              </a:r>
              <a:r>
                <a:rPr lang="en-US" b="1" baseline="-25000" dirty="0" err="1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K</a:t>
              </a:r>
              <a:endParaRPr lang="en-US" b="1" baseline="-250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91455" y="4469148"/>
            <a:ext cx="1206488" cy="1960248"/>
            <a:chOff x="4385444" y="4781120"/>
            <a:chExt cx="1206488" cy="1960248"/>
          </a:xfrm>
        </p:grpSpPr>
        <p:sp>
          <p:nvSpPr>
            <p:cNvPr id="48" name="Rounded Rectangle 47"/>
            <p:cNvSpPr/>
            <p:nvPr/>
          </p:nvSpPr>
          <p:spPr>
            <a:xfrm>
              <a:off x="4385444" y="4781120"/>
              <a:ext cx="1206488" cy="196024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16016" y="6269250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err="1">
                  <a:latin typeface="Symbol" panose="05050102010706020507" charset="2"/>
                  <a:ea typeface="Heiti SC Medium" pitchFamily="2" charset="-128"/>
                </a:rPr>
                <a:t>h</a:t>
              </a:r>
              <a:r>
                <a:rPr lang="en-US" b="1" baseline="-25000" dirty="0" err="1">
                  <a:latin typeface="Arial" panose="020B0604020202020204" pitchFamily="34" charset="0"/>
                  <a:ea typeface="Heiti SC Medium" pitchFamily="2" charset="-128"/>
                  <a:cs typeface="Arial" panose="020B0604020202020204" pitchFamily="34" charset="0"/>
                </a:rPr>
                <a:t>M</a:t>
              </a:r>
              <a:endParaRPr lang="en-US" b="1" baseline="-25000" dirty="0"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573755" y="1604860"/>
            <a:ext cx="24057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Steady-state Maxwell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3755" y="1532852"/>
            <a:ext cx="2477740" cy="172819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288330" y="1532852"/>
            <a:ext cx="2037953" cy="172819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82067" y="1604860"/>
            <a:ext cx="181775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Kelvin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16"/>
          <p:cNvGrpSpPr/>
          <p:nvPr/>
        </p:nvGrpSpPr>
        <p:grpSpPr bwMode="auto">
          <a:xfrm>
            <a:off x="5944579" y="2470196"/>
            <a:ext cx="5997600" cy="2447925"/>
            <a:chOff x="521" y="1616"/>
            <a:chExt cx="4686" cy="1542"/>
          </a:xfrm>
        </p:grpSpPr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H="1" flipV="1">
              <a:off x="2336" y="1616"/>
              <a:ext cx="14" cy="129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H="1" flipV="1">
              <a:off x="4150" y="1616"/>
              <a:ext cx="14" cy="129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>
              <a:off x="1533" y="2908"/>
              <a:ext cx="367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>
              <a:off x="2350" y="2908"/>
              <a:ext cx="181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 flipH="1" flipV="1">
              <a:off x="1519" y="2115"/>
              <a:ext cx="14" cy="7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8" name="Freeform 22"/>
            <p:cNvSpPr/>
            <p:nvPr/>
          </p:nvSpPr>
          <p:spPr bwMode="auto">
            <a:xfrm>
              <a:off x="1559" y="2168"/>
              <a:ext cx="3527" cy="704"/>
            </a:xfrm>
            <a:custGeom>
              <a:avLst/>
              <a:gdLst>
                <a:gd name="T0" fmla="*/ 0 w 3527"/>
                <a:gd name="T1" fmla="*/ 704 h 704"/>
                <a:gd name="T2" fmla="*/ 469 w 3527"/>
                <a:gd name="T3" fmla="*/ 560 h 704"/>
                <a:gd name="T4" fmla="*/ 617 w 3527"/>
                <a:gd name="T5" fmla="*/ 124 h 704"/>
                <a:gd name="T6" fmla="*/ 845 w 3527"/>
                <a:gd name="T7" fmla="*/ 660 h 704"/>
                <a:gd name="T8" fmla="*/ 2553 w 3527"/>
                <a:gd name="T9" fmla="*/ 652 h 704"/>
                <a:gd name="T10" fmla="*/ 2801 w 3527"/>
                <a:gd name="T11" fmla="*/ 72 h 704"/>
                <a:gd name="T12" fmla="*/ 3061 w 3527"/>
                <a:gd name="T13" fmla="*/ 472 h 704"/>
                <a:gd name="T14" fmla="*/ 3527 w 3527"/>
                <a:gd name="T15" fmla="*/ 63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7" h="704">
                  <a:moveTo>
                    <a:pt x="0" y="704"/>
                  </a:moveTo>
                  <a:cubicBezTo>
                    <a:pt x="78" y="680"/>
                    <a:pt x="366" y="657"/>
                    <a:pt x="469" y="560"/>
                  </a:cubicBezTo>
                  <a:cubicBezTo>
                    <a:pt x="572" y="463"/>
                    <a:pt x="554" y="107"/>
                    <a:pt x="617" y="124"/>
                  </a:cubicBezTo>
                  <a:cubicBezTo>
                    <a:pt x="757" y="104"/>
                    <a:pt x="645" y="552"/>
                    <a:pt x="845" y="660"/>
                  </a:cubicBezTo>
                  <a:cubicBezTo>
                    <a:pt x="1153" y="704"/>
                    <a:pt x="2117" y="680"/>
                    <a:pt x="2553" y="652"/>
                  </a:cubicBezTo>
                  <a:cubicBezTo>
                    <a:pt x="2757" y="600"/>
                    <a:pt x="2597" y="0"/>
                    <a:pt x="2801" y="72"/>
                  </a:cubicBezTo>
                  <a:cubicBezTo>
                    <a:pt x="2917" y="80"/>
                    <a:pt x="2940" y="378"/>
                    <a:pt x="3061" y="472"/>
                  </a:cubicBezTo>
                  <a:cubicBezTo>
                    <a:pt x="3182" y="566"/>
                    <a:pt x="3430" y="600"/>
                    <a:pt x="3527" y="63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9" name="Text Box 23"/>
            <p:cNvSpPr txBox="1">
              <a:spLocks noChangeArrowheads="1"/>
            </p:cNvSpPr>
            <p:nvPr/>
          </p:nvSpPr>
          <p:spPr bwMode="auto">
            <a:xfrm rot="16200000">
              <a:off x="1282" y="2181"/>
              <a:ext cx="22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ym typeface="Symbol" panose="05050102010706020507" charset="2"/>
                </a:rPr>
                <a:t></a:t>
              </a:r>
              <a:endParaRPr lang="en-US" sz="3200" b="1">
                <a:sym typeface="Symbol" panose="05050102010706020507" charset="2"/>
              </a:endParaRPr>
            </a:p>
          </p:txBody>
        </p:sp>
        <p:sp>
          <p:nvSpPr>
            <p:cNvPr id="80" name="Text Box 24"/>
            <p:cNvSpPr txBox="1">
              <a:spLocks noChangeArrowheads="1"/>
            </p:cNvSpPr>
            <p:nvPr/>
          </p:nvSpPr>
          <p:spPr bwMode="auto">
            <a:xfrm>
              <a:off x="4572" y="2908"/>
              <a:ext cx="5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Depth</a:t>
              </a:r>
              <a:endParaRPr lang="en-US" b="1"/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521" y="2356"/>
              <a:ext cx="79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200" dirty="0">
                  <a:solidFill>
                    <a:srgbClr val="FF33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During</a:t>
              </a:r>
              <a:endParaRPr lang="en-US" sz="22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26"/>
          <p:cNvGrpSpPr/>
          <p:nvPr/>
        </p:nvGrpSpPr>
        <p:grpSpPr bwMode="auto">
          <a:xfrm>
            <a:off x="5944579" y="4162471"/>
            <a:ext cx="5997600" cy="2411413"/>
            <a:chOff x="521" y="2682"/>
            <a:chExt cx="4686" cy="1519"/>
          </a:xfrm>
        </p:grpSpPr>
        <p:sp>
          <p:nvSpPr>
            <p:cNvPr id="83" name="Line 27"/>
            <p:cNvSpPr>
              <a:spLocks noChangeShapeType="1"/>
            </p:cNvSpPr>
            <p:nvPr/>
          </p:nvSpPr>
          <p:spPr bwMode="auto">
            <a:xfrm>
              <a:off x="1533" y="3951"/>
              <a:ext cx="367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4" name="Line 28"/>
            <p:cNvSpPr>
              <a:spLocks noChangeShapeType="1"/>
            </p:cNvSpPr>
            <p:nvPr/>
          </p:nvSpPr>
          <p:spPr bwMode="auto">
            <a:xfrm>
              <a:off x="2350" y="3951"/>
              <a:ext cx="181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5" name="Line 29"/>
            <p:cNvSpPr>
              <a:spLocks noChangeShapeType="1"/>
            </p:cNvSpPr>
            <p:nvPr/>
          </p:nvSpPr>
          <p:spPr bwMode="auto">
            <a:xfrm flipH="1" flipV="1">
              <a:off x="1519" y="3158"/>
              <a:ext cx="14" cy="7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6" name="Freeform 30"/>
            <p:cNvSpPr/>
            <p:nvPr/>
          </p:nvSpPr>
          <p:spPr bwMode="auto">
            <a:xfrm>
              <a:off x="1559" y="3564"/>
              <a:ext cx="3527" cy="351"/>
            </a:xfrm>
            <a:custGeom>
              <a:avLst/>
              <a:gdLst>
                <a:gd name="T0" fmla="*/ 0 w 3527"/>
                <a:gd name="T1" fmla="*/ 351 h 351"/>
                <a:gd name="T2" fmla="*/ 225 w 3527"/>
                <a:gd name="T3" fmla="*/ 264 h 351"/>
                <a:gd name="T4" fmla="*/ 405 w 3527"/>
                <a:gd name="T5" fmla="*/ 20 h 351"/>
                <a:gd name="T6" fmla="*/ 877 w 3527"/>
                <a:gd name="T7" fmla="*/ 132 h 351"/>
                <a:gd name="T8" fmla="*/ 2545 w 3527"/>
                <a:gd name="T9" fmla="*/ 124 h 351"/>
                <a:gd name="T10" fmla="*/ 3113 w 3527"/>
                <a:gd name="T11" fmla="*/ 24 h 351"/>
                <a:gd name="T12" fmla="*/ 3361 w 3527"/>
                <a:gd name="T13" fmla="*/ 216 h 351"/>
                <a:gd name="T14" fmla="*/ 3527 w 3527"/>
                <a:gd name="T15" fmla="*/ 28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7" h="351">
                  <a:moveTo>
                    <a:pt x="0" y="351"/>
                  </a:moveTo>
                  <a:cubicBezTo>
                    <a:pt x="37" y="337"/>
                    <a:pt x="158" y="319"/>
                    <a:pt x="225" y="264"/>
                  </a:cubicBezTo>
                  <a:cubicBezTo>
                    <a:pt x="292" y="209"/>
                    <a:pt x="296" y="42"/>
                    <a:pt x="405" y="20"/>
                  </a:cubicBezTo>
                  <a:cubicBezTo>
                    <a:pt x="545" y="0"/>
                    <a:pt x="645" y="168"/>
                    <a:pt x="877" y="132"/>
                  </a:cubicBezTo>
                  <a:cubicBezTo>
                    <a:pt x="1185" y="140"/>
                    <a:pt x="2109" y="152"/>
                    <a:pt x="2545" y="124"/>
                  </a:cubicBezTo>
                  <a:cubicBezTo>
                    <a:pt x="2749" y="72"/>
                    <a:pt x="2897" y="4"/>
                    <a:pt x="3113" y="24"/>
                  </a:cubicBezTo>
                  <a:cubicBezTo>
                    <a:pt x="3237" y="68"/>
                    <a:pt x="3292" y="173"/>
                    <a:pt x="3361" y="216"/>
                  </a:cubicBezTo>
                  <a:cubicBezTo>
                    <a:pt x="3430" y="259"/>
                    <a:pt x="3492" y="267"/>
                    <a:pt x="3527" y="281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7" name="Text Box 31"/>
            <p:cNvSpPr txBox="1">
              <a:spLocks noChangeArrowheads="1"/>
            </p:cNvSpPr>
            <p:nvPr/>
          </p:nvSpPr>
          <p:spPr bwMode="auto">
            <a:xfrm rot="16200000">
              <a:off x="1282" y="3224"/>
              <a:ext cx="22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ym typeface="Symbol" panose="05050102010706020507" charset="2"/>
                </a:rPr>
                <a:t></a:t>
              </a:r>
              <a:endParaRPr lang="en-US" sz="3200" b="1">
                <a:sym typeface="Symbol" panose="05050102010706020507" charset="2"/>
              </a:endParaRPr>
            </a:p>
          </p:txBody>
        </p:sp>
        <p:sp>
          <p:nvSpPr>
            <p:cNvPr id="88" name="Text Box 32"/>
            <p:cNvSpPr txBox="1">
              <a:spLocks noChangeArrowheads="1"/>
            </p:cNvSpPr>
            <p:nvPr/>
          </p:nvSpPr>
          <p:spPr bwMode="auto">
            <a:xfrm>
              <a:off x="4572" y="3951"/>
              <a:ext cx="5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Depth</a:t>
              </a:r>
              <a:endParaRPr lang="en-US" b="1"/>
            </a:p>
          </p:txBody>
        </p:sp>
        <p:sp>
          <p:nvSpPr>
            <p:cNvPr id="89" name="Text Box 33"/>
            <p:cNvSpPr txBox="1">
              <a:spLocks noChangeArrowheads="1"/>
            </p:cNvSpPr>
            <p:nvPr/>
          </p:nvSpPr>
          <p:spPr bwMode="auto">
            <a:xfrm>
              <a:off x="521" y="3399"/>
              <a:ext cx="61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200" dirty="0">
                  <a:solidFill>
                    <a:srgbClr val="FF33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After</a:t>
              </a:r>
              <a:endParaRPr lang="en-US" sz="2200" dirty="0">
                <a:solidFill>
                  <a:srgbClr val="FF33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Line 34"/>
            <p:cNvSpPr>
              <a:spLocks noChangeShapeType="1"/>
            </p:cNvSpPr>
            <p:nvPr/>
          </p:nvSpPr>
          <p:spPr bwMode="auto">
            <a:xfrm flipH="1" flipV="1">
              <a:off x="2336" y="2682"/>
              <a:ext cx="14" cy="129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" name="Line 35"/>
            <p:cNvSpPr>
              <a:spLocks noChangeShapeType="1"/>
            </p:cNvSpPr>
            <p:nvPr/>
          </p:nvSpPr>
          <p:spPr bwMode="auto">
            <a:xfrm flipH="1" flipV="1">
              <a:off x="4150" y="2682"/>
              <a:ext cx="14" cy="129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44587" y="463887"/>
            <a:ext cx="6208693" cy="2619084"/>
            <a:chOff x="5944587" y="463887"/>
            <a:chExt cx="6208693" cy="2619084"/>
          </a:xfrm>
        </p:grpSpPr>
        <p:sp>
          <p:nvSpPr>
            <p:cNvPr id="58" name="Text Box 2"/>
            <p:cNvSpPr txBox="1">
              <a:spLocks noChangeArrowheads="1"/>
            </p:cNvSpPr>
            <p:nvPr/>
          </p:nvSpPr>
          <p:spPr bwMode="auto">
            <a:xfrm>
              <a:off x="6224128" y="463887"/>
              <a:ext cx="592915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Earthquake</a:t>
              </a:r>
              <a:r>
                <a:rPr lang="zh-CN" altLang="en-US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Cycle</a:t>
              </a:r>
              <a:r>
                <a:rPr lang="zh-CN" altLang="en-US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Stress</a:t>
              </a:r>
              <a:r>
                <a:rPr lang="zh-CN" altLang="en-US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Evolution</a:t>
              </a:r>
              <a:endPara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9" name="Group 3"/>
            <p:cNvGrpSpPr/>
            <p:nvPr/>
          </p:nvGrpSpPr>
          <p:grpSpPr bwMode="auto">
            <a:xfrm>
              <a:off x="5944587" y="1208134"/>
              <a:ext cx="5976000" cy="1874837"/>
              <a:chOff x="521" y="821"/>
              <a:chExt cx="4672" cy="1181"/>
            </a:xfrm>
          </p:grpSpPr>
          <p:sp>
            <p:nvSpPr>
              <p:cNvPr id="60" name="Line 4"/>
              <p:cNvSpPr>
                <a:spLocks noChangeShapeType="1"/>
              </p:cNvSpPr>
              <p:nvPr/>
            </p:nvSpPr>
            <p:spPr bwMode="auto">
              <a:xfrm>
                <a:off x="1519" y="1752"/>
                <a:ext cx="36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" name="Line 5"/>
              <p:cNvSpPr>
                <a:spLocks noChangeShapeType="1"/>
              </p:cNvSpPr>
              <p:nvPr/>
            </p:nvSpPr>
            <p:spPr bwMode="auto">
              <a:xfrm>
                <a:off x="2336" y="1752"/>
                <a:ext cx="1814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" name="Line 6"/>
              <p:cNvSpPr>
                <a:spLocks noChangeShapeType="1"/>
              </p:cNvSpPr>
              <p:nvPr/>
            </p:nvSpPr>
            <p:spPr bwMode="auto">
              <a:xfrm flipV="1">
                <a:off x="1519" y="845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" name="Freeform 7"/>
              <p:cNvSpPr/>
              <p:nvPr/>
            </p:nvSpPr>
            <p:spPr bwMode="auto">
              <a:xfrm>
                <a:off x="1545" y="1206"/>
                <a:ext cx="3527" cy="519"/>
              </a:xfrm>
              <a:custGeom>
                <a:avLst/>
                <a:gdLst>
                  <a:gd name="T0" fmla="*/ 0 w 3527"/>
                  <a:gd name="T1" fmla="*/ 510 h 519"/>
                  <a:gd name="T2" fmla="*/ 685 w 3527"/>
                  <a:gd name="T3" fmla="*/ 449 h 519"/>
                  <a:gd name="T4" fmla="*/ 877 w 3527"/>
                  <a:gd name="T5" fmla="*/ 89 h 519"/>
                  <a:gd name="T6" fmla="*/ 2552 w 3527"/>
                  <a:gd name="T7" fmla="*/ 58 h 519"/>
                  <a:gd name="T8" fmla="*/ 2944 w 3527"/>
                  <a:gd name="T9" fmla="*/ 365 h 519"/>
                  <a:gd name="T10" fmla="*/ 3527 w 3527"/>
                  <a:gd name="T11" fmla="*/ 44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7" h="519">
                    <a:moveTo>
                      <a:pt x="0" y="510"/>
                    </a:moveTo>
                    <a:cubicBezTo>
                      <a:pt x="114" y="500"/>
                      <a:pt x="539" y="519"/>
                      <a:pt x="685" y="449"/>
                    </a:cubicBezTo>
                    <a:cubicBezTo>
                      <a:pt x="808" y="329"/>
                      <a:pt x="703" y="218"/>
                      <a:pt x="877" y="89"/>
                    </a:cubicBezTo>
                    <a:cubicBezTo>
                      <a:pt x="1188" y="24"/>
                      <a:pt x="2110" y="0"/>
                      <a:pt x="2552" y="58"/>
                    </a:cubicBezTo>
                    <a:cubicBezTo>
                      <a:pt x="2773" y="191"/>
                      <a:pt x="2740" y="293"/>
                      <a:pt x="2944" y="365"/>
                    </a:cubicBezTo>
                    <a:cubicBezTo>
                      <a:pt x="3106" y="429"/>
                      <a:pt x="3406" y="424"/>
                      <a:pt x="3527" y="440"/>
                    </a:cubicBezTo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64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1268" y="867"/>
                <a:ext cx="22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ym typeface="Symbol" panose="05050102010706020507" charset="2"/>
                  </a:rPr>
                  <a:t></a:t>
                </a:r>
                <a:endParaRPr lang="en-US" sz="3200" b="1">
                  <a:sym typeface="Symbol" panose="05050102010706020507" charset="2"/>
                </a:endParaRPr>
              </a:p>
            </p:txBody>
          </p:sp>
          <p:sp>
            <p:nvSpPr>
              <p:cNvPr id="65" name="Line 9"/>
              <p:cNvSpPr>
                <a:spLocks noChangeShapeType="1"/>
              </p:cNvSpPr>
              <p:nvPr/>
            </p:nvSpPr>
            <p:spPr bwMode="auto">
              <a:xfrm flipV="1">
                <a:off x="2336" y="845"/>
                <a:ext cx="0" cy="907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" name="Line 10"/>
              <p:cNvSpPr>
                <a:spLocks noChangeShapeType="1"/>
              </p:cNvSpPr>
              <p:nvPr/>
            </p:nvSpPr>
            <p:spPr bwMode="auto">
              <a:xfrm flipV="1">
                <a:off x="4150" y="845"/>
                <a:ext cx="0" cy="907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7" name="Text Box 11"/>
              <p:cNvSpPr txBox="1">
                <a:spLocks noChangeArrowheads="1"/>
              </p:cNvSpPr>
              <p:nvPr/>
            </p:nvSpPr>
            <p:spPr bwMode="auto">
              <a:xfrm>
                <a:off x="2451" y="821"/>
                <a:ext cx="161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Seismogenic zone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 flipV="1">
                <a:off x="1565" y="1389"/>
                <a:ext cx="181" cy="2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" name="Text Box 13"/>
              <p:cNvSpPr txBox="1">
                <a:spLocks noChangeArrowheads="1"/>
              </p:cNvSpPr>
              <p:nvPr/>
            </p:nvSpPr>
            <p:spPr bwMode="auto">
              <a:xfrm>
                <a:off x="1474" y="1207"/>
                <a:ext cx="61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Trench</a:t>
                </a:r>
                <a:endParaRPr lang="en-US" dirty="0"/>
              </a:p>
            </p:txBody>
          </p:sp>
          <p:sp>
            <p:nvSpPr>
              <p:cNvPr id="70" name="Text Box 14"/>
              <p:cNvSpPr txBox="1">
                <a:spLocks noChangeArrowheads="1"/>
              </p:cNvSpPr>
              <p:nvPr/>
            </p:nvSpPr>
            <p:spPr bwMode="auto">
              <a:xfrm>
                <a:off x="4558" y="1752"/>
                <a:ext cx="57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Depth</a:t>
                </a:r>
                <a:endParaRPr lang="en-US" b="1"/>
              </a:p>
            </p:txBody>
          </p:sp>
          <p:sp>
            <p:nvSpPr>
              <p:cNvPr id="71" name="Text Box 15"/>
              <p:cNvSpPr txBox="1">
                <a:spLocks noChangeArrowheads="1"/>
              </p:cNvSpPr>
              <p:nvPr/>
            </p:nvSpPr>
            <p:spPr bwMode="auto">
              <a:xfrm>
                <a:off x="521" y="1200"/>
                <a:ext cx="795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200" dirty="0">
                    <a:solidFill>
                      <a:srgbClr val="FF33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Before</a:t>
                </a:r>
                <a:endParaRPr lang="en-US" sz="2200" dirty="0">
                  <a:solidFill>
                    <a:srgbClr val="FF33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Text Box 11"/>
            <p:cNvSpPr txBox="1">
              <a:spLocks noChangeArrowheads="1"/>
            </p:cNvSpPr>
            <p:nvPr/>
          </p:nvSpPr>
          <p:spPr bwMode="auto">
            <a:xfrm>
              <a:off x="7227473" y="1208729"/>
              <a:ext cx="11079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Aseismic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>
              <a:off x="10707804" y="1209600"/>
              <a:ext cx="11079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Aseismic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05162" y="346539"/>
            <a:ext cx="5591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Mw7.8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Nepal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Earthquake</a:t>
            </a:r>
            <a:endParaRPr lang="en-US" sz="2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170114"/>
            <a:ext cx="6183187" cy="6623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3531" y="1069976"/>
            <a:ext cx="4797910" cy="561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earthquake ruptured the deformation front.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Postseismice surface deformation within 5 years after the earthquake is 10</a:t>
            </a:r>
            <a:r>
              <a:rPr lang="en-US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 north of the rupture area and no more than 10</a:t>
            </a:r>
            <a:r>
              <a:rPr lang="en-US" sz="22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 south of the rupture area.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Fairly well spatial coverage of the geodetic stations may help constrain the lateral rheological heterogeneities.</a:t>
            </a: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2ec976d0-dbce-415a-bdbb-4cdbc94039fd"/>
  <p:tag name="COMMONDATA" val="eyJoZGlkIjoiZDkwZmFkMmFmNDBjYTIzMDA0YzkwMTg4MjExNjQ3OTk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dirty="0" smtClean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3774</Words>
  <Application>WPS 演示</Application>
  <PresentationFormat>Widescreen</PresentationFormat>
  <Paragraphs>247</Paragraphs>
  <Slides>27</Slides>
  <Notes>15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Heiti SC Medium</vt:lpstr>
      <vt:lpstr>Times New Roman</vt:lpstr>
      <vt:lpstr>Symbol</vt:lpstr>
      <vt:lpstr>Tahoma</vt:lpstr>
      <vt:lpstr>Arial Unicode MS</vt:lpstr>
      <vt:lpstr>等线 Light</vt:lpstr>
      <vt:lpstr>等线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Comparison of GPS Observations With Model Predictions</vt:lpstr>
      <vt:lpstr>PowerPoint 演示文稿</vt:lpstr>
      <vt:lpstr>Location of the Transition from Elastic to Viscoelastic property in the Indian Lower Crust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Comparison of GPS Observations With Model Predictions</vt:lpstr>
      <vt:lpstr>Postseismic Stress Distribution and Evolution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Viscoelastic relaxation of the upper mantle and stress-driven afterslip   following the 2016 Mw7.8 Kaikōura earthquake   Kai Wang1, Yan Hu*1,2,3  </dc:title>
  <dc:creator>王 凯</dc:creator>
  <cp:lastModifiedBy>ljg</cp:lastModifiedBy>
  <cp:revision>64</cp:revision>
  <dcterms:created xsi:type="dcterms:W3CDTF">2023-04-17T15:27:00Z</dcterms:created>
  <dcterms:modified xsi:type="dcterms:W3CDTF">2023-05-22T08:38:22Z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A79961A16448438D91091CCBDA591C59_12</vt:lpwstr>
  </property>
  <property fmtid="{D5CDD505-2E9C-101B-9397-08002B2CF9AE}" pid="3" name="KSOProductBuildVer">
    <vt:lpwstr>2052-11.1.0.14309</vt:lpwstr>
  </property>
</Properties>
</file>