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630" r:id="rId5"/>
    <p:sldId id="710" r:id="rId6"/>
    <p:sldId id="709" r:id="rId7"/>
    <p:sldId id="714" r:id="rId8"/>
    <p:sldId id="447" r:id="rId9"/>
    <p:sldId id="717" r:id="rId10"/>
    <p:sldId id="708" r:id="rId11"/>
    <p:sldId id="650" r:id="rId12"/>
    <p:sldId id="711" r:id="rId13"/>
    <p:sldId id="713" r:id="rId14"/>
    <p:sldId id="712" r:id="rId15"/>
    <p:sldId id="742" r:id="rId16"/>
    <p:sldId id="318" r:id="rId17"/>
    <p:sldId id="563" r:id="rId18"/>
    <p:sldId id="564" r:id="rId19"/>
    <p:sldId id="622" r:id="rId20"/>
    <p:sldId id="586" r:id="rId21"/>
    <p:sldId id="587" r:id="rId22"/>
    <p:sldId id="588" r:id="rId23"/>
    <p:sldId id="515" r:id="rId24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2" userDrawn="1">
          <p15:clr>
            <a:srgbClr val="A4A3A4"/>
          </p15:clr>
        </p15:guide>
        <p15:guide id="2" pos="2945" userDrawn="1">
          <p15:clr>
            <a:srgbClr val="A4A3A4"/>
          </p15:clr>
        </p15:guide>
      </p15:sldGuideLst>
    </p:ext>
  </p:extLst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86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image" Target="../media/image23.jpeg"/><Relationship Id="rId5" Type="http://schemas.openxmlformats.org/officeDocument/2006/relationships/tags" Target="../tags/tag44.xml"/><Relationship Id="rId4" Type="http://schemas.openxmlformats.org/officeDocument/2006/relationships/image" Target="../media/image22.jpeg"/><Relationship Id="rId3" Type="http://schemas.openxmlformats.org/officeDocument/2006/relationships/tags" Target="../tags/tag43.xml"/><Relationship Id="rId2" Type="http://schemas.openxmlformats.org/officeDocument/2006/relationships/image" Target="../media/image21.png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5.wmf"/><Relationship Id="rId12" Type="http://schemas.openxmlformats.org/officeDocument/2006/relationships/oleObject" Target="../embeddings/oleObject5.bin"/><Relationship Id="rId11" Type="http://schemas.openxmlformats.org/officeDocument/2006/relationships/tags" Target="../tags/tag47.xml"/><Relationship Id="rId10" Type="http://schemas.openxmlformats.org/officeDocument/2006/relationships/image" Target="../media/image24.wmf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wmf"/><Relationship Id="rId3" Type="http://schemas.openxmlformats.org/officeDocument/2006/relationships/oleObject" Target="../embeddings/oleObject6.bin"/><Relationship Id="rId2" Type="http://schemas.openxmlformats.org/officeDocument/2006/relationships/tags" Target="../tags/tag48.xml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21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8.png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tags" Target="../tags/tag65.xml"/><Relationship Id="rId7" Type="http://schemas.openxmlformats.org/officeDocument/2006/relationships/image" Target="../media/image31.png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image" Target="../media/image30.png"/><Relationship Id="rId3" Type="http://schemas.openxmlformats.org/officeDocument/2006/relationships/tags" Target="../tags/tag62.xml"/><Relationship Id="rId2" Type="http://schemas.openxmlformats.org/officeDocument/2006/relationships/image" Target="../media/image29.png"/><Relationship Id="rId18" Type="http://schemas.openxmlformats.org/officeDocument/2006/relationships/vmlDrawing" Target="../drawings/vmlDrawing4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15" Type="http://schemas.openxmlformats.org/officeDocument/2006/relationships/oleObject" Target="../embeddings/oleObject9.bin"/><Relationship Id="rId14" Type="http://schemas.openxmlformats.org/officeDocument/2006/relationships/tags" Target="../tags/tag67.xml"/><Relationship Id="rId13" Type="http://schemas.openxmlformats.org/officeDocument/2006/relationships/image" Target="../media/image33.wmf"/><Relationship Id="rId12" Type="http://schemas.openxmlformats.org/officeDocument/2006/relationships/oleObject" Target="../embeddings/oleObject8.bin"/><Relationship Id="rId11" Type="http://schemas.openxmlformats.org/officeDocument/2006/relationships/tags" Target="../tags/tag66.xml"/><Relationship Id="rId10" Type="http://schemas.openxmlformats.org/officeDocument/2006/relationships/image" Target="../media/image32.wmf"/><Relationship Id="rId1" Type="http://schemas.openxmlformats.org/officeDocument/2006/relationships/tags" Target="../tags/tag6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../media/image37.png"/><Relationship Id="rId7" Type="http://schemas.openxmlformats.org/officeDocument/2006/relationships/tags" Target="../tags/tag72.xml"/><Relationship Id="rId6" Type="http://schemas.openxmlformats.org/officeDocument/2006/relationships/image" Target="../media/image36.png"/><Relationship Id="rId5" Type="http://schemas.openxmlformats.org/officeDocument/2006/relationships/tags" Target="../tags/tag71.xml"/><Relationship Id="rId4" Type="http://schemas.openxmlformats.org/officeDocument/2006/relationships/image" Target="../media/image35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9.png"/><Relationship Id="rId11" Type="http://schemas.openxmlformats.org/officeDocument/2006/relationships/tags" Target="../tags/tag74.xml"/><Relationship Id="rId10" Type="http://schemas.openxmlformats.org/officeDocument/2006/relationships/image" Target="../media/image38.png"/><Relationship Id="rId1" Type="http://schemas.openxmlformats.org/officeDocument/2006/relationships/tags" Target="../tags/tag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tags" Target="../tags/tag7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tags" Target="../tags/tag80.xml"/><Relationship Id="rId7" Type="http://schemas.openxmlformats.org/officeDocument/2006/relationships/image" Target="../media/image43.png"/><Relationship Id="rId6" Type="http://schemas.openxmlformats.org/officeDocument/2006/relationships/tags" Target="../tags/tag79.xml"/><Relationship Id="rId5" Type="http://schemas.openxmlformats.org/officeDocument/2006/relationships/image" Target="../media/image42.png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41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5.png"/><Relationship Id="rId10" Type="http://schemas.openxmlformats.org/officeDocument/2006/relationships/tags" Target="../tags/tag81.xml"/><Relationship Id="rId1" Type="http://schemas.openxmlformats.org/officeDocument/2006/relationships/tags" Target="../tags/tag7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6" Type="http://schemas.openxmlformats.org/officeDocument/2006/relationships/tags" Target="../tags/tag83.xml"/><Relationship Id="rId5" Type="http://schemas.openxmlformats.org/officeDocument/2006/relationships/image" Target="../media/image49.png"/><Relationship Id="rId4" Type="http://schemas.openxmlformats.org/officeDocument/2006/relationships/tags" Target="../tags/tag82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tags" Target="../tags/tag84.xml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png"/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tags" Target="../tags/tag8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GIF"/><Relationship Id="rId1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10.png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image" Target="../media/image11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4" Type="http://schemas.openxmlformats.org/officeDocument/2006/relationships/vmlDrawing" Target="../drawings/vmlDrawing1.vml"/><Relationship Id="rId33" Type="http://schemas.openxmlformats.org/officeDocument/2006/relationships/slideLayout" Target="../slideLayouts/slideLayout2.xml"/><Relationship Id="rId32" Type="http://schemas.openxmlformats.org/officeDocument/2006/relationships/image" Target="../media/image14.wmf"/><Relationship Id="rId31" Type="http://schemas.openxmlformats.org/officeDocument/2006/relationships/oleObject" Target="../embeddings/oleObject3.bin"/><Relationship Id="rId30" Type="http://schemas.openxmlformats.org/officeDocument/2006/relationships/tags" Target="../tags/tag34.xml"/><Relationship Id="rId3" Type="http://schemas.openxmlformats.org/officeDocument/2006/relationships/tags" Target="../tags/tag12.xml"/><Relationship Id="rId29" Type="http://schemas.openxmlformats.org/officeDocument/2006/relationships/image" Target="../media/image13.wmf"/><Relationship Id="rId28" Type="http://schemas.openxmlformats.org/officeDocument/2006/relationships/oleObject" Target="../embeddings/oleObject2.bin"/><Relationship Id="rId27" Type="http://schemas.openxmlformats.org/officeDocument/2006/relationships/tags" Target="../tags/tag33.xml"/><Relationship Id="rId26" Type="http://schemas.openxmlformats.org/officeDocument/2006/relationships/image" Target="../media/image12.wmf"/><Relationship Id="rId25" Type="http://schemas.openxmlformats.org/officeDocument/2006/relationships/oleObject" Target="../embeddings/oleObject1.bin"/><Relationship Id="rId24" Type="http://schemas.openxmlformats.org/officeDocument/2006/relationships/tags" Target="../tags/tag32.xml"/><Relationship Id="rId23" Type="http://schemas.openxmlformats.org/officeDocument/2006/relationships/tags" Target="../tags/tag31.xml"/><Relationship Id="rId22" Type="http://schemas.openxmlformats.org/officeDocument/2006/relationships/tags" Target="../tags/tag30.xml"/><Relationship Id="rId21" Type="http://schemas.openxmlformats.org/officeDocument/2006/relationships/tags" Target="../tags/tag29.xml"/><Relationship Id="rId20" Type="http://schemas.openxmlformats.org/officeDocument/2006/relationships/tags" Target="../tags/tag28.xml"/><Relationship Id="rId2" Type="http://schemas.openxmlformats.org/officeDocument/2006/relationships/tags" Target="../tags/tag11.xml"/><Relationship Id="rId19" Type="http://schemas.openxmlformats.org/officeDocument/2006/relationships/tags" Target="../tags/tag2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image" Target="../media/image16.emf"/><Relationship Id="rId3" Type="http://schemas.openxmlformats.org/officeDocument/2006/relationships/tags" Target="../tags/tag36.xml"/><Relationship Id="rId2" Type="http://schemas.openxmlformats.org/officeDocument/2006/relationships/image" Target="../media/image15.png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emf"/><Relationship Id="rId5" Type="http://schemas.openxmlformats.org/officeDocument/2006/relationships/tags" Target="../tags/tag41.xml"/><Relationship Id="rId4" Type="http://schemas.openxmlformats.org/officeDocument/2006/relationships/image" Target="../media/image18.emf"/><Relationship Id="rId3" Type="http://schemas.openxmlformats.org/officeDocument/2006/relationships/tags" Target="../tags/tag40.xml"/><Relationship Id="rId2" Type="http://schemas.openxmlformats.org/officeDocument/2006/relationships/image" Target="../media/image17.emf"/><Relationship Id="rId1" Type="http://schemas.openxmlformats.org/officeDocument/2006/relationships/tags" Target="../tags/tag39.xml"/></Relationships>
</file>

<file path=ppt/tags/tag86.xml><?xml version="1.0" encoding="utf-8"?>
<p:tagLst xmlns:p="http://schemas.openxmlformats.org/presentationml/2006/main">
  <p:tag name="KSO_WPP_MARK_KEY" val="f94f8af3-b3e0-4ce8-9d15-da0e4abaef7c"/>
  <p:tag name="COMMONDATA" val="eyJoZGlkIjoiZTc0NmRhODc0N2ZkMzg4MzFhMTQwZDFlN2UyMjY2NWUifQ=="/>
</p:tagLst>
</file>