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9" r:id="rId4"/>
    <p:sldId id="264" r:id="rId5"/>
    <p:sldId id="261" r:id="rId6"/>
    <p:sldId id="257" r:id="rId7"/>
    <p:sldId id="265" r:id="rId8"/>
    <p:sldId id="266" r:id="rId9"/>
    <p:sldId id="259" r:id="rId10"/>
    <p:sldId id="267" r:id="rId11"/>
    <p:sldId id="260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9" autoAdjust="0"/>
  </p:normalViewPr>
  <p:slideViewPr>
    <p:cSldViewPr snapToGrid="0">
      <p:cViewPr varScale="1">
        <p:scale>
          <a:sx n="82" d="100"/>
          <a:sy n="82" d="100"/>
        </p:scale>
        <p:origin x="7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81345B-A462-4A68-A8CF-563F79178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0FCADE-C09B-4026-8977-FD0256F3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8C1B38-C860-480C-BAB0-B1FF3622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7751-52C9-4564-8A6B-A0F48D4AECF9}" type="datetimeFigureOut">
              <a:rPr lang="zh-CN" altLang="en-US" smtClean="0"/>
              <a:t>2023/5/21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174C1-5943-4E21-962A-15D4381B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32F1D6-AF49-4D19-B89A-8B7FE486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FD1C-1598-4108-A3B8-F6D4519207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99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40EBA-74E8-4513-9406-7B27A6F1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CE8B34-F94C-4612-998A-170E86260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FD8AE8-94C9-4B5B-B124-705E0EC6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7751-52C9-4564-8A6B-A0F48D4AECF9}" type="datetimeFigureOut">
              <a:rPr lang="zh-CN" altLang="en-US" smtClean="0"/>
              <a:t>2023/5/21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9E2DA-8526-462C-8838-50FA355E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C351D0-D417-45C3-BD5F-02280B98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FD1C-1598-4108-A3B8-F6D4519207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48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37F1E44-A47E-4CD9-AB50-0F16A8934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7AF1E3-3B44-4C66-A3A6-829A43721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57459-8391-4DE0-A6DA-9C19CF09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7751-52C9-4564-8A6B-A0F48D4AECF9}" type="datetimeFigureOut">
              <a:rPr lang="zh-CN" altLang="en-US" smtClean="0"/>
              <a:t>2023/5/21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14FC74-05DE-492A-B601-23BCADCD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2C9C50-9738-4D62-BF4B-871FBFCE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FD1C-1598-4108-A3B8-F6D4519207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76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6B2E98-69FD-4A22-9847-6861F46F1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7D80F6-C889-4621-8196-1A87A83B4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355F37-C692-40B8-B4A2-82250081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7751-52C9-4564-8A6B-A0F48D4AECF9}" type="datetimeFigureOut">
              <a:rPr lang="zh-CN" altLang="en-US" smtClean="0"/>
              <a:t>2023/5/21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A3FA7E-ADDF-484C-A654-843A9603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2A960C-454C-4785-B0C2-C4937B48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FD1C-1598-4108-A3B8-F6D4519207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06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9BDBA0-14D9-4610-8F71-5F7A4FC1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C86B1B-4909-445B-9DA3-B15D92F69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51E51F-1121-4121-AC93-6718BFBD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7751-52C9-4564-8A6B-A0F48D4AECF9}" type="datetimeFigureOut">
              <a:rPr lang="zh-CN" altLang="en-US" smtClean="0"/>
              <a:t>2023/5/21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45FC5A-0AA9-437F-87DB-BB7085DE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41339F-1C33-46B5-BA07-38A42255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FD1C-1598-4108-A3B8-F6D4519207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77735-1E82-43A4-B926-610CC5DE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A4D513-7BAF-4588-AE4C-97D15BA00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2D91C3-E76F-44C4-A3B8-A773B657C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9943CD-AA02-4ECF-B433-C5210A9E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7751-52C9-4564-8A6B-A0F48D4AECF9}" type="datetimeFigureOut">
              <a:rPr lang="zh-CN" altLang="en-US" smtClean="0"/>
              <a:t>2023/5/21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901C73-D5CB-492C-81DA-163921B2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855315-88DD-4BB7-A70C-C5866231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FD1C-1598-4108-A3B8-F6D4519207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29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8AB4E0-4D3C-4082-B540-227E4267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F07086-0B33-4FEB-93E9-5CA69105F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EB3CCF-798E-4148-BF11-A28F7C3B7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8D39A1C-843B-4F82-9616-378D44F0B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ED9D9E-540D-4FFA-A36A-3E1861BC4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7B15EC-DAE1-4B43-BA74-64CAB23E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7751-52C9-4564-8A6B-A0F48D4AECF9}" type="datetimeFigureOut">
              <a:rPr lang="zh-CN" altLang="en-US" smtClean="0"/>
              <a:t>2023/5/21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07E3169-770C-43E8-B34C-311977B6A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E77831-9F3D-4112-9C51-6A6E0335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FD1C-1598-4108-A3B8-F6D4519207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9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BA5F8-4389-4C43-99F2-F1B49B0C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7A9F2-E6EE-4A05-A26E-0FB0BE42E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7751-52C9-4564-8A6B-A0F48D4AECF9}" type="datetimeFigureOut">
              <a:rPr lang="zh-CN" altLang="en-US" smtClean="0"/>
              <a:t>2023/5/21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530F66B-6E83-4467-BBC5-300FDEB6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18632C-1E53-4218-B1CC-C397AD77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FD1C-1598-4108-A3B8-F6D4519207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13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CF7A71-B5D3-4358-8B39-07E51446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7751-52C9-4564-8A6B-A0F48D4AECF9}" type="datetimeFigureOut">
              <a:rPr lang="zh-CN" altLang="en-US" smtClean="0"/>
              <a:t>2023/5/21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E8FFC1-4025-4A7A-A06E-91BB90E7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519CC6-1EFB-4F48-9C6F-02BDCEBD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FD1C-1598-4108-A3B8-F6D4519207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31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EC10CB-E68B-46AD-9812-8C789411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2F5297-1ABC-4D1E-B638-4DDDB1AB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93BE4E-79D2-42F6-88DE-0760DAC9E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0553C5-AEFE-44BB-989A-703E1B1B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7751-52C9-4564-8A6B-A0F48D4AECF9}" type="datetimeFigureOut">
              <a:rPr lang="zh-CN" altLang="en-US" smtClean="0"/>
              <a:t>2023/5/21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716E61-1C01-4207-9172-865CF8E2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053911-55A3-4446-9E95-F89B8698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FD1C-1598-4108-A3B8-F6D4519207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7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583E00-EEC2-4308-A5F5-E018CD94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BC8D24F-5B5D-4386-9AD5-843151B2D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C19C56-BBFE-4BE7-AE4D-658A18DF3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6B44A-EA1C-4D03-931F-0D79A328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7751-52C9-4564-8A6B-A0F48D4AECF9}" type="datetimeFigureOut">
              <a:rPr lang="zh-CN" altLang="en-US" smtClean="0"/>
              <a:t>2023/5/21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DE56D5-A1E5-400E-83A4-0BAA8569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E0CB7F-FDD7-4AB3-A9AF-67CE148B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FD1C-1598-4108-A3B8-F6D4519207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36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EAF4E7A-2FD8-436D-AA13-62FF0154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105F80-C218-4C63-80E4-AA70480E2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644D45-7CA2-43E3-923B-F38010611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C7751-52C9-4564-8A6B-A0F48D4AECF9}" type="datetimeFigureOut">
              <a:rPr lang="zh-CN" altLang="en-US" smtClean="0"/>
              <a:t>2023/5/21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9B0529-3F42-41EA-9AED-9A0323DF0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769EEE-7838-498A-92E7-2D6AEC922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EFD1C-1598-4108-A3B8-F6D4519207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4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2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BD53AF1-8BDB-4A29-9B65-CE6AD9144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8203" b="55524"/>
          <a:stretch/>
        </p:blipFill>
        <p:spPr>
          <a:xfrm>
            <a:off x="531768" y="1116874"/>
            <a:ext cx="11128464" cy="35073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8E075D2-BA27-4849-B745-F6F269C64969}"/>
              </a:ext>
            </a:extLst>
          </p:cNvPr>
          <p:cNvSpPr txBox="1"/>
          <p:nvPr/>
        </p:nvSpPr>
        <p:spPr>
          <a:xfrm>
            <a:off x="5010436" y="4881803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路瑞鹏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北京大学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D0B478-06EC-4FFA-B0D2-2C004A7DA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12" y="5420412"/>
            <a:ext cx="1437588" cy="14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93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D6FEA58-5771-4655-9DC4-B31E45C0538E}"/>
                  </a:ext>
                </a:extLst>
              </p:cNvPr>
              <p:cNvSpPr txBox="1"/>
              <p:nvPr/>
            </p:nvSpPr>
            <p:spPr>
              <a:xfrm>
                <a:off x="3863884" y="1006060"/>
                <a:ext cx="4464232" cy="4467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𝐴𝐿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3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m:rPr>
                          <m:sty m:val="p"/>
                        </m:rPr>
                        <a:rPr lang="en-US" altLang="zh-CN" sz="3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𝜀𝜇</m:t>
                      </m:r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altLang="zh-CN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𝜀𝜇</m:t>
                          </m:r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sz="3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altLang="zh-CN" sz="32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D6FEA58-5771-4655-9DC4-B31E45C05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884" y="1006060"/>
                <a:ext cx="4464232" cy="4467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AA59C4B-89FD-2230-5C74-3624A1FA2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12" y="5420412"/>
            <a:ext cx="1437588" cy="14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0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022FEE0-EBB4-43E4-B5A3-C141D6DE5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48"/>
            <a:ext cx="12192000" cy="536601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F0B9C8-F580-447A-B566-3F4C3FB85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224" y="5451177"/>
            <a:ext cx="3464544" cy="12678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C660DDE-C5D8-4151-94AA-F6548108F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98" y="5451177"/>
            <a:ext cx="2335964" cy="121408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FAFD5A-B1E9-4815-8A77-CA3CE14F6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269" y="5528017"/>
            <a:ext cx="3763032" cy="111419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A0896FC-181A-1732-4B64-99FAE3804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12" y="5420412"/>
            <a:ext cx="1437588" cy="14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694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764BD61-6967-41D7-8067-4EE81D113771}"/>
              </a:ext>
            </a:extLst>
          </p:cNvPr>
          <p:cNvSpPr txBox="1"/>
          <p:nvPr/>
        </p:nvSpPr>
        <p:spPr>
          <a:xfrm>
            <a:off x="2906486" y="19528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FD98E3A-D9FA-4ABA-9B7D-698425679452}"/>
              </a:ext>
            </a:extLst>
          </p:cNvPr>
          <p:cNvSpPr txBox="1"/>
          <p:nvPr/>
        </p:nvSpPr>
        <p:spPr>
          <a:xfrm>
            <a:off x="1482634" y="1225775"/>
            <a:ext cx="8392041" cy="2192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中子星和奇异星的星震行为不同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中子星上的星震引起的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glitch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不足解释观测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奇异星上的星震引起的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glitch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足够解释观测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C430A8-D957-8613-4F1E-FD2A1E9C0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12" y="5420412"/>
            <a:ext cx="1437588" cy="14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6761AC-4999-4B2D-B344-61D29AED6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43" y="0"/>
            <a:ext cx="7453338" cy="682651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DFFA7F5-F8BB-28C2-10E4-313419E2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12" y="5420412"/>
            <a:ext cx="1437588" cy="14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9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953A1D99-78D5-4A44-A0A9-03CE19FDB2BE}"/>
              </a:ext>
            </a:extLst>
          </p:cNvPr>
          <p:cNvSpPr/>
          <p:nvPr/>
        </p:nvSpPr>
        <p:spPr>
          <a:xfrm>
            <a:off x="4510719" y="2423159"/>
            <a:ext cx="3180806" cy="3180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46D81B61-13FD-492C-8D16-C4C9CD9437A0}"/>
              </a:ext>
            </a:extLst>
          </p:cNvPr>
          <p:cNvSpPr/>
          <p:nvPr/>
        </p:nvSpPr>
        <p:spPr>
          <a:xfrm>
            <a:off x="5060991" y="2973431"/>
            <a:ext cx="2080261" cy="208026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54B21F7-BABB-406B-8992-8A79CAEB438D}"/>
              </a:ext>
            </a:extLst>
          </p:cNvPr>
          <p:cNvSpPr/>
          <p:nvPr/>
        </p:nvSpPr>
        <p:spPr>
          <a:xfrm>
            <a:off x="7893890" y="2423159"/>
            <a:ext cx="3180806" cy="3180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E861C9-5136-4154-9C87-32DDCD4303D1}"/>
              </a:ext>
            </a:extLst>
          </p:cNvPr>
          <p:cNvSpPr txBox="1"/>
          <p:nvPr/>
        </p:nvSpPr>
        <p:spPr>
          <a:xfrm>
            <a:off x="5598417" y="2445713"/>
            <a:ext cx="100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固体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57C625-3A7B-4979-B892-9E0C68B317F0}"/>
              </a:ext>
            </a:extLst>
          </p:cNvPr>
          <p:cNvSpPr txBox="1"/>
          <p:nvPr/>
        </p:nvSpPr>
        <p:spPr>
          <a:xfrm>
            <a:off x="8981591" y="3721174"/>
            <a:ext cx="100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固体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FCCFD75-E518-4E56-B795-ECFDBC5B868B}"/>
              </a:ext>
            </a:extLst>
          </p:cNvPr>
          <p:cNvSpPr txBox="1"/>
          <p:nvPr/>
        </p:nvSpPr>
        <p:spPr>
          <a:xfrm>
            <a:off x="5598418" y="3721173"/>
            <a:ext cx="100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液体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D019DD4-DC93-4410-96A4-2CB9D32C6EC8}"/>
              </a:ext>
            </a:extLst>
          </p:cNvPr>
          <p:cNvSpPr txBox="1"/>
          <p:nvPr/>
        </p:nvSpPr>
        <p:spPr>
          <a:xfrm>
            <a:off x="4982863" y="5685449"/>
            <a:ext cx="223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中子星模型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29C9C50-CA47-4590-808A-120E7F910D09}"/>
              </a:ext>
            </a:extLst>
          </p:cNvPr>
          <p:cNvSpPr txBox="1"/>
          <p:nvPr/>
        </p:nvSpPr>
        <p:spPr>
          <a:xfrm>
            <a:off x="8370684" y="5713214"/>
            <a:ext cx="223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奇异星模型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9B82257-12F1-4BC9-B156-CA720DCF0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449" y="328048"/>
            <a:ext cx="3006364" cy="196858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81FF4E5-49D4-44F1-A665-9ADB9C7C983C}"/>
              </a:ext>
            </a:extLst>
          </p:cNvPr>
          <p:cNvSpPr txBox="1"/>
          <p:nvPr/>
        </p:nvSpPr>
        <p:spPr>
          <a:xfrm>
            <a:off x="866402" y="1200174"/>
            <a:ext cx="5109091" cy="2192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幂律分布或者双峰分布？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机制不同？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星体结构不同？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22AC7E1-FE3F-7BFB-88C9-9B3B3517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12" y="5420412"/>
            <a:ext cx="1437588" cy="14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8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F529E7C-7A88-45B0-83F5-12F9AF7ED000}"/>
              </a:ext>
            </a:extLst>
          </p:cNvPr>
          <p:cNvSpPr txBox="1"/>
          <p:nvPr/>
        </p:nvSpPr>
        <p:spPr>
          <a:xfrm>
            <a:off x="608844" y="486377"/>
            <a:ext cx="8392041" cy="2931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自转减速带来的应力分布以及对应星震类型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单位大小星震对自转的影响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星震大小的估计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方法验证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8F21F1B-2FBE-4553-35C3-AE9DD02D30F7}"/>
              </a:ext>
            </a:extLst>
          </p:cNvPr>
          <p:cNvSpPr txBox="1"/>
          <p:nvPr/>
        </p:nvSpPr>
        <p:spPr>
          <a:xfrm>
            <a:off x="3242558" y="5769874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Changyi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Xu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＆ 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Wenke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Sun, 2013)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25A56A4-6C3A-BDF5-6BB0-2ED612D7A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58" y="1201918"/>
            <a:ext cx="4495454" cy="31802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4EC461-2E76-9F84-4B4C-F5BAA1A9A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012" y="3888477"/>
            <a:ext cx="4495453" cy="27664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2B04F-F49B-03E8-045B-5EA5DB3B1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12" y="5420412"/>
            <a:ext cx="1437588" cy="14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0640820-CB1D-1FA3-908C-24AEA0A4F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" y="3399256"/>
            <a:ext cx="6960799" cy="223813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D8B3B2E-1EC1-FC3E-289F-EDB972C48797}"/>
              </a:ext>
            </a:extLst>
          </p:cNvPr>
          <p:cNvSpPr txBox="1"/>
          <p:nvPr/>
        </p:nvSpPr>
        <p:spPr>
          <a:xfrm>
            <a:off x="200652" y="6271691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(International earth rotation and reference system service)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28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25DCC33-4AA2-40C1-9BB7-C3CD0017EBD4}"/>
                  </a:ext>
                </a:extLst>
              </p:cNvPr>
              <p:cNvSpPr txBox="1"/>
              <p:nvPr/>
            </p:nvSpPr>
            <p:spPr>
              <a:xfrm>
                <a:off x="1352702" y="474345"/>
                <a:ext cx="8821197" cy="2954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ar-AE" sz="3200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ar-AE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ar-AE" sz="320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ar-AE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ar-AE" altLang="zh-CN" sz="32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ar-AE" altLang="zh-CN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zh-CN" altLang="ar-AE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zh-CN" altLang="ar-AE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ar-AE" sz="320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begChr m:val="["/>
                          <m:endChr m:val="]"/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ar-AE" altLang="zh-CN" sz="320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zh-CN" altLang="ar-AE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ar-AE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altLang="zh-CN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ar-AE" altLang="zh-CN" sz="320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zh-CN" altLang="ar-AE" sz="32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ar-AE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ar-AE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ar-AE" altLang="zh-C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zh-CN" sz="3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ar-AE" altLang="zh-CN" sz="320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ar-AE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ar-AE" sz="32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ar-AE" altLang="zh-CN" sz="32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ar-AE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ar-AE" altLang="zh-CN" sz="320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zh-CN" altLang="ar-AE" sz="32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CN" altLang="ar-AE" sz="3200" i="1" smtClean="0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altLang="zh-CN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ar-AE" altLang="zh-CN" sz="320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altLang="zh-CN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ar-AE" altLang="zh-CN" sz="320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altLang="zh-CN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ar-AE" altLang="zh-CN" sz="3200" i="0" smtClean="0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ar-AE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ar-AE" sz="32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ar-AE" altLang="zh-CN" sz="32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ar-AE" altLang="zh-CN" sz="320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ar-AE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ar-AE" sz="320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ar-AE" altLang="zh-CN" sz="32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ar-AE" altLang="zh-CN" sz="320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zh-CN" altLang="ar-AE" sz="3200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ar-AE" sz="3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sz="32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25DCC33-4AA2-40C1-9BB7-C3CD0017E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702" y="474345"/>
                <a:ext cx="8821197" cy="2954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5FA85D61-AA88-4E3B-9721-06D530E4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029" y="3490899"/>
            <a:ext cx="8160828" cy="9970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2A0FB8B-F4A9-4F60-95B8-1D2A3DB12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29" y="4492809"/>
            <a:ext cx="8933970" cy="150637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F4CB149-D81E-CE39-8AE9-6D82D9C0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12" y="5420412"/>
            <a:ext cx="1437588" cy="14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6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7751846-9872-4E76-9333-BCDB376DF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28" y="0"/>
            <a:ext cx="9622744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FBB7C3A-B961-BFCF-4AD2-9F52815EC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12" y="5420412"/>
            <a:ext cx="1437588" cy="14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0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25DCC33-4AA2-40C1-9BB7-C3CD0017EBD4}"/>
                  </a:ext>
                </a:extLst>
              </p:cNvPr>
              <p:cNvSpPr txBox="1"/>
              <p:nvPr/>
            </p:nvSpPr>
            <p:spPr>
              <a:xfrm>
                <a:off x="1279504" y="275144"/>
                <a:ext cx="8821197" cy="2954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ar-AE" sz="3200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ar-AE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ar-AE" sz="320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ar-AE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ar-AE" altLang="zh-CN" sz="32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ar-AE" altLang="zh-CN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zh-CN" altLang="ar-AE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zh-CN" altLang="ar-AE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ar-AE" sz="320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begChr m:val="["/>
                          <m:endChr m:val="]"/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ar-AE" altLang="zh-CN" sz="320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zh-CN" altLang="ar-AE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ar-AE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altLang="zh-CN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ar-AE" altLang="zh-CN" sz="320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zh-CN" altLang="ar-AE" sz="32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ar-AE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ar-AE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ar-AE" altLang="zh-C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zh-CN" sz="3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ar-AE" altLang="zh-CN" sz="320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ar-AE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ar-AE" sz="32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ar-AE" altLang="zh-CN" sz="32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ar-AE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ar-AE" altLang="zh-CN" sz="320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zh-CN" altLang="ar-AE" sz="32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CN" altLang="ar-AE" sz="3200" i="1" smtClean="0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altLang="zh-CN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ar-AE" altLang="zh-CN" sz="320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altLang="zh-CN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ar-AE" altLang="zh-CN" sz="320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32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altLang="zh-CN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ar-AE" altLang="zh-CN" sz="3200" i="0" smtClean="0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ar-AE" altLang="zh-CN" sz="32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ar-AE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ar-AE" sz="32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ar-AE" altLang="zh-CN" sz="32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ar-AE" altLang="zh-CN" sz="320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ar-AE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ar-AE" sz="320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ar-AE" altLang="zh-CN" sz="32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ar-AE" altLang="zh-CN" sz="320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zh-CN" altLang="ar-AE" sz="3200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ar-AE" sz="3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altLang="zh-CN" sz="32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sz="32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25DCC33-4AA2-40C1-9BB7-C3CD0017E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04" y="275144"/>
                <a:ext cx="8821197" cy="2954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73B8F5AB-17E1-4B55-960E-247282A2F2F2}"/>
              </a:ext>
            </a:extLst>
          </p:cNvPr>
          <p:cNvGrpSpPr/>
          <p:nvPr/>
        </p:nvGrpSpPr>
        <p:grpSpPr>
          <a:xfrm>
            <a:off x="1037841" y="3304903"/>
            <a:ext cx="9439759" cy="3226181"/>
            <a:chOff x="4773122" y="3183586"/>
            <a:chExt cx="6616009" cy="2261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669401D3-D5C6-4C64-81BC-83BDC82DBA49}"/>
                    </a:ext>
                  </a:extLst>
                </p:cNvPr>
                <p:cNvSpPr txBox="1"/>
                <p:nvPr/>
              </p:nvSpPr>
              <p:spPr>
                <a:xfrm>
                  <a:off x="4987431" y="3183586"/>
                  <a:ext cx="3618088" cy="3451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CN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zh-CN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32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br>
                    <a:rPr lang="en-US" altLang="zh-CN" sz="3200" b="1" dirty="0"/>
                  </a:br>
                  <a:endParaRPr lang="zh-CN" altLang="en-US" sz="3200" b="1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669401D3-D5C6-4C64-81BC-83BDC82DBA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431" y="3183586"/>
                  <a:ext cx="3618088" cy="34518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3128089-6745-4FC7-991E-135EFDDB6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3479" y="3510459"/>
              <a:ext cx="4372252" cy="4226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6199D17-35C6-4106-9751-FDCA8270B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3122" y="3807993"/>
              <a:ext cx="6616009" cy="1636713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6EB787A-9791-465E-9C70-611A50020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6694" y="0"/>
            <a:ext cx="3322717" cy="249428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78BCE7B-233C-DAC1-B33F-64BF3460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12" y="5420412"/>
            <a:ext cx="1437588" cy="14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8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1F97755-22EB-4FFA-9F4D-D96A609D7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115" y="1702419"/>
            <a:ext cx="8738914" cy="234039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50AC9AD-6C73-4A6F-BA9C-4143963F9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115" y="4042816"/>
            <a:ext cx="6759892" cy="2226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216C777-30A7-4419-B7EB-83491CC37102}"/>
                  </a:ext>
                </a:extLst>
              </p:cNvPr>
              <p:cNvSpPr txBox="1"/>
              <p:nvPr/>
            </p:nvSpPr>
            <p:spPr>
              <a:xfrm>
                <a:off x="1450115" y="210601"/>
                <a:ext cx="4493538" cy="1569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nary>
                  </m:oMath>
                </a14:m>
                <a:r>
                  <a:rPr lang="en-US" altLang="zh-CN" sz="3200" dirty="0"/>
                  <a:t> </a:t>
                </a:r>
                <a:br>
                  <a:rPr lang="en-US" altLang="zh-CN" sz="3200" dirty="0"/>
                </a:br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一个零阶项 三个二阶项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216C777-30A7-4419-B7EB-83491CC37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15" y="210601"/>
                <a:ext cx="4493538" cy="1569084"/>
              </a:xfrm>
              <a:prstGeom prst="rect">
                <a:avLst/>
              </a:prstGeom>
              <a:blipFill>
                <a:blip r:embed="rId4"/>
                <a:stretch>
                  <a:fillRect l="-3528" r="-2442" b="-120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93573CF2-6554-49B0-6153-889AC595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12" y="5420412"/>
            <a:ext cx="1437588" cy="14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7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A1DBD9E-E8A8-45C2-8D27-0C9887DB4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32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1E43AF5-D8FA-4E75-A661-38DC94F4B16B}"/>
                  </a:ext>
                </a:extLst>
              </p:cNvPr>
              <p:cNvSpPr txBox="1"/>
              <p:nvPr/>
            </p:nvSpPr>
            <p:spPr>
              <a:xfrm>
                <a:off x="2619103" y="5744179"/>
                <a:ext cx="20163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200" b="0" i="0" smtClean="0">
                          <a:latin typeface="Cambria Math" panose="02040503050406030204" pitchFamily="18" charset="0"/>
                        </a:rPr>
                        <m:t>NS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1E43AF5-D8FA-4E75-A661-38DC94F4B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103" y="5744179"/>
                <a:ext cx="201632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6FF29D5-D8CE-40FF-90DD-5DFCA3E3CAF5}"/>
                  </a:ext>
                </a:extLst>
              </p:cNvPr>
              <p:cNvSpPr txBox="1"/>
              <p:nvPr/>
            </p:nvSpPr>
            <p:spPr>
              <a:xfrm>
                <a:off x="8353698" y="5732703"/>
                <a:ext cx="20323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200" b="0" i="0" smtClean="0">
                          <a:latin typeface="Cambria Math" panose="02040503050406030204" pitchFamily="18" charset="0"/>
                        </a:rPr>
                        <m:t>SS</m:t>
                      </m:r>
                      <m:r>
                        <a:rPr lang="en-US" altLang="zh-CN" sz="3200" b="0" i="0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6FF29D5-D8CE-40FF-90DD-5DFCA3E3C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698" y="5732703"/>
                <a:ext cx="203235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001C9213-C58C-751B-847F-2A649008A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12" y="5420412"/>
            <a:ext cx="1437588" cy="14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9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7650</TotalTime>
  <Words>240</Words>
  <Application>Microsoft Office PowerPoint</Application>
  <PresentationFormat>宽屏</PresentationFormat>
  <Paragraphs>26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黑体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boreus Milla</dc:creator>
  <cp:lastModifiedBy>路瑞鹏</cp:lastModifiedBy>
  <cp:revision>38</cp:revision>
  <dcterms:created xsi:type="dcterms:W3CDTF">2023-04-21T05:15:48Z</dcterms:created>
  <dcterms:modified xsi:type="dcterms:W3CDTF">2023-05-21T05:23:51Z</dcterms:modified>
</cp:coreProperties>
</file>