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1FF06"/>
    <a:srgbClr val="FFFFFF"/>
    <a:srgbClr val="00FB92"/>
    <a:srgbClr val="89D4CD"/>
    <a:srgbClr val="3794E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 autoAdjust="0"/>
    <p:restoredTop sz="83955" autoAdjust="0"/>
  </p:normalViewPr>
  <p:slideViewPr>
    <p:cSldViewPr snapToGrid="0">
      <p:cViewPr varScale="1">
        <p:scale>
          <a:sx n="109" d="100"/>
          <a:sy n="109" d="100"/>
        </p:scale>
        <p:origin x="1272" y="184"/>
      </p:cViewPr>
      <p:guideLst>
        <p:guide orient="horz" pos="2249"/>
        <p:guide pos="3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998"/>
        <p:guide pos="2316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3143</TotalTime>
  <Words>949</Words>
  <Application>Microsoft Macintosh PowerPoint</Application>
  <PresentationFormat>全屏显示(4:3)</PresentationFormat>
  <Paragraphs>165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Comic Sans MS Bold</vt:lpstr>
      <vt:lpstr>NimbusRomNo9L</vt:lpstr>
      <vt:lpstr>Times</vt:lpstr>
      <vt:lpstr>Xingkai SC Bold</vt:lpstr>
      <vt:lpstr>Arial</vt:lpstr>
      <vt:lpstr>Calibri</vt:lpstr>
      <vt:lpstr>Calibri Light</vt:lpstr>
      <vt:lpstr>Cambria Math</vt:lpstr>
      <vt:lpstr>Comic Sans MS</vt:lpstr>
      <vt:lpstr>Comic Sans MS Regular</vt:lpstr>
      <vt:lpstr>Helvetica</vt:lpstr>
      <vt:lpstr>Helvetica Neue</vt:lpstr>
      <vt:lpstr>Rockwell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Microsoft Office User</cp:lastModifiedBy>
  <cp:revision>1263</cp:revision>
  <dcterms:created xsi:type="dcterms:W3CDTF">2022-06-15T15:00:59Z</dcterms:created>
  <dcterms:modified xsi:type="dcterms:W3CDTF">2023-05-22T00:15:59Z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2052-4.2.2.6882</vt:lpwstr>
  </property>
  <property fmtid="{D5CDD505-2E9C-101B-9397-08002B2CF9AE}" pid="3" name="ICV">
    <vt:lpwstr>8EFA8616BA6DFAA247F3A9621B3AB54F</vt:lpwstr>
  </property>
</Properties>
</file>