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1089</Words>
  <Application>Microsoft Macintosh PowerPoint</Application>
  <PresentationFormat>Custom</PresentationFormat>
  <Paragraphs>177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PingFang SC Regular</vt:lpstr>
      <vt:lpstr>Cambria Math</vt:lpstr>
      <vt:lpstr>Helvetica</vt:lpstr>
      <vt:lpstr>Helvetica Neue</vt:lpstr>
      <vt:lpstr>Helvetica Neue Light</vt:lpstr>
      <vt:lpstr>Helvetica Neue Medium</vt:lpstr>
      <vt:lpstr>Times Roman</vt:lpstr>
      <vt:lpstr>21_BasicWhite</vt:lpstr>
      <vt:lpstr>Pulsar Timing and Glitch 脉冲星测时与Glitch</vt:lpstr>
      <vt:lpstr>提纲</vt:lpstr>
      <vt:lpstr>脉冲星</vt:lpstr>
      <vt:lpstr>脉冲星</vt:lpstr>
      <vt:lpstr>PowerPoint Presentation</vt:lpstr>
      <vt:lpstr>脉冲星的轮廓—“身份证”的一部分</vt:lpstr>
      <vt:lpstr>脉冲星—很特殊</vt:lpstr>
      <vt:lpstr>提纲</vt:lpstr>
      <vt:lpstr>脉冲星测时观测</vt:lpstr>
      <vt:lpstr>脉冲星测时</vt:lpstr>
      <vt:lpstr>脉冲星测时</vt:lpstr>
      <vt:lpstr>脉冲星测时</vt:lpstr>
      <vt:lpstr>提纲</vt:lpstr>
      <vt:lpstr>脉冲星测时模型</vt:lpstr>
      <vt:lpstr>周期不对</vt:lpstr>
      <vt:lpstr>周期一阶导数不对</vt:lpstr>
      <vt:lpstr>脉冲星位置不对</vt:lpstr>
      <vt:lpstr>脉冲星自行不对</vt:lpstr>
      <vt:lpstr>双星参数不对</vt:lpstr>
      <vt:lpstr>参数误差</vt:lpstr>
      <vt:lpstr>Glitch</vt:lpstr>
      <vt:lpstr>Glitch</vt:lpstr>
      <vt:lpstr>Glitch大小的分布</vt:lpstr>
      <vt:lpstr>Glitch等待时间</vt:lpstr>
      <vt:lpstr>脉冲星测时模型—相对论效应</vt:lpstr>
      <vt:lpstr>提纲</vt:lpstr>
      <vt:lpstr>脉冲星测时的应用</vt:lpstr>
      <vt:lpstr>太阳系外行星的探测</vt:lpstr>
      <vt:lpstr>引力波与引力检验</vt:lpstr>
      <vt:lpstr>纳赫兹引力波</vt:lpstr>
      <vt:lpstr>PowerPoint Presentation</vt:lpstr>
      <vt:lpstr>太阳系动力学</vt:lpstr>
      <vt:lpstr>脉冲星质量测量</vt:lpstr>
      <vt:lpstr>脉冲星时间基准</vt:lpstr>
      <vt:lpstr>谢谢大家！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Pulsar Timing and Glitch 脉冲星测时与Glitch</dc:title>
  <cp:lastModifiedBy>Microsoft Office User</cp:lastModifiedBy>
  <cp:revision>5</cp:revision>
  <dcterms:modified xsi:type="dcterms:W3CDTF">2023-05-21T04:16:57Z</dcterms:modified>
</cp:coreProperties>
</file>