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89E"/>
    <a:srgbClr val="FF9900"/>
    <a:srgbClr val="B9DFE9"/>
    <a:srgbClr val="A9D18E"/>
    <a:srgbClr val="FCFCFC"/>
    <a:srgbClr val="FFFFFF"/>
    <a:srgbClr val="2C52AF"/>
    <a:srgbClr val="294EA8"/>
    <a:srgbClr val="0000FF"/>
    <a:srgbClr val="E6E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6" autoAdjust="0"/>
    <p:restoredTop sz="98455" autoAdjust="0"/>
  </p:normalViewPr>
  <p:slideViewPr>
    <p:cSldViewPr>
      <p:cViewPr varScale="1">
        <p:scale>
          <a:sx n="109" d="100"/>
          <a:sy n="109" d="100"/>
        </p:scale>
        <p:origin x="200" y="10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-3330"/>
    </p:cViewPr>
  </p:sorterViewPr>
  <p:gridSpacing cx="72008" cy="72008"/>
</p:viewPr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 Yue" userId="d75d0702-6b6b-44e3-85c7-fb59968e2e04" providerId="ADAL" clId="{52BFAAE2-6590-1B43-82DA-5115B10D9D8B}"/>
    <pc:docChg chg="undo redo custSel addSld delSld modSld modMainMaster modShowInfo">
      <pc:chgData name="Han Yue" userId="d75d0702-6b6b-44e3-85c7-fb59968e2e04" providerId="ADAL" clId="{52BFAAE2-6590-1B43-82DA-5115B10D9D8B}" dt="2023-04-22T14:17:17.318" v="878" actId="20577"/>
      <pc:docMkLst>
        <pc:docMk/>
      </pc:docMkLst>
      <pc:sldChg chg="addSp delSp modSp mod modTransition">
        <pc:chgData name="Han Yue" userId="d75d0702-6b6b-44e3-85c7-fb59968e2e04" providerId="ADAL" clId="{52BFAAE2-6590-1B43-82DA-5115B10D9D8B}" dt="2023-04-22T12:41:55.929" v="815" actId="14100"/>
        <pc:sldMkLst>
          <pc:docMk/>
          <pc:sldMk cId="4236163106" sldId="2171"/>
        </pc:sldMkLst>
        <pc:spChg chg="add del mod">
          <ac:chgData name="Han Yue" userId="d75d0702-6b6b-44e3-85c7-fb59968e2e04" providerId="ADAL" clId="{52BFAAE2-6590-1B43-82DA-5115B10D9D8B}" dt="2023-04-21T08:11:40.232" v="229" actId="478"/>
          <ac:spMkLst>
            <pc:docMk/>
            <pc:sldMk cId="4236163106" sldId="2171"/>
            <ac:spMk id="2" creationId="{86C700CF-D607-7042-A42F-5B816782334A}"/>
          </ac:spMkLst>
        </pc:spChg>
        <pc:spChg chg="mod">
          <ac:chgData name="Han Yue" userId="d75d0702-6b6b-44e3-85c7-fb59968e2e04" providerId="ADAL" clId="{52BFAAE2-6590-1B43-82DA-5115B10D9D8B}" dt="2023-04-22T12:41:28.747" v="799" actId="1076"/>
          <ac:spMkLst>
            <pc:docMk/>
            <pc:sldMk cId="4236163106" sldId="2171"/>
            <ac:spMk id="5" creationId="{00000000-0000-0000-0000-000000000000}"/>
          </ac:spMkLst>
        </pc:spChg>
        <pc:spChg chg="mod">
          <ac:chgData name="Han Yue" userId="d75d0702-6b6b-44e3-85c7-fb59968e2e04" providerId="ADAL" clId="{52BFAAE2-6590-1B43-82DA-5115B10D9D8B}" dt="2023-04-22T05:28:31.586" v="785" actId="1036"/>
          <ac:spMkLst>
            <pc:docMk/>
            <pc:sldMk cId="4236163106" sldId="2171"/>
            <ac:spMk id="9" creationId="{7C3818C5-8DEF-9C49-B40B-37DB4F72D7A2}"/>
          </ac:spMkLst>
        </pc:spChg>
        <pc:spChg chg="mod">
          <ac:chgData name="Han Yue" userId="d75d0702-6b6b-44e3-85c7-fb59968e2e04" providerId="ADAL" clId="{52BFAAE2-6590-1B43-82DA-5115B10D9D8B}" dt="2023-04-22T12:41:55.929" v="815" actId="14100"/>
          <ac:spMkLst>
            <pc:docMk/>
            <pc:sldMk cId="4236163106" sldId="2171"/>
            <ac:spMk id="13" creationId="{F25AFB3F-FCB5-074C-B20F-60BCA9538E07}"/>
          </ac:spMkLst>
        </pc:spChg>
        <pc:spChg chg="mod">
          <ac:chgData name="Han Yue" userId="d75d0702-6b6b-44e3-85c7-fb59968e2e04" providerId="ADAL" clId="{52BFAAE2-6590-1B43-82DA-5115B10D9D8B}" dt="2023-04-22T12:41:34.247" v="803" actId="403"/>
          <ac:spMkLst>
            <pc:docMk/>
            <pc:sldMk cId="4236163106" sldId="2171"/>
            <ac:spMk id="14" creationId="{58FA33BB-87BA-D246-81D3-B90A30B6E9FF}"/>
          </ac:spMkLst>
        </pc:spChg>
        <pc:picChg chg="add mod modCrop">
          <ac:chgData name="Han Yue" userId="d75d0702-6b6b-44e3-85c7-fb59968e2e04" providerId="ADAL" clId="{52BFAAE2-6590-1B43-82DA-5115B10D9D8B}" dt="2023-04-21T08:13:31.008" v="248"/>
          <ac:picMkLst>
            <pc:docMk/>
            <pc:sldMk cId="4236163106" sldId="2171"/>
            <ac:picMk id="12" creationId="{718DEA6B-8F3B-E949-8A54-BEFF08A3D199}"/>
          </ac:picMkLst>
        </pc:picChg>
        <pc:picChg chg="add mod">
          <ac:chgData name="Han Yue" userId="d75d0702-6b6b-44e3-85c7-fb59968e2e04" providerId="ADAL" clId="{52BFAAE2-6590-1B43-82DA-5115B10D9D8B}" dt="2023-04-21T08:14:07.117" v="250" actId="1076"/>
          <ac:picMkLst>
            <pc:docMk/>
            <pc:sldMk cId="4236163106" sldId="2171"/>
            <ac:picMk id="15" creationId="{7A99F751-9B8C-484D-AB7E-8FD1394E789B}"/>
          </ac:picMkLst>
        </pc:picChg>
        <pc:picChg chg="add mod">
          <ac:chgData name="Han Yue" userId="d75d0702-6b6b-44e3-85c7-fb59968e2e04" providerId="ADAL" clId="{52BFAAE2-6590-1B43-82DA-5115B10D9D8B}" dt="2023-04-21T08:14:07.117" v="250" actId="1076"/>
          <ac:picMkLst>
            <pc:docMk/>
            <pc:sldMk cId="4236163106" sldId="2171"/>
            <ac:picMk id="16" creationId="{07127C64-C627-4147-BF4A-F61AD91B57D9}"/>
          </ac:picMkLst>
        </pc:picChg>
      </pc:sldChg>
      <pc:sldChg chg="addSp modSp mod modTransition">
        <pc:chgData name="Han Yue" userId="d75d0702-6b6b-44e3-85c7-fb59968e2e04" providerId="ADAL" clId="{52BFAAE2-6590-1B43-82DA-5115B10D9D8B}" dt="2023-04-22T02:09:24.637" v="733"/>
        <pc:sldMkLst>
          <pc:docMk/>
          <pc:sldMk cId="2120055376" sldId="2293"/>
        </pc:sldMkLst>
        <pc:spChg chg="mod">
          <ac:chgData name="Han Yue" userId="d75d0702-6b6b-44e3-85c7-fb59968e2e04" providerId="ADAL" clId="{52BFAAE2-6590-1B43-82DA-5115B10D9D8B}" dt="2023-04-21T13:57:50.801" v="401" actId="14100"/>
          <ac:spMkLst>
            <pc:docMk/>
            <pc:sldMk cId="2120055376" sldId="2293"/>
            <ac:spMk id="9" creationId="{BC8CC0B7-097E-704B-8660-48C1DAA84190}"/>
          </ac:spMkLst>
        </pc:spChg>
        <pc:spChg chg="add mod">
          <ac:chgData name="Han Yue" userId="d75d0702-6b6b-44e3-85c7-fb59968e2e04" providerId="ADAL" clId="{52BFAAE2-6590-1B43-82DA-5115B10D9D8B}" dt="2023-04-21T13:58:05.841" v="407" actId="403"/>
          <ac:spMkLst>
            <pc:docMk/>
            <pc:sldMk cId="2120055376" sldId="2293"/>
            <ac:spMk id="13" creationId="{4879373A-ACE2-8544-ACF4-B77E0E506E91}"/>
          </ac:spMkLst>
        </pc:spChg>
        <pc:spChg chg="mod">
          <ac:chgData name="Han Yue" userId="d75d0702-6b6b-44e3-85c7-fb59968e2e04" providerId="ADAL" clId="{52BFAAE2-6590-1B43-82DA-5115B10D9D8B}" dt="2023-04-21T13:57:53.990" v="402" actId="1076"/>
          <ac:spMkLst>
            <pc:docMk/>
            <pc:sldMk cId="2120055376" sldId="2293"/>
            <ac:spMk id="18" creationId="{A226952A-BE22-9847-97CD-512651FFDC45}"/>
          </ac:spMkLst>
        </pc:spChg>
      </pc:sldChg>
      <pc:sldChg chg="modTransition">
        <pc:chgData name="Han Yue" userId="d75d0702-6b6b-44e3-85c7-fb59968e2e04" providerId="ADAL" clId="{52BFAAE2-6590-1B43-82DA-5115B10D9D8B}" dt="2023-04-22T02:09:24.637" v="733"/>
        <pc:sldMkLst>
          <pc:docMk/>
          <pc:sldMk cId="1376256803" sldId="2351"/>
        </pc:sldMkLst>
      </pc:sldChg>
      <pc:sldChg chg="modTransition">
        <pc:chgData name="Han Yue" userId="d75d0702-6b6b-44e3-85c7-fb59968e2e04" providerId="ADAL" clId="{52BFAAE2-6590-1B43-82DA-5115B10D9D8B}" dt="2023-04-22T02:09:24.637" v="733"/>
        <pc:sldMkLst>
          <pc:docMk/>
          <pc:sldMk cId="1879126534" sldId="2352"/>
        </pc:sldMkLst>
      </pc:sldChg>
      <pc:sldChg chg="addSp modSp mod modTransition modAnim">
        <pc:chgData name="Han Yue" userId="d75d0702-6b6b-44e3-85c7-fb59968e2e04" providerId="ADAL" clId="{52BFAAE2-6590-1B43-82DA-5115B10D9D8B}" dt="2023-04-22T12:42:36.373" v="821" actId="1076"/>
        <pc:sldMkLst>
          <pc:docMk/>
          <pc:sldMk cId="3315291674" sldId="2353"/>
        </pc:sldMkLst>
        <pc:spChg chg="add mod">
          <ac:chgData name="Han Yue" userId="d75d0702-6b6b-44e3-85c7-fb59968e2e04" providerId="ADAL" clId="{52BFAAE2-6590-1B43-82DA-5115B10D9D8B}" dt="2023-04-22T12:42:36.373" v="821" actId="1076"/>
          <ac:spMkLst>
            <pc:docMk/>
            <pc:sldMk cId="3315291674" sldId="2353"/>
            <ac:spMk id="2" creationId="{46702B60-7636-BF4E-A4BB-B167AB271BB4}"/>
          </ac:spMkLst>
        </pc:spChg>
        <pc:spChg chg="mod">
          <ac:chgData name="Han Yue" userId="d75d0702-6b6b-44e3-85c7-fb59968e2e04" providerId="ADAL" clId="{52BFAAE2-6590-1B43-82DA-5115B10D9D8B}" dt="2023-04-21T07:41:20.103" v="175" actId="20577"/>
          <ac:spMkLst>
            <pc:docMk/>
            <pc:sldMk cId="3315291674" sldId="2353"/>
            <ac:spMk id="36" creationId="{ED951545-8035-DC41-B80F-A0C454684A38}"/>
          </ac:spMkLst>
        </pc:spChg>
      </pc:sldChg>
      <pc:sldChg chg="addSp modSp mod modTransition">
        <pc:chgData name="Han Yue" userId="d75d0702-6b6b-44e3-85c7-fb59968e2e04" providerId="ADAL" clId="{52BFAAE2-6590-1B43-82DA-5115B10D9D8B}" dt="2023-04-22T02:09:24.637" v="733"/>
        <pc:sldMkLst>
          <pc:docMk/>
          <pc:sldMk cId="1394048814" sldId="2354"/>
        </pc:sldMkLst>
        <pc:spChg chg="add mod">
          <ac:chgData name="Han Yue" userId="d75d0702-6b6b-44e3-85c7-fb59968e2e04" providerId="ADAL" clId="{52BFAAE2-6590-1B43-82DA-5115B10D9D8B}" dt="2023-04-21T08:17:22.988" v="253" actId="1076"/>
          <ac:spMkLst>
            <pc:docMk/>
            <pc:sldMk cId="1394048814" sldId="2354"/>
            <ac:spMk id="8" creationId="{5CADEF16-D827-5E44-8A12-C928B516BB70}"/>
          </ac:spMkLst>
        </pc:spChg>
      </pc:sldChg>
      <pc:sldChg chg="modSp mod modTransition modAnim">
        <pc:chgData name="Han Yue" userId="d75d0702-6b6b-44e3-85c7-fb59968e2e04" providerId="ADAL" clId="{52BFAAE2-6590-1B43-82DA-5115B10D9D8B}" dt="2023-04-22T12:46:57.166" v="822"/>
        <pc:sldMkLst>
          <pc:docMk/>
          <pc:sldMk cId="1715837764" sldId="2355"/>
        </pc:sldMkLst>
        <pc:spChg chg="mod">
          <ac:chgData name="Han Yue" userId="d75d0702-6b6b-44e3-85c7-fb59968e2e04" providerId="ADAL" clId="{52BFAAE2-6590-1B43-82DA-5115B10D9D8B}" dt="2023-04-21T07:33:49.048" v="64" actId="1076"/>
          <ac:spMkLst>
            <pc:docMk/>
            <pc:sldMk cId="1715837764" sldId="2355"/>
            <ac:spMk id="6" creationId="{8E2DB915-D12C-8B47-8D90-434BF26386FA}"/>
          </ac:spMkLst>
        </pc:spChg>
        <pc:spChg chg="mod">
          <ac:chgData name="Han Yue" userId="d75d0702-6b6b-44e3-85c7-fb59968e2e04" providerId="ADAL" clId="{52BFAAE2-6590-1B43-82DA-5115B10D9D8B}" dt="2023-04-21T07:34:11.745" v="115" actId="1076"/>
          <ac:spMkLst>
            <pc:docMk/>
            <pc:sldMk cId="1715837764" sldId="2355"/>
            <ac:spMk id="17" creationId="{263C00F5-5A23-3A41-8B30-E8A661186723}"/>
          </ac:spMkLst>
        </pc:spChg>
      </pc:sldChg>
      <pc:sldChg chg="modSp mod modTransition">
        <pc:chgData name="Han Yue" userId="d75d0702-6b6b-44e3-85c7-fb59968e2e04" providerId="ADAL" clId="{52BFAAE2-6590-1B43-82DA-5115B10D9D8B}" dt="2023-04-22T14:16:10.368" v="872" actId="1076"/>
        <pc:sldMkLst>
          <pc:docMk/>
          <pc:sldMk cId="2687339768" sldId="2357"/>
        </pc:sldMkLst>
        <pc:spChg chg="mod">
          <ac:chgData name="Han Yue" userId="d75d0702-6b6b-44e3-85c7-fb59968e2e04" providerId="ADAL" clId="{52BFAAE2-6590-1B43-82DA-5115B10D9D8B}" dt="2023-04-22T14:16:10.368" v="872" actId="1076"/>
          <ac:spMkLst>
            <pc:docMk/>
            <pc:sldMk cId="2687339768" sldId="2357"/>
            <ac:spMk id="18" creationId="{1B236E8C-17A0-0E41-B116-CFFCFF5852D7}"/>
          </ac:spMkLst>
        </pc:spChg>
      </pc:sldChg>
      <pc:sldChg chg="addSp modSp mod modTransition">
        <pc:chgData name="Han Yue" userId="d75d0702-6b6b-44e3-85c7-fb59968e2e04" providerId="ADAL" clId="{52BFAAE2-6590-1B43-82DA-5115B10D9D8B}" dt="2023-04-22T02:09:24.637" v="733"/>
        <pc:sldMkLst>
          <pc:docMk/>
          <pc:sldMk cId="2885997605" sldId="2358"/>
        </pc:sldMkLst>
        <pc:spChg chg="add mod">
          <ac:chgData name="Han Yue" userId="d75d0702-6b6b-44e3-85c7-fb59968e2e04" providerId="ADAL" clId="{52BFAAE2-6590-1B43-82DA-5115B10D9D8B}" dt="2023-04-21T07:36:56.286" v="149" actId="1076"/>
          <ac:spMkLst>
            <pc:docMk/>
            <pc:sldMk cId="2885997605" sldId="2358"/>
            <ac:spMk id="8" creationId="{4ECE013B-EC4E-D548-A872-8675835AA51E}"/>
          </ac:spMkLst>
        </pc:spChg>
      </pc:sldChg>
      <pc:sldChg chg="addSp modSp mod modTransition">
        <pc:chgData name="Han Yue" userId="d75d0702-6b6b-44e3-85c7-fb59968e2e04" providerId="ADAL" clId="{52BFAAE2-6590-1B43-82DA-5115B10D9D8B}" dt="2023-04-22T02:09:24.637" v="733"/>
        <pc:sldMkLst>
          <pc:docMk/>
          <pc:sldMk cId="268520740" sldId="2359"/>
        </pc:sldMkLst>
        <pc:spChg chg="add mod">
          <ac:chgData name="Han Yue" userId="d75d0702-6b6b-44e3-85c7-fb59968e2e04" providerId="ADAL" clId="{52BFAAE2-6590-1B43-82DA-5115B10D9D8B}" dt="2023-04-21T07:36:49.569" v="147" actId="1076"/>
          <ac:spMkLst>
            <pc:docMk/>
            <pc:sldMk cId="268520740" sldId="2359"/>
            <ac:spMk id="18" creationId="{3789A5CD-457F-9447-B9B3-AF66E8C4FE9A}"/>
          </ac:spMkLst>
        </pc:spChg>
      </pc:sldChg>
      <pc:sldChg chg="modSp mod modTransition">
        <pc:chgData name="Han Yue" userId="d75d0702-6b6b-44e3-85c7-fb59968e2e04" providerId="ADAL" clId="{52BFAAE2-6590-1B43-82DA-5115B10D9D8B}" dt="2023-04-22T14:17:17.318" v="878" actId="20577"/>
        <pc:sldMkLst>
          <pc:docMk/>
          <pc:sldMk cId="978949791" sldId="2360"/>
        </pc:sldMkLst>
        <pc:spChg chg="mod">
          <ac:chgData name="Han Yue" userId="d75d0702-6b6b-44e3-85c7-fb59968e2e04" providerId="ADAL" clId="{52BFAAE2-6590-1B43-82DA-5115B10D9D8B}" dt="2023-04-22T14:17:17.318" v="878" actId="20577"/>
          <ac:spMkLst>
            <pc:docMk/>
            <pc:sldMk cId="978949791" sldId="2360"/>
            <ac:spMk id="21" creationId="{D5C6A766-DA54-C041-93AA-41BFACF0120C}"/>
          </ac:spMkLst>
        </pc:spChg>
      </pc:sldChg>
      <pc:sldChg chg="addSp modSp mod modTransition">
        <pc:chgData name="Han Yue" userId="d75d0702-6b6b-44e3-85c7-fb59968e2e04" providerId="ADAL" clId="{52BFAAE2-6590-1B43-82DA-5115B10D9D8B}" dt="2023-04-22T02:09:24.637" v="733"/>
        <pc:sldMkLst>
          <pc:docMk/>
          <pc:sldMk cId="4132886575" sldId="2361"/>
        </pc:sldMkLst>
        <pc:spChg chg="add mod">
          <ac:chgData name="Han Yue" userId="d75d0702-6b6b-44e3-85c7-fb59968e2e04" providerId="ADAL" clId="{52BFAAE2-6590-1B43-82DA-5115B10D9D8B}" dt="2023-04-21T07:36:42.368" v="145" actId="1076"/>
          <ac:spMkLst>
            <pc:docMk/>
            <pc:sldMk cId="4132886575" sldId="2361"/>
            <ac:spMk id="6" creationId="{1DF81114-86AC-B94B-9769-A1A17560334B}"/>
          </ac:spMkLst>
        </pc:spChg>
        <pc:picChg chg="mod">
          <ac:chgData name="Han Yue" userId="d75d0702-6b6b-44e3-85c7-fb59968e2e04" providerId="ADAL" clId="{52BFAAE2-6590-1B43-82DA-5115B10D9D8B}" dt="2023-04-21T08:22:20.371" v="260" actId="1037"/>
          <ac:picMkLst>
            <pc:docMk/>
            <pc:sldMk cId="4132886575" sldId="2361"/>
            <ac:picMk id="2" creationId="{8AF49AEA-7D83-5F4C-8AB6-82DD79F3A37A}"/>
          </ac:picMkLst>
        </pc:picChg>
      </pc:sldChg>
      <pc:sldChg chg="addSp modSp mod modTransition">
        <pc:chgData name="Han Yue" userId="d75d0702-6b6b-44e3-85c7-fb59968e2e04" providerId="ADAL" clId="{52BFAAE2-6590-1B43-82DA-5115B10D9D8B}" dt="2023-04-22T02:09:24.637" v="733"/>
        <pc:sldMkLst>
          <pc:docMk/>
          <pc:sldMk cId="822425618" sldId="2362"/>
        </pc:sldMkLst>
        <pc:spChg chg="add mod">
          <ac:chgData name="Han Yue" userId="d75d0702-6b6b-44e3-85c7-fb59968e2e04" providerId="ADAL" clId="{52BFAAE2-6590-1B43-82DA-5115B10D9D8B}" dt="2023-04-21T07:37:02.078" v="151" actId="1076"/>
          <ac:spMkLst>
            <pc:docMk/>
            <pc:sldMk cId="822425618" sldId="2362"/>
            <ac:spMk id="6" creationId="{E6809252-247D-AF4F-AE5B-446A540A28B9}"/>
          </ac:spMkLst>
        </pc:spChg>
      </pc:sldChg>
      <pc:sldChg chg="del">
        <pc:chgData name="Han Yue" userId="d75d0702-6b6b-44e3-85c7-fb59968e2e04" providerId="ADAL" clId="{52BFAAE2-6590-1B43-82DA-5115B10D9D8B}" dt="2023-04-21T07:43:04.590" v="176" actId="2696"/>
        <pc:sldMkLst>
          <pc:docMk/>
          <pc:sldMk cId="2587543994" sldId="2363"/>
        </pc:sldMkLst>
      </pc:sldChg>
      <pc:sldChg chg="addSp modSp mod modTransition modAnim">
        <pc:chgData name="Han Yue" userId="d75d0702-6b6b-44e3-85c7-fb59968e2e04" providerId="ADAL" clId="{52BFAAE2-6590-1B43-82DA-5115B10D9D8B}" dt="2023-04-22T02:09:24.637" v="733"/>
        <pc:sldMkLst>
          <pc:docMk/>
          <pc:sldMk cId="1463644505" sldId="2364"/>
        </pc:sldMkLst>
        <pc:spChg chg="add mod">
          <ac:chgData name="Han Yue" userId="d75d0702-6b6b-44e3-85c7-fb59968e2e04" providerId="ADAL" clId="{52BFAAE2-6590-1B43-82DA-5115B10D9D8B}" dt="2023-04-21T14:37:32.698" v="492" actId="166"/>
          <ac:spMkLst>
            <pc:docMk/>
            <pc:sldMk cId="1463644505" sldId="2364"/>
            <ac:spMk id="6" creationId="{A76C8677-7852-D744-9862-4B9B2C47D7CD}"/>
          </ac:spMkLst>
        </pc:spChg>
        <pc:picChg chg="mod modCrop">
          <ac:chgData name="Han Yue" userId="d75d0702-6b6b-44e3-85c7-fb59968e2e04" providerId="ADAL" clId="{52BFAAE2-6590-1B43-82DA-5115B10D9D8B}" dt="2023-04-21T14:37:15.070" v="486" actId="1038"/>
          <ac:picMkLst>
            <pc:docMk/>
            <pc:sldMk cId="1463644505" sldId="2364"/>
            <ac:picMk id="4" creationId="{5D8711C4-F216-444A-997D-63D1A1E14807}"/>
          </ac:picMkLst>
        </pc:picChg>
        <pc:picChg chg="add mod modCrop">
          <ac:chgData name="Han Yue" userId="d75d0702-6b6b-44e3-85c7-fb59968e2e04" providerId="ADAL" clId="{52BFAAE2-6590-1B43-82DA-5115B10D9D8B}" dt="2023-04-21T14:37:26.323" v="490" actId="1076"/>
          <ac:picMkLst>
            <pc:docMk/>
            <pc:sldMk cId="1463644505" sldId="2364"/>
            <ac:picMk id="7" creationId="{4D84CC16-098F-DD44-8EF4-14012937808E}"/>
          </ac:picMkLst>
        </pc:picChg>
      </pc:sldChg>
      <pc:sldChg chg="addSp delSp modSp mod modTransition delAnim modAnim">
        <pc:chgData name="Han Yue" userId="d75d0702-6b6b-44e3-85c7-fb59968e2e04" providerId="ADAL" clId="{52BFAAE2-6590-1B43-82DA-5115B10D9D8B}" dt="2023-04-22T02:22:53.588" v="754"/>
        <pc:sldMkLst>
          <pc:docMk/>
          <pc:sldMk cId="927532469" sldId="2365"/>
        </pc:sldMkLst>
        <pc:spChg chg="mod">
          <ac:chgData name="Han Yue" userId="d75d0702-6b6b-44e3-85c7-fb59968e2e04" providerId="ADAL" clId="{52BFAAE2-6590-1B43-82DA-5115B10D9D8B}" dt="2023-04-22T02:22:38.973" v="748" actId="1076"/>
          <ac:spMkLst>
            <pc:docMk/>
            <pc:sldMk cId="927532469" sldId="2365"/>
            <ac:spMk id="5" creationId="{232A9318-043D-A046-8F97-D2FEB4700C22}"/>
          </ac:spMkLst>
        </pc:spChg>
        <pc:spChg chg="add mod">
          <ac:chgData name="Han Yue" userId="d75d0702-6b6b-44e3-85c7-fb59968e2e04" providerId="ADAL" clId="{52BFAAE2-6590-1B43-82DA-5115B10D9D8B}" dt="2023-04-21T07:37:14.447" v="155" actId="1076"/>
          <ac:spMkLst>
            <pc:docMk/>
            <pc:sldMk cId="927532469" sldId="2365"/>
            <ac:spMk id="8" creationId="{6AF5745F-8CF5-0C46-939F-1D81CE01A129}"/>
          </ac:spMkLst>
        </pc:spChg>
        <pc:picChg chg="del">
          <ac:chgData name="Han Yue" userId="d75d0702-6b6b-44e3-85c7-fb59968e2e04" providerId="ADAL" clId="{52BFAAE2-6590-1B43-82DA-5115B10D9D8B}" dt="2023-04-22T02:20:40.455" v="734" actId="478"/>
          <ac:picMkLst>
            <pc:docMk/>
            <pc:sldMk cId="927532469" sldId="2365"/>
            <ac:picMk id="2" creationId="{FE433CD6-8F0F-F54C-85EF-A944F8DBEC65}"/>
          </ac:picMkLst>
        </pc:picChg>
        <pc:picChg chg="add del mod">
          <ac:chgData name="Han Yue" userId="d75d0702-6b6b-44e3-85c7-fb59968e2e04" providerId="ADAL" clId="{52BFAAE2-6590-1B43-82DA-5115B10D9D8B}" dt="2023-04-22T02:21:01.956" v="737" actId="478"/>
          <ac:picMkLst>
            <pc:docMk/>
            <pc:sldMk cId="927532469" sldId="2365"/>
            <ac:picMk id="3" creationId="{FEEA2F6B-58CB-1341-8055-51240626F4BE}"/>
          </ac:picMkLst>
        </pc:picChg>
        <pc:picChg chg="add mod">
          <ac:chgData name="Han Yue" userId="d75d0702-6b6b-44e3-85c7-fb59968e2e04" providerId="ADAL" clId="{52BFAAE2-6590-1B43-82DA-5115B10D9D8B}" dt="2023-04-22T02:22:01.014" v="741" actId="1076"/>
          <ac:picMkLst>
            <pc:docMk/>
            <pc:sldMk cId="927532469" sldId="2365"/>
            <ac:picMk id="4" creationId="{3C211144-8783-4D4C-970E-05934C44CAD3}"/>
          </ac:picMkLst>
        </pc:picChg>
        <pc:picChg chg="add mod">
          <ac:chgData name="Han Yue" userId="d75d0702-6b6b-44e3-85c7-fb59968e2e04" providerId="ADAL" clId="{52BFAAE2-6590-1B43-82DA-5115B10D9D8B}" dt="2023-04-22T02:22:41.712" v="753" actId="1036"/>
          <ac:picMkLst>
            <pc:docMk/>
            <pc:sldMk cId="927532469" sldId="2365"/>
            <ac:picMk id="6" creationId="{E69553AB-7C35-6C4C-9F5B-9849B76B3BF9}"/>
          </ac:picMkLst>
        </pc:picChg>
        <pc:picChg chg="del">
          <ac:chgData name="Han Yue" userId="d75d0702-6b6b-44e3-85c7-fb59968e2e04" providerId="ADAL" clId="{52BFAAE2-6590-1B43-82DA-5115B10D9D8B}" dt="2023-04-22T02:20:40.455" v="734" actId="478"/>
          <ac:picMkLst>
            <pc:docMk/>
            <pc:sldMk cId="927532469" sldId="2365"/>
            <ac:picMk id="7" creationId="{6E015631-B903-2B4A-9BB1-152FD63F41EB}"/>
          </ac:picMkLst>
        </pc:picChg>
      </pc:sldChg>
      <pc:sldChg chg="modSp mod modTransition">
        <pc:chgData name="Han Yue" userId="d75d0702-6b6b-44e3-85c7-fb59968e2e04" providerId="ADAL" clId="{52BFAAE2-6590-1B43-82DA-5115B10D9D8B}" dt="2023-04-22T05:57:53.884" v="796" actId="20577"/>
        <pc:sldMkLst>
          <pc:docMk/>
          <pc:sldMk cId="2860164829" sldId="2366"/>
        </pc:sldMkLst>
        <pc:spChg chg="mod">
          <ac:chgData name="Han Yue" userId="d75d0702-6b6b-44e3-85c7-fb59968e2e04" providerId="ADAL" clId="{52BFAAE2-6590-1B43-82DA-5115B10D9D8B}" dt="2023-04-21T07:39:22.328" v="157" actId="20577"/>
          <ac:spMkLst>
            <pc:docMk/>
            <pc:sldMk cId="2860164829" sldId="2366"/>
            <ac:spMk id="3" creationId="{F4E43FE1-5449-F24F-819C-7D2BB66377FE}"/>
          </ac:spMkLst>
        </pc:spChg>
        <pc:spChg chg="mod">
          <ac:chgData name="Han Yue" userId="d75d0702-6b6b-44e3-85c7-fb59968e2e04" providerId="ADAL" clId="{52BFAAE2-6590-1B43-82DA-5115B10D9D8B}" dt="2023-04-21T07:39:26.828" v="159" actId="20577"/>
          <ac:spMkLst>
            <pc:docMk/>
            <pc:sldMk cId="2860164829" sldId="2366"/>
            <ac:spMk id="9" creationId="{3126322F-4A58-7141-AD26-0685E2372CB6}"/>
          </ac:spMkLst>
        </pc:spChg>
        <pc:spChg chg="mod">
          <ac:chgData name="Han Yue" userId="d75d0702-6b6b-44e3-85c7-fb59968e2e04" providerId="ADAL" clId="{52BFAAE2-6590-1B43-82DA-5115B10D9D8B}" dt="2023-04-22T05:57:53.884" v="796" actId="20577"/>
          <ac:spMkLst>
            <pc:docMk/>
            <pc:sldMk cId="2860164829" sldId="2366"/>
            <ac:spMk id="11" creationId="{F8072BBA-9E0D-4C41-ADDC-5078DE1A4807}"/>
          </ac:spMkLst>
        </pc:spChg>
      </pc:sldChg>
      <pc:sldChg chg="modTransition">
        <pc:chgData name="Han Yue" userId="d75d0702-6b6b-44e3-85c7-fb59968e2e04" providerId="ADAL" clId="{52BFAAE2-6590-1B43-82DA-5115B10D9D8B}" dt="2023-04-22T02:09:24.637" v="733"/>
        <pc:sldMkLst>
          <pc:docMk/>
          <pc:sldMk cId="3608373423" sldId="2367"/>
        </pc:sldMkLst>
      </pc:sldChg>
      <pc:sldChg chg="addSp delSp modSp mod modTransition">
        <pc:chgData name="Han Yue" userId="d75d0702-6b6b-44e3-85c7-fb59968e2e04" providerId="ADAL" clId="{52BFAAE2-6590-1B43-82DA-5115B10D9D8B}" dt="2023-04-22T02:28:39.449" v="763" actId="1076"/>
        <pc:sldMkLst>
          <pc:docMk/>
          <pc:sldMk cId="3619165418" sldId="2368"/>
        </pc:sldMkLst>
        <pc:spChg chg="del mod">
          <ac:chgData name="Han Yue" userId="d75d0702-6b6b-44e3-85c7-fb59968e2e04" providerId="ADAL" clId="{52BFAAE2-6590-1B43-82DA-5115B10D9D8B}" dt="2023-04-21T08:00:25.299" v="204" actId="478"/>
          <ac:spMkLst>
            <pc:docMk/>
            <pc:sldMk cId="3619165418" sldId="2368"/>
            <ac:spMk id="5" creationId="{1B5E6E19-C731-8B4A-A3A9-4165B30766C2}"/>
          </ac:spMkLst>
        </pc:spChg>
        <pc:spChg chg="add del mod">
          <ac:chgData name="Han Yue" userId="d75d0702-6b6b-44e3-85c7-fb59968e2e04" providerId="ADAL" clId="{52BFAAE2-6590-1B43-82DA-5115B10D9D8B}" dt="2023-04-21T08:02:29.118" v="215" actId="478"/>
          <ac:spMkLst>
            <pc:docMk/>
            <pc:sldMk cId="3619165418" sldId="2368"/>
            <ac:spMk id="11" creationId="{6617B1AC-D624-AC4C-9409-563A93C086DD}"/>
          </ac:spMkLst>
        </pc:spChg>
        <pc:spChg chg="del">
          <ac:chgData name="Han Yue" userId="d75d0702-6b6b-44e3-85c7-fb59968e2e04" providerId="ADAL" clId="{52BFAAE2-6590-1B43-82DA-5115B10D9D8B}" dt="2023-04-21T14:58:20.118" v="525" actId="478"/>
          <ac:spMkLst>
            <pc:docMk/>
            <pc:sldMk cId="3619165418" sldId="2368"/>
            <ac:spMk id="24" creationId="{16ED9F0B-B3E8-B846-9AE4-7B489AA56AD3}"/>
          </ac:spMkLst>
        </pc:spChg>
        <pc:picChg chg="del">
          <ac:chgData name="Han Yue" userId="d75d0702-6b6b-44e3-85c7-fb59968e2e04" providerId="ADAL" clId="{52BFAAE2-6590-1B43-82DA-5115B10D9D8B}" dt="2023-04-21T07:55:22.935" v="181" actId="478"/>
          <ac:picMkLst>
            <pc:docMk/>
            <pc:sldMk cId="3619165418" sldId="2368"/>
            <ac:picMk id="2" creationId="{25B82E81-7CC1-4D47-BFB0-0CE8ADF20734}"/>
          </ac:picMkLst>
        </pc:picChg>
        <pc:picChg chg="add mod">
          <ac:chgData name="Han Yue" userId="d75d0702-6b6b-44e3-85c7-fb59968e2e04" providerId="ADAL" clId="{52BFAAE2-6590-1B43-82DA-5115B10D9D8B}" dt="2023-04-21T07:55:55.273" v="187" actId="1076"/>
          <ac:picMkLst>
            <pc:docMk/>
            <pc:sldMk cId="3619165418" sldId="2368"/>
            <ac:picMk id="3" creationId="{81166FEA-9ED5-934B-906E-7D4B6CE5CEBC}"/>
          </ac:picMkLst>
        </pc:picChg>
        <pc:picChg chg="add del mod">
          <ac:chgData name="Han Yue" userId="d75d0702-6b6b-44e3-85c7-fb59968e2e04" providerId="ADAL" clId="{52BFAAE2-6590-1B43-82DA-5115B10D9D8B}" dt="2023-04-21T07:56:41.810" v="192" actId="478"/>
          <ac:picMkLst>
            <pc:docMk/>
            <pc:sldMk cId="3619165418" sldId="2368"/>
            <ac:picMk id="4" creationId="{3AF2CC99-8F9E-C846-8A86-B72F67B3F588}"/>
          </ac:picMkLst>
        </pc:picChg>
        <pc:picChg chg="add mod modCrop">
          <ac:chgData name="Han Yue" userId="d75d0702-6b6b-44e3-85c7-fb59968e2e04" providerId="ADAL" clId="{52BFAAE2-6590-1B43-82DA-5115B10D9D8B}" dt="2023-04-22T02:28:39.449" v="763" actId="1076"/>
          <ac:picMkLst>
            <pc:docMk/>
            <pc:sldMk cId="3619165418" sldId="2368"/>
            <ac:picMk id="14" creationId="{B4BF182E-4403-3E47-8418-04BDA801258C}"/>
          </ac:picMkLst>
        </pc:picChg>
        <pc:picChg chg="del">
          <ac:chgData name="Han Yue" userId="d75d0702-6b6b-44e3-85c7-fb59968e2e04" providerId="ADAL" clId="{52BFAAE2-6590-1B43-82DA-5115B10D9D8B}" dt="2023-04-21T07:55:21.220" v="180" actId="478"/>
          <ac:picMkLst>
            <pc:docMk/>
            <pc:sldMk cId="3619165418" sldId="2368"/>
            <ac:picMk id="19" creationId="{5F1B87EB-B40B-E945-A8A8-B40CA992BACA}"/>
          </ac:picMkLst>
        </pc:picChg>
        <pc:picChg chg="del">
          <ac:chgData name="Han Yue" userId="d75d0702-6b6b-44e3-85c7-fb59968e2e04" providerId="ADAL" clId="{52BFAAE2-6590-1B43-82DA-5115B10D9D8B}" dt="2023-04-21T07:55:24.826" v="183" actId="478"/>
          <ac:picMkLst>
            <pc:docMk/>
            <pc:sldMk cId="3619165418" sldId="2368"/>
            <ac:picMk id="21" creationId="{2B590733-9996-1440-8538-56FE2632EE8A}"/>
          </ac:picMkLst>
        </pc:picChg>
        <pc:picChg chg="del">
          <ac:chgData name="Han Yue" userId="d75d0702-6b6b-44e3-85c7-fb59968e2e04" providerId="ADAL" clId="{52BFAAE2-6590-1B43-82DA-5115B10D9D8B}" dt="2023-04-21T07:55:23.972" v="182" actId="478"/>
          <ac:picMkLst>
            <pc:docMk/>
            <pc:sldMk cId="3619165418" sldId="2368"/>
            <ac:picMk id="23" creationId="{7BD76CD7-DAC9-3341-8F85-C1E4A0614CE0}"/>
          </ac:picMkLst>
        </pc:picChg>
      </pc:sldChg>
      <pc:sldChg chg="addSp delSp modSp mod modTransition delAnim">
        <pc:chgData name="Han Yue" userId="d75d0702-6b6b-44e3-85c7-fb59968e2e04" providerId="ADAL" clId="{52BFAAE2-6590-1B43-82DA-5115B10D9D8B}" dt="2023-04-22T02:09:24.637" v="733"/>
        <pc:sldMkLst>
          <pc:docMk/>
          <pc:sldMk cId="2062639530" sldId="2369"/>
        </pc:sldMkLst>
        <pc:spChg chg="add mod">
          <ac:chgData name="Han Yue" userId="d75d0702-6b6b-44e3-85c7-fb59968e2e04" providerId="ADAL" clId="{52BFAAE2-6590-1B43-82DA-5115B10D9D8B}" dt="2023-04-21T14:45:04.758" v="500" actId="1076"/>
          <ac:spMkLst>
            <pc:docMk/>
            <pc:sldMk cId="2062639530" sldId="2369"/>
            <ac:spMk id="2" creationId="{25DB37D3-BAE5-5349-B756-5287C603DF6F}"/>
          </ac:spMkLst>
        </pc:spChg>
        <pc:spChg chg="mod">
          <ac:chgData name="Han Yue" userId="d75d0702-6b6b-44e3-85c7-fb59968e2e04" providerId="ADAL" clId="{52BFAAE2-6590-1B43-82DA-5115B10D9D8B}" dt="2023-04-21T07:45:30.834" v="177" actId="207"/>
          <ac:spMkLst>
            <pc:docMk/>
            <pc:sldMk cId="2062639530" sldId="2369"/>
            <ac:spMk id="3" creationId="{D2E868F4-FF6B-0F47-807B-4D11A90526CB}"/>
          </ac:spMkLst>
        </pc:spChg>
        <pc:spChg chg="add mod">
          <ac:chgData name="Han Yue" userId="d75d0702-6b6b-44e3-85c7-fb59968e2e04" providerId="ADAL" clId="{52BFAAE2-6590-1B43-82DA-5115B10D9D8B}" dt="2023-04-21T07:39:46.647" v="161" actId="1076"/>
          <ac:spMkLst>
            <pc:docMk/>
            <pc:sldMk cId="2062639530" sldId="2369"/>
            <ac:spMk id="9" creationId="{791621D7-3F39-6940-A547-C3A0C90FB546}"/>
          </ac:spMkLst>
        </pc:spChg>
        <pc:picChg chg="add mod">
          <ac:chgData name="Han Yue" userId="d75d0702-6b6b-44e3-85c7-fb59968e2e04" providerId="ADAL" clId="{52BFAAE2-6590-1B43-82DA-5115B10D9D8B}" dt="2023-04-21T14:56:57.147" v="524" actId="1036"/>
          <ac:picMkLst>
            <pc:docMk/>
            <pc:sldMk cId="2062639530" sldId="2369"/>
            <ac:picMk id="4" creationId="{45BF2710-0328-2E4E-9A95-EE3C62C9395B}"/>
          </ac:picMkLst>
        </pc:picChg>
        <pc:picChg chg="del">
          <ac:chgData name="Han Yue" userId="d75d0702-6b6b-44e3-85c7-fb59968e2e04" providerId="ADAL" clId="{52BFAAE2-6590-1B43-82DA-5115B10D9D8B}" dt="2023-04-21T14:54:53.329" v="501" actId="478"/>
          <ac:picMkLst>
            <pc:docMk/>
            <pc:sldMk cId="2062639530" sldId="2369"/>
            <ac:picMk id="8" creationId="{844B9052-380E-7042-9D80-8912DBC113FC}"/>
          </ac:picMkLst>
        </pc:picChg>
        <pc:picChg chg="add mod">
          <ac:chgData name="Han Yue" userId="d75d0702-6b6b-44e3-85c7-fb59968e2e04" providerId="ADAL" clId="{52BFAAE2-6590-1B43-82DA-5115B10D9D8B}" dt="2023-04-21T14:59:43.207" v="533" actId="1076"/>
          <ac:picMkLst>
            <pc:docMk/>
            <pc:sldMk cId="2062639530" sldId="2369"/>
            <ac:picMk id="10" creationId="{50382A91-DF75-7243-8838-2739F39DDAD3}"/>
          </ac:picMkLst>
        </pc:picChg>
        <pc:picChg chg="mod modCrop">
          <ac:chgData name="Han Yue" userId="d75d0702-6b6b-44e3-85c7-fb59968e2e04" providerId="ADAL" clId="{52BFAAE2-6590-1B43-82DA-5115B10D9D8B}" dt="2023-04-21T14:45:04.758" v="500" actId="1076"/>
          <ac:picMkLst>
            <pc:docMk/>
            <pc:sldMk cId="2062639530" sldId="2369"/>
            <ac:picMk id="15" creationId="{227CD622-677A-124C-8F8A-B39D4B09BDF2}"/>
          </ac:picMkLst>
        </pc:picChg>
      </pc:sldChg>
      <pc:sldChg chg="modSp mod modTransition">
        <pc:chgData name="Han Yue" userId="d75d0702-6b6b-44e3-85c7-fb59968e2e04" providerId="ADAL" clId="{52BFAAE2-6590-1B43-82DA-5115B10D9D8B}" dt="2023-04-22T02:09:24.637" v="733"/>
        <pc:sldMkLst>
          <pc:docMk/>
          <pc:sldMk cId="3765731290" sldId="2370"/>
        </pc:sldMkLst>
        <pc:spChg chg="mod">
          <ac:chgData name="Han Yue" userId="d75d0702-6b6b-44e3-85c7-fb59968e2e04" providerId="ADAL" clId="{52BFAAE2-6590-1B43-82DA-5115B10D9D8B}" dt="2023-04-21T15:13:07.278" v="724" actId="20577"/>
          <ac:spMkLst>
            <pc:docMk/>
            <pc:sldMk cId="3765731290" sldId="2370"/>
            <ac:spMk id="9" creationId="{3D94C9CC-B4E5-0445-A873-D83651A8370A}"/>
          </ac:spMkLst>
        </pc:spChg>
      </pc:sldChg>
      <pc:sldChg chg="addSp modSp mod modTransition modAnim">
        <pc:chgData name="Han Yue" userId="d75d0702-6b6b-44e3-85c7-fb59968e2e04" providerId="ADAL" clId="{52BFAAE2-6590-1B43-82DA-5115B10D9D8B}" dt="2023-04-22T13:30:50.986" v="845"/>
        <pc:sldMkLst>
          <pc:docMk/>
          <pc:sldMk cId="1233917551" sldId="2371"/>
        </pc:sldMkLst>
        <pc:spChg chg="add mod">
          <ac:chgData name="Han Yue" userId="d75d0702-6b6b-44e3-85c7-fb59968e2e04" providerId="ADAL" clId="{52BFAAE2-6590-1B43-82DA-5115B10D9D8B}" dt="2023-04-21T15:07:06.119" v="565" actId="1076"/>
          <ac:spMkLst>
            <pc:docMk/>
            <pc:sldMk cId="1233917551" sldId="2371"/>
            <ac:spMk id="4" creationId="{CE6EE82D-5168-1B4D-A79A-A3941E04008F}"/>
          </ac:spMkLst>
        </pc:spChg>
        <pc:spChg chg="add mod">
          <ac:chgData name="Han Yue" userId="d75d0702-6b6b-44e3-85c7-fb59968e2e04" providerId="ADAL" clId="{52BFAAE2-6590-1B43-82DA-5115B10D9D8B}" dt="2023-04-21T15:07:40.313" v="620" actId="1038"/>
          <ac:spMkLst>
            <pc:docMk/>
            <pc:sldMk cId="1233917551" sldId="2371"/>
            <ac:spMk id="10" creationId="{97EC593D-CFD3-4E4F-99BE-493D58941AFA}"/>
          </ac:spMkLst>
        </pc:spChg>
        <pc:spChg chg="add mod">
          <ac:chgData name="Han Yue" userId="d75d0702-6b6b-44e3-85c7-fb59968e2e04" providerId="ADAL" clId="{52BFAAE2-6590-1B43-82DA-5115B10D9D8B}" dt="2023-04-21T15:07:37.659" v="617" actId="1038"/>
          <ac:spMkLst>
            <pc:docMk/>
            <pc:sldMk cId="1233917551" sldId="2371"/>
            <ac:spMk id="11" creationId="{82F1B619-428E-FF4E-8D1F-C70FC7302CF3}"/>
          </ac:spMkLst>
        </pc:spChg>
      </pc:sldChg>
      <pc:sldChg chg="modSp mod modTransition">
        <pc:chgData name="Han Yue" userId="d75d0702-6b6b-44e3-85c7-fb59968e2e04" providerId="ADAL" clId="{52BFAAE2-6590-1B43-82DA-5115B10D9D8B}" dt="2023-04-22T02:09:24.637" v="733"/>
        <pc:sldMkLst>
          <pc:docMk/>
          <pc:sldMk cId="3353540919" sldId="2372"/>
        </pc:sldMkLst>
        <pc:spChg chg="mod">
          <ac:chgData name="Han Yue" userId="d75d0702-6b6b-44e3-85c7-fb59968e2e04" providerId="ADAL" clId="{52BFAAE2-6590-1B43-82DA-5115B10D9D8B}" dt="2023-04-21T15:11:15.182" v="677" actId="1076"/>
          <ac:spMkLst>
            <pc:docMk/>
            <pc:sldMk cId="3353540919" sldId="2372"/>
            <ac:spMk id="5" creationId="{F6227764-AD99-2340-BE59-5216E675F901}"/>
          </ac:spMkLst>
        </pc:spChg>
      </pc:sldChg>
      <pc:sldChg chg="modTransition">
        <pc:chgData name="Han Yue" userId="d75d0702-6b6b-44e3-85c7-fb59968e2e04" providerId="ADAL" clId="{52BFAAE2-6590-1B43-82DA-5115B10D9D8B}" dt="2023-04-22T02:09:24.637" v="733"/>
        <pc:sldMkLst>
          <pc:docMk/>
          <pc:sldMk cId="3158362973" sldId="2373"/>
        </pc:sldMkLst>
      </pc:sldChg>
      <pc:sldChg chg="modTransition">
        <pc:chgData name="Han Yue" userId="d75d0702-6b6b-44e3-85c7-fb59968e2e04" providerId="ADAL" clId="{52BFAAE2-6590-1B43-82DA-5115B10D9D8B}" dt="2023-04-22T02:09:24.637" v="733"/>
        <pc:sldMkLst>
          <pc:docMk/>
          <pc:sldMk cId="3425242133" sldId="2375"/>
        </pc:sldMkLst>
      </pc:sldChg>
      <pc:sldChg chg="modTransition">
        <pc:chgData name="Han Yue" userId="d75d0702-6b6b-44e3-85c7-fb59968e2e04" providerId="ADAL" clId="{52BFAAE2-6590-1B43-82DA-5115B10D9D8B}" dt="2023-04-22T02:09:24.637" v="733"/>
        <pc:sldMkLst>
          <pc:docMk/>
          <pc:sldMk cId="1935305676" sldId="2376"/>
        </pc:sldMkLst>
      </pc:sldChg>
      <pc:sldChg chg="modTransition">
        <pc:chgData name="Han Yue" userId="d75d0702-6b6b-44e3-85c7-fb59968e2e04" providerId="ADAL" clId="{52BFAAE2-6590-1B43-82DA-5115B10D9D8B}" dt="2023-04-22T02:09:24.637" v="733"/>
        <pc:sldMkLst>
          <pc:docMk/>
          <pc:sldMk cId="3787863302" sldId="2377"/>
        </pc:sldMkLst>
      </pc:sldChg>
      <pc:sldChg chg="addSp delSp modSp add mod modTransition">
        <pc:chgData name="Han Yue" userId="d75d0702-6b6b-44e3-85c7-fb59968e2e04" providerId="ADAL" clId="{52BFAAE2-6590-1B43-82DA-5115B10D9D8B}" dt="2023-04-22T02:31:42.938" v="781" actId="14100"/>
        <pc:sldMkLst>
          <pc:docMk/>
          <pc:sldMk cId="3536598387" sldId="2378"/>
        </pc:sldMkLst>
        <pc:spChg chg="del">
          <ac:chgData name="Han Yue" userId="d75d0702-6b6b-44e3-85c7-fb59968e2e04" providerId="ADAL" clId="{52BFAAE2-6590-1B43-82DA-5115B10D9D8B}" dt="2023-04-21T08:00:15.538" v="202" actId="478"/>
          <ac:spMkLst>
            <pc:docMk/>
            <pc:sldMk cId="3536598387" sldId="2378"/>
            <ac:spMk id="5" creationId="{1B5E6E19-C731-8B4A-A3A9-4165B30766C2}"/>
          </ac:spMkLst>
        </pc:spChg>
        <pc:spChg chg="del">
          <ac:chgData name="Han Yue" userId="d75d0702-6b6b-44e3-85c7-fb59968e2e04" providerId="ADAL" clId="{52BFAAE2-6590-1B43-82DA-5115B10D9D8B}" dt="2023-04-21T08:00:17.514" v="203" actId="478"/>
          <ac:spMkLst>
            <pc:docMk/>
            <pc:sldMk cId="3536598387" sldId="2378"/>
            <ac:spMk id="11" creationId="{6617B1AC-D624-AC4C-9409-563A93C086DD}"/>
          </ac:spMkLst>
        </pc:spChg>
        <pc:spChg chg="del">
          <ac:chgData name="Han Yue" userId="d75d0702-6b6b-44e3-85c7-fb59968e2e04" providerId="ADAL" clId="{52BFAAE2-6590-1B43-82DA-5115B10D9D8B}" dt="2023-04-21T14:58:23.248" v="526" actId="478"/>
          <ac:spMkLst>
            <pc:docMk/>
            <pc:sldMk cId="3536598387" sldId="2378"/>
            <ac:spMk id="24" creationId="{16ED9F0B-B3E8-B846-9AE4-7B489AA56AD3}"/>
          </ac:spMkLst>
        </pc:spChg>
        <pc:picChg chg="add mod">
          <ac:chgData name="Han Yue" userId="d75d0702-6b6b-44e3-85c7-fb59968e2e04" providerId="ADAL" clId="{52BFAAE2-6590-1B43-82DA-5115B10D9D8B}" dt="2023-04-22T02:31:42.938" v="781" actId="14100"/>
          <ac:picMkLst>
            <pc:docMk/>
            <pc:sldMk cId="3536598387" sldId="2378"/>
            <ac:picMk id="2" creationId="{A6A8DA60-3709-0541-8995-AF47BD24B003}"/>
          </ac:picMkLst>
        </pc:picChg>
        <pc:picChg chg="del mod">
          <ac:chgData name="Han Yue" userId="d75d0702-6b6b-44e3-85c7-fb59968e2e04" providerId="ADAL" clId="{52BFAAE2-6590-1B43-82DA-5115B10D9D8B}" dt="2023-04-22T02:31:25.015" v="776" actId="478"/>
          <ac:picMkLst>
            <pc:docMk/>
            <pc:sldMk cId="3536598387" sldId="2378"/>
            <ac:picMk id="4" creationId="{3AF2CC99-8F9E-C846-8A86-B72F67B3F588}"/>
          </ac:picMkLst>
        </pc:picChg>
        <pc:picChg chg="add del mod">
          <ac:chgData name="Han Yue" userId="d75d0702-6b6b-44e3-85c7-fb59968e2e04" providerId="ADAL" clId="{52BFAAE2-6590-1B43-82DA-5115B10D9D8B}" dt="2023-04-22T02:27:28.065" v="757" actId="478"/>
          <ac:picMkLst>
            <pc:docMk/>
            <pc:sldMk cId="3536598387" sldId="2378"/>
            <ac:picMk id="10" creationId="{42F34C01-E538-E844-A75C-25F21A95DFF3}"/>
          </ac:picMkLst>
        </pc:picChg>
        <pc:picChg chg="add del mod">
          <ac:chgData name="Han Yue" userId="d75d0702-6b6b-44e3-85c7-fb59968e2e04" providerId="ADAL" clId="{52BFAAE2-6590-1B43-82DA-5115B10D9D8B}" dt="2023-04-22T02:28:44.854" v="764" actId="478"/>
          <ac:picMkLst>
            <pc:docMk/>
            <pc:sldMk cId="3536598387" sldId="2378"/>
            <ac:picMk id="12" creationId="{865134E4-356E-2F42-BF8D-39214435E03B}"/>
          </ac:picMkLst>
        </pc:picChg>
        <pc:picChg chg="add mod">
          <ac:chgData name="Han Yue" userId="d75d0702-6b6b-44e3-85c7-fb59968e2e04" providerId="ADAL" clId="{52BFAAE2-6590-1B43-82DA-5115B10D9D8B}" dt="2023-04-22T02:28:45.653" v="765"/>
          <ac:picMkLst>
            <pc:docMk/>
            <pc:sldMk cId="3536598387" sldId="2378"/>
            <ac:picMk id="13" creationId="{43424E07-E0E5-A94D-8B65-AA369FE0F07E}"/>
          </ac:picMkLst>
        </pc:picChg>
      </pc:sldChg>
      <pc:sldChg chg="addSp delSp modSp add mod modTransition">
        <pc:chgData name="Han Yue" userId="d75d0702-6b6b-44e3-85c7-fb59968e2e04" providerId="ADAL" clId="{52BFAAE2-6590-1B43-82DA-5115B10D9D8B}" dt="2023-04-22T02:29:32.140" v="775" actId="1076"/>
        <pc:sldMkLst>
          <pc:docMk/>
          <pc:sldMk cId="1243185778" sldId="2379"/>
        </pc:sldMkLst>
        <pc:spChg chg="del">
          <ac:chgData name="Han Yue" userId="d75d0702-6b6b-44e3-85c7-fb59968e2e04" providerId="ADAL" clId="{52BFAAE2-6590-1B43-82DA-5115B10D9D8B}" dt="2023-04-22T02:29:24.589" v="772" actId="478"/>
          <ac:spMkLst>
            <pc:docMk/>
            <pc:sldMk cId="1243185778" sldId="2379"/>
            <ac:spMk id="5" creationId="{1B5E6E19-C731-8B4A-A3A9-4165B30766C2}"/>
          </ac:spMkLst>
        </pc:spChg>
        <pc:picChg chg="add mod">
          <ac:chgData name="Han Yue" userId="d75d0702-6b6b-44e3-85c7-fb59968e2e04" providerId="ADAL" clId="{52BFAAE2-6590-1B43-82DA-5115B10D9D8B}" dt="2023-04-21T08:00:08.862" v="201" actId="1076"/>
          <ac:picMkLst>
            <pc:docMk/>
            <pc:sldMk cId="1243185778" sldId="2379"/>
            <ac:picMk id="2" creationId="{096DC6D1-AABB-A842-B119-E65E621A95CF}"/>
          </ac:picMkLst>
        </pc:picChg>
        <pc:picChg chg="del">
          <ac:chgData name="Han Yue" userId="d75d0702-6b6b-44e3-85c7-fb59968e2e04" providerId="ADAL" clId="{52BFAAE2-6590-1B43-82DA-5115B10D9D8B}" dt="2023-04-21T08:02:41.682" v="220" actId="478"/>
          <ac:picMkLst>
            <pc:docMk/>
            <pc:sldMk cId="1243185778" sldId="2379"/>
            <ac:picMk id="3" creationId="{81166FEA-9ED5-934B-906E-7D4B6CE5CEBC}"/>
          </ac:picMkLst>
        </pc:picChg>
        <pc:picChg chg="mod">
          <ac:chgData name="Han Yue" userId="d75d0702-6b6b-44e3-85c7-fb59968e2e04" providerId="ADAL" clId="{52BFAAE2-6590-1B43-82DA-5115B10D9D8B}" dt="2023-04-21T08:02:58.036" v="223" actId="29295"/>
          <ac:picMkLst>
            <pc:docMk/>
            <pc:sldMk cId="1243185778" sldId="2379"/>
            <ac:picMk id="4" creationId="{3AF2CC99-8F9E-C846-8A86-B72F67B3F588}"/>
          </ac:picMkLst>
        </pc:picChg>
        <pc:picChg chg="add del mod">
          <ac:chgData name="Han Yue" userId="d75d0702-6b6b-44e3-85c7-fb59968e2e04" providerId="ADAL" clId="{52BFAAE2-6590-1B43-82DA-5115B10D9D8B}" dt="2023-04-22T02:29:03.625" v="766" actId="478"/>
          <ac:picMkLst>
            <pc:docMk/>
            <pc:sldMk cId="1243185778" sldId="2379"/>
            <ac:picMk id="12" creationId="{380A5796-45B5-F446-BCB1-CA07B5B1A077}"/>
          </ac:picMkLst>
        </pc:picChg>
        <pc:picChg chg="add mod">
          <ac:chgData name="Han Yue" userId="d75d0702-6b6b-44e3-85c7-fb59968e2e04" providerId="ADAL" clId="{52BFAAE2-6590-1B43-82DA-5115B10D9D8B}" dt="2023-04-22T02:29:32.140" v="775" actId="1076"/>
          <ac:picMkLst>
            <pc:docMk/>
            <pc:sldMk cId="1243185778" sldId="2379"/>
            <ac:picMk id="13" creationId="{1FEE8C11-4767-134F-8A95-0CE52123FBE2}"/>
          </ac:picMkLst>
        </pc:picChg>
      </pc:sldChg>
      <pc:sldChg chg="addSp delSp modSp add mod modTransition">
        <pc:chgData name="Han Yue" userId="d75d0702-6b6b-44e3-85c7-fb59968e2e04" providerId="ADAL" clId="{52BFAAE2-6590-1B43-82DA-5115B10D9D8B}" dt="2023-04-22T13:28:14.474" v="844" actId="1036"/>
        <pc:sldMkLst>
          <pc:docMk/>
          <pc:sldMk cId="2239473284" sldId="2380"/>
        </pc:sldMkLst>
        <pc:picChg chg="mod">
          <ac:chgData name="Han Yue" userId="d75d0702-6b6b-44e3-85c7-fb59968e2e04" providerId="ADAL" clId="{52BFAAE2-6590-1B43-82DA-5115B10D9D8B}" dt="2023-04-22T13:27:26.432" v="825" actId="14100"/>
          <ac:picMkLst>
            <pc:docMk/>
            <pc:sldMk cId="2239473284" sldId="2380"/>
            <ac:picMk id="4" creationId="{45BF2710-0328-2E4E-9A95-EE3C62C9395B}"/>
          </ac:picMkLst>
        </pc:picChg>
        <pc:picChg chg="add del mod">
          <ac:chgData name="Han Yue" userId="d75d0702-6b6b-44e3-85c7-fb59968e2e04" providerId="ADAL" clId="{52BFAAE2-6590-1B43-82DA-5115B10D9D8B}" dt="2023-04-22T13:27:19.795" v="823" actId="478"/>
          <ac:picMkLst>
            <pc:docMk/>
            <pc:sldMk cId="2239473284" sldId="2380"/>
            <ac:picMk id="5" creationId="{B99F5785-8999-C34A-9975-323C57BD3D08}"/>
          </ac:picMkLst>
        </pc:picChg>
        <pc:picChg chg="add mod">
          <ac:chgData name="Han Yue" userId="d75d0702-6b6b-44e3-85c7-fb59968e2e04" providerId="ADAL" clId="{52BFAAE2-6590-1B43-82DA-5115B10D9D8B}" dt="2023-04-22T13:28:14.474" v="844" actId="1036"/>
          <ac:picMkLst>
            <pc:docMk/>
            <pc:sldMk cId="2239473284" sldId="2380"/>
            <ac:picMk id="6" creationId="{EB356905-D760-6049-9A75-42324B12400E}"/>
          </ac:picMkLst>
        </pc:picChg>
        <pc:picChg chg="add mod">
          <ac:chgData name="Han Yue" userId="d75d0702-6b6b-44e3-85c7-fb59968e2e04" providerId="ADAL" clId="{52BFAAE2-6590-1B43-82DA-5115B10D9D8B}" dt="2023-04-21T15:00:22.433" v="534"/>
          <ac:picMkLst>
            <pc:docMk/>
            <pc:sldMk cId="2239473284" sldId="2380"/>
            <ac:picMk id="10" creationId="{CD23F696-72F7-8A46-8EC4-951A1AA1705C}"/>
          </ac:picMkLst>
        </pc:picChg>
      </pc:sldChg>
      <pc:sldChg chg="addSp delSp modSp add mod modTransition">
        <pc:chgData name="Han Yue" userId="d75d0702-6b6b-44e3-85c7-fb59968e2e04" providerId="ADAL" clId="{52BFAAE2-6590-1B43-82DA-5115B10D9D8B}" dt="2023-04-22T02:09:24.637" v="733"/>
        <pc:sldMkLst>
          <pc:docMk/>
          <pc:sldMk cId="2965417546" sldId="2381"/>
        </pc:sldMkLst>
        <pc:picChg chg="add del mod">
          <ac:chgData name="Han Yue" userId="d75d0702-6b6b-44e3-85c7-fb59968e2e04" providerId="ADAL" clId="{52BFAAE2-6590-1B43-82DA-5115B10D9D8B}" dt="2023-04-21T15:04:32.249" v="550" actId="29295"/>
          <ac:picMkLst>
            <pc:docMk/>
            <pc:sldMk cId="2965417546" sldId="2381"/>
            <ac:picMk id="4" creationId="{3AF2CC99-8F9E-C846-8A86-B72F67B3F588}"/>
          </ac:picMkLst>
        </pc:picChg>
        <pc:picChg chg="del">
          <ac:chgData name="Han Yue" userId="d75d0702-6b6b-44e3-85c7-fb59968e2e04" providerId="ADAL" clId="{52BFAAE2-6590-1B43-82DA-5115B10D9D8B}" dt="2023-04-21T15:04:12.068" v="547" actId="478"/>
          <ac:picMkLst>
            <pc:docMk/>
            <pc:sldMk cId="2965417546" sldId="2381"/>
            <ac:picMk id="12" creationId="{380A5796-45B5-F446-BCB1-CA07B5B1A077}"/>
          </ac:picMkLst>
        </pc:picChg>
      </pc:sldChg>
      <pc:sldMasterChg chg="modTransition">
        <pc:chgData name="Han Yue" userId="d75d0702-6b6b-44e3-85c7-fb59968e2e04" providerId="ADAL" clId="{52BFAAE2-6590-1B43-82DA-5115B10D9D8B}" dt="2023-04-22T02:09:24.637" v="733"/>
        <pc:sldMasterMkLst>
          <pc:docMk/>
          <pc:sldMasterMk cId="0" sldId="2147483660"/>
        </pc:sldMasterMkLst>
      </pc:sldMasterChg>
      <pc:sldMasterChg chg="modTransition modSldLayout">
        <pc:chgData name="Han Yue" userId="d75d0702-6b6b-44e3-85c7-fb59968e2e04" providerId="ADAL" clId="{52BFAAE2-6590-1B43-82DA-5115B10D9D8B}" dt="2023-04-22T02:09:24.637" v="733"/>
        <pc:sldMasterMkLst>
          <pc:docMk/>
          <pc:sldMasterMk cId="1384148909" sldId="2147483685"/>
        </pc:sldMasterMkLst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1384148909" sldId="2147483685"/>
            <pc:sldLayoutMk cId="507832846" sldId="2147483686"/>
          </pc:sldLayoutMkLst>
        </pc:sldLayoutChg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1384148909" sldId="2147483685"/>
            <pc:sldLayoutMk cId="3296476035" sldId="2147483687"/>
          </pc:sldLayoutMkLst>
        </pc:sldLayoutChg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1384148909" sldId="2147483685"/>
            <pc:sldLayoutMk cId="665388848" sldId="2147483688"/>
          </pc:sldLayoutMkLst>
        </pc:sldLayoutChg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1384148909" sldId="2147483685"/>
            <pc:sldLayoutMk cId="3208318421" sldId="2147483689"/>
          </pc:sldLayoutMkLst>
        </pc:sldLayoutChg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1384148909" sldId="2147483685"/>
            <pc:sldLayoutMk cId="1642623641" sldId="2147483690"/>
          </pc:sldLayoutMkLst>
        </pc:sldLayoutChg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1384148909" sldId="2147483685"/>
            <pc:sldLayoutMk cId="4138096950" sldId="2147483691"/>
          </pc:sldLayoutMkLst>
        </pc:sldLayoutChg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1384148909" sldId="2147483685"/>
            <pc:sldLayoutMk cId="344278036" sldId="2147483692"/>
          </pc:sldLayoutMkLst>
        </pc:sldLayoutChg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1384148909" sldId="2147483685"/>
            <pc:sldLayoutMk cId="2742132030" sldId="2147483693"/>
          </pc:sldLayoutMkLst>
        </pc:sldLayoutChg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1384148909" sldId="2147483685"/>
            <pc:sldLayoutMk cId="3960285615" sldId="2147483694"/>
          </pc:sldLayoutMkLst>
        </pc:sldLayoutChg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1384148909" sldId="2147483685"/>
            <pc:sldLayoutMk cId="1943665194" sldId="2147483695"/>
          </pc:sldLayoutMkLst>
        </pc:sldLayoutChg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1384148909" sldId="2147483685"/>
            <pc:sldLayoutMk cId="3169417194" sldId="2147483696"/>
          </pc:sldLayoutMkLst>
        </pc:sldLayoutChg>
      </pc:sldMasterChg>
      <pc:sldMasterChg chg="modTransition modSldLayout">
        <pc:chgData name="Han Yue" userId="d75d0702-6b6b-44e3-85c7-fb59968e2e04" providerId="ADAL" clId="{52BFAAE2-6590-1B43-82DA-5115B10D9D8B}" dt="2023-04-22T02:09:24.637" v="733"/>
        <pc:sldMasterMkLst>
          <pc:docMk/>
          <pc:sldMasterMk cId="3786063706" sldId="2147483709"/>
        </pc:sldMasterMkLst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3786063706" sldId="2147483709"/>
            <pc:sldLayoutMk cId="1360941018" sldId="2147483710"/>
          </pc:sldLayoutMkLst>
        </pc:sldLayoutChg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3786063706" sldId="2147483709"/>
            <pc:sldLayoutMk cId="4289984969" sldId="2147483711"/>
          </pc:sldLayoutMkLst>
        </pc:sldLayoutChg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3786063706" sldId="2147483709"/>
            <pc:sldLayoutMk cId="3358807005" sldId="2147483712"/>
          </pc:sldLayoutMkLst>
        </pc:sldLayoutChg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3786063706" sldId="2147483709"/>
            <pc:sldLayoutMk cId="3782907216" sldId="2147483713"/>
          </pc:sldLayoutMkLst>
        </pc:sldLayoutChg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3786063706" sldId="2147483709"/>
            <pc:sldLayoutMk cId="1996433337" sldId="2147483714"/>
          </pc:sldLayoutMkLst>
        </pc:sldLayoutChg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3786063706" sldId="2147483709"/>
            <pc:sldLayoutMk cId="4180922650" sldId="2147483715"/>
          </pc:sldLayoutMkLst>
        </pc:sldLayoutChg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3786063706" sldId="2147483709"/>
            <pc:sldLayoutMk cId="3385597074" sldId="2147483716"/>
          </pc:sldLayoutMkLst>
        </pc:sldLayoutChg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3786063706" sldId="2147483709"/>
            <pc:sldLayoutMk cId="1449275078" sldId="2147483717"/>
          </pc:sldLayoutMkLst>
        </pc:sldLayoutChg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3786063706" sldId="2147483709"/>
            <pc:sldLayoutMk cId="2109181384" sldId="2147483718"/>
          </pc:sldLayoutMkLst>
        </pc:sldLayoutChg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3786063706" sldId="2147483709"/>
            <pc:sldLayoutMk cId="785321182" sldId="2147483719"/>
          </pc:sldLayoutMkLst>
        </pc:sldLayoutChg>
        <pc:sldLayoutChg chg="modTransition">
          <pc:chgData name="Han Yue" userId="d75d0702-6b6b-44e3-85c7-fb59968e2e04" providerId="ADAL" clId="{52BFAAE2-6590-1B43-82DA-5115B10D9D8B}" dt="2023-04-22T02:09:24.637" v="733"/>
          <pc:sldLayoutMkLst>
            <pc:docMk/>
            <pc:sldMasterMk cId="3786063706" sldId="2147483709"/>
            <pc:sldLayoutMk cId="600636768" sldId="2147483720"/>
          </pc:sldLayoutMkLst>
        </pc:sldLayoutChg>
      </pc:sldMasterChg>
    </pc:docChg>
  </pc:docChgLst>
</pc:chgInfo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heme/theme3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44421</TotalTime>
  <Words>879</Words>
  <Application>Microsoft Macintosh PowerPoint</Application>
  <PresentationFormat>宽屏</PresentationFormat>
  <Paragraphs>212</Paragraphs>
  <Slides>24</Slides>
  <Notes>24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DengXian</vt:lpstr>
      <vt:lpstr>SimSun</vt:lpstr>
      <vt:lpstr>Microsoft YaHei</vt:lpstr>
      <vt:lpstr>Microsoft YaHei</vt:lpstr>
      <vt:lpstr>Arial</vt:lpstr>
      <vt:lpstr>Arial Narrow</vt:lpstr>
      <vt:lpstr>Calibri</vt:lpstr>
      <vt:lpstr>Calibri Light</vt:lpstr>
      <vt:lpstr>Cambria Math</vt:lpstr>
      <vt:lpstr>Times New Roman</vt:lpstr>
      <vt:lpstr>Verdana</vt:lpstr>
      <vt:lpstr>Wingdings</vt:lpstr>
      <vt:lpstr>2_Profile</vt:lpstr>
      <vt:lpstr>Edge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jywu</dc:creator>
  <cp:lastModifiedBy>Han Yue</cp:lastModifiedBy>
  <cp:revision>5014</cp:revision>
  <dcterms:created xsi:type="dcterms:W3CDTF">2011-11-27T07:18:00Z</dcterms:created>
  <dcterms:modified xsi:type="dcterms:W3CDTF">2023-05-21T01:49:38Z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2052-10.1.0.7106</vt:lpwstr>
  </property>
</Properties>
</file>