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1F7428-E716-382D-3856-5F77E78ED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BC70D72-690E-58ED-CDEE-0BB52D869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EA19A5-F377-8F52-FF2E-603D4728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0CDC79-2E3B-93B8-1A33-A71A5F0E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BD523C-B803-6BA7-7781-46742A91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94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E5FB52-62F8-0DC4-7D04-B7C4D72B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18B09B2-ED03-CAC8-140C-DCE21F510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7C76B7-E038-E067-F878-B656ED77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DE4804-B344-39D4-B32A-0E34A72E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EDFEE4-4901-00DE-4B28-18F18407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713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B507E8-2754-FCB7-B8AC-BDBABBBD23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B48A13-496F-4A75-16AD-7C5F6DB74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352E7A-9754-3A60-AF07-916D472EC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E3844C-67E6-FD96-E2E1-AC59869A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D2E7C5-19C9-4364-D3F1-28B75E6E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25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46F4C1-2A05-19D9-0EA0-0210BF0E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A94FA-3D26-261F-3BD2-6C85694EB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B922C2-8419-3A14-1E94-3F5E1DF0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EDEB92-8E5C-D012-24D7-74F17BDC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B4049B-5893-39CA-36D3-25A5CD53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066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E305E3-3903-2350-57CB-BB9C1F4C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046A23-6EC4-1DC0-90D0-686245768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2A6267-E69F-7D5E-B863-631E1B75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4BF6B2-FFFD-2033-EADA-77AF6541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4C28D7-5231-2F3A-C47A-B4945786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52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6582ED-DFB5-CAB6-0D35-3B3F46A2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7D81EA-DD6C-A431-4A64-26E2928EA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398A89-21D2-90A9-4734-C63D294C8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C38A6D-0063-5DC1-3CD5-E47D28BF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EB8CB1-AB30-A564-6DE3-C5C98C34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21ED6B-1878-79F1-E3B7-E9A6C343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17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878BE-DFD4-FF8F-6E01-6352E9BE7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6B7F4E-9722-D107-4328-CB22FD5E0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9F11E06-70AD-9BC6-6110-FE8DFA507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778A091-33EA-C590-126A-BD180E129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C2C6838-5266-CA87-AFDE-3E7928B5C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8C2AD82-2B3F-91E4-6535-673D2F262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D3E7A8-DA50-3375-7170-590FF447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C33750-6E8D-7F9B-C58F-DA31BFF9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67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D9AD6-6792-9D15-36D8-51F71073E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ACA2089-9EC0-6934-60C0-201A32C3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6CB4EAB-EFA5-8EE7-6573-13952200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CB04565-BE13-1D6D-C3A5-515BA211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32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20114F0-DC51-297F-05CD-783B191E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7E74749-DF96-20CC-2F64-D592F5EF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DCBF455-B029-CD2F-6510-62A37C34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730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9C3636-6AD7-A585-F439-9E51D444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21A4FC-8EFE-733A-2902-203B19F4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63AFA80-5320-A1A9-8B01-8F46B1586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388AF1-D319-F117-D1F4-B4A445AB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E0DBB9-224B-CF0B-697D-8FBAADAE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F8BEB5-0989-A6AF-1E15-D2C98782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539465-2956-0AF4-D2E7-9F5EE218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1E730E4-A357-FAFC-A1FD-C8B5D7148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2DD8FA1-BF3F-55AE-115C-3491E0336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2C179E-C8D2-62E4-4F3F-72BB98DB7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0F35237-AB32-EEE0-CEC9-2F0EEBBE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64AE42-BF80-C1FB-47DE-0A777DD9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54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759098A-2F98-ED55-FC3F-D922255CB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10916A-0FBD-9D7B-24AF-D84D2E4F8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19B708-6B17-1F74-8735-4D3293F87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2BE82-8A52-4E26-8D1A-47CE3FAFF249}" type="datetimeFigureOut">
              <a:rPr lang="zh-CN" altLang="en-US" smtClean="0"/>
              <a:t>2023/5/21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723FE4-21AB-1CE9-9964-417C22106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BE13B8-F8EF-4F9D-7E01-39AF7B981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B3706-AF32-41F1-9343-C3CF2200C1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06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7DD13F-3655-9422-07DF-C42C17ADD1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Crab</a:t>
            </a:r>
            <a:r>
              <a:rPr lang="zh-CN" altLang="en-US" b="1" dirty="0">
                <a:solidFill>
                  <a:srgbClr val="FF0000"/>
                </a:solidFill>
              </a:rPr>
              <a:t>脉冲星星震的思考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F3F714A-853D-4A87-BEEE-0545E1FAD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郑小平</a:t>
            </a:r>
            <a:r>
              <a:rPr lang="zh-CN" altLang="en-US" sz="3200" b="1" dirty="0">
                <a:solidFill>
                  <a:schemeClr val="accent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（华中师大</a:t>
            </a:r>
            <a:r>
              <a:rPr lang="en-US" altLang="zh-CN" sz="3200" b="1" dirty="0">
                <a:solidFill>
                  <a:schemeClr val="accent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/</a:t>
            </a:r>
            <a:r>
              <a:rPr lang="zh-CN" altLang="en-US" sz="3200" b="1" dirty="0">
                <a:solidFill>
                  <a:schemeClr val="accent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华中科大）</a:t>
            </a:r>
            <a:endParaRPr lang="en-US" altLang="zh-CN" sz="3200" b="1" dirty="0">
              <a:solidFill>
                <a:schemeClr val="accent1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r>
              <a:rPr lang="zh-CN" altLang="en-US" sz="4400" dirty="0">
                <a:solidFill>
                  <a:schemeClr val="accent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贵州</a:t>
            </a:r>
            <a:r>
              <a:rPr lang="en-US" altLang="zh-CN" sz="4400" dirty="0">
                <a:solidFill>
                  <a:schemeClr val="accent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FAST</a:t>
            </a:r>
            <a:r>
              <a:rPr lang="zh-CN" altLang="en-US" sz="4400" dirty="0">
                <a:solidFill>
                  <a:schemeClr val="accent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，</a:t>
            </a:r>
            <a:r>
              <a:rPr lang="en-US" altLang="zh-CN" sz="4400" dirty="0">
                <a:solidFill>
                  <a:schemeClr val="accent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2023.05.21</a:t>
            </a:r>
          </a:p>
          <a:p>
            <a:endParaRPr lang="zh-CN" altLang="en-US" sz="4400" dirty="0">
              <a:solidFill>
                <a:schemeClr val="accent1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850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14E51E-BE25-DEEE-AA6D-425F12A0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3DFFCE-E837-B833-1FB3-7719120A2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solidFill>
                  <a:schemeClr val="accent1"/>
                </a:solidFill>
              </a:rPr>
              <a:t>Ruderman</a:t>
            </a:r>
            <a:r>
              <a:rPr lang="zh-CN" altLang="en-US" sz="3600" dirty="0">
                <a:solidFill>
                  <a:schemeClr val="accent1"/>
                </a:solidFill>
              </a:rPr>
              <a:t>星震</a:t>
            </a:r>
            <a:endParaRPr lang="en-US" altLang="zh-CN" sz="3600" dirty="0">
              <a:solidFill>
                <a:schemeClr val="accent1"/>
              </a:solidFill>
            </a:endParaRPr>
          </a:p>
          <a:p>
            <a:r>
              <a:rPr lang="zh-CN" altLang="en-US" sz="3600" dirty="0">
                <a:solidFill>
                  <a:schemeClr val="accent1"/>
                </a:solidFill>
              </a:rPr>
              <a:t>板块漂移</a:t>
            </a:r>
            <a:endParaRPr lang="en-US" altLang="zh-CN" sz="3600" dirty="0">
              <a:solidFill>
                <a:schemeClr val="accent1"/>
              </a:solidFill>
            </a:endParaRPr>
          </a:p>
          <a:p>
            <a:r>
              <a:rPr lang="en-US" altLang="zh-CN" sz="3600" dirty="0">
                <a:solidFill>
                  <a:schemeClr val="accent1"/>
                </a:solidFill>
              </a:rPr>
              <a:t>Crab</a:t>
            </a:r>
            <a:r>
              <a:rPr lang="zh-CN" altLang="en-US" sz="3600" dirty="0">
                <a:solidFill>
                  <a:schemeClr val="accent1"/>
                </a:solidFill>
              </a:rPr>
              <a:t>脉冲星检验</a:t>
            </a:r>
            <a:endParaRPr lang="en-US" altLang="zh-CN" sz="3600" dirty="0">
              <a:solidFill>
                <a:schemeClr val="accent1"/>
              </a:solidFill>
            </a:endParaRPr>
          </a:p>
          <a:p>
            <a:r>
              <a:rPr lang="zh-CN" altLang="en-US" sz="3600" dirty="0">
                <a:solidFill>
                  <a:schemeClr val="accent1"/>
                </a:solidFill>
              </a:rPr>
              <a:t>结论</a:t>
            </a:r>
          </a:p>
        </p:txBody>
      </p:sp>
    </p:spTree>
    <p:extLst>
      <p:ext uri="{BB962C8B-B14F-4D97-AF65-F5344CB8AC3E}">
        <p14:creationId xmlns:p14="http://schemas.microsoft.com/office/powerpoint/2010/main" val="3813315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B37DC8-D421-7D99-F1D7-1D6054F7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254"/>
            <a:ext cx="10515600" cy="1325563"/>
          </a:xfrm>
        </p:spPr>
        <p:txBody>
          <a:bodyPr/>
          <a:lstStyle/>
          <a:p>
            <a:r>
              <a:rPr lang="en-US" altLang="zh-CN" sz="4400" b="1" dirty="0">
                <a:solidFill>
                  <a:schemeClr val="accent1"/>
                </a:solidFill>
              </a:rPr>
              <a:t>Ruderman</a:t>
            </a:r>
            <a:r>
              <a:rPr lang="zh-CN" altLang="en-US" sz="4400" b="1" dirty="0">
                <a:solidFill>
                  <a:schemeClr val="accent1"/>
                </a:solidFill>
              </a:rPr>
              <a:t>星震</a:t>
            </a:r>
            <a:endParaRPr lang="zh-CN" altLang="en-US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25A170B-EE3F-7F3A-E6D6-E84444FDE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926" y="2159429"/>
            <a:ext cx="4459612" cy="90823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8020664-D52D-A5EF-47A3-7DDF43C30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403" y="3301524"/>
            <a:ext cx="5643011" cy="71741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BC2F01A-F7BC-39CD-9AFE-D4D0E5BB1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2903" y="3461592"/>
            <a:ext cx="2787445" cy="402487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3495DA7D-85C8-861B-789A-16C700E4DDAF}"/>
              </a:ext>
            </a:extLst>
          </p:cNvPr>
          <p:cNvSpPr txBox="1"/>
          <p:nvPr/>
        </p:nvSpPr>
        <p:spPr>
          <a:xfrm>
            <a:off x="2005781" y="5578268"/>
            <a:ext cx="48798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Ruderman, 1969</a:t>
            </a:r>
            <a:r>
              <a:rPr lang="zh-CN" altLang="en-US" b="1" dirty="0"/>
              <a:t>，</a:t>
            </a:r>
            <a:r>
              <a:rPr lang="en-US" altLang="zh-CN" b="1" dirty="0"/>
              <a:t> Nature</a:t>
            </a:r>
            <a:r>
              <a:rPr lang="zh-CN" altLang="en-US" b="1" dirty="0"/>
              <a:t>，</a:t>
            </a:r>
            <a:r>
              <a:rPr lang="en-US" altLang="zh-CN" b="1" dirty="0"/>
              <a:t>223</a:t>
            </a:r>
            <a:r>
              <a:rPr lang="zh-CN" altLang="en-US" b="1" dirty="0"/>
              <a:t>，</a:t>
            </a:r>
            <a:r>
              <a:rPr lang="en-US" altLang="zh-CN" b="1" dirty="0"/>
              <a:t>597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7542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E70FC-BD45-5180-D3B7-BB5F43D2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accent1"/>
                </a:solidFill>
              </a:rPr>
              <a:t>板块漂移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1748875-8583-40AC-3BB8-54117F3B7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520" y="1795519"/>
            <a:ext cx="3110027" cy="309357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4F2B175-7C83-1060-B5E5-B544DF05B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553" y="3004846"/>
            <a:ext cx="2799171" cy="105096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5504F21F-2251-BC1F-DF6F-DEC50A3318E0}"/>
              </a:ext>
            </a:extLst>
          </p:cNvPr>
          <p:cNvSpPr txBox="1"/>
          <p:nvPr/>
        </p:nvSpPr>
        <p:spPr>
          <a:xfrm>
            <a:off x="2005781" y="5578268"/>
            <a:ext cx="48798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Ruderman,  1991</a:t>
            </a:r>
            <a:r>
              <a:rPr lang="zh-CN" altLang="en-US" b="1" dirty="0"/>
              <a:t>，</a:t>
            </a:r>
            <a:r>
              <a:rPr lang="en-US" altLang="zh-CN" b="1" dirty="0" err="1"/>
              <a:t>ApJ</a:t>
            </a:r>
            <a:r>
              <a:rPr lang="zh-CN" altLang="en-US" b="1" dirty="0"/>
              <a:t>，</a:t>
            </a:r>
            <a:r>
              <a:rPr lang="en-US" altLang="zh-CN" b="1" dirty="0"/>
              <a:t>366</a:t>
            </a:r>
            <a:r>
              <a:rPr lang="zh-CN" altLang="en-US" b="1" dirty="0"/>
              <a:t>，</a:t>
            </a:r>
            <a:r>
              <a:rPr lang="en-US" altLang="zh-CN" b="1" dirty="0"/>
              <a:t>261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56761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1BE1D28-AE8F-D7D2-48B5-C5B48260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856" y="2136917"/>
            <a:ext cx="3073940" cy="284963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9387A953-06F3-36D3-C0F0-568E9880D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316" y="2626774"/>
            <a:ext cx="2850130" cy="80222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9795A5E-0145-9D47-3245-4590969FA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814" y="5341140"/>
            <a:ext cx="5155556" cy="44022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7A637BE-E60F-877F-EC15-F3FF037A93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9996" y="3783585"/>
            <a:ext cx="1930771" cy="71034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6DAD2A6-0BF0-6DF3-2BEF-87F126D273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1566" y="2807773"/>
            <a:ext cx="2919405" cy="440227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DE8EE32-4845-5951-A651-D351621567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73796" y="3810466"/>
            <a:ext cx="2343917" cy="827901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05514104-8FBA-1E76-9A6D-A453CB6037EA}"/>
              </a:ext>
            </a:extLst>
          </p:cNvPr>
          <p:cNvSpPr txBox="1"/>
          <p:nvPr/>
        </p:nvSpPr>
        <p:spPr>
          <a:xfrm>
            <a:off x="2005781" y="6101835"/>
            <a:ext cx="586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Link,  1992</a:t>
            </a:r>
            <a:r>
              <a:rPr lang="zh-CN" altLang="en-US" b="1" dirty="0"/>
              <a:t>，</a:t>
            </a:r>
            <a:r>
              <a:rPr lang="en-US" altLang="zh-CN" b="1" dirty="0" err="1"/>
              <a:t>ApJ</a:t>
            </a:r>
            <a:r>
              <a:rPr lang="zh-CN" altLang="en-US" b="1" dirty="0"/>
              <a:t>，</a:t>
            </a:r>
            <a:r>
              <a:rPr lang="en-US" altLang="zh-CN" b="1" dirty="0"/>
              <a:t>390</a:t>
            </a:r>
            <a:r>
              <a:rPr lang="zh-CN" altLang="en-US" b="1" dirty="0"/>
              <a:t>，</a:t>
            </a:r>
            <a:r>
              <a:rPr lang="en-US" altLang="zh-CN" b="1" dirty="0"/>
              <a:t>L21</a:t>
            </a:r>
            <a:r>
              <a:rPr lang="zh-CN" altLang="en-US" b="1" dirty="0"/>
              <a:t>；</a:t>
            </a:r>
            <a:r>
              <a:rPr lang="en-US" altLang="zh-CN" b="1" dirty="0"/>
              <a:t>1997</a:t>
            </a:r>
            <a:r>
              <a:rPr lang="zh-CN" altLang="en-US" b="1" dirty="0"/>
              <a:t>，</a:t>
            </a:r>
            <a:r>
              <a:rPr lang="en-US" altLang="zh-CN" b="1" dirty="0" err="1"/>
              <a:t>ApJ</a:t>
            </a:r>
            <a:r>
              <a:rPr lang="zh-CN" altLang="en-US" b="1" dirty="0"/>
              <a:t>，</a:t>
            </a:r>
            <a:r>
              <a:rPr lang="en-US" altLang="zh-CN" b="1" dirty="0"/>
              <a:t>479</a:t>
            </a:r>
            <a:r>
              <a:rPr lang="zh-CN" altLang="en-US" b="1" dirty="0"/>
              <a:t>，</a:t>
            </a:r>
            <a:r>
              <a:rPr lang="en-US" altLang="zh-CN" b="1" dirty="0"/>
              <a:t>L91 </a:t>
            </a:r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0AB4FEB-ABC9-11E6-F715-9D6335FAAD95}"/>
              </a:ext>
            </a:extLst>
          </p:cNvPr>
          <p:cNvSpPr txBox="1"/>
          <p:nvPr/>
        </p:nvSpPr>
        <p:spPr>
          <a:xfrm>
            <a:off x="3356860" y="2438441"/>
            <a:ext cx="7063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1975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00323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EFD709-8CE7-D44C-0C96-4A402164D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b="1" dirty="0">
                <a:solidFill>
                  <a:schemeClr val="accent1"/>
                </a:solidFill>
              </a:rPr>
              <a:t>Crab</a:t>
            </a:r>
            <a:r>
              <a:rPr lang="zh-CN" altLang="en-US" sz="4400" b="1" dirty="0">
                <a:solidFill>
                  <a:schemeClr val="accent1"/>
                </a:solidFill>
              </a:rPr>
              <a:t>脉冲星检验</a:t>
            </a:r>
            <a:endParaRPr lang="zh-CN" altLang="en-US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E1930CF-E4CE-346B-1BE7-F14B4C068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202" y="1369181"/>
            <a:ext cx="5194570" cy="301413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8468D77-E2F1-31EC-B6DF-13A39CE3D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898" y="4489977"/>
            <a:ext cx="9990655" cy="144624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2F87B4D-AC30-5B53-E0BD-D64BA441F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2507" y="2844800"/>
            <a:ext cx="2051457" cy="75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8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700A863-3E76-C062-7FB7-D0366EC86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529" y="598839"/>
            <a:ext cx="5362032" cy="566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4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8EEE3FF-2BAC-E747-0B03-D865008AE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595" y="1607459"/>
            <a:ext cx="6448290" cy="334917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A527C24-8D9E-C842-DFC3-7373A5F52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402" y="2871255"/>
            <a:ext cx="2857339" cy="82158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1F77105-D188-86DB-8C7A-D9714FF43E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927" y="5020725"/>
            <a:ext cx="8210145" cy="96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8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23535B-B59F-218E-1DD2-F13BB127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accent1"/>
                </a:solidFill>
              </a:rPr>
              <a:t>结论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821EC3C-2763-C334-585B-4AAF187CC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16857"/>
            <a:ext cx="4092575" cy="619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4A45DC3-53C6-EE3E-B8BC-D7CDB9E90377}"/>
              </a:ext>
            </a:extLst>
          </p:cNvPr>
          <p:cNvSpPr txBox="1"/>
          <p:nvPr/>
        </p:nvSpPr>
        <p:spPr>
          <a:xfrm>
            <a:off x="1273175" y="2168463"/>
            <a:ext cx="281985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/>
              <a:t>星震引起的不是线性漂移</a:t>
            </a:r>
            <a:endParaRPr lang="en-US" altLang="zh-CN" sz="3600" b="1" dirty="0"/>
          </a:p>
          <a:p>
            <a:r>
              <a:rPr lang="en-US" altLang="zh-CN" sz="3600" b="1" dirty="0"/>
              <a:t> </a:t>
            </a:r>
          </a:p>
          <a:p>
            <a:r>
              <a:rPr lang="zh-CN" altLang="en-US" sz="3600" b="1" dirty="0"/>
              <a:t>或许不是星震</a:t>
            </a:r>
          </a:p>
        </p:txBody>
      </p:sp>
    </p:spTree>
    <p:extLst>
      <p:ext uri="{BB962C8B-B14F-4D97-AF65-F5344CB8AC3E}">
        <p14:creationId xmlns:p14="http://schemas.microsoft.com/office/powerpoint/2010/main" val="207356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79</Words>
  <Application>Microsoft Office PowerPoint</Application>
  <PresentationFormat>宽屏</PresentationFormat>
  <Paragraphs>18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仿宋</vt:lpstr>
      <vt:lpstr>华文隶书</vt:lpstr>
      <vt:lpstr>Arial</vt:lpstr>
      <vt:lpstr>Office 主题​​</vt:lpstr>
      <vt:lpstr>Crab脉冲星星震的思考</vt:lpstr>
      <vt:lpstr>PowerPoint 演示文稿</vt:lpstr>
      <vt:lpstr>Ruderman星震</vt:lpstr>
      <vt:lpstr>板块漂移</vt:lpstr>
      <vt:lpstr>PowerPoint 演示文稿</vt:lpstr>
      <vt:lpstr>Crab脉冲星检验</vt:lpstr>
      <vt:lpstr>PowerPoint 演示文稿</vt:lpstr>
      <vt:lpstr>PowerPoint 演示文稿</vt:lpstr>
      <vt:lpstr>结论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Crab脉冲星星震的思考</dc:title>
  <dc:creator>zheng xp</dc:creator>
  <cp:lastModifiedBy>zheng xp</cp:lastModifiedBy>
  <cp:revision>11</cp:revision>
  <dcterms:created xsi:type="dcterms:W3CDTF">2023-05-20T13:37:45Z</dcterms:created>
  <dcterms:modified xsi:type="dcterms:W3CDTF">2023-05-21T00:31:19Z</dcterms:modified>
</cp:coreProperties>
</file>