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7" r:id="rId3"/>
    <p:sldId id="316" r:id="rId4"/>
    <p:sldId id="315" r:id="rId5"/>
    <p:sldId id="317" r:id="rId6"/>
    <p:sldId id="318" r:id="rId7"/>
    <p:sldId id="319" r:id="rId8"/>
    <p:sldId id="320" r:id="rId9"/>
    <p:sldId id="277" r:id="rId10"/>
    <p:sldId id="278" r:id="rId11"/>
    <p:sldId id="294" r:id="rId12"/>
    <p:sldId id="289" r:id="rId13"/>
    <p:sldId id="295" r:id="rId14"/>
    <p:sldId id="299" r:id="rId15"/>
    <p:sldId id="300" r:id="rId16"/>
    <p:sldId id="287" r:id="rId17"/>
    <p:sldId id="313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2" d="100"/>
          <a:sy n="102" d="100"/>
        </p:scale>
        <p:origin x="84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c zou" userId="a604fadf947b7077" providerId="LiveId" clId="{2B0F5C62-76D4-4B0F-9C94-5BDFC9DCEC2B}"/>
    <pc:docChg chg="custSel modSld">
      <pc:chgData name="yc zou" userId="a604fadf947b7077" providerId="LiveId" clId="{2B0F5C62-76D4-4B0F-9C94-5BDFC9DCEC2B}" dt="2023-05-05T00:46:19.258" v="2" actId="113"/>
      <pc:docMkLst>
        <pc:docMk/>
      </pc:docMkLst>
      <pc:sldChg chg="modSp mod">
        <pc:chgData name="yc zou" userId="a604fadf947b7077" providerId="LiveId" clId="{2B0F5C62-76D4-4B0F-9C94-5BDFC9DCEC2B}" dt="2023-05-05T00:46:19.258" v="2" actId="113"/>
        <pc:sldMkLst>
          <pc:docMk/>
          <pc:sldMk cId="99727663" sldId="257"/>
        </pc:sldMkLst>
        <pc:spChg chg="mod">
          <ac:chgData name="yc zou" userId="a604fadf947b7077" providerId="LiveId" clId="{2B0F5C62-76D4-4B0F-9C94-5BDFC9DCEC2B}" dt="2023-05-05T00:46:19.258" v="2" actId="113"/>
          <ac:spMkLst>
            <pc:docMk/>
            <pc:sldMk cId="99727663" sldId="257"/>
            <ac:spMk id="2" creationId="{00000000-0000-0000-0000-000000000000}"/>
          </ac:spMkLst>
        </pc:spChg>
        <pc:spChg chg="mod">
          <ac:chgData name="yc zou" userId="a604fadf947b7077" providerId="LiveId" clId="{2B0F5C62-76D4-4B0F-9C94-5BDFC9DCEC2B}" dt="2023-05-05T00:46:08.275" v="1" actId="27636"/>
          <ac:spMkLst>
            <pc:docMk/>
            <pc:sldMk cId="99727663" sldId="257"/>
            <ac:spMk id="3" creationId="{00000000-0000-0000-0000-000000000000}"/>
          </ac:spMkLst>
        </pc:spChg>
      </pc:sldChg>
    </pc:docChg>
  </pc:docChgLst>
  <pc:docChgLst>
    <pc:chgData name="yc zou" userId="a604fadf947b7077" providerId="LiveId" clId="{A3DE269C-1644-4150-8A5C-6FB3A0CFABFF}"/>
    <pc:docChg chg="undo custSel addSld delSld modSld sldOrd modMainMaster">
      <pc:chgData name="yc zou" userId="a604fadf947b7077" providerId="LiveId" clId="{A3DE269C-1644-4150-8A5C-6FB3A0CFABFF}" dt="2023-05-07T04:19:48.867" v="428" actId="1076"/>
      <pc:docMkLst>
        <pc:docMk/>
      </pc:docMkLst>
      <pc:sldChg chg="addSp delSp modSp mod setBg">
        <pc:chgData name="yc zou" userId="a604fadf947b7077" providerId="LiveId" clId="{A3DE269C-1644-4150-8A5C-6FB3A0CFABFF}" dt="2023-05-07T03:47:24.670" v="269" actId="1076"/>
        <pc:sldMkLst>
          <pc:docMk/>
          <pc:sldMk cId="99727663" sldId="257"/>
        </pc:sldMkLst>
        <pc:spChg chg="add del mod">
          <ac:chgData name="yc zou" userId="a604fadf947b7077" providerId="LiveId" clId="{A3DE269C-1644-4150-8A5C-6FB3A0CFABFF}" dt="2023-05-07T02:50:57.313" v="155" actId="14100"/>
          <ac:spMkLst>
            <pc:docMk/>
            <pc:sldMk cId="99727663" sldId="257"/>
            <ac:spMk id="2" creationId="{00000000-0000-0000-0000-000000000000}"/>
          </ac:spMkLst>
        </pc:spChg>
        <pc:spChg chg="mod">
          <ac:chgData name="yc zou" userId="a604fadf947b7077" providerId="LiveId" clId="{A3DE269C-1644-4150-8A5C-6FB3A0CFABFF}" dt="2023-05-07T02:47:37.131" v="106" actId="27636"/>
          <ac:spMkLst>
            <pc:docMk/>
            <pc:sldMk cId="99727663" sldId="257"/>
            <ac:spMk id="3" creationId="{00000000-0000-0000-0000-000000000000}"/>
          </ac:spMkLst>
        </pc:spChg>
        <pc:spChg chg="add del mod">
          <ac:chgData name="yc zou" userId="a604fadf947b7077" providerId="LiveId" clId="{A3DE269C-1644-4150-8A5C-6FB3A0CFABFF}" dt="2023-05-07T02:50:19.444" v="108"/>
          <ac:spMkLst>
            <pc:docMk/>
            <pc:sldMk cId="99727663" sldId="257"/>
            <ac:spMk id="7" creationId="{A449FA59-48EF-4E8A-AA6C-272C3F47C23C}"/>
          </ac:spMkLst>
        </pc:spChg>
        <pc:spChg chg="add del mod">
          <ac:chgData name="yc zou" userId="a604fadf947b7077" providerId="LiveId" clId="{A3DE269C-1644-4150-8A5C-6FB3A0CFABFF}" dt="2023-05-07T02:50:27.888" v="111"/>
          <ac:spMkLst>
            <pc:docMk/>
            <pc:sldMk cId="99727663" sldId="257"/>
            <ac:spMk id="9" creationId="{3913BBF8-A360-4C5C-91EE-1C23D93831C3}"/>
          </ac:spMkLst>
        </pc:spChg>
        <pc:spChg chg="add del mod">
          <ac:chgData name="yc zou" userId="a604fadf947b7077" providerId="LiveId" clId="{A3DE269C-1644-4150-8A5C-6FB3A0CFABFF}" dt="2023-05-07T02:50:31.310" v="113"/>
          <ac:spMkLst>
            <pc:docMk/>
            <pc:sldMk cId="99727663" sldId="257"/>
            <ac:spMk id="11" creationId="{E4661599-EB2D-436A-B4A1-E3324597707C}"/>
          </ac:spMkLst>
        </pc:spChg>
        <pc:graphicFrameChg chg="add del mod">
          <ac:chgData name="yc zou" userId="a604fadf947b7077" providerId="LiveId" clId="{A3DE269C-1644-4150-8A5C-6FB3A0CFABFF}" dt="2023-05-07T02:50:19.444" v="108"/>
          <ac:graphicFrameMkLst>
            <pc:docMk/>
            <pc:sldMk cId="99727663" sldId="257"/>
            <ac:graphicFrameMk id="6" creationId="{34C8EB9D-3305-40E9-ACAD-6699514583B9}"/>
          </ac:graphicFrameMkLst>
        </pc:graphicFrameChg>
        <pc:graphicFrameChg chg="add del mod">
          <ac:chgData name="yc zou" userId="a604fadf947b7077" providerId="LiveId" clId="{A3DE269C-1644-4150-8A5C-6FB3A0CFABFF}" dt="2023-05-07T02:50:27.888" v="111"/>
          <ac:graphicFrameMkLst>
            <pc:docMk/>
            <pc:sldMk cId="99727663" sldId="257"/>
            <ac:graphicFrameMk id="8" creationId="{D84B122D-AB41-4353-A2F0-2F106806C421}"/>
          </ac:graphicFrameMkLst>
        </pc:graphicFrameChg>
        <pc:graphicFrameChg chg="add del mod">
          <ac:chgData name="yc zou" userId="a604fadf947b7077" providerId="LiveId" clId="{A3DE269C-1644-4150-8A5C-6FB3A0CFABFF}" dt="2023-05-07T02:50:31.310" v="113"/>
          <ac:graphicFrameMkLst>
            <pc:docMk/>
            <pc:sldMk cId="99727663" sldId="257"/>
            <ac:graphicFrameMk id="10" creationId="{AF07AF10-DC62-4688-8EED-37B14FCEF1B3}"/>
          </ac:graphicFrameMkLst>
        </pc:graphicFrameChg>
        <pc:picChg chg="add mod">
          <ac:chgData name="yc zou" userId="a604fadf947b7077" providerId="LiveId" clId="{A3DE269C-1644-4150-8A5C-6FB3A0CFABFF}" dt="2023-05-07T03:47:24.670" v="269" actId="1076"/>
          <ac:picMkLst>
            <pc:docMk/>
            <pc:sldMk cId="99727663" sldId="257"/>
            <ac:picMk id="13" creationId="{5926E186-E238-4650-84D9-A91A144ECEAF}"/>
          </ac:picMkLst>
        </pc:picChg>
      </pc:sldChg>
      <pc:sldChg chg="del">
        <pc:chgData name="yc zou" userId="a604fadf947b7077" providerId="LiveId" clId="{A3DE269C-1644-4150-8A5C-6FB3A0CFABFF}" dt="2023-05-07T02:57:11.229" v="233" actId="47"/>
        <pc:sldMkLst>
          <pc:docMk/>
          <pc:sldMk cId="767714653" sldId="259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389263157" sldId="260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796001444" sldId="260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3715861422" sldId="261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715920976" sldId="261"/>
        </pc:sldMkLst>
      </pc:sldChg>
      <pc:sldChg chg="del">
        <pc:chgData name="yc zou" userId="a604fadf947b7077" providerId="LiveId" clId="{A3DE269C-1644-4150-8A5C-6FB3A0CFABFF}" dt="2023-05-07T02:57:37.823" v="234" actId="47"/>
        <pc:sldMkLst>
          <pc:docMk/>
          <pc:sldMk cId="1300107845" sldId="262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1159797760" sldId="263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336321186" sldId="263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952027896" sldId="264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3803609899" sldId="264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48761560" sldId="265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1850035205" sldId="265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1057889253" sldId="266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217084654" sldId="266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26959135" sldId="267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3364531520" sldId="267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006339157" sldId="268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065909951" sldId="268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1683471422" sldId="269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853163489" sldId="269"/>
        </pc:sldMkLst>
      </pc:sldChg>
      <pc:sldChg chg="add">
        <pc:chgData name="yc zou" userId="a604fadf947b7077" providerId="LiveId" clId="{A3DE269C-1644-4150-8A5C-6FB3A0CFABFF}" dt="2023-05-07T04:06:49.974" v="336"/>
        <pc:sldMkLst>
          <pc:docMk/>
          <pc:sldMk cId="3033420531" sldId="270"/>
        </pc:sldMkLst>
      </pc:sldChg>
      <pc:sldChg chg="del">
        <pc:chgData name="yc zou" userId="a604fadf947b7077" providerId="LiveId" clId="{A3DE269C-1644-4150-8A5C-6FB3A0CFABFF}" dt="2023-05-07T04:06:44.606" v="335" actId="2696"/>
        <pc:sldMkLst>
          <pc:docMk/>
          <pc:sldMk cId="3098449883" sldId="270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697708674" sldId="271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593417665" sldId="271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1286708415" sldId="273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4031071430" sldId="273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360204480" sldId="275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596414374" sldId="275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783671259" sldId="276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917644005" sldId="276"/>
        </pc:sldMkLst>
      </pc:sldChg>
      <pc:sldChg chg="addSp modSp mod">
        <pc:chgData name="yc zou" userId="a604fadf947b7077" providerId="LiveId" clId="{A3DE269C-1644-4150-8A5C-6FB3A0CFABFF}" dt="2023-05-07T04:01:10.665" v="301" actId="1076"/>
        <pc:sldMkLst>
          <pc:docMk/>
          <pc:sldMk cId="1476091519" sldId="278"/>
        </pc:sldMkLst>
        <pc:spChg chg="add mod">
          <ac:chgData name="yc zou" userId="a604fadf947b7077" providerId="LiveId" clId="{A3DE269C-1644-4150-8A5C-6FB3A0CFABFF}" dt="2023-05-07T04:00:27.748" v="292" actId="1076"/>
          <ac:spMkLst>
            <pc:docMk/>
            <pc:sldMk cId="1476091519" sldId="278"/>
            <ac:spMk id="12" creationId="{085B9C40-F34A-495D-A398-4FF69DE81528}"/>
          </ac:spMkLst>
        </pc:spChg>
        <pc:spChg chg="add mod">
          <ac:chgData name="yc zou" userId="a604fadf947b7077" providerId="LiveId" clId="{A3DE269C-1644-4150-8A5C-6FB3A0CFABFF}" dt="2023-05-07T04:01:10.665" v="301" actId="1076"/>
          <ac:spMkLst>
            <pc:docMk/>
            <pc:sldMk cId="1476091519" sldId="278"/>
            <ac:spMk id="14" creationId="{736ADB41-122C-4E3D-8AB7-DE0601F932EB}"/>
          </ac:spMkLst>
        </pc:spChg>
        <pc:picChg chg="mod">
          <ac:chgData name="yc zou" userId="a604fadf947b7077" providerId="LiveId" clId="{A3DE269C-1644-4150-8A5C-6FB3A0CFABFF}" dt="2023-05-07T04:00:42.381" v="297" actId="14100"/>
          <ac:picMkLst>
            <pc:docMk/>
            <pc:sldMk cId="1476091519" sldId="278"/>
            <ac:picMk id="2" creationId="{00000000-0000-0000-0000-000000000000}"/>
          </ac:picMkLst>
        </pc:picChg>
        <pc:picChg chg="mod">
          <ac:chgData name="yc zou" userId="a604fadf947b7077" providerId="LiveId" clId="{A3DE269C-1644-4150-8A5C-6FB3A0CFABFF}" dt="2023-05-07T04:01:01.949" v="298" actId="14100"/>
          <ac:picMkLst>
            <pc:docMk/>
            <pc:sldMk cId="1476091519" sldId="278"/>
            <ac:picMk id="3" creationId="{00000000-0000-0000-0000-000000000000}"/>
          </ac:picMkLst>
        </pc:picChg>
      </pc:sldChg>
      <pc:sldChg chg="addSp modSp mod ord">
        <pc:chgData name="yc zou" userId="a604fadf947b7077" providerId="LiveId" clId="{A3DE269C-1644-4150-8A5C-6FB3A0CFABFF}" dt="2023-05-07T04:19:48.867" v="428" actId="1076"/>
        <pc:sldMkLst>
          <pc:docMk/>
          <pc:sldMk cId="2544313334" sldId="287"/>
        </pc:sldMkLst>
        <pc:spChg chg="add mod">
          <ac:chgData name="yc zou" userId="a604fadf947b7077" providerId="LiveId" clId="{A3DE269C-1644-4150-8A5C-6FB3A0CFABFF}" dt="2023-05-07T04:14:41.211" v="369" actId="14100"/>
          <ac:spMkLst>
            <pc:docMk/>
            <pc:sldMk cId="2544313334" sldId="287"/>
            <ac:spMk id="7" creationId="{435C07EF-0EE5-4459-99EF-18FBC0CC1248}"/>
          </ac:spMkLst>
        </pc:spChg>
        <pc:spChg chg="add mod">
          <ac:chgData name="yc zou" userId="a604fadf947b7077" providerId="LiveId" clId="{A3DE269C-1644-4150-8A5C-6FB3A0CFABFF}" dt="2023-05-07T04:15:06.345" v="380" actId="1076"/>
          <ac:spMkLst>
            <pc:docMk/>
            <pc:sldMk cId="2544313334" sldId="287"/>
            <ac:spMk id="10" creationId="{BEB6CA0D-94CD-4181-87C3-3E197C5C8A62}"/>
          </ac:spMkLst>
        </pc:spChg>
        <pc:spChg chg="add mod">
          <ac:chgData name="yc zou" userId="a604fadf947b7077" providerId="LiveId" clId="{A3DE269C-1644-4150-8A5C-6FB3A0CFABFF}" dt="2023-05-07T04:19:48.867" v="428" actId="1076"/>
          <ac:spMkLst>
            <pc:docMk/>
            <pc:sldMk cId="2544313334" sldId="287"/>
            <ac:spMk id="13" creationId="{1BBA2787-82B5-4264-980F-7C82F824FB28}"/>
          </ac:spMkLst>
        </pc:spChg>
        <pc:picChg chg="add mod">
          <ac:chgData name="yc zou" userId="a604fadf947b7077" providerId="LiveId" clId="{A3DE269C-1644-4150-8A5C-6FB3A0CFABFF}" dt="2023-05-07T04:12:30.313" v="344" actId="14100"/>
          <ac:picMkLst>
            <pc:docMk/>
            <pc:sldMk cId="2544313334" sldId="287"/>
            <ac:picMk id="3" creationId="{F35C5C31-6B74-4628-931C-9A35D8F50580}"/>
          </ac:picMkLst>
        </pc:picChg>
        <pc:picChg chg="add mod">
          <ac:chgData name="yc zou" userId="a604fadf947b7077" providerId="LiveId" clId="{A3DE269C-1644-4150-8A5C-6FB3A0CFABFF}" dt="2023-05-07T04:12:56.594" v="348" actId="14100"/>
          <ac:picMkLst>
            <pc:docMk/>
            <pc:sldMk cId="2544313334" sldId="287"/>
            <ac:picMk id="5" creationId="{E8BC95D9-FE3D-4AD9-BF5A-C99C8E81A786}"/>
          </ac:picMkLst>
        </pc:picChg>
        <pc:picChg chg="add mod">
          <ac:chgData name="yc zou" userId="a604fadf947b7077" providerId="LiveId" clId="{A3DE269C-1644-4150-8A5C-6FB3A0CFABFF}" dt="2023-05-07T04:14:16.073" v="354" actId="14100"/>
          <ac:picMkLst>
            <pc:docMk/>
            <pc:sldMk cId="2544313334" sldId="287"/>
            <ac:picMk id="9" creationId="{41B8E612-FD20-45AE-867C-F9545F9B3594}"/>
          </ac:picMkLst>
        </pc:picChg>
        <pc:picChg chg="add mod">
          <ac:chgData name="yc zou" userId="a604fadf947b7077" providerId="LiveId" clId="{A3DE269C-1644-4150-8A5C-6FB3A0CFABFF}" dt="2023-05-07T04:17:14.003" v="383" actId="1076"/>
          <ac:picMkLst>
            <pc:docMk/>
            <pc:sldMk cId="2544313334" sldId="287"/>
            <ac:picMk id="12" creationId="{3A0DF85B-FC56-4E2E-911E-B868028FD48C}"/>
          </ac:picMkLst>
        </pc:picChg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690726858" sldId="290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471118323" sldId="290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2732949826" sldId="293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3970450278" sldId="293"/>
        </pc:sldMkLst>
      </pc:sldChg>
      <pc:sldChg chg="addSp delSp modSp mod">
        <pc:chgData name="yc zou" userId="a604fadf947b7077" providerId="LiveId" clId="{A3DE269C-1644-4150-8A5C-6FB3A0CFABFF}" dt="2023-05-07T04:02:14.169" v="307" actId="14100"/>
        <pc:sldMkLst>
          <pc:docMk/>
          <pc:sldMk cId="3602292907" sldId="294"/>
        </pc:sldMkLst>
        <pc:spChg chg="add del mod">
          <ac:chgData name="yc zou" userId="a604fadf947b7077" providerId="LiveId" clId="{A3DE269C-1644-4150-8A5C-6FB3A0CFABFF}" dt="2023-05-07T04:00:18.335" v="290" actId="21"/>
          <ac:spMkLst>
            <pc:docMk/>
            <pc:sldMk cId="3602292907" sldId="294"/>
            <ac:spMk id="6" creationId="{1024D5E2-048A-4AFE-AFD9-1E0212EF82AF}"/>
          </ac:spMkLst>
        </pc:spChg>
        <pc:spChg chg="add mod">
          <ac:chgData name="yc zou" userId="a604fadf947b7077" providerId="LiveId" clId="{A3DE269C-1644-4150-8A5C-6FB3A0CFABFF}" dt="2023-05-07T04:02:14.169" v="307" actId="14100"/>
          <ac:spMkLst>
            <pc:docMk/>
            <pc:sldMk cId="3602292907" sldId="294"/>
            <ac:spMk id="8" creationId="{2A42CA3F-4CF4-4067-9FC1-4A3ADE4E5AA9}"/>
          </ac:spMkLst>
        </pc:spChg>
      </pc:sldChg>
      <pc:sldChg chg="modSp mod">
        <pc:chgData name="yc zou" userId="a604fadf947b7077" providerId="LiveId" clId="{A3DE269C-1644-4150-8A5C-6FB3A0CFABFF}" dt="2023-05-07T04:05:47.644" v="334" actId="1076"/>
        <pc:sldMkLst>
          <pc:docMk/>
          <pc:sldMk cId="1599405474" sldId="295"/>
        </pc:sldMkLst>
        <pc:spChg chg="mod ord">
          <ac:chgData name="yc zou" userId="a604fadf947b7077" providerId="LiveId" clId="{A3DE269C-1644-4150-8A5C-6FB3A0CFABFF}" dt="2023-05-07T04:05:36.131" v="332" actId="14100"/>
          <ac:spMkLst>
            <pc:docMk/>
            <pc:sldMk cId="1599405474" sldId="295"/>
            <ac:spMk id="3" creationId="{00000000-0000-0000-0000-000000000000}"/>
          </ac:spMkLst>
        </pc:spChg>
        <pc:spChg chg="mod">
          <ac:chgData name="yc zou" userId="a604fadf947b7077" providerId="LiveId" clId="{A3DE269C-1644-4150-8A5C-6FB3A0CFABFF}" dt="2023-05-07T04:05:09.683" v="328" actId="1076"/>
          <ac:spMkLst>
            <pc:docMk/>
            <pc:sldMk cId="1599405474" sldId="295"/>
            <ac:spMk id="5" creationId="{00000000-0000-0000-0000-000000000000}"/>
          </ac:spMkLst>
        </pc:spChg>
        <pc:spChg chg="mod">
          <ac:chgData name="yc zou" userId="a604fadf947b7077" providerId="LiveId" clId="{A3DE269C-1644-4150-8A5C-6FB3A0CFABFF}" dt="2023-05-07T04:05:47.644" v="334" actId="1076"/>
          <ac:spMkLst>
            <pc:docMk/>
            <pc:sldMk cId="1599405474" sldId="295"/>
            <ac:spMk id="6" creationId="{00000000-0000-0000-0000-000000000000}"/>
          </ac:spMkLst>
        </pc:spChg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108548885" sldId="296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3232160149" sldId="296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918899202" sldId="298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1039366936" sldId="298"/>
        </pc:sldMkLst>
      </pc:sldChg>
      <pc:sldChg chg="addSp modSp mod">
        <pc:chgData name="yc zou" userId="a604fadf947b7077" providerId="LiveId" clId="{A3DE269C-1644-4150-8A5C-6FB3A0CFABFF}" dt="2023-05-07T04:08:29.980" v="342" actId="1076"/>
        <pc:sldMkLst>
          <pc:docMk/>
          <pc:sldMk cId="4043638765" sldId="300"/>
        </pc:sldMkLst>
        <pc:spChg chg="add mod">
          <ac:chgData name="yc zou" userId="a604fadf947b7077" providerId="LiveId" clId="{A3DE269C-1644-4150-8A5C-6FB3A0CFABFF}" dt="2023-05-07T03:16:45.099" v="256" actId="1076"/>
          <ac:spMkLst>
            <pc:docMk/>
            <pc:sldMk cId="4043638765" sldId="300"/>
            <ac:spMk id="3" creationId="{27BE2AD7-491A-42EB-A7D2-6C5987E7BD8E}"/>
          </ac:spMkLst>
        </pc:spChg>
        <pc:picChg chg="add ord">
          <ac:chgData name="yc zou" userId="a604fadf947b7077" providerId="LiveId" clId="{A3DE269C-1644-4150-8A5C-6FB3A0CFABFF}" dt="2023-05-07T03:16:47.647" v="257" actId="167"/>
          <ac:picMkLst>
            <pc:docMk/>
            <pc:sldMk cId="4043638765" sldId="300"/>
            <ac:picMk id="5" creationId="{05707BA1-FC08-472A-AAFF-787B932ABAA9}"/>
          </ac:picMkLst>
        </pc:picChg>
        <pc:picChg chg="add mod">
          <ac:chgData name="yc zou" userId="a604fadf947b7077" providerId="LiveId" clId="{A3DE269C-1644-4150-8A5C-6FB3A0CFABFF}" dt="2023-05-07T04:08:01.065" v="338" actId="1076"/>
          <ac:picMkLst>
            <pc:docMk/>
            <pc:sldMk cId="4043638765" sldId="300"/>
            <ac:picMk id="7" creationId="{6F961CEE-6C16-4FFE-952C-889B14D26CCE}"/>
          </ac:picMkLst>
        </pc:picChg>
        <pc:picChg chg="add mod">
          <ac:chgData name="yc zou" userId="a604fadf947b7077" providerId="LiveId" clId="{A3DE269C-1644-4150-8A5C-6FB3A0CFABFF}" dt="2023-05-07T04:08:29.980" v="342" actId="1076"/>
          <ac:picMkLst>
            <pc:docMk/>
            <pc:sldMk cId="4043638765" sldId="300"/>
            <ac:picMk id="9" creationId="{32F4CB44-B932-4120-AFE3-6DAE032F8831}"/>
          </ac:picMkLst>
        </pc:picChg>
      </pc:sldChg>
      <pc:sldChg chg="add">
        <pc:chgData name="yc zou" userId="a604fadf947b7077" providerId="LiveId" clId="{A3DE269C-1644-4150-8A5C-6FB3A0CFABFF}" dt="2023-05-07T04:06:49.974" v="336"/>
        <pc:sldMkLst>
          <pc:docMk/>
          <pc:sldMk cId="1447256828" sldId="301"/>
        </pc:sldMkLst>
      </pc:sldChg>
      <pc:sldChg chg="del">
        <pc:chgData name="yc zou" userId="a604fadf947b7077" providerId="LiveId" clId="{A3DE269C-1644-4150-8A5C-6FB3A0CFABFF}" dt="2023-05-07T04:06:44.606" v="335" actId="2696"/>
        <pc:sldMkLst>
          <pc:docMk/>
          <pc:sldMk cId="3484606398" sldId="301"/>
        </pc:sldMkLst>
      </pc:sldChg>
      <pc:sldChg chg="del">
        <pc:chgData name="yc zou" userId="a604fadf947b7077" providerId="LiveId" clId="{A3DE269C-1644-4150-8A5C-6FB3A0CFABFF}" dt="2023-05-07T04:01:43.925" v="302" actId="2696"/>
        <pc:sldMkLst>
          <pc:docMk/>
          <pc:sldMk cId="24212606" sldId="302"/>
        </pc:sldMkLst>
      </pc:sldChg>
      <pc:sldChg chg="add">
        <pc:chgData name="yc zou" userId="a604fadf947b7077" providerId="LiveId" clId="{A3DE269C-1644-4150-8A5C-6FB3A0CFABFF}" dt="2023-05-07T04:01:47.906" v="303"/>
        <pc:sldMkLst>
          <pc:docMk/>
          <pc:sldMk cId="1299644867" sldId="302"/>
        </pc:sldMkLst>
      </pc:sldChg>
      <pc:sldChg chg="del">
        <pc:chgData name="yc zou" userId="a604fadf947b7077" providerId="LiveId" clId="{A3DE269C-1644-4150-8A5C-6FB3A0CFABFF}" dt="2023-05-07T02:57:06.605" v="231" actId="47"/>
        <pc:sldMkLst>
          <pc:docMk/>
          <pc:sldMk cId="2168320156" sldId="303"/>
        </pc:sldMkLst>
      </pc:sldChg>
      <pc:sldChg chg="del">
        <pc:chgData name="yc zou" userId="a604fadf947b7077" providerId="LiveId" clId="{A3DE269C-1644-4150-8A5C-6FB3A0CFABFF}" dt="2023-05-07T02:57:07.606" v="232" actId="47"/>
        <pc:sldMkLst>
          <pc:docMk/>
          <pc:sldMk cId="1499974169" sldId="304"/>
        </pc:sldMkLst>
      </pc:sldChg>
      <pc:sldChg chg="add">
        <pc:chgData name="yc zou" userId="a604fadf947b7077" providerId="LiveId" clId="{A3DE269C-1644-4150-8A5C-6FB3A0CFABFF}" dt="2023-05-07T04:06:49.974" v="336"/>
        <pc:sldMkLst>
          <pc:docMk/>
          <pc:sldMk cId="564870707" sldId="306"/>
        </pc:sldMkLst>
      </pc:sldChg>
      <pc:sldChg chg="del">
        <pc:chgData name="yc zou" userId="a604fadf947b7077" providerId="LiveId" clId="{A3DE269C-1644-4150-8A5C-6FB3A0CFABFF}" dt="2023-05-07T04:06:44.606" v="335" actId="2696"/>
        <pc:sldMkLst>
          <pc:docMk/>
          <pc:sldMk cId="1639788592" sldId="306"/>
        </pc:sldMkLst>
      </pc:sldChg>
      <pc:sldChg chg="add">
        <pc:chgData name="yc zou" userId="a604fadf947b7077" providerId="LiveId" clId="{A3DE269C-1644-4150-8A5C-6FB3A0CFABFF}" dt="2023-05-07T04:06:49.974" v="336"/>
        <pc:sldMkLst>
          <pc:docMk/>
          <pc:sldMk cId="3912595162" sldId="307"/>
        </pc:sldMkLst>
      </pc:sldChg>
      <pc:sldChg chg="del">
        <pc:chgData name="yc zou" userId="a604fadf947b7077" providerId="LiveId" clId="{A3DE269C-1644-4150-8A5C-6FB3A0CFABFF}" dt="2023-05-07T04:06:44.606" v="335" actId="2696"/>
        <pc:sldMkLst>
          <pc:docMk/>
          <pc:sldMk cId="4030218957" sldId="307"/>
        </pc:sldMkLst>
      </pc:sldChg>
      <pc:sldChg chg="new">
        <pc:chgData name="yc zou" userId="a604fadf947b7077" providerId="LiveId" clId="{A3DE269C-1644-4150-8A5C-6FB3A0CFABFF}" dt="2023-05-07T03:14:28.874" v="235" actId="680"/>
        <pc:sldMkLst>
          <pc:docMk/>
          <pc:sldMk cId="3271128821" sldId="309"/>
        </pc:sldMkLst>
      </pc:sldChg>
      <pc:sldChg chg="add">
        <pc:chgData name="yc zou" userId="a604fadf947b7077" providerId="LiveId" clId="{A3DE269C-1644-4150-8A5C-6FB3A0CFABFF}" dt="2023-05-07T03:46:41.322" v="260"/>
        <pc:sldMkLst>
          <pc:docMk/>
          <pc:sldMk cId="2947433055" sldId="310"/>
        </pc:sldMkLst>
      </pc:sldChg>
      <pc:sldChg chg="add">
        <pc:chgData name="yc zou" userId="a604fadf947b7077" providerId="LiveId" clId="{A3DE269C-1644-4150-8A5C-6FB3A0CFABFF}" dt="2023-05-07T03:46:41.562" v="261"/>
        <pc:sldMkLst>
          <pc:docMk/>
          <pc:sldMk cId="1331543841" sldId="311"/>
        </pc:sldMkLst>
      </pc:sldChg>
      <pc:sldChg chg="add">
        <pc:chgData name="yc zou" userId="a604fadf947b7077" providerId="LiveId" clId="{A3DE269C-1644-4150-8A5C-6FB3A0CFABFF}" dt="2023-05-07T03:46:41.783" v="262"/>
        <pc:sldMkLst>
          <pc:docMk/>
          <pc:sldMk cId="302919542" sldId="312"/>
        </pc:sldMkLst>
      </pc:sldChg>
      <pc:sldChg chg="addSp modSp add mod ord">
        <pc:chgData name="yc zou" userId="a604fadf947b7077" providerId="LiveId" clId="{A3DE269C-1644-4150-8A5C-6FB3A0CFABFF}" dt="2023-05-07T04:19:32.805" v="425" actId="20577"/>
        <pc:sldMkLst>
          <pc:docMk/>
          <pc:sldMk cId="1317152120" sldId="313"/>
        </pc:sldMkLst>
        <pc:spChg chg="add mod">
          <ac:chgData name="yc zou" userId="a604fadf947b7077" providerId="LiveId" clId="{A3DE269C-1644-4150-8A5C-6FB3A0CFABFF}" dt="2023-05-07T03:52:32.293" v="285" actId="20577"/>
          <ac:spMkLst>
            <pc:docMk/>
            <pc:sldMk cId="1317152120" sldId="313"/>
            <ac:spMk id="4" creationId="{49413568-A7A8-4A5C-8A1C-9D994AD90B44}"/>
          </ac:spMkLst>
        </pc:spChg>
        <pc:spChg chg="add mod">
          <ac:chgData name="yc zou" userId="a604fadf947b7077" providerId="LiveId" clId="{A3DE269C-1644-4150-8A5C-6FB3A0CFABFF}" dt="2023-05-07T04:19:32.805" v="425" actId="20577"/>
          <ac:spMkLst>
            <pc:docMk/>
            <pc:sldMk cId="1317152120" sldId="313"/>
            <ac:spMk id="5" creationId="{B5CACE04-FF69-445A-A854-0188A5FFA630}"/>
          </ac:spMkLst>
        </pc:spChg>
        <pc:picChg chg="add">
          <ac:chgData name="yc zou" userId="a604fadf947b7077" providerId="LiveId" clId="{A3DE269C-1644-4150-8A5C-6FB3A0CFABFF}" dt="2023-05-07T03:47:05.422" v="264" actId="22"/>
          <ac:picMkLst>
            <pc:docMk/>
            <pc:sldMk cId="1317152120" sldId="313"/>
            <ac:picMk id="3" creationId="{221C521B-53D6-40E2-8BCD-1B5DEE87E7EE}"/>
          </ac:picMkLst>
        </pc:picChg>
      </pc:sldChg>
      <pc:sldMasterChg chg="setBg modSldLayout">
        <pc:chgData name="yc zou" userId="a604fadf947b7077" providerId="LiveId" clId="{A3DE269C-1644-4150-8A5C-6FB3A0CFABFF}" dt="2023-05-07T03:14:37.470" v="236"/>
        <pc:sldMasterMkLst>
          <pc:docMk/>
          <pc:sldMasterMk cId="0" sldId="2147483648"/>
        </pc:sldMasterMkLst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yc zou" userId="a604fadf947b7077" providerId="LiveId" clId="{A3DE269C-1644-4150-8A5C-6FB3A0CFABFF}" dt="2023-05-07T03:14:37.470" v="236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AE644-EB0A-47AE-925E-71CEF594AD19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786D-27B9-4411-AF35-479FBDA41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w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20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23" Type="http://schemas.openxmlformats.org/officeDocument/2006/relationships/image" Target="../media/image1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Relationship Id="rId22" Type="http://schemas.openxmlformats.org/officeDocument/2006/relationships/image" Target="../media/image10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63000"/>
                <a:lumMod val="39000"/>
                <a:lumOff val="61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058173" y="69011"/>
            <a:ext cx="7019027" cy="6712787"/>
            <a:chOff x="1100154" y="152400"/>
            <a:chExt cx="6824646" cy="6629400"/>
          </a:xfrm>
        </p:grpSpPr>
        <p:pic>
          <p:nvPicPr>
            <p:cNvPr id="10" name="Picture 9" descr="j0324442.wmf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7475" y="525887"/>
              <a:ext cx="1867437" cy="903073"/>
            </a:xfrm>
            <a:prstGeom prst="rect">
              <a:avLst/>
            </a:prstGeom>
          </p:spPr>
        </p:pic>
        <p:pic>
          <p:nvPicPr>
            <p:cNvPr id="7" name="Picture 6" descr="j0324436.wmf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604" y="2113208"/>
              <a:ext cx="1689196" cy="1120462"/>
            </a:xfrm>
            <a:prstGeom prst="rect">
              <a:avLst/>
            </a:prstGeom>
          </p:spPr>
        </p:pic>
        <p:pic>
          <p:nvPicPr>
            <p:cNvPr id="8" name="Picture 7" descr="j0324438.wmf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02" y="1272862"/>
              <a:ext cx="1960808" cy="1138567"/>
            </a:xfrm>
            <a:prstGeom prst="rect">
              <a:avLst/>
            </a:prstGeom>
          </p:spPr>
        </p:pic>
        <p:pic>
          <p:nvPicPr>
            <p:cNvPr id="9" name="Picture 8" descr="j0324440.wmf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4913" y="152400"/>
              <a:ext cx="1265397" cy="1213834"/>
            </a:xfrm>
            <a:prstGeom prst="rect">
              <a:avLst/>
            </a:prstGeom>
          </p:spPr>
        </p:pic>
        <p:pic>
          <p:nvPicPr>
            <p:cNvPr id="11" name="Picture 10" descr="j0324444.wmf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7129" y="899375"/>
              <a:ext cx="1360201" cy="1027090"/>
            </a:xfrm>
            <a:prstGeom prst="rect">
              <a:avLst/>
            </a:prstGeom>
          </p:spPr>
        </p:pic>
        <p:pic>
          <p:nvPicPr>
            <p:cNvPr id="13" name="Picture 12" descr="j0324446.wmf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898" y="1926465"/>
              <a:ext cx="858328" cy="1400577"/>
            </a:xfrm>
            <a:prstGeom prst="rect">
              <a:avLst/>
            </a:prstGeom>
          </p:spPr>
        </p:pic>
        <p:pic>
          <p:nvPicPr>
            <p:cNvPr id="14" name="Picture 13" descr="j0324448.wmf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54" y="3233670"/>
              <a:ext cx="1307206" cy="1237726"/>
            </a:xfrm>
            <a:prstGeom prst="rect">
              <a:avLst/>
            </a:prstGeom>
          </p:spPr>
        </p:pic>
        <p:pic>
          <p:nvPicPr>
            <p:cNvPr id="15" name="Picture 14" descr="j0324450.wmf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641" y="4447504"/>
              <a:ext cx="1327518" cy="1307206"/>
            </a:xfrm>
            <a:prstGeom prst="rect">
              <a:avLst/>
            </a:prstGeom>
          </p:spPr>
        </p:pic>
        <p:pic>
          <p:nvPicPr>
            <p:cNvPr id="16" name="Picture 15" descr="j0324452.wmf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0731" y="4820992"/>
              <a:ext cx="1930319" cy="1680693"/>
            </a:xfrm>
            <a:prstGeom prst="rect">
              <a:avLst/>
            </a:prstGeom>
          </p:spPr>
        </p:pic>
        <p:pic>
          <p:nvPicPr>
            <p:cNvPr id="17" name="Picture 16" descr="j0324454.wmf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4796" y="5381223"/>
              <a:ext cx="1388703" cy="1400577"/>
            </a:xfrm>
            <a:prstGeom prst="rect">
              <a:avLst/>
            </a:prstGeom>
          </p:spPr>
        </p:pic>
        <p:pic>
          <p:nvPicPr>
            <p:cNvPr id="18" name="Picture 17" descr="j0324456.wmf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0248" y="4727620"/>
              <a:ext cx="1288959" cy="1587321"/>
            </a:xfrm>
            <a:prstGeom prst="rect">
              <a:avLst/>
            </a:prstGeom>
          </p:spPr>
        </p:pic>
        <p:pic>
          <p:nvPicPr>
            <p:cNvPr id="19" name="Picture 18" descr="j0324458.wmf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976" y="3233670"/>
              <a:ext cx="1472515" cy="149394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0FBC-D206-418B-B244-1F658CDF8BF5}" type="datetimeFigureOut">
              <a:rPr lang="en-US" smtClean="0"/>
              <a:t>2023/5/21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015C-ED0F-43C2-9059-32F3722CA5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gi/content/abstract/318/5851/777?ck=nc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arxiv.org/abs/0709.4301" TargetMode="External"/><Relationship Id="rId4" Type="http://schemas.openxmlformats.org/officeDocument/2006/relationships/hyperlink" Target="https://en.wikipedia.org/wiki/ArXiv_(identifier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5904656" cy="1470025"/>
          </a:xfrm>
        </p:spPr>
        <p:txBody>
          <a:bodyPr>
            <a:noAutofit/>
          </a:bodyPr>
          <a:lstStyle/>
          <a:p>
            <a:r>
              <a:rPr kumimoji="1" lang="zh-CN" altLang="en-US" sz="5400" b="1" dirty="0"/>
              <a:t>中子星相变的</a:t>
            </a:r>
            <a:r>
              <a:rPr kumimoji="1" lang="en-US" altLang="zh-CN" sz="5400" b="1" dirty="0"/>
              <a:t>FRB</a:t>
            </a:r>
            <a:r>
              <a:rPr kumimoji="1" lang="zh-CN" altLang="en-US" sz="5400" b="1" dirty="0"/>
              <a:t>能源机制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Yuan-</a:t>
            </a:r>
            <a:r>
              <a:rPr kumimoji="1" lang="en-US" altLang="zh-CN" dirty="0" err="1">
                <a:solidFill>
                  <a:schemeClr val="tx1"/>
                </a:solidFill>
              </a:rPr>
              <a:t>Chuan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Zou</a:t>
            </a:r>
            <a:r>
              <a:rPr kumimoji="1" lang="zh-CN" altLang="en-US" dirty="0">
                <a:solidFill>
                  <a:schemeClr val="tx1"/>
                </a:solidFill>
              </a:rPr>
              <a:t>（邹远川）</a:t>
            </a:r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zh-CN" altLang="en-US" dirty="0">
                <a:solidFill>
                  <a:schemeClr val="tx1"/>
                </a:solidFill>
              </a:rPr>
              <a:t>华中科技大学天文学系</a:t>
            </a:r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zh-CN" altLang="en-US" dirty="0">
                <a:solidFill>
                  <a:schemeClr val="tx1"/>
                </a:solidFill>
              </a:rPr>
              <a:t>合作者</a:t>
            </a:r>
            <a:r>
              <a:rPr kumimoji="1" lang="en-US" altLang="zh-CN" dirty="0">
                <a:solidFill>
                  <a:schemeClr val="tx1"/>
                </a:solidFill>
              </a:rPr>
              <a:t>: </a:t>
            </a:r>
            <a:r>
              <a:rPr kumimoji="1" lang="zh-CN" altLang="en-US" dirty="0">
                <a:solidFill>
                  <a:schemeClr val="tx1"/>
                </a:solidFill>
              </a:rPr>
              <a:t>沈君义</a:t>
            </a:r>
            <a:r>
              <a:rPr kumimoji="1" lang="en-US" altLang="zh-CN" dirty="0">
                <a:solidFill>
                  <a:schemeClr val="tx1"/>
                </a:solidFill>
              </a:rPr>
              <a:t>, </a:t>
            </a:r>
            <a:r>
              <a:rPr kumimoji="1" lang="zh-CN" altLang="en-US" dirty="0">
                <a:solidFill>
                  <a:schemeClr val="tx1"/>
                </a:solidFill>
              </a:rPr>
              <a:t>杨叔华</a:t>
            </a:r>
            <a:r>
              <a:rPr kumimoji="1" lang="en-US" altLang="zh-CN" dirty="0">
                <a:solidFill>
                  <a:schemeClr val="tx1"/>
                </a:solidFill>
              </a:rPr>
              <a:t>, </a:t>
            </a:r>
            <a:r>
              <a:rPr kumimoji="1" lang="zh-CN" altLang="en-US" dirty="0">
                <a:solidFill>
                  <a:schemeClr val="tx1"/>
                </a:solidFill>
              </a:rPr>
              <a:t>郑小平</a:t>
            </a:r>
            <a:r>
              <a:rPr kumimoji="1" lang="en-US" altLang="zh-CN" dirty="0">
                <a:solidFill>
                  <a:schemeClr val="tx1"/>
                </a:solidFill>
              </a:rPr>
              <a:t>, </a:t>
            </a:r>
            <a:r>
              <a:rPr kumimoji="1" lang="zh-CN" altLang="en-US" dirty="0" smtClean="0">
                <a:solidFill>
                  <a:schemeClr val="tx1"/>
                </a:solidFill>
              </a:rPr>
              <a:t>王凯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@Quakes: From the Earth to Stars 2023.5.22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40FB1-A10D-A746-A32D-683A942809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135" y="-36386"/>
            <a:ext cx="1563955" cy="1035704"/>
          </a:xfrm>
          <a:prstGeom prst="rect">
            <a:avLst/>
          </a:prstGeom>
          <a:effectLst>
            <a:reflection stA="45000" endPos="37000" dir="5400000" sy="-100000" algn="bl" rotWithShape="0"/>
            <a:softEdge rad="76200"/>
          </a:effectLst>
        </p:spPr>
      </p:pic>
      <p:pic>
        <p:nvPicPr>
          <p:cNvPr id="5" name="Picture 2" descr="http://astro.hust.edu.cn/css/logo-m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0" y="28061"/>
            <a:ext cx="5676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26E186-E238-4650-84D9-A91A144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49" y="5733256"/>
            <a:ext cx="6400800" cy="9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987565"/>
            <a:ext cx="5773696" cy="40402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128792" cy="17269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68" y="5996320"/>
            <a:ext cx="5184576" cy="8229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A42CA3F-4CF4-4067-9FC1-4A3ADE4E5AA9}"/>
              </a:ext>
            </a:extLst>
          </p:cNvPr>
          <p:cNvSpPr txBox="1"/>
          <p:nvPr/>
        </p:nvSpPr>
        <p:spPr>
          <a:xfrm>
            <a:off x="395536" y="6105705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L. Lin et </a:t>
            </a:r>
            <a:r>
              <a:rPr lang="en-US" altLang="zh-CN" sz="1800" dirty="0" err="1"/>
              <a:t>al.,Nature</a:t>
            </a:r>
            <a:r>
              <a:rPr lang="en-US" altLang="zh-CN" sz="1800" dirty="0"/>
              <a:t>, Vol. 587, p. 63, 4,  Nov 2020</a:t>
            </a:r>
          </a:p>
        </p:txBody>
      </p:sp>
    </p:spTree>
    <p:extLst>
      <p:ext uri="{BB962C8B-B14F-4D97-AF65-F5344CB8AC3E}">
        <p14:creationId xmlns:p14="http://schemas.microsoft.com/office/powerpoint/2010/main" val="360229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60848"/>
            <a:ext cx="3510136" cy="26326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76672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8441"/>
            <a:ext cx="5248608" cy="52301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65673"/>
            <a:ext cx="5139730" cy="40688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868144" y="525863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CN" sz="1800" dirty="0"/>
              <a:t>C. D. Bochenek et al.,Nature, Vol. 587, p. 59, 4, </a:t>
            </a:r>
            <a:r>
              <a:rPr lang="en-US" altLang="zh-CN" sz="1800" dirty="0"/>
              <a:t>Nov 2020</a:t>
            </a:r>
            <a:r>
              <a:rPr lang="en-US" dirty="0"/>
              <a:t>, arXiv:2005.10828, STARE2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28" y="1967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和其它射电源对比</a:t>
            </a:r>
            <a:endParaRPr 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90845" y="1842343"/>
            <a:ext cx="3040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Scholz et al.,</a:t>
            </a:r>
            <a:r>
              <a:rPr lang="fr-FR" altLang="zh-CN" sz="1800" dirty="0"/>
              <a:t> Nature, Vol. 587, p.</a:t>
            </a:r>
            <a:r>
              <a:rPr lang="en-US" altLang="zh-CN" sz="1800" dirty="0"/>
              <a:t>54, 4 Nov 2020</a:t>
            </a:r>
          </a:p>
          <a:p>
            <a:r>
              <a:rPr lang="en-US" dirty="0"/>
              <a:t>arXiv:2005.10324 CHIME/FRB</a:t>
            </a:r>
          </a:p>
        </p:txBody>
      </p:sp>
    </p:spTree>
    <p:extLst>
      <p:ext uri="{BB962C8B-B14F-4D97-AF65-F5344CB8AC3E}">
        <p14:creationId xmlns:p14="http://schemas.microsoft.com/office/powerpoint/2010/main" val="159940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orage.googleapis.com/chimefrb-dev.appspot.com/SGR1935+2154/chimefrb_sgr_1935+2154_2020100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488832" cy="26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rafts.bao.ac.cn/news/20201009_SGR1935+2154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793116"/>
            <a:ext cx="4536504" cy="21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564904"/>
            <a:ext cx="5619791" cy="15430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861332"/>
            <a:ext cx="5360334" cy="18530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286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707BA1-FC08-472A-AAFF-787B932A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0" y="1124744"/>
            <a:ext cx="8896833" cy="43350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7BE2AD7-491A-42EB-A7D2-6C5987E7BD8E}"/>
              </a:ext>
            </a:extLst>
          </p:cNvPr>
          <p:cNvSpPr txBox="1"/>
          <p:nvPr/>
        </p:nvSpPr>
        <p:spPr>
          <a:xfrm>
            <a:off x="3779912" y="5536323"/>
            <a:ext cx="52200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CMR9"/>
              </a:rPr>
              <a:t>First-order phase transitions in rotating hybrid stars and pulsar Glitches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Xiao, F., Pi, C.-M., Yang, S.-H., Zhou, A.-Z., &amp; Zheng, X.-P. 2011, R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AA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, 11, 679</a:t>
            </a:r>
            <a:r>
              <a:rPr lang="en-US" dirty="0"/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961CEE-6C16-4FFE-952C-889B14D26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9144000" cy="3223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F4CB44-B932-4120-AFE3-6DAE032F8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013"/>
            <a:ext cx="5694984" cy="3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5C5C31-6B74-4628-931C-9A35D8F5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6382"/>
            <a:ext cx="5113749" cy="39730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BC95D9-FE3D-4AD9-BF5A-C99C8E81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620689"/>
            <a:ext cx="2016224" cy="8664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5C07EF-0EE5-4459-99EF-18FBC0CC1248}"/>
              </a:ext>
            </a:extLst>
          </p:cNvPr>
          <p:cNvSpPr txBox="1"/>
          <p:nvPr/>
        </p:nvSpPr>
        <p:spPr>
          <a:xfrm>
            <a:off x="3315218" y="730761"/>
            <a:ext cx="176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Quark phase: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MIT bag</a:t>
            </a: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B8E612-FD20-45AE-867C-F9545F9B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089340"/>
            <a:ext cx="4122714" cy="3205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B6CA0D-94CD-4181-87C3-3E197C5C8A62}"/>
              </a:ext>
            </a:extLst>
          </p:cNvPr>
          <p:cNvSpPr txBox="1"/>
          <p:nvPr/>
        </p:nvSpPr>
        <p:spPr>
          <a:xfrm>
            <a:off x="2915816" y="2288706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 smtClean="0">
                <a:solidFill>
                  <a:srgbClr val="000000"/>
                </a:solidFill>
                <a:effectLst/>
                <a:latin typeface="CMR10"/>
              </a:rPr>
              <a:t>Hadron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phase: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0DF85B-FC56-4E2E-911E-B868028FD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20" y="4074966"/>
            <a:ext cx="3498640" cy="27928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BBA2787-82B5-4264-980F-7C82F824FB28}"/>
              </a:ext>
            </a:extLst>
          </p:cNvPr>
          <p:cNvSpPr txBox="1"/>
          <p:nvPr/>
        </p:nvSpPr>
        <p:spPr>
          <a:xfrm>
            <a:off x="5962240" y="188640"/>
            <a:ext cx="3059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Shen, Zou, Yang, Zheng, &amp; Wang 2023,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9"/>
              </a:rPr>
              <a:t>arXiv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: 2304.10871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1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4" y="4960245"/>
            <a:ext cx="6984776" cy="16636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1C521B-53D6-40E2-8BCD-1B5DEE87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836"/>
            <a:ext cx="9011044" cy="13444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413568-A7A8-4A5C-8A1C-9D994AD90B44}"/>
              </a:ext>
            </a:extLst>
          </p:cNvPr>
          <p:cNvSpPr txBox="1"/>
          <p:nvPr/>
        </p:nvSpPr>
        <p:spPr>
          <a:xfrm>
            <a:off x="7485690" y="1423095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arXiv</a:t>
            </a:r>
            <a:r>
              <a:rPr lang="en-US" sz="1600" dirty="0"/>
              <a:t>: 2304.10871</a:t>
            </a:r>
          </a:p>
          <a:p>
            <a:r>
              <a:rPr lang="en-US" sz="1600" dirty="0" err="1" smtClean="0"/>
              <a:t>ApJ</a:t>
            </a:r>
            <a:r>
              <a:rPr lang="en-US" sz="1600" dirty="0" smtClean="0"/>
              <a:t> </a:t>
            </a:r>
            <a:r>
              <a:rPr lang="en-US" sz="1600" dirty="0"/>
              <a:t>submitted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23095"/>
            <a:ext cx="7056784" cy="3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27584" y="2564904"/>
            <a:ext cx="74271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b="1" dirty="0" smtClean="0"/>
              <a:t>谢谢！</a:t>
            </a:r>
            <a:endParaRPr lang="en-US" sz="8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2140FB1-A10D-A746-A32D-683A942809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135" y="-36386"/>
            <a:ext cx="1563955" cy="1035704"/>
          </a:xfrm>
          <a:prstGeom prst="rect">
            <a:avLst/>
          </a:prstGeom>
          <a:effectLst>
            <a:reflection stA="45000" endPos="37000" dir="5400000" sy="-100000" algn="bl" rotWithShape="0"/>
            <a:softEdge rad="76200"/>
          </a:effectLst>
        </p:spPr>
      </p:pic>
      <p:pic>
        <p:nvPicPr>
          <p:cNvPr id="4" name="Picture 2" descr="http://astro.hust.edu.cn/css/logo-m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0" y="28061"/>
            <a:ext cx="5676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3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4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710564"/>
            <a:ext cx="4923427" cy="5956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42755" y="4531396"/>
            <a:ext cx="34412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R. Lorimer; M.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Bailes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; M. A. McLaughlin; D. J.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Narkevic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; et al. (27 September 2007). </a:t>
            </a:r>
            <a:r>
              <a:rPr lang="en-US" dirty="0">
                <a:solidFill>
                  <a:srgbClr val="663366"/>
                </a:solidFill>
                <a:latin typeface="Arial" panose="020B0604020202020204" pitchFamily="34" charset="0"/>
                <a:hlinkClick r:id="rId3"/>
              </a:rPr>
              <a:t>"A Bright Millisecond Radio Burst of Extragalactic Origin"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Science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318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(5851): 777–780.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ArXiv (identifier)"/>
              </a:rPr>
              <a:t>arXiv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en-US" u="sng" dirty="0">
                <a:solidFill>
                  <a:srgbClr val="663366"/>
                </a:solidFill>
                <a:latin typeface="Arial" panose="020B0604020202020204" pitchFamily="34" charset="0"/>
                <a:hlinkClick r:id="rId5"/>
              </a:rPr>
              <a:t>0709.4301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21" y="953729"/>
            <a:ext cx="3066243" cy="31661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547" y="112514"/>
            <a:ext cx="1210588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2007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74191" y="378650"/>
            <a:ext cx="262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Lorimer Burst FRB 010824</a:t>
            </a:r>
          </a:p>
        </p:txBody>
      </p:sp>
    </p:spTree>
    <p:extLst>
      <p:ext uri="{BB962C8B-B14F-4D97-AF65-F5344CB8AC3E}">
        <p14:creationId xmlns:p14="http://schemas.microsoft.com/office/powerpoint/2010/main" val="415089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Key Features </a:t>
            </a:r>
            <a:r>
              <a:rPr lang="en-US" altLang="zh-CN" dirty="0"/>
              <a:t>of FRBs (fast radio burst)</a:t>
            </a:r>
            <a:r>
              <a:rPr lang="en-US" dirty="0"/>
              <a:t>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2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Duration: </a:t>
            </a:r>
            <a:r>
              <a:rPr lang="en-US" dirty="0" smtClean="0"/>
              <a:t>~0.1—10ms</a:t>
            </a:r>
            <a:endParaRPr lang="en-US" dirty="0"/>
          </a:p>
          <a:p>
            <a:r>
              <a:rPr lang="en-US" dirty="0"/>
              <a:t>Energy: ~10</a:t>
            </a:r>
            <a:r>
              <a:rPr lang="en-US" baseline="30000" dirty="0"/>
              <a:t>36-40</a:t>
            </a:r>
            <a:r>
              <a:rPr lang="en-US" dirty="0"/>
              <a:t> ergs</a:t>
            </a:r>
          </a:p>
          <a:p>
            <a:r>
              <a:rPr lang="en-US" dirty="0"/>
              <a:t>Band: ~100MHz—1GHz</a:t>
            </a:r>
          </a:p>
          <a:p>
            <a:r>
              <a:rPr lang="en-US" dirty="0"/>
              <a:t>Spectrum: </a:t>
            </a:r>
            <a:r>
              <a:rPr lang="el-GR" dirty="0"/>
              <a:t>α ∼ −10 </a:t>
            </a:r>
            <a:r>
              <a:rPr lang="en-US" dirty="0"/>
              <a:t>to +14 (</a:t>
            </a:r>
            <a:r>
              <a:rPr lang="en-US" dirty="0" err="1"/>
              <a:t>Spitler</a:t>
            </a:r>
            <a:r>
              <a:rPr lang="en-US" dirty="0"/>
              <a:t> 2016, with caution)</a:t>
            </a:r>
          </a:p>
          <a:p>
            <a:r>
              <a:rPr lang="en-US" dirty="0"/>
              <a:t>Polarization: highly linear</a:t>
            </a:r>
          </a:p>
          <a:p>
            <a:r>
              <a:rPr lang="en-US" dirty="0"/>
              <a:t>Event rate: ~10</a:t>
            </a:r>
            <a:r>
              <a:rPr lang="en-US" baseline="30000" dirty="0"/>
              <a:t>4</a:t>
            </a:r>
            <a:r>
              <a:rPr lang="en-US" dirty="0"/>
              <a:t> events/day</a:t>
            </a:r>
          </a:p>
          <a:p>
            <a:r>
              <a:rPr lang="en-US" dirty="0"/>
              <a:t>Sub-classes: single, repeated…</a:t>
            </a:r>
          </a:p>
          <a:p>
            <a:r>
              <a:rPr lang="en-US" dirty="0"/>
              <a:t>Environment: </a:t>
            </a:r>
            <a:r>
              <a:rPr lang="en-US" dirty="0" smtClean="0"/>
              <a:t>highly </a:t>
            </a:r>
            <a:r>
              <a:rPr lang="en-US" dirty="0"/>
              <a:t>magnetized (RM)</a:t>
            </a:r>
          </a:p>
          <a:p>
            <a:r>
              <a:rPr lang="en-US" dirty="0"/>
              <a:t>Lack of: other band counterpart, long lasting signal</a:t>
            </a:r>
          </a:p>
        </p:txBody>
      </p:sp>
    </p:spTree>
    <p:extLst>
      <p:ext uri="{BB962C8B-B14F-4D97-AF65-F5344CB8AC3E}">
        <p14:creationId xmlns:p14="http://schemas.microsoft.com/office/powerpoint/2010/main" val="242851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tro.hust.edu.cn/__local/B/05/25/D2087F294DB3DAA70842267165F_4A6FC9DD_1E3C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40" y="293111"/>
            <a:ext cx="791527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7547" y="112514"/>
            <a:ext cx="2031325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一些模型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640" y="5889888"/>
            <a:ext cx="8442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张冰教授对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FRB</a:t>
            </a:r>
            <a:r>
              <a:rPr lang="zh-CN" altLang="en-US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来自外星人的可能性以及我们是否应该发射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FRB</a:t>
            </a:r>
            <a:r>
              <a:rPr lang="zh-CN" altLang="en-US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和外星人通讯，进行了一本正经地讨论，论文发表在正经杂志由中国高等教育出版社与德国施普林格科学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商业媒体联合出版的同行评审英文学术期刊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Frontier of Physics</a:t>
            </a:r>
            <a:r>
              <a:rPr lang="zh-CN" altLang="en-US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0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47"/>
            <a:ext cx="8229600" cy="585417"/>
          </a:xfrm>
        </p:spPr>
        <p:txBody>
          <a:bodyPr>
            <a:normAutofit fontScale="90000"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source models related to NSs</a:t>
            </a:r>
            <a:endParaRPr kumimoji="1"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257" y="553790"/>
            <a:ext cx="8651631" cy="60775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 err="1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Magnetar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giant flares (Popov &amp; 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Postnov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2007; 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Kulkarni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et al. 2014)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Giant pulses from young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pulsars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(Connor et al. 2015; 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Cordes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&amp; Wasserman 2016; Pen &amp; Connor 2015)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Giant-glitch-induced events in young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magnetars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(Lieu 2017)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Pulsar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lightning (release of stored electrostatic energy, Katz 2017)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Planetary companions around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pulsars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(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Mottez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&amp; 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Zarka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2014)</a:t>
            </a:r>
            <a:endParaRPr kumimoji="1"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Collapse of supra-massive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NSs into black holes 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(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Falcke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&amp; 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Rezzolla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2014; Zhang 2014; Ravi &amp; 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Lasky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2014)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Neutron star-white dwarf 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binaries (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Gu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et al. 2016)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Binary neutron star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mergers 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(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Totani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2013; Wang et al. 2016)</a:t>
            </a:r>
            <a:endParaRPr kumimoji="1"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Pulsar-asteroid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charset="0"/>
                <a:cs typeface="Times New Roman" pitchFamily="18" charset="0"/>
              </a:rPr>
              <a:t> collisions 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(</a:t>
            </a:r>
            <a:r>
              <a:rPr lang="en-US" altLang="zh-CN" sz="2200" b="1" dirty="0" err="1">
                <a:latin typeface="Times New Roman" pitchFamily="18" charset="0"/>
                <a:ea typeface="宋体" charset="0"/>
                <a:cs typeface="Times New Roman" pitchFamily="18" charset="0"/>
              </a:rPr>
              <a:t>Geng</a:t>
            </a:r>
            <a:r>
              <a:rPr lang="en-US" altLang="zh-CN" sz="2200" b="1" dirty="0">
                <a:latin typeface="Times New Roman" pitchFamily="18" charset="0"/>
                <a:ea typeface="宋体" charset="0"/>
                <a:cs typeface="Times New Roman" pitchFamily="18" charset="0"/>
              </a:rPr>
              <a:t> &amp; Huang 2015; Dai et al. 2016)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C7E1-9B42-6640-9AA0-D9D7565B955E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  <p:sp>
        <p:nvSpPr>
          <p:cNvPr id="5" name="灯片编号占位符 13"/>
          <p:cNvSpPr txBox="1">
            <a:spLocks/>
          </p:cNvSpPr>
          <p:nvPr/>
        </p:nvSpPr>
        <p:spPr>
          <a:xfrm>
            <a:off x="5852160" y="6544190"/>
            <a:ext cx="2834640" cy="177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From Zigao Dai’s PPT 2017 FRB_SVOM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31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1453"/>
            <a:ext cx="8229600" cy="781430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energy source models</a:t>
            </a:r>
            <a:endParaRPr kumimoji="1"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337" y="831240"/>
            <a:ext cx="8558012" cy="576144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Cosmic string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collisions (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et al. 2012)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Flaring stars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(Loeb et al. 2014)</a:t>
            </a:r>
            <a:endParaRPr kumimoji="1"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white dwarf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mergers (Kashiyama et al. 2013)</a:t>
            </a:r>
            <a:endParaRPr kumimoji="1" lang="en-US" altLang="zh-CN" sz="2200" b="1" dirty="0">
              <a:latin typeface="Times New Roman" pitchFamily="18" charset="0"/>
              <a:ea typeface="宋体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Black hole-neutron star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mergers (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Mingarelli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et al. 2015)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Evaporation of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primordial black holes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Barrau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et al. 2014)</a:t>
            </a:r>
            <a:endParaRPr kumimoji="1"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Charged black hole mergers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(Zhang 2016; Liu et al. 2016; 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Punsly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Bini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2016)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Light sails of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extragalactic civilizations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(Lingam &amp; Loeb 2017)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Collisions between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relativistic field structures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(Thompson 2017)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Pulsar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’s magnetosphere combed by a plasma stream (Zhang 2017)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C7E1-9B42-6640-9AA0-D9D7565B955E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  <p:sp>
        <p:nvSpPr>
          <p:cNvPr id="5" name="灯片编号占位符 13"/>
          <p:cNvSpPr txBox="1">
            <a:spLocks/>
          </p:cNvSpPr>
          <p:nvPr/>
        </p:nvSpPr>
        <p:spPr>
          <a:xfrm>
            <a:off x="5852160" y="6544190"/>
            <a:ext cx="2834640" cy="177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From Zigao Dai’s PPT 2017 FRB_SVOM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490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41929" y="188640"/>
          <a:ext cx="6326415" cy="64955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65283">
                  <a:extLst>
                    <a:ext uri="{9D8B030D-6E8A-4147-A177-3AD203B41FA5}">
                      <a16:colId xmlns:a16="http://schemas.microsoft.com/office/drawing/2014/main" val="2583224503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4191953223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1933720651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3072237598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276395879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zh-CN" altLang="en-US" dirty="0"/>
                        <a:t>微波炉？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来自太阳系？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来自外星人？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宇宙学起源？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</a:t>
                      </a:r>
                      <a:r>
                        <a:rPr lang="en-US" altLang="zh-CN" dirty="0"/>
                        <a:t>DM</a:t>
                      </a:r>
                      <a:r>
                        <a:rPr lang="zh-CN" altLang="en-US" dirty="0"/>
                        <a:t>是因为</a:t>
                      </a:r>
                      <a:r>
                        <a:rPr lang="en-US" altLang="zh-CN" dirty="0"/>
                        <a:t>IGM</a:t>
                      </a:r>
                      <a:r>
                        <a:rPr lang="zh-CN" altLang="en-US" dirty="0"/>
                        <a:t>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83536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en-US" altLang="zh-CN" sz="6600" dirty="0"/>
                        <a:t>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600" dirty="0"/>
                        <a:t>✘</a:t>
                      </a:r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/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/>
                        <a:t>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60794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时标？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流量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能量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有宿主星系？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在恒星形成区？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32525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~</a:t>
                      </a:r>
                      <a:r>
                        <a:rPr lang="en-US" altLang="zh-CN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~1 </a:t>
                      </a:r>
                      <a:r>
                        <a:rPr lang="en-US" altLang="zh-CN" sz="2400" dirty="0" err="1"/>
                        <a:t>Jy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sz="2400" baseline="30000" dirty="0">
                          <a:solidFill>
                            <a:srgbClr val="00B050"/>
                          </a:solidFill>
                        </a:rPr>
                        <a:t>39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</a:rPr>
                        <a:t>-10</a:t>
                      </a:r>
                      <a:r>
                        <a:rPr lang="en-US" altLang="zh-CN" sz="2400" baseline="30000" dirty="0">
                          <a:solidFill>
                            <a:srgbClr val="00B050"/>
                          </a:solidFill>
                        </a:rPr>
                        <a:t>41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</a:rPr>
                        <a:t> erg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✔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65372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重复？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有周期？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有脉冲星？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</a:t>
                      </a:r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射线？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有余辉？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72599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96628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分类？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相干辐射？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来自黑洞？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来自中子星？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其它来源？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67070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7982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331640" y="188640"/>
          <a:ext cx="6326415" cy="65080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65283">
                  <a:extLst>
                    <a:ext uri="{9D8B030D-6E8A-4147-A177-3AD203B41FA5}">
                      <a16:colId xmlns:a16="http://schemas.microsoft.com/office/drawing/2014/main" val="2583224503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4191953223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1933720651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3072237598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276395879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zh-CN" altLang="en-US" dirty="0"/>
                        <a:t>微波炉？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来自太阳系？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来自外星人？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宇宙学起源？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</a:t>
                      </a:r>
                      <a:r>
                        <a:rPr lang="en-US" altLang="zh-CN" dirty="0"/>
                        <a:t>DM</a:t>
                      </a:r>
                      <a:r>
                        <a:rPr lang="zh-CN" altLang="en-US" dirty="0"/>
                        <a:t>是因为</a:t>
                      </a:r>
                      <a:r>
                        <a:rPr lang="en-US" altLang="zh-CN" dirty="0"/>
                        <a:t>IGM</a:t>
                      </a:r>
                      <a:r>
                        <a:rPr lang="zh-CN" altLang="en-US" dirty="0"/>
                        <a:t>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83536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en-US" altLang="zh-CN" sz="6600" dirty="0"/>
                        <a:t>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600" dirty="0"/>
                        <a:t>✘</a:t>
                      </a:r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/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/>
                        <a:t>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60794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时标？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流量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能量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有宿主星系？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在恒星形成区？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32525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~</a:t>
                      </a:r>
                      <a:r>
                        <a:rPr lang="en-US" altLang="zh-CN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~1 </a:t>
                      </a:r>
                      <a:r>
                        <a:rPr lang="en-US" altLang="zh-CN" sz="2400" dirty="0" err="1"/>
                        <a:t>Jy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sz="2400" baseline="30000" dirty="0">
                          <a:solidFill>
                            <a:srgbClr val="00B050"/>
                          </a:solidFill>
                        </a:rPr>
                        <a:t>39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</a:rPr>
                        <a:t>-10</a:t>
                      </a:r>
                      <a:r>
                        <a:rPr lang="en-US" altLang="zh-CN" sz="2400" baseline="30000" dirty="0">
                          <a:solidFill>
                            <a:srgbClr val="00B050"/>
                          </a:solidFill>
                        </a:rPr>
                        <a:t>41</a:t>
                      </a:r>
                      <a:r>
                        <a:rPr lang="en-US" altLang="zh-CN" sz="2400" dirty="0">
                          <a:solidFill>
                            <a:srgbClr val="00B050"/>
                          </a:solidFill>
                        </a:rPr>
                        <a:t> erg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✔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65372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重复？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有周期？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有脉冲星？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</a:t>
                      </a:r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射线？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有余辉？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72599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en-US" altLang="zh-CN" sz="54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██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██</a:t>
                      </a:r>
                      <a:endParaRPr kumimoji="0" lang="en-US" sz="5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400" dirty="0"/>
                        <a:t>██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96628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r>
                        <a:rPr lang="zh-CN" altLang="en-US" dirty="0"/>
                        <a:t>分类？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相干辐射？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来自黑洞？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来自中子星？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其它来源？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67070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Maybe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Probably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不排除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547" y="112514"/>
            <a:ext cx="1210588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2020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5656" y="141206"/>
            <a:ext cx="338437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银河系、磁星、脉冲星 </a:t>
            </a:r>
            <a:r>
              <a:rPr lang="en-US" altLang="zh-CN" sz="2400" dirty="0"/>
              <a:t>FRB200428</a:t>
            </a:r>
            <a:endParaRPr 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" y="1052736"/>
            <a:ext cx="4220967" cy="40527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44167" y="2057428"/>
            <a:ext cx="511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astronomerstelegram.org/?read=13681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26458"/>
            <a:ext cx="4716016" cy="8736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4761554"/>
            <a:ext cx="4769735" cy="11092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016033"/>
            <a:ext cx="2711409" cy="15396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84168" y="306013"/>
            <a:ext cx="309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DM 333.2 +/- 0.8 pc cm</a:t>
            </a:r>
            <a:r>
              <a:rPr lang="en-US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-3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流量：</a:t>
            </a:r>
            <a:r>
              <a:rPr lang="en-US" altLang="zh-CN" dirty="0">
                <a:solidFill>
                  <a:srgbClr val="000000"/>
                </a:solidFill>
                <a:latin typeface="Helvetica" panose="020B0604020202020204" pitchFamily="34" charset="0"/>
              </a:rPr>
              <a:t>&gt;1.5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MJy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ms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4382835" y="5909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zh-CN" dirty="0"/>
              <a:t>C. D. Bochenek et al.,Nature, Vol. 587, p. 59, 4, </a:t>
            </a:r>
            <a:r>
              <a:rPr lang="en-US" altLang="zh-CN" dirty="0"/>
              <a:t>Nov 2020</a:t>
            </a:r>
            <a:r>
              <a:rPr lang="en-US" dirty="0"/>
              <a:t>, arXiv:2005.10828, STARE2</a:t>
            </a:r>
          </a:p>
        </p:txBody>
      </p:sp>
      <p:sp>
        <p:nvSpPr>
          <p:cNvPr id="16" name="矩形 15"/>
          <p:cNvSpPr/>
          <p:nvPr/>
        </p:nvSpPr>
        <p:spPr>
          <a:xfrm>
            <a:off x="4427984" y="2825473"/>
            <a:ext cx="3040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Scholz et al.,</a:t>
            </a:r>
            <a:r>
              <a:rPr lang="fr-FR" altLang="zh-CN" sz="1800" dirty="0"/>
              <a:t> Nature, Vol. 587, p.</a:t>
            </a:r>
            <a:r>
              <a:rPr lang="en-US" altLang="zh-CN" sz="1800" dirty="0"/>
              <a:t>54, 4 Nov 2020</a:t>
            </a:r>
          </a:p>
          <a:p>
            <a:r>
              <a:rPr lang="en-US" dirty="0"/>
              <a:t>arXiv:2005.10324 CHIME/FRB</a:t>
            </a:r>
          </a:p>
        </p:txBody>
      </p:sp>
    </p:spTree>
    <p:extLst>
      <p:ext uri="{BB962C8B-B14F-4D97-AF65-F5344CB8AC3E}">
        <p14:creationId xmlns:p14="http://schemas.microsoft.com/office/powerpoint/2010/main" val="350642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" y="3482181"/>
            <a:ext cx="4151345" cy="3019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624"/>
            <a:ext cx="3390016" cy="33868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47691" y="3615436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Identification of a non-thermal X-ray burst with the Galactic </a:t>
            </a:r>
            <a:r>
              <a:rPr lang="en-US" dirty="0" err="1">
                <a:solidFill>
                  <a:srgbClr val="000000"/>
                </a:solidFill>
              </a:rPr>
              <a:t>magnetar</a:t>
            </a:r>
            <a:r>
              <a:rPr lang="en-US" dirty="0">
                <a:solidFill>
                  <a:srgbClr val="000000"/>
                </a:solidFill>
              </a:rPr>
              <a:t> SGR 1935+2154 and a fast radio burst with Insight-HXMT</a:t>
            </a:r>
            <a:endParaRPr lang="en-US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0340" y="355867"/>
            <a:ext cx="4572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 peculiar hard X-ray counterpart of a Galactic fast radio burst</a:t>
            </a:r>
            <a:endParaRPr lang="en-US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0541" y="3558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Konus-Wind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683568" y="417421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Lucida Grande"/>
              </a:rPr>
              <a:t>慧眼 </a:t>
            </a:r>
            <a:r>
              <a:rPr lang="en-US" altLang="zh-CN" dirty="0">
                <a:solidFill>
                  <a:srgbClr val="000000"/>
                </a:solidFill>
                <a:latin typeface="Lucida Grande"/>
              </a:rPr>
              <a:t>HXMT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388" y="1223089"/>
            <a:ext cx="4968552" cy="492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18" y="4590285"/>
            <a:ext cx="4839662" cy="72168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5B9C40-F34A-495D-A398-4FF69DE81528}"/>
              </a:ext>
            </a:extLst>
          </p:cNvPr>
          <p:cNvSpPr txBox="1"/>
          <p:nvPr/>
        </p:nvSpPr>
        <p:spPr>
          <a:xfrm>
            <a:off x="4187562" y="5384296"/>
            <a:ext cx="3240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800" dirty="0"/>
              <a:t>C.K. Li, L. Lin, et al.,2021, Nature Astronomy, 5, </a:t>
            </a:r>
            <a:r>
              <a:rPr lang="it-IT" altLang="zh-CN" sz="1800" dirty="0" smtClean="0"/>
              <a:t>378–384, </a:t>
            </a:r>
            <a:r>
              <a:rPr lang="en-US" altLang="zh-CN" dirty="0" smtClean="0"/>
              <a:t>arXiv:2005.11178</a:t>
            </a:r>
            <a:r>
              <a:rPr lang="it-IT" altLang="zh-CN" sz="1800" dirty="0" smtClean="0"/>
              <a:t> </a:t>
            </a:r>
            <a:endParaRPr lang="it-IT" altLang="zh-CN" sz="1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ADB41-122C-4E3D-8AB7-DE0601F932EB}"/>
              </a:ext>
            </a:extLst>
          </p:cNvPr>
          <p:cNvSpPr txBox="1"/>
          <p:nvPr/>
        </p:nvSpPr>
        <p:spPr>
          <a:xfrm>
            <a:off x="4052818" y="1848956"/>
            <a:ext cx="300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800" dirty="0"/>
              <a:t> A. Ridnaia</a:t>
            </a:r>
            <a:r>
              <a:rPr lang="en-US" altLang="zh-CN" sz="1800" dirty="0"/>
              <a:t>,</a:t>
            </a:r>
            <a:r>
              <a:rPr lang="fr-FR" altLang="zh-CN" sz="1800" dirty="0"/>
              <a:t> et al. 2021, Nature Astronomy, 5, </a:t>
            </a:r>
            <a:r>
              <a:rPr lang="fr-FR" altLang="zh-CN" sz="1800" dirty="0" smtClean="0"/>
              <a:t>372–377</a:t>
            </a:r>
            <a:r>
              <a:rPr lang="en-US" altLang="zh-CN" dirty="0" smtClean="0"/>
              <a:t>, arXiv:2005.11178</a:t>
            </a:r>
            <a:endParaRPr lang="fr-FR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7609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A77E58-FE2F-4CC5-9AB0-FC74365417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星座设计模板</Template>
  <TotalTime>2444</TotalTime>
  <Words>908</Words>
  <Application>Microsoft Office PowerPoint</Application>
  <PresentationFormat>全屏显示(4:3)</PresentationFormat>
  <Paragraphs>151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CMR10</vt:lpstr>
      <vt:lpstr>CMR9</vt:lpstr>
      <vt:lpstr>Lucida Grande</vt:lpstr>
      <vt:lpstr>Microsoft YaHei UI</vt:lpstr>
      <vt:lpstr>宋体</vt:lpstr>
      <vt:lpstr>等线</vt:lpstr>
      <vt:lpstr>Arial</vt:lpstr>
      <vt:lpstr>Calibri</vt:lpstr>
      <vt:lpstr>Helvetica</vt:lpstr>
      <vt:lpstr>Times New Roman</vt:lpstr>
      <vt:lpstr>Wingdings</vt:lpstr>
      <vt:lpstr>Office 主题​​</vt:lpstr>
      <vt:lpstr>中子星相变的FRB能源机制</vt:lpstr>
      <vt:lpstr>PowerPoint 演示文稿</vt:lpstr>
      <vt:lpstr>Key Features of FRBs (fast radio burst):</vt:lpstr>
      <vt:lpstr>PowerPoint 演示文稿</vt:lpstr>
      <vt:lpstr>Energy source models related to NSs</vt:lpstr>
      <vt:lpstr>Other energy source models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zou yc</dc:creator>
  <cp:keywords/>
  <cp:lastModifiedBy>yc zou</cp:lastModifiedBy>
  <cp:revision>75</cp:revision>
  <dcterms:created xsi:type="dcterms:W3CDTF">2017-04-21T11:31:40Z</dcterms:created>
  <dcterms:modified xsi:type="dcterms:W3CDTF">2023-05-21T04:33:44Z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TC102635289990</vt:lpwstr>
  </property>
</Properties>
</file>