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</Types>
</file>

<file path=_rels/.rels><?xml version="1.0" encoding="UTF-8"?>
<Relationships xmlns="http://schemas.openxmlformats.org/package/2006/relationships"><Relationship Id="rId1" Type="http://schemas.openxmlformats.org/officeDocument/2006/relationships/officeDocument" Target="ppt/presentation.xml"></Relationship><Relationship Id="rId2" Type="http://schemas.openxmlformats.org/package/2006/relationships/metadata/core-properties" Target="docProps/core.xml"></Relationship><Relationship Id="rId3" Type="http://schemas.openxmlformats.org/officeDocument/2006/relationships/extended-properties" Target="docProps/app.xml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saveSubsetFonts="1">
  <p:sldMasterIdLst>
    <p:sldMasterId id="2147485869" r:id="rId35"/>
    <p:sldMasterId id="2147485870" r:id="rId37"/>
    <p:sldMasterId id="2147485871" r:id="rId39"/>
  </p:sldMasterIdLst>
  <p:sldIdLst>
    <p:sldId id="256" r:id="rId41"/>
    <p:sldId id="257" r:id="rId42"/>
    <p:sldId id="269" r:id="rId43"/>
    <p:sldId id="270" r:id="rId44"/>
    <p:sldId id="258" r:id="rId45"/>
    <p:sldId id="259" r:id="rId46"/>
    <p:sldId id="260" r:id="rId47"/>
    <p:sldId id="261" r:id="rId48"/>
    <p:sldId id="262" r:id="rId49"/>
    <p:sldId id="271" r:id="rId50"/>
    <p:sldId id="263" r:id="rId51"/>
    <p:sldId id="264" r:id="rId52"/>
    <p:sldId id="265" r:id="rId53"/>
    <p:sldId id="266" r:id="rId54"/>
    <p:sldId id="267" r:id="rId55"/>
    <p:sldId id="272" r:id="rId56"/>
    <p:sldId id="278" r:id="rId57"/>
    <p:sldId id="268" r:id="rId58"/>
    <p:sldId id="281" r:id="rId59"/>
    <p:sldId id="280" r:id="rId60"/>
    <p:sldId id="279" r:id="rId61"/>
    <p:sldId id="276" r:id="rId62"/>
    <p:sldId id="274" r:id="rId63"/>
    <p:sldId id="275" r:id="rId64"/>
    <p:sldId id="277" r:id="rId65"/>
  </p:sldIdLst>
  <p:sldSz cx="9144000" cy="6858000"/>
  <p:notesSz cx="6858000" cy="9144000"/>
  <p:defaultTextStyle>
    <a:defPPr>
      <a:defRPr lang="ko-KR"/>
    </a:defPPr>
    <a:lvl1pPr algn="l" marL="0" indent="0" defTabSz="914400">
      <a:buNone/>
      <a:defRPr lang="ko-KR" smtClean="0" sz="1800" baseline="0">
        <a:solidFill>
          <a:srgbClr val="000000"/>
        </a:solidFill>
        <a:latin typeface="±¼¸²"/>
        <a:ea typeface="±¼¸²"/>
      </a:defRPr>
    </a:lvl1pPr>
    <a:lvl2pPr lvl="1" marL="457200" indent="0" defTabSz="914400">
      <a:defRPr lang="ko-KR" smtClean="0"/>
    </a:lvl2pPr>
    <a:lvl3pPr lvl="2" marL="914400" indent="0" defTabSz="914400">
      <a:defRPr lang="ko-KR" smtClean="0"/>
    </a:lvl3pPr>
    <a:lvl4pPr lvl="3" marL="1371600" indent="0" defTabSz="914400">
      <a:defRPr lang="ko-KR" smtClean="0"/>
    </a:lvl4pPr>
    <a:lvl5pPr lvl="4" marL="1828800" indent="0" defTabSz="914400">
      <a:defRPr lang="ko-KR" smtClean="0"/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</p:extLst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View">
  <p:normalViewPr showOutlineIcons="0">
    <p:restoredLeft sz="15620"/>
    <p:restoredTop sz="94660"/>
  </p:normalViewPr>
  <p:slideViewPr>
    <p:cSldViewPr snapToGrid="1" snapToObjects="1">
      <p:cViewPr varScale="1">
        <p:scale>
          <a:sx n="51" d="100"/>
          <a:sy n="51" d="100"/>
        </p:scale>
        <p:origin x="-660" y="-84"/>
      </p:cViewPr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?>
<Relationships xmlns="http://schemas.openxmlformats.org/package/2006/relationships"><Relationship Id="rId1" Type="http://schemas.openxmlformats.org/officeDocument/2006/relationships/tableStyles" Target="tableStyles.xml"></Relationship><Relationship Id="rId35" Type="http://schemas.openxmlformats.org/officeDocument/2006/relationships/slideMaster" Target="slideMasters/slideMaster1.xml"></Relationship><Relationship Id="rId36" Type="http://schemas.openxmlformats.org/officeDocument/2006/relationships/theme" Target="theme/theme1.xml"></Relationship><Relationship Id="rId37" Type="http://schemas.openxmlformats.org/officeDocument/2006/relationships/slideMaster" Target="slideMasters/slideMaster2.xml"></Relationship><Relationship Id="rId39" Type="http://schemas.openxmlformats.org/officeDocument/2006/relationships/slideMaster" Target="slideMasters/slideMaster3.xml"></Relationship><Relationship Id="rId41" Type="http://schemas.openxmlformats.org/officeDocument/2006/relationships/slide" Target="slides/slide1.xml"></Relationship><Relationship Id="rId42" Type="http://schemas.openxmlformats.org/officeDocument/2006/relationships/slide" Target="slides/slide2.xml"></Relationship><Relationship Id="rId43" Type="http://schemas.openxmlformats.org/officeDocument/2006/relationships/slide" Target="slides/slide3.xml"></Relationship><Relationship Id="rId44" Type="http://schemas.openxmlformats.org/officeDocument/2006/relationships/slide" Target="slides/slide4.xml"></Relationship><Relationship Id="rId45" Type="http://schemas.openxmlformats.org/officeDocument/2006/relationships/slide" Target="slides/slide5.xml"></Relationship><Relationship Id="rId46" Type="http://schemas.openxmlformats.org/officeDocument/2006/relationships/slide" Target="slides/slide6.xml"></Relationship><Relationship Id="rId47" Type="http://schemas.openxmlformats.org/officeDocument/2006/relationships/slide" Target="slides/slide7.xml"></Relationship><Relationship Id="rId48" Type="http://schemas.openxmlformats.org/officeDocument/2006/relationships/slide" Target="slides/slide8.xml"></Relationship><Relationship Id="rId49" Type="http://schemas.openxmlformats.org/officeDocument/2006/relationships/slide" Target="slides/slide9.xml"></Relationship><Relationship Id="rId50" Type="http://schemas.openxmlformats.org/officeDocument/2006/relationships/slide" Target="slides/slide10.xml"></Relationship><Relationship Id="rId51" Type="http://schemas.openxmlformats.org/officeDocument/2006/relationships/slide" Target="slides/slide11.xml"></Relationship><Relationship Id="rId52" Type="http://schemas.openxmlformats.org/officeDocument/2006/relationships/slide" Target="slides/slide12.xml"></Relationship><Relationship Id="rId53" Type="http://schemas.openxmlformats.org/officeDocument/2006/relationships/slide" Target="slides/slide13.xml"></Relationship><Relationship Id="rId54" Type="http://schemas.openxmlformats.org/officeDocument/2006/relationships/slide" Target="slides/slide14.xml"></Relationship><Relationship Id="rId55" Type="http://schemas.openxmlformats.org/officeDocument/2006/relationships/slide" Target="slides/slide15.xml"></Relationship><Relationship Id="rId56" Type="http://schemas.openxmlformats.org/officeDocument/2006/relationships/slide" Target="slides/slide16.xml"></Relationship><Relationship Id="rId57" Type="http://schemas.openxmlformats.org/officeDocument/2006/relationships/slide" Target="slides/slide17.xml"></Relationship><Relationship Id="rId58" Type="http://schemas.openxmlformats.org/officeDocument/2006/relationships/slide" Target="slides/slide18.xml"></Relationship><Relationship Id="rId59" Type="http://schemas.openxmlformats.org/officeDocument/2006/relationships/slide" Target="slides/slide19.xml"></Relationship><Relationship Id="rId60" Type="http://schemas.openxmlformats.org/officeDocument/2006/relationships/slide" Target="slides/slide20.xml"></Relationship><Relationship Id="rId61" Type="http://schemas.openxmlformats.org/officeDocument/2006/relationships/slide" Target="slides/slide21.xml"></Relationship><Relationship Id="rId62" Type="http://schemas.openxmlformats.org/officeDocument/2006/relationships/slide" Target="slides/slide22.xml"></Relationship><Relationship Id="rId63" Type="http://schemas.openxmlformats.org/officeDocument/2006/relationships/slide" Target="slides/slide23.xml"></Relationship><Relationship Id="rId64" Type="http://schemas.openxmlformats.org/officeDocument/2006/relationships/slide" Target="slides/slide24.xml"></Relationship><Relationship Id="rId65" Type="http://schemas.openxmlformats.org/officeDocument/2006/relationships/slide" Target="slides/slide25.xml"></Relationship><Relationship Id="rId66" Type="http://schemas.openxmlformats.org/officeDocument/2006/relationships/viewProps" Target="viewProps.xml"></Relationship><Relationship Id="rId67" Type="http://schemas.openxmlformats.org/officeDocument/2006/relationships/presProps" Target="presProps.xml"></Relationship></Relationships>
</file>

<file path=ppt/slideLayouts/_rels/slideLayout1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10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11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12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2.xml"></Relationship></Relationships>
</file>

<file path=ppt/slideLayouts/_rels/slideLayout13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2.xml"></Relationship></Relationships>
</file>

<file path=ppt/slideLayouts/_rels/slideLayout14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2.xml"></Relationship></Relationships>
</file>

<file path=ppt/slideLayouts/_rels/slideLayout15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2.xml"></Relationship></Relationships>
</file>

<file path=ppt/slideLayouts/_rels/slideLayout16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2.xml"></Relationship></Relationships>
</file>

<file path=ppt/slideLayouts/_rels/slideLayout17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2.xml"></Relationship></Relationships>
</file>

<file path=ppt/slideLayouts/_rels/slideLayout18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2.xml"></Relationship></Relationships>
</file>

<file path=ppt/slideLayouts/_rels/slideLayout19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2.xml"></Relationship></Relationships>
</file>

<file path=ppt/slideLayouts/_rels/slideLayout2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20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2.xml"></Relationship></Relationships>
</file>

<file path=ppt/slideLayouts/_rels/slideLayout21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2.xml"></Relationship></Relationships>
</file>

<file path=ppt/slideLayouts/_rels/slideLayout22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2.xml"></Relationship></Relationships>
</file>

<file path=ppt/slideLayouts/_rels/slideLayout23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3.xml"></Relationship></Relationships>
</file>

<file path=ppt/slideLayouts/_rels/slideLayout24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3.xml"></Relationship></Relationships>
</file>

<file path=ppt/slideLayouts/_rels/slideLayout25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3.xml"></Relationship></Relationships>
</file>

<file path=ppt/slideLayouts/_rels/slideLayout26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3.xml"></Relationship></Relationships>
</file>

<file path=ppt/slideLayouts/_rels/slideLayout27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3.xml"></Relationship></Relationships>
</file>

<file path=ppt/slideLayouts/_rels/slideLayout28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3.xml"></Relationship></Relationships>
</file>

<file path=ppt/slideLayouts/_rels/slideLayout29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3.xml"></Relationship></Relationships>
</file>

<file path=ppt/slideLayouts/_rels/slideLayout3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30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3.xml"></Relationship></Relationships>
</file>

<file path=ppt/slideLayouts/_rels/slideLayout31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3.xml"></Relationship></Relationships>
</file>

<file path=ppt/slideLayouts/_rels/slideLayout32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3.xml"></Relationship></Relationships>
</file>

<file path=ppt/slideLayouts/_rels/slideLayout33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3.xml"></Relationship></Relationships>
</file>

<file path=ppt/slideLayouts/_rels/slideLayout4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5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6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7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8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9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ctrTitle"/>
          </p:nvPr>
        </p:nvSpPr>
        <p:spPr>
          <a:xfrm rot="0">
            <a:off x="685800" y="2131060"/>
            <a:ext cx="7773035" cy="1471930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 strike="noStrike">
                <a:solidFill>
                  <a:schemeClr val="tx1"/>
                </a:solidFill>
                <a:latin typeface="Calibri" charset="0"/>
                <a:ea typeface="宋体" charset="0"/>
              </a:rPr>
              <a:t>编辑母版标题样式</a:t>
            </a:r>
            <a:endParaRPr lang="ko-KR" altLang="en-US" sz="4400" cap="none" dirty="0" smtClean="0" b="0" strike="noStrike">
              <a:solidFill>
                <a:schemeClr val="tx1"/>
              </a:solidFill>
              <a:latin typeface="Calibri" charset="0"/>
              <a:ea typeface="宋体" charset="0"/>
            </a:endParaRPr>
          </a:p>
        </p:txBody>
      </p:sp>
      <p:sp>
        <p:nvSpPr>
          <p:cNvPr id="3" name="副标题 2"/>
          <p:cNvSpPr txBox="1">
            <a:spLocks/>
          </p:cNvSpPr>
          <p:nvPr>
            <p:ph type="subTitle" idx="1"/>
          </p:nvPr>
        </p:nvSpPr>
        <p:spPr>
          <a:xfrm rot="0">
            <a:off x="1371600" y="3886200"/>
            <a:ext cx="6401435" cy="175577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cap="none" dirty="0" smtClean="0" b="0" strike="noStrike">
                <a:solidFill>
                  <a:schemeClr val="tx1"/>
                </a:solidFill>
                <a:latin typeface="Calibri" charset="0"/>
                <a:ea typeface="宋体" charset="0"/>
              </a:rPr>
              <a:t>编辑母版副标题样式</a:t>
            </a:r>
            <a:endParaRPr lang="ko-KR" altLang="en-US" sz="2400" cap="none" dirty="0" smtClean="0" b="0" strike="noStrike">
              <a:solidFill>
                <a:schemeClr val="tx1"/>
              </a:solidFill>
              <a:latin typeface="Calibri" charset="0"/>
              <a:ea typeface="宋体" charset="0"/>
            </a:endParaRPr>
          </a:p>
        </p:txBody>
      </p:sp>
      <p:sp>
        <p:nvSpPr>
          <p:cNvPr id="4" name="幻灯片编号占位符 3"/>
          <p:cNvSpPr txBox="1">
            <a:spLocks/>
          </p:cNvSpPr>
          <p:nvPr>
            <p:ph type="sldNum" idx="12"/>
          </p:nvPr>
        </p:nvSpPr>
        <p:spPr>
          <a:xfrm rot="0">
            <a:off x="6858000" y="6263640"/>
            <a:ext cx="18294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rgbClr val="898989"/>
                </a:solidFill>
                <a:latin typeface="Calibri" charset="0"/>
                <a:ea typeface="宋体" charset="0"/>
              </a:rPr>
              <a:t>1</a:t>
            </a:fld>
            <a:endParaRPr lang="ko-KR" altLang="en-US" sz="1200" cap="none" dirty="0" smtClean="0" b="0" strike="noStrike">
              <a:solidFill>
                <a:srgbClr val="898989"/>
              </a:solidFill>
              <a:latin typeface="Calibri" charset="0"/>
              <a:ea typeface="宋体" charset="0"/>
            </a:endParaRPr>
          </a:p>
        </p:txBody>
      </p:sp>
      <p:sp>
        <p:nvSpPr>
          <p:cNvPr id="5" name="日期占位符 4"/>
          <p:cNvSpPr txBox="1">
            <a:spLocks/>
          </p:cNvSpPr>
          <p:nvPr>
            <p:ph type="dt" idx="10"/>
          </p:nvPr>
        </p:nvSpPr>
        <p:spPr>
          <a:xfrm rot="0">
            <a:off x="457200" y="6263640"/>
            <a:ext cx="18294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 strike="noStrike">
                <a:solidFill>
                  <a:srgbClr val="898989"/>
                </a:solidFill>
                <a:latin typeface="Calibri" charset="0"/>
                <a:ea typeface="宋体" charset="0"/>
              </a:rPr>
              <a:t>10/6/2019</a:t>
            </a:fld>
            <a:endParaRPr lang="ko-KR" altLang="en-US" sz="1200" cap="none" dirty="0" smtClean="0" b="0" strike="noStrike">
              <a:solidFill>
                <a:srgbClr val="898989"/>
              </a:solidFill>
              <a:latin typeface="Calibri" charset="0"/>
              <a:ea typeface="宋体" charset="0"/>
            </a:endParaRPr>
          </a:p>
        </p:txBody>
      </p:sp>
      <p:sp>
        <p:nvSpPr>
          <p:cNvPr id="6" name="页脚占位符 5"/>
          <p:cNvSpPr txBox="1">
            <a:spLocks/>
          </p:cNvSpPr>
          <p:nvPr>
            <p:ph type="ftr" idx="11"/>
          </p:nvPr>
        </p:nvSpPr>
        <p:spPr>
          <a:xfrm rot="0">
            <a:off x="3200400" y="6263640"/>
            <a:ext cx="27438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 strike="noStrike">
                <a:solidFill>
                  <a:srgbClr val="898989"/>
                </a:solidFill>
                <a:latin typeface="Calibri" charset="0"/>
                <a:ea typeface="宋体" charset="0"/>
              </a:rPr>
              <a:t>页脚</a:t>
            </a:r>
            <a:endParaRPr lang="ko-KR" altLang="en-US" sz="1200" cap="none" dirty="0" smtClean="0" b="0" strike="noStrike">
              <a:solidFill>
                <a:srgbClr val="898989"/>
              </a:solidFill>
              <a:latin typeface="Calibri" charset="0"/>
              <a:ea typeface="宋体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457200" y="274320"/>
            <a:ext cx="8230235" cy="114363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 strike="noStrike">
                <a:solidFill>
                  <a:schemeClr val="tx1"/>
                </a:solidFill>
                <a:latin typeface="Calibri" charset="0"/>
                <a:ea typeface="宋体" charset="0"/>
              </a:rPr>
              <a:t>编辑母版标题样式</a:t>
            </a:r>
            <a:endParaRPr lang="ko-KR" altLang="en-US" sz="4400" cap="none" dirty="0" smtClean="0" b="0" strike="noStrike">
              <a:solidFill>
                <a:schemeClr val="tx1"/>
              </a:solidFill>
              <a:latin typeface="Calibri" charset="0"/>
              <a:ea typeface="宋体" charset="0"/>
            </a:endParaRPr>
          </a:p>
        </p:txBody>
      </p:sp>
      <p:sp>
        <p:nvSpPr>
          <p:cNvPr id="3" name="文本占位符（竖排） 2"/>
          <p:cNvSpPr txBox="1">
            <a:spLocks/>
          </p:cNvSpPr>
          <p:nvPr>
            <p:ph type="body" orient="vert" idx="1"/>
          </p:nvPr>
        </p:nvSpPr>
        <p:spPr>
          <a:xfrm rot="0">
            <a:off x="457200" y="1600200"/>
            <a:ext cx="8230235" cy="4526915"/>
          </a:xfrm>
          <a:prstGeom prst="rect"/>
        </p:spPr>
        <p:txBody>
          <a:bodyPr wrap="square" lIns="91440" tIns="45720" rIns="91440" bIns="45720" vert="eaVert" anchor="t">
            <a:normAutofit fontScale="100000" lnSpcReduction="0"/>
          </a:bodyPr>
          <a:lstStyle/>
          <a:p>
            <a:pPr marL="2286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2800" cap="none" dirty="0" smtClean="0" b="0" strike="noStrike">
                <a:solidFill>
                  <a:schemeClr val="tx1"/>
                </a:solidFill>
                <a:latin typeface="Calibri" charset="0"/>
                <a:ea typeface="宋体" charset="0"/>
              </a:rPr>
              <a:t>单击此处编辑母版文本样式</a:t>
            </a:r>
            <a:endParaRPr lang="ko-KR" altLang="en-US" sz="2800" cap="none" dirty="0" smtClean="0" b="0" strike="noStrike">
              <a:solidFill>
                <a:schemeClr val="tx1"/>
              </a:solidFill>
              <a:latin typeface="Calibri" charset="0"/>
              <a:ea typeface="宋体" charset="0"/>
            </a:endParaRPr>
          </a:p>
          <a:p>
            <a:pPr marL="6858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2400" cap="none" dirty="0" smtClean="0" b="0" strike="noStrike">
                <a:solidFill>
                  <a:schemeClr val="tx1"/>
                </a:solidFill>
                <a:latin typeface="Calibri" charset="0"/>
                <a:ea typeface="宋体" charset="0"/>
              </a:rPr>
              <a:t>第二级</a:t>
            </a:r>
            <a:endParaRPr lang="ko-KR" altLang="en-US" sz="2400" cap="none" dirty="0" smtClean="0" b="0" strike="noStrike">
              <a:solidFill>
                <a:schemeClr val="tx1"/>
              </a:solidFill>
              <a:latin typeface="Calibri" charset="0"/>
              <a:ea typeface="宋体" charset="0"/>
            </a:endParaRPr>
          </a:p>
          <a:p>
            <a:pPr marL="11430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2000" cap="none" dirty="0" smtClean="0" b="0" strike="noStrike">
                <a:solidFill>
                  <a:schemeClr val="tx1"/>
                </a:solidFill>
                <a:latin typeface="Calibri" charset="0"/>
                <a:ea typeface="宋体" charset="0"/>
              </a:rPr>
              <a:t>第三级</a:t>
            </a:r>
            <a:endParaRPr lang="ko-KR" altLang="en-US" sz="2000" cap="none" dirty="0" smtClean="0" b="0" strike="noStrike">
              <a:solidFill>
                <a:schemeClr val="tx1"/>
              </a:solidFill>
              <a:latin typeface="Calibri" charset="0"/>
              <a:ea typeface="宋体" charset="0"/>
            </a:endParaRPr>
          </a:p>
          <a:p>
            <a:pPr marL="16002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1800" cap="none" dirty="0" smtClean="0" b="0" strike="noStrike">
                <a:solidFill>
                  <a:schemeClr val="tx1"/>
                </a:solidFill>
                <a:latin typeface="Calibri" charset="0"/>
                <a:ea typeface="宋体" charset="0"/>
              </a:rPr>
              <a:t>第四级</a:t>
            </a:r>
            <a:endParaRPr lang="ko-KR" altLang="en-US" sz="1800" cap="none" dirty="0" smtClean="0" b="0" strike="noStrike">
              <a:solidFill>
                <a:schemeClr val="tx1"/>
              </a:solidFill>
              <a:latin typeface="Calibri" charset="0"/>
              <a:ea typeface="宋体" charset="0"/>
            </a:endParaRPr>
          </a:p>
          <a:p>
            <a:pPr marL="20574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1600" cap="none" dirty="0" smtClean="0" b="0" strike="noStrike">
                <a:solidFill>
                  <a:schemeClr val="tx1"/>
                </a:solidFill>
                <a:latin typeface="Calibri" charset="0"/>
                <a:ea typeface="宋体" charset="0"/>
              </a:rPr>
              <a:t>第五级</a:t>
            </a:r>
            <a:endParaRPr lang="ko-KR" altLang="en-US" sz="1600" cap="none" dirty="0" smtClean="0" b="0" strike="noStrike">
              <a:solidFill>
                <a:schemeClr val="tx1"/>
              </a:solidFill>
              <a:latin typeface="Calibri" charset="0"/>
              <a:ea typeface="宋体" charset="0"/>
            </a:endParaRPr>
          </a:p>
        </p:txBody>
      </p:sp>
      <p:sp>
        <p:nvSpPr>
          <p:cNvPr id="4" name="幻灯片编号占位符 3"/>
          <p:cNvSpPr txBox="1">
            <a:spLocks/>
          </p:cNvSpPr>
          <p:nvPr>
            <p:ph type="sldNum" idx="12"/>
          </p:nvPr>
        </p:nvSpPr>
        <p:spPr>
          <a:xfrm rot="0">
            <a:off x="6858000" y="6263640"/>
            <a:ext cx="18294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rgbClr val="898989"/>
                </a:solidFill>
                <a:latin typeface="Calibri" charset="0"/>
                <a:ea typeface="宋体" charset="0"/>
              </a:rPr>
              <a:t>1</a:t>
            </a:fld>
            <a:endParaRPr lang="ko-KR" altLang="en-US" sz="1200" cap="none" dirty="0" smtClean="0" b="0" strike="noStrike">
              <a:solidFill>
                <a:srgbClr val="898989"/>
              </a:solidFill>
              <a:latin typeface="Calibri" charset="0"/>
              <a:ea typeface="宋体" charset="0"/>
            </a:endParaRPr>
          </a:p>
        </p:txBody>
      </p:sp>
      <p:sp>
        <p:nvSpPr>
          <p:cNvPr id="5" name="日期占位符 4"/>
          <p:cNvSpPr txBox="1">
            <a:spLocks/>
          </p:cNvSpPr>
          <p:nvPr>
            <p:ph type="dt" idx="10"/>
          </p:nvPr>
        </p:nvSpPr>
        <p:spPr>
          <a:xfrm rot="0">
            <a:off x="457200" y="6263640"/>
            <a:ext cx="18294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 strike="noStrike">
                <a:solidFill>
                  <a:srgbClr val="898989"/>
                </a:solidFill>
                <a:latin typeface="Calibri" charset="0"/>
                <a:ea typeface="宋体" charset="0"/>
              </a:rPr>
              <a:t>10/6/2019</a:t>
            </a:fld>
            <a:endParaRPr lang="ko-KR" altLang="en-US" sz="1200" cap="none" dirty="0" smtClean="0" b="0" strike="noStrike">
              <a:solidFill>
                <a:srgbClr val="898989"/>
              </a:solidFill>
              <a:latin typeface="Calibri" charset="0"/>
              <a:ea typeface="宋体" charset="0"/>
            </a:endParaRPr>
          </a:p>
        </p:txBody>
      </p:sp>
      <p:sp>
        <p:nvSpPr>
          <p:cNvPr id="6" name="页脚占位符 5"/>
          <p:cNvSpPr txBox="1">
            <a:spLocks/>
          </p:cNvSpPr>
          <p:nvPr>
            <p:ph type="ftr" idx="11"/>
          </p:nvPr>
        </p:nvSpPr>
        <p:spPr>
          <a:xfrm rot="0">
            <a:off x="3200400" y="6263640"/>
            <a:ext cx="27438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 strike="noStrike">
                <a:solidFill>
                  <a:srgbClr val="898989"/>
                </a:solidFill>
                <a:latin typeface="Calibri" charset="0"/>
                <a:ea typeface="宋体" charset="0"/>
              </a:rPr>
              <a:t>页脚</a:t>
            </a:r>
            <a:endParaRPr lang="ko-KR" altLang="en-US" sz="1200" cap="none" dirty="0" smtClean="0" b="0" strike="noStrike">
              <a:solidFill>
                <a:srgbClr val="898989"/>
              </a:solidFill>
              <a:latin typeface="Calibri" charset="0"/>
              <a:ea typeface="宋体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具有文本的垂直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 txBox="1">
            <a:spLocks/>
          </p:cNvSpPr>
          <p:nvPr>
            <p:ph type="title" orient="vert"/>
          </p:nvPr>
        </p:nvSpPr>
        <p:spPr>
          <a:xfrm rot="0">
            <a:off x="6629400" y="274320"/>
            <a:ext cx="2058035" cy="5852795"/>
          </a:xfrm>
          <a:prstGeom prst="rect"/>
        </p:spPr>
        <p:txBody>
          <a:bodyPr wrap="square" lIns="91440" tIns="45720" rIns="91440" bIns="45720" vert="eaVert" anchor="ctr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 strike="noStrike">
                <a:solidFill>
                  <a:schemeClr val="tx1"/>
                </a:solidFill>
                <a:latin typeface="Calibri" charset="0"/>
                <a:ea typeface="宋体" charset="0"/>
              </a:rPr>
              <a:t>编辑母版副标题样式</a:t>
            </a:r>
            <a:endParaRPr lang="ko-KR" altLang="en-US" sz="4400" cap="none" dirty="0" smtClean="0" b="0" strike="noStrike">
              <a:solidFill>
                <a:schemeClr val="tx1"/>
              </a:solidFill>
              <a:latin typeface="Calibri" charset="0"/>
              <a:ea typeface="宋体" charset="0"/>
            </a:endParaRPr>
          </a:p>
        </p:txBody>
      </p:sp>
      <p:sp>
        <p:nvSpPr>
          <p:cNvPr id="3" name="文本占位符（竖排） 2"/>
          <p:cNvSpPr txBox="1">
            <a:spLocks/>
          </p:cNvSpPr>
          <p:nvPr>
            <p:ph type="body" orient="vert" idx="1"/>
          </p:nvPr>
        </p:nvSpPr>
        <p:spPr>
          <a:xfrm rot="0">
            <a:off x="457200" y="274320"/>
            <a:ext cx="6026150" cy="5852795"/>
          </a:xfrm>
          <a:prstGeom prst="rect"/>
        </p:spPr>
        <p:txBody>
          <a:bodyPr wrap="square" lIns="91440" tIns="45720" rIns="91440" bIns="45720" vert="eaVert" anchor="t">
            <a:normAutofit fontScale="100000" lnSpcReduction="0"/>
          </a:bodyPr>
          <a:lstStyle/>
          <a:p>
            <a:pPr marL="2286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2800" cap="none" dirty="0" smtClean="0" b="0" strike="noStrike">
                <a:solidFill>
                  <a:schemeClr val="tx1"/>
                </a:solidFill>
                <a:latin typeface="Calibri" charset="0"/>
                <a:ea typeface="宋体" charset="0"/>
              </a:rPr>
              <a:t>单击此处编辑母版文本样式</a:t>
            </a:r>
            <a:endParaRPr lang="ko-KR" altLang="en-US" sz="2800" cap="none" dirty="0" smtClean="0" b="0" strike="noStrike">
              <a:solidFill>
                <a:schemeClr val="tx1"/>
              </a:solidFill>
              <a:latin typeface="Calibri" charset="0"/>
              <a:ea typeface="宋体" charset="0"/>
            </a:endParaRPr>
          </a:p>
          <a:p>
            <a:pPr marL="6858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2400" cap="none" dirty="0" smtClean="0" b="0" strike="noStrike">
                <a:solidFill>
                  <a:schemeClr val="tx1"/>
                </a:solidFill>
                <a:latin typeface="Calibri" charset="0"/>
                <a:ea typeface="宋体" charset="0"/>
              </a:rPr>
              <a:t>第二级</a:t>
            </a:r>
            <a:endParaRPr lang="ko-KR" altLang="en-US" sz="2400" cap="none" dirty="0" smtClean="0" b="0" strike="noStrike">
              <a:solidFill>
                <a:schemeClr val="tx1"/>
              </a:solidFill>
              <a:latin typeface="Calibri" charset="0"/>
              <a:ea typeface="宋体" charset="0"/>
            </a:endParaRPr>
          </a:p>
          <a:p>
            <a:pPr marL="11430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2000" cap="none" dirty="0" smtClean="0" b="0" strike="noStrike">
                <a:solidFill>
                  <a:schemeClr val="tx1"/>
                </a:solidFill>
                <a:latin typeface="Calibri" charset="0"/>
                <a:ea typeface="宋体" charset="0"/>
              </a:rPr>
              <a:t>第三级</a:t>
            </a:r>
            <a:endParaRPr lang="ko-KR" altLang="en-US" sz="2000" cap="none" dirty="0" smtClean="0" b="0" strike="noStrike">
              <a:solidFill>
                <a:schemeClr val="tx1"/>
              </a:solidFill>
              <a:latin typeface="Calibri" charset="0"/>
              <a:ea typeface="宋体" charset="0"/>
            </a:endParaRPr>
          </a:p>
          <a:p>
            <a:pPr marL="16002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1800" cap="none" dirty="0" smtClean="0" b="0" strike="noStrike">
                <a:solidFill>
                  <a:schemeClr val="tx1"/>
                </a:solidFill>
                <a:latin typeface="Calibri" charset="0"/>
                <a:ea typeface="宋体" charset="0"/>
              </a:rPr>
              <a:t>第四级</a:t>
            </a:r>
            <a:endParaRPr lang="ko-KR" altLang="en-US" sz="1800" cap="none" dirty="0" smtClean="0" b="0" strike="noStrike">
              <a:solidFill>
                <a:schemeClr val="tx1"/>
              </a:solidFill>
              <a:latin typeface="Calibri" charset="0"/>
              <a:ea typeface="宋体" charset="0"/>
            </a:endParaRPr>
          </a:p>
          <a:p>
            <a:pPr marL="20574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1600" cap="none" dirty="0" smtClean="0" b="0" strike="noStrike">
                <a:solidFill>
                  <a:schemeClr val="tx1"/>
                </a:solidFill>
                <a:latin typeface="Calibri" charset="0"/>
                <a:ea typeface="宋体" charset="0"/>
              </a:rPr>
              <a:t>第五级</a:t>
            </a:r>
            <a:endParaRPr lang="ko-KR" altLang="en-US" sz="1600" cap="none" dirty="0" smtClean="0" b="0" strike="noStrike">
              <a:solidFill>
                <a:schemeClr val="tx1"/>
              </a:solidFill>
              <a:latin typeface="Calibri" charset="0"/>
              <a:ea typeface="宋体" charset="0"/>
            </a:endParaRPr>
          </a:p>
        </p:txBody>
      </p:sp>
      <p:sp>
        <p:nvSpPr>
          <p:cNvPr id="4" name="幻灯片编号占位符 3"/>
          <p:cNvSpPr txBox="1">
            <a:spLocks/>
          </p:cNvSpPr>
          <p:nvPr>
            <p:ph type="sldNum" idx="12"/>
          </p:nvPr>
        </p:nvSpPr>
        <p:spPr>
          <a:xfrm rot="0">
            <a:off x="6858000" y="6263640"/>
            <a:ext cx="18294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rgbClr val="898989"/>
                </a:solidFill>
                <a:latin typeface="Calibri" charset="0"/>
                <a:ea typeface="宋体" charset="0"/>
              </a:rPr>
              <a:t>1</a:t>
            </a:fld>
            <a:endParaRPr lang="ko-KR" altLang="en-US" sz="1200" cap="none" dirty="0" smtClean="0" b="0" strike="noStrike">
              <a:solidFill>
                <a:srgbClr val="898989"/>
              </a:solidFill>
              <a:latin typeface="Calibri" charset="0"/>
              <a:ea typeface="宋体" charset="0"/>
            </a:endParaRPr>
          </a:p>
        </p:txBody>
      </p:sp>
      <p:sp>
        <p:nvSpPr>
          <p:cNvPr id="5" name="日期占位符 4"/>
          <p:cNvSpPr txBox="1">
            <a:spLocks/>
          </p:cNvSpPr>
          <p:nvPr>
            <p:ph type="dt" idx="10"/>
          </p:nvPr>
        </p:nvSpPr>
        <p:spPr>
          <a:xfrm rot="0">
            <a:off x="457200" y="6263640"/>
            <a:ext cx="18294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 strike="noStrike">
                <a:solidFill>
                  <a:srgbClr val="898989"/>
                </a:solidFill>
                <a:latin typeface="Calibri" charset="0"/>
                <a:ea typeface="宋体" charset="0"/>
              </a:rPr>
              <a:t>10/6/2019</a:t>
            </a:fld>
            <a:endParaRPr lang="ko-KR" altLang="en-US" sz="1200" cap="none" dirty="0" smtClean="0" b="0" strike="noStrike">
              <a:solidFill>
                <a:srgbClr val="898989"/>
              </a:solidFill>
              <a:latin typeface="Calibri" charset="0"/>
              <a:ea typeface="宋体" charset="0"/>
            </a:endParaRPr>
          </a:p>
        </p:txBody>
      </p:sp>
      <p:sp>
        <p:nvSpPr>
          <p:cNvPr id="6" name="页脚占位符 5"/>
          <p:cNvSpPr txBox="1">
            <a:spLocks/>
          </p:cNvSpPr>
          <p:nvPr>
            <p:ph type="ftr" idx="11"/>
          </p:nvPr>
        </p:nvSpPr>
        <p:spPr>
          <a:xfrm rot="0">
            <a:off x="3200400" y="6263640"/>
            <a:ext cx="27438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 strike="noStrike">
                <a:solidFill>
                  <a:srgbClr val="898989"/>
                </a:solidFill>
                <a:latin typeface="Calibri" charset="0"/>
                <a:ea typeface="宋体" charset="0"/>
              </a:rPr>
              <a:t>页脚</a:t>
            </a:r>
            <a:endParaRPr lang="ko-KR" altLang="en-US" sz="1200" cap="none" dirty="0" smtClean="0" b="0" strike="noStrike">
              <a:solidFill>
                <a:srgbClr val="898989"/>
              </a:solidFill>
              <a:latin typeface="Calibri" charset="0"/>
              <a:ea typeface="宋体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ctrTitle"/>
          </p:nvPr>
        </p:nvSpPr>
        <p:spPr>
          <a:xfrm rot="0">
            <a:off x="685800" y="2131060"/>
            <a:ext cx="7773670" cy="1472565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编辑母版标题样式</a:t>
            </a:r>
          </a:p>
        </p:txBody>
      </p:sp>
      <p:sp>
        <p:nvSpPr>
          <p:cNvPr id="3" name="副标题 2"/>
          <p:cNvSpPr txBox="1">
            <a:spLocks/>
          </p:cNvSpPr>
          <p:nvPr>
            <p:ph type="subTitle"/>
          </p:nvPr>
        </p:nvSpPr>
        <p:spPr>
          <a:xfrm rot="0">
            <a:off x="1371600" y="3886200"/>
            <a:ext cx="6402070" cy="175641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编辑母版副标题样式</a:t>
            </a:r>
          </a:p>
        </p:txBody>
      </p:sp>
      <p:sp>
        <p:nvSpPr>
          <p:cNvPr id="4" name="幻灯片编号占位符 3"/>
          <p:cNvSpPr txBox="1">
            <a:spLocks/>
          </p:cNvSpPr>
          <p:nvPr>
            <p:ph type="sldNum"/>
          </p:nvPr>
        </p:nvSpPr>
        <p:spPr>
          <a:xfrm rot="0">
            <a:off x="6858000" y="6263640"/>
            <a:ext cx="18300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rgbClr val="898989"/>
                </a:solidFill>
                <a:latin typeface="Calibri" charset="0"/>
                <a:ea typeface="Calibri" charset="0"/>
              </a:rPr>
              <a:t>1</a:t>
            </a:fld>
          </a:p>
        </p:txBody>
      </p:sp>
      <p:sp>
        <p:nvSpPr>
          <p:cNvPr id="5" name="日期占位符 4"/>
          <p:cNvSpPr txBox="1">
            <a:spLocks/>
          </p:cNvSpPr>
          <p:nvPr>
            <p:ph type="dt"/>
          </p:nvPr>
        </p:nvSpPr>
        <p:spPr>
          <a:xfrm rot="0">
            <a:off x="457200" y="6263640"/>
            <a:ext cx="18300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 strike="noStrike">
                <a:solidFill>
                  <a:srgbClr val="898989"/>
                </a:solidFill>
                <a:latin typeface="Calibri" charset="0"/>
                <a:ea typeface="Calibri" charset="0"/>
              </a:rPr>
              <a:t>5/7/2019</a:t>
            </a:fld>
          </a:p>
        </p:txBody>
      </p:sp>
      <p:sp>
        <p:nvSpPr>
          <p:cNvPr id="6" name="页脚占位符 5"/>
          <p:cNvSpPr txBox="1">
            <a:spLocks/>
          </p:cNvSpPr>
          <p:nvPr>
            <p:ph type="ftr"/>
          </p:nvPr>
        </p:nvSpPr>
        <p:spPr>
          <a:xfrm rot="0">
            <a:off x="3200400" y="6263640"/>
            <a:ext cx="27444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 strike="noStrike">
                <a:solidFill>
                  <a:srgbClr val="898989"/>
                </a:solidFill>
                <a:latin typeface="Calibri" charset="0"/>
                <a:ea typeface="Calibri" charset="0"/>
              </a:rPr>
              <a:t>页脚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457200" y="274320"/>
            <a:ext cx="8230870" cy="114427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编辑母版标题样式</a:t>
            </a:r>
          </a:p>
        </p:txBody>
      </p:sp>
      <p:sp>
        <p:nvSpPr>
          <p:cNvPr id="3" name="内容占位符 2"/>
          <p:cNvSpPr txBox="1">
            <a:spLocks/>
          </p:cNvSpPr>
          <p:nvPr>
            <p:ph type="obj"/>
          </p:nvPr>
        </p:nvSpPr>
        <p:spPr>
          <a:xfrm rot="0">
            <a:off x="457200" y="1600200"/>
            <a:ext cx="8230870" cy="452755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8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单击此处编辑母版文本样式</a:t>
            </a:r>
          </a:p>
          <a:p>
            <a:pPr marL="6858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4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第二级</a:t>
            </a:r>
          </a:p>
          <a:p>
            <a:pPr marL="11430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0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第三级</a:t>
            </a:r>
          </a:p>
          <a:p>
            <a:pPr marL="16002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8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第四级</a:t>
            </a:r>
          </a:p>
          <a:p>
            <a:pPr marL="20574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6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第五级</a:t>
            </a:r>
          </a:p>
        </p:txBody>
      </p:sp>
      <p:sp>
        <p:nvSpPr>
          <p:cNvPr id="4" name="幻灯片编号占位符 3"/>
          <p:cNvSpPr txBox="1">
            <a:spLocks/>
          </p:cNvSpPr>
          <p:nvPr>
            <p:ph type="sldNum"/>
          </p:nvPr>
        </p:nvSpPr>
        <p:spPr>
          <a:xfrm rot="0">
            <a:off x="6858000" y="6263640"/>
            <a:ext cx="18300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rgbClr val="898989"/>
                </a:solidFill>
                <a:latin typeface="Calibri" charset="0"/>
                <a:ea typeface="Calibri" charset="0"/>
              </a:rPr>
              <a:t>1</a:t>
            </a:fld>
          </a:p>
        </p:txBody>
      </p:sp>
      <p:sp>
        <p:nvSpPr>
          <p:cNvPr id="5" name="日期占位符 4"/>
          <p:cNvSpPr txBox="1">
            <a:spLocks/>
          </p:cNvSpPr>
          <p:nvPr>
            <p:ph type="dt"/>
          </p:nvPr>
        </p:nvSpPr>
        <p:spPr>
          <a:xfrm rot="0">
            <a:off x="457200" y="6263640"/>
            <a:ext cx="18300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 strike="noStrike">
                <a:solidFill>
                  <a:srgbClr val="898989"/>
                </a:solidFill>
                <a:latin typeface="Calibri" charset="0"/>
                <a:ea typeface="Calibri" charset="0"/>
              </a:rPr>
              <a:t>5/7/2019</a:t>
            </a:fld>
          </a:p>
        </p:txBody>
      </p:sp>
      <p:sp>
        <p:nvSpPr>
          <p:cNvPr id="6" name="页脚占位符 5"/>
          <p:cNvSpPr txBox="1">
            <a:spLocks/>
          </p:cNvSpPr>
          <p:nvPr>
            <p:ph type="ftr"/>
          </p:nvPr>
        </p:nvSpPr>
        <p:spPr>
          <a:xfrm rot="0">
            <a:off x="3200400" y="6263640"/>
            <a:ext cx="27444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 strike="noStrike">
                <a:solidFill>
                  <a:srgbClr val="898989"/>
                </a:solidFill>
                <a:latin typeface="Calibri" charset="0"/>
                <a:ea typeface="Calibri" charset="0"/>
              </a:rPr>
              <a:t>页脚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722630" y="2908300"/>
            <a:ext cx="7773035" cy="1499870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0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编辑母版副标题样式</a:t>
            </a:r>
          </a:p>
        </p:txBody>
      </p:sp>
      <p:sp>
        <p:nvSpPr>
          <p:cNvPr id="3" name="文本占位符 2"/>
          <p:cNvSpPr txBox="1">
            <a:spLocks/>
          </p:cNvSpPr>
          <p:nvPr>
            <p:ph type="body"/>
          </p:nvPr>
        </p:nvSpPr>
        <p:spPr>
          <a:xfrm rot="0">
            <a:off x="722630" y="4406900"/>
            <a:ext cx="7773035" cy="136398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编辑母版副标题样式</a:t>
            </a:r>
          </a:p>
        </p:txBody>
      </p:sp>
      <p:sp>
        <p:nvSpPr>
          <p:cNvPr id="4" name="幻灯片编号占位符 3"/>
          <p:cNvSpPr txBox="1">
            <a:spLocks/>
          </p:cNvSpPr>
          <p:nvPr>
            <p:ph type="sldNum"/>
          </p:nvPr>
        </p:nvSpPr>
        <p:spPr>
          <a:xfrm rot="0">
            <a:off x="6858000" y="6263640"/>
            <a:ext cx="18300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rgbClr val="898989"/>
                </a:solidFill>
                <a:latin typeface="Calibri" charset="0"/>
                <a:ea typeface="Calibri" charset="0"/>
              </a:rPr>
              <a:t>1</a:t>
            </a:fld>
          </a:p>
        </p:txBody>
      </p:sp>
      <p:sp>
        <p:nvSpPr>
          <p:cNvPr id="5" name="日期占位符 4"/>
          <p:cNvSpPr txBox="1">
            <a:spLocks/>
          </p:cNvSpPr>
          <p:nvPr>
            <p:ph type="dt"/>
          </p:nvPr>
        </p:nvSpPr>
        <p:spPr>
          <a:xfrm rot="0">
            <a:off x="457200" y="6263640"/>
            <a:ext cx="18300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 strike="noStrike">
                <a:solidFill>
                  <a:srgbClr val="898989"/>
                </a:solidFill>
                <a:latin typeface="Calibri" charset="0"/>
                <a:ea typeface="Calibri" charset="0"/>
              </a:rPr>
              <a:t>5/7/2019</a:t>
            </a:fld>
          </a:p>
        </p:txBody>
      </p:sp>
      <p:sp>
        <p:nvSpPr>
          <p:cNvPr id="6" name="页脚占位符 5"/>
          <p:cNvSpPr txBox="1">
            <a:spLocks/>
          </p:cNvSpPr>
          <p:nvPr>
            <p:ph type="ftr"/>
          </p:nvPr>
        </p:nvSpPr>
        <p:spPr>
          <a:xfrm rot="0">
            <a:off x="3200400" y="6263640"/>
            <a:ext cx="27444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 strike="noStrike">
                <a:solidFill>
                  <a:srgbClr val="898989"/>
                </a:solidFill>
                <a:latin typeface="Calibri" charset="0"/>
                <a:ea typeface="Calibri" charset="0"/>
              </a:rPr>
              <a:t>页脚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457200" y="274320"/>
            <a:ext cx="8230870" cy="114427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编辑母版标题样式</a:t>
            </a:r>
          </a:p>
        </p:txBody>
      </p:sp>
      <p:sp>
        <p:nvSpPr>
          <p:cNvPr id="3" name="内容占位符 2"/>
          <p:cNvSpPr txBox="1">
            <a:spLocks/>
          </p:cNvSpPr>
          <p:nvPr>
            <p:ph type="obj"/>
          </p:nvPr>
        </p:nvSpPr>
        <p:spPr>
          <a:xfrm rot="0">
            <a:off x="457200" y="1600200"/>
            <a:ext cx="4043045" cy="452755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8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单击此处编辑母版文本样式</a:t>
            </a:r>
          </a:p>
          <a:p>
            <a:pPr marL="6858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4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第二级</a:t>
            </a:r>
          </a:p>
          <a:p>
            <a:pPr marL="11430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0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第三级</a:t>
            </a:r>
          </a:p>
          <a:p>
            <a:pPr marL="16002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8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第四级</a:t>
            </a:r>
          </a:p>
          <a:p>
            <a:pPr marL="20574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6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第五级</a:t>
            </a:r>
          </a:p>
        </p:txBody>
      </p:sp>
      <p:sp>
        <p:nvSpPr>
          <p:cNvPr id="4" name="内容占位符 3"/>
          <p:cNvSpPr txBox="1">
            <a:spLocks/>
          </p:cNvSpPr>
          <p:nvPr>
            <p:ph type="obj"/>
          </p:nvPr>
        </p:nvSpPr>
        <p:spPr>
          <a:xfrm rot="0">
            <a:off x="4645025" y="1600200"/>
            <a:ext cx="4043045" cy="452755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8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单击此处编辑母版文本样式</a:t>
            </a:r>
          </a:p>
          <a:p>
            <a:pPr marL="6858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4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第二级</a:t>
            </a:r>
          </a:p>
          <a:p>
            <a:pPr marL="11430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0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第三级</a:t>
            </a:r>
          </a:p>
          <a:p>
            <a:pPr marL="16002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8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第四级</a:t>
            </a:r>
          </a:p>
          <a:p>
            <a:pPr marL="20574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6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第五级</a:t>
            </a:r>
          </a:p>
        </p:txBody>
      </p:sp>
      <p:sp>
        <p:nvSpPr>
          <p:cNvPr id="5" name="幻灯片编号占位符 4"/>
          <p:cNvSpPr txBox="1">
            <a:spLocks/>
          </p:cNvSpPr>
          <p:nvPr>
            <p:ph type="sldNum"/>
          </p:nvPr>
        </p:nvSpPr>
        <p:spPr>
          <a:xfrm rot="0">
            <a:off x="6858000" y="6263640"/>
            <a:ext cx="18300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rgbClr val="898989"/>
                </a:solidFill>
                <a:latin typeface="Calibri" charset="0"/>
                <a:ea typeface="Calibri" charset="0"/>
              </a:rPr>
              <a:t>1</a:t>
            </a:fld>
          </a:p>
        </p:txBody>
      </p:sp>
      <p:sp>
        <p:nvSpPr>
          <p:cNvPr id="6" name="日期占位符 5"/>
          <p:cNvSpPr txBox="1">
            <a:spLocks/>
          </p:cNvSpPr>
          <p:nvPr>
            <p:ph type="dt"/>
          </p:nvPr>
        </p:nvSpPr>
        <p:spPr>
          <a:xfrm rot="0">
            <a:off x="457200" y="6263640"/>
            <a:ext cx="18300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 strike="noStrike">
                <a:solidFill>
                  <a:srgbClr val="898989"/>
                </a:solidFill>
                <a:latin typeface="Calibri" charset="0"/>
                <a:ea typeface="Calibri" charset="0"/>
              </a:rPr>
              <a:t>5/7/2019</a:t>
            </a:fld>
          </a:p>
        </p:txBody>
      </p:sp>
      <p:sp>
        <p:nvSpPr>
          <p:cNvPr id="7" name="页脚占位符 6"/>
          <p:cNvSpPr txBox="1">
            <a:spLocks/>
          </p:cNvSpPr>
          <p:nvPr>
            <p:ph type="ftr"/>
          </p:nvPr>
        </p:nvSpPr>
        <p:spPr>
          <a:xfrm rot="0">
            <a:off x="3200400" y="6263640"/>
            <a:ext cx="27444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 strike="noStrike">
                <a:solidFill>
                  <a:srgbClr val="898989"/>
                </a:solidFill>
                <a:latin typeface="Calibri" charset="0"/>
                <a:ea typeface="Calibri" charset="0"/>
              </a:rPr>
              <a:t>页脚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457200" y="274320"/>
            <a:ext cx="8230870" cy="114427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编辑母版标题样式</a:t>
            </a:r>
          </a:p>
        </p:txBody>
      </p:sp>
      <p:sp>
        <p:nvSpPr>
          <p:cNvPr id="3" name="文本占位符 2"/>
          <p:cNvSpPr txBox="1">
            <a:spLocks/>
          </p:cNvSpPr>
          <p:nvPr>
            <p:ph type="body"/>
          </p:nvPr>
        </p:nvSpPr>
        <p:spPr>
          <a:xfrm rot="0">
            <a:off x="457200" y="1536700"/>
            <a:ext cx="4043045" cy="641350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编辑母版副标题样式</a:t>
            </a:r>
          </a:p>
        </p:txBody>
      </p:sp>
      <p:sp>
        <p:nvSpPr>
          <p:cNvPr id="4" name="文本占位符 3"/>
          <p:cNvSpPr txBox="1">
            <a:spLocks/>
          </p:cNvSpPr>
          <p:nvPr>
            <p:ph type="body"/>
          </p:nvPr>
        </p:nvSpPr>
        <p:spPr>
          <a:xfrm rot="0">
            <a:off x="4645025" y="1536700"/>
            <a:ext cx="4043045" cy="641350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编辑母版副标题样式</a:t>
            </a:r>
          </a:p>
        </p:txBody>
      </p:sp>
      <p:sp>
        <p:nvSpPr>
          <p:cNvPr id="5" name="内容占位符 4"/>
          <p:cNvSpPr txBox="1">
            <a:spLocks/>
          </p:cNvSpPr>
          <p:nvPr>
            <p:ph type="obj"/>
          </p:nvPr>
        </p:nvSpPr>
        <p:spPr>
          <a:xfrm rot="0">
            <a:off x="457200" y="2176780"/>
            <a:ext cx="4043045" cy="395097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8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单击此处编辑母版文本样式</a:t>
            </a:r>
          </a:p>
          <a:p>
            <a:pPr marL="6858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4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第二级</a:t>
            </a:r>
          </a:p>
          <a:p>
            <a:pPr marL="11430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0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第三级</a:t>
            </a:r>
          </a:p>
          <a:p>
            <a:pPr marL="16002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8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第四级</a:t>
            </a:r>
          </a:p>
          <a:p>
            <a:pPr marL="20574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6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第五级</a:t>
            </a:r>
          </a:p>
        </p:txBody>
      </p:sp>
      <p:sp>
        <p:nvSpPr>
          <p:cNvPr id="6" name="内容占位符 5"/>
          <p:cNvSpPr txBox="1">
            <a:spLocks/>
          </p:cNvSpPr>
          <p:nvPr>
            <p:ph type="obj"/>
          </p:nvPr>
        </p:nvSpPr>
        <p:spPr>
          <a:xfrm rot="0">
            <a:off x="4645025" y="2176780"/>
            <a:ext cx="4043045" cy="395097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8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单击此处编辑母版文本样式</a:t>
            </a:r>
          </a:p>
          <a:p>
            <a:pPr marL="6858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4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第二级</a:t>
            </a:r>
          </a:p>
          <a:p>
            <a:pPr marL="11430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0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第三级</a:t>
            </a:r>
          </a:p>
          <a:p>
            <a:pPr marL="16002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8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第四级</a:t>
            </a:r>
          </a:p>
          <a:p>
            <a:pPr marL="20574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6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第五级</a:t>
            </a:r>
          </a:p>
        </p:txBody>
      </p:sp>
      <p:sp>
        <p:nvSpPr>
          <p:cNvPr id="7" name="幻灯片编号占位符 6"/>
          <p:cNvSpPr txBox="1">
            <a:spLocks/>
          </p:cNvSpPr>
          <p:nvPr>
            <p:ph type="sldNum"/>
          </p:nvPr>
        </p:nvSpPr>
        <p:spPr>
          <a:xfrm rot="0">
            <a:off x="6858000" y="6263640"/>
            <a:ext cx="18300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rgbClr val="898989"/>
                </a:solidFill>
                <a:latin typeface="Calibri" charset="0"/>
                <a:ea typeface="Calibri" charset="0"/>
              </a:rPr>
              <a:t>1</a:t>
            </a:fld>
          </a:p>
        </p:txBody>
      </p:sp>
      <p:sp>
        <p:nvSpPr>
          <p:cNvPr id="8" name="日期占位符 7"/>
          <p:cNvSpPr txBox="1">
            <a:spLocks/>
          </p:cNvSpPr>
          <p:nvPr>
            <p:ph type="dt"/>
          </p:nvPr>
        </p:nvSpPr>
        <p:spPr>
          <a:xfrm rot="0">
            <a:off x="457200" y="6263640"/>
            <a:ext cx="18300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 strike="noStrike">
                <a:solidFill>
                  <a:srgbClr val="898989"/>
                </a:solidFill>
                <a:latin typeface="Calibri" charset="0"/>
                <a:ea typeface="Calibri" charset="0"/>
              </a:rPr>
              <a:t>5/7/2019</a:t>
            </a:fld>
          </a:p>
        </p:txBody>
      </p:sp>
      <p:sp>
        <p:nvSpPr>
          <p:cNvPr id="9" name="页脚占位符 8"/>
          <p:cNvSpPr txBox="1">
            <a:spLocks/>
          </p:cNvSpPr>
          <p:nvPr>
            <p:ph type="ftr"/>
          </p:nvPr>
        </p:nvSpPr>
        <p:spPr>
          <a:xfrm rot="0">
            <a:off x="3200400" y="6263640"/>
            <a:ext cx="27444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 strike="noStrike">
                <a:solidFill>
                  <a:srgbClr val="898989"/>
                </a:solidFill>
                <a:latin typeface="Calibri" charset="0"/>
                <a:ea typeface="Calibri" charset="0"/>
              </a:rPr>
              <a:t>页脚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457200" y="274320"/>
            <a:ext cx="8230870" cy="114427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编辑母版标题样式</a:t>
            </a:r>
          </a:p>
        </p:txBody>
      </p:sp>
      <p:sp>
        <p:nvSpPr>
          <p:cNvPr id="3" name="幻灯片编号占位符 2"/>
          <p:cNvSpPr txBox="1">
            <a:spLocks/>
          </p:cNvSpPr>
          <p:nvPr>
            <p:ph type="sldNum"/>
          </p:nvPr>
        </p:nvSpPr>
        <p:spPr>
          <a:xfrm rot="0">
            <a:off x="6858000" y="6263640"/>
            <a:ext cx="18300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rgbClr val="898989"/>
                </a:solidFill>
                <a:latin typeface="Calibri" charset="0"/>
                <a:ea typeface="Calibri" charset="0"/>
              </a:rPr>
              <a:t>1</a:t>
            </a:fld>
          </a:p>
        </p:txBody>
      </p:sp>
      <p:sp>
        <p:nvSpPr>
          <p:cNvPr id="4" name="日期占位符 3"/>
          <p:cNvSpPr txBox="1">
            <a:spLocks/>
          </p:cNvSpPr>
          <p:nvPr>
            <p:ph type="dt"/>
          </p:nvPr>
        </p:nvSpPr>
        <p:spPr>
          <a:xfrm rot="0">
            <a:off x="457200" y="6263640"/>
            <a:ext cx="18300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 strike="noStrike">
                <a:solidFill>
                  <a:srgbClr val="898989"/>
                </a:solidFill>
                <a:latin typeface="Calibri" charset="0"/>
                <a:ea typeface="Calibri" charset="0"/>
              </a:rPr>
              <a:t>5/7/2019</a:t>
            </a:fld>
          </a:p>
        </p:txBody>
      </p:sp>
      <p:sp>
        <p:nvSpPr>
          <p:cNvPr id="5" name="页脚占位符 4"/>
          <p:cNvSpPr txBox="1">
            <a:spLocks/>
          </p:cNvSpPr>
          <p:nvPr>
            <p:ph type="ftr"/>
          </p:nvPr>
        </p:nvSpPr>
        <p:spPr>
          <a:xfrm rot="0">
            <a:off x="3200400" y="6263640"/>
            <a:ext cx="27444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 strike="noStrike">
                <a:solidFill>
                  <a:srgbClr val="898989"/>
                </a:solidFill>
                <a:latin typeface="Calibri" charset="0"/>
                <a:ea typeface="Calibri" charset="0"/>
              </a:rPr>
              <a:t>页脚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 txBox="1">
            <a:spLocks/>
          </p:cNvSpPr>
          <p:nvPr>
            <p:ph type="sldNum"/>
          </p:nvPr>
        </p:nvSpPr>
        <p:spPr>
          <a:xfrm rot="0">
            <a:off x="6858000" y="6263640"/>
            <a:ext cx="18300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rgbClr val="898989"/>
                </a:solidFill>
                <a:latin typeface="Calibri" charset="0"/>
                <a:ea typeface="Calibri" charset="0"/>
              </a:rPr>
              <a:t>1</a:t>
            </a:fld>
          </a:p>
        </p:txBody>
      </p:sp>
      <p:sp>
        <p:nvSpPr>
          <p:cNvPr id="3" name="日期占位符 2"/>
          <p:cNvSpPr txBox="1">
            <a:spLocks/>
          </p:cNvSpPr>
          <p:nvPr>
            <p:ph type="dt"/>
          </p:nvPr>
        </p:nvSpPr>
        <p:spPr>
          <a:xfrm rot="0">
            <a:off x="457200" y="6263640"/>
            <a:ext cx="18300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 strike="noStrike">
                <a:solidFill>
                  <a:srgbClr val="898989"/>
                </a:solidFill>
                <a:latin typeface="Calibri" charset="0"/>
                <a:ea typeface="Calibri" charset="0"/>
              </a:rPr>
              <a:t>5/7/2019</a:t>
            </a:fld>
          </a:p>
        </p:txBody>
      </p:sp>
      <p:sp>
        <p:nvSpPr>
          <p:cNvPr id="4" name="页脚占位符 3"/>
          <p:cNvSpPr txBox="1">
            <a:spLocks/>
          </p:cNvSpPr>
          <p:nvPr>
            <p:ph type="ftr"/>
          </p:nvPr>
        </p:nvSpPr>
        <p:spPr>
          <a:xfrm rot="0">
            <a:off x="3200400" y="6263640"/>
            <a:ext cx="27444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 strike="noStrike">
                <a:solidFill>
                  <a:srgbClr val="898989"/>
                </a:solidFill>
                <a:latin typeface="Calibri" charset="0"/>
                <a:ea typeface="Calibri" charset="0"/>
              </a:rPr>
              <a:t>页脚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带有题注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457200" y="274320"/>
            <a:ext cx="3009900" cy="1162685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编辑母版副标题样式</a:t>
            </a:r>
          </a:p>
        </p:txBody>
      </p:sp>
      <p:sp>
        <p:nvSpPr>
          <p:cNvPr id="3" name="内容占位符 2"/>
          <p:cNvSpPr txBox="1">
            <a:spLocks/>
          </p:cNvSpPr>
          <p:nvPr>
            <p:ph type="obj"/>
          </p:nvPr>
        </p:nvSpPr>
        <p:spPr>
          <a:xfrm rot="0">
            <a:off x="3575685" y="457200"/>
            <a:ext cx="5112385" cy="548767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8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单击此处编辑母版文本样式</a:t>
            </a:r>
          </a:p>
          <a:p>
            <a:pPr marL="6858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4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第二级</a:t>
            </a:r>
          </a:p>
          <a:p>
            <a:pPr marL="11430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0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第三级</a:t>
            </a:r>
          </a:p>
          <a:p>
            <a:pPr marL="16002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8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第四级</a:t>
            </a:r>
          </a:p>
          <a:p>
            <a:pPr marL="20574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6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第五级</a:t>
            </a:r>
          </a:p>
        </p:txBody>
      </p:sp>
      <p:sp>
        <p:nvSpPr>
          <p:cNvPr id="4" name="文本占位符 3"/>
          <p:cNvSpPr txBox="1">
            <a:spLocks/>
          </p:cNvSpPr>
          <p:nvPr>
            <p:ph type="body"/>
          </p:nvPr>
        </p:nvSpPr>
        <p:spPr>
          <a:xfrm rot="0">
            <a:off x="457200" y="1435735"/>
            <a:ext cx="3009900" cy="469201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4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编辑母版副标题样式</a:t>
            </a:r>
          </a:p>
        </p:txBody>
      </p:sp>
      <p:sp>
        <p:nvSpPr>
          <p:cNvPr id="5" name="幻灯片编号占位符 4"/>
          <p:cNvSpPr txBox="1">
            <a:spLocks/>
          </p:cNvSpPr>
          <p:nvPr>
            <p:ph type="sldNum"/>
          </p:nvPr>
        </p:nvSpPr>
        <p:spPr>
          <a:xfrm rot="0">
            <a:off x="6858000" y="6263640"/>
            <a:ext cx="18300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rgbClr val="898989"/>
                </a:solidFill>
                <a:latin typeface="Calibri" charset="0"/>
                <a:ea typeface="Calibri" charset="0"/>
              </a:rPr>
              <a:t>1</a:t>
            </a:fld>
          </a:p>
        </p:txBody>
      </p:sp>
      <p:sp>
        <p:nvSpPr>
          <p:cNvPr id="6" name="日期占位符 5"/>
          <p:cNvSpPr txBox="1">
            <a:spLocks/>
          </p:cNvSpPr>
          <p:nvPr>
            <p:ph type="dt"/>
          </p:nvPr>
        </p:nvSpPr>
        <p:spPr>
          <a:xfrm rot="0">
            <a:off x="457200" y="6263640"/>
            <a:ext cx="18300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 strike="noStrike">
                <a:solidFill>
                  <a:srgbClr val="898989"/>
                </a:solidFill>
                <a:latin typeface="Calibri" charset="0"/>
                <a:ea typeface="Calibri" charset="0"/>
              </a:rPr>
              <a:t>5/7/2019</a:t>
            </a:fld>
          </a:p>
        </p:txBody>
      </p:sp>
      <p:sp>
        <p:nvSpPr>
          <p:cNvPr id="7" name="页脚占位符 6"/>
          <p:cNvSpPr txBox="1">
            <a:spLocks/>
          </p:cNvSpPr>
          <p:nvPr>
            <p:ph type="ftr"/>
          </p:nvPr>
        </p:nvSpPr>
        <p:spPr>
          <a:xfrm rot="0">
            <a:off x="3200400" y="6263640"/>
            <a:ext cx="27444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 strike="noStrike">
                <a:solidFill>
                  <a:srgbClr val="898989"/>
                </a:solidFill>
                <a:latin typeface="Calibri" charset="0"/>
                <a:ea typeface="Calibri" charset="0"/>
              </a:rPr>
              <a:t>页脚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457200" y="274320"/>
            <a:ext cx="8230235" cy="114363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 strike="noStrike">
                <a:solidFill>
                  <a:schemeClr val="tx1"/>
                </a:solidFill>
                <a:latin typeface="Calibri" charset="0"/>
                <a:ea typeface="宋体" charset="0"/>
              </a:rPr>
              <a:t>编辑母版标题样式</a:t>
            </a:r>
            <a:endParaRPr lang="ko-KR" altLang="en-US" sz="4400" cap="none" dirty="0" smtClean="0" b="0" strike="noStrike">
              <a:solidFill>
                <a:schemeClr val="tx1"/>
              </a:solidFill>
              <a:latin typeface="Calibri" charset="0"/>
              <a:ea typeface="宋体" charset="0"/>
            </a:endParaRPr>
          </a:p>
        </p:txBody>
      </p:sp>
      <p:sp>
        <p:nvSpPr>
          <p:cNvPr id="3" name="内容占位符 2"/>
          <p:cNvSpPr txBox="1">
            <a:spLocks/>
          </p:cNvSpPr>
          <p:nvPr>
            <p:ph type="obj" idx="1"/>
          </p:nvPr>
        </p:nvSpPr>
        <p:spPr>
          <a:xfrm rot="0">
            <a:off x="457200" y="1600200"/>
            <a:ext cx="8230235" cy="452691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2800" cap="none" dirty="0" smtClean="0" b="0" strike="noStrike">
                <a:solidFill>
                  <a:schemeClr val="tx1"/>
                </a:solidFill>
                <a:latin typeface="Calibri" charset="0"/>
                <a:ea typeface="宋体" charset="0"/>
              </a:rPr>
              <a:t>单击此处编辑母版文本样式</a:t>
            </a:r>
            <a:endParaRPr lang="ko-KR" altLang="en-US" sz="2800" cap="none" dirty="0" smtClean="0" b="0" strike="noStrike">
              <a:solidFill>
                <a:schemeClr val="tx1"/>
              </a:solidFill>
              <a:latin typeface="Calibri" charset="0"/>
              <a:ea typeface="宋体" charset="0"/>
            </a:endParaRPr>
          </a:p>
          <a:p>
            <a:pPr marL="6858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2400" cap="none" dirty="0" smtClean="0" b="0" strike="noStrike">
                <a:solidFill>
                  <a:schemeClr val="tx1"/>
                </a:solidFill>
                <a:latin typeface="Calibri" charset="0"/>
                <a:ea typeface="宋体" charset="0"/>
              </a:rPr>
              <a:t>第二级</a:t>
            </a:r>
            <a:endParaRPr lang="ko-KR" altLang="en-US" sz="2400" cap="none" dirty="0" smtClean="0" b="0" strike="noStrike">
              <a:solidFill>
                <a:schemeClr val="tx1"/>
              </a:solidFill>
              <a:latin typeface="Calibri" charset="0"/>
              <a:ea typeface="宋体" charset="0"/>
            </a:endParaRPr>
          </a:p>
          <a:p>
            <a:pPr marL="11430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2000" cap="none" dirty="0" smtClean="0" b="0" strike="noStrike">
                <a:solidFill>
                  <a:schemeClr val="tx1"/>
                </a:solidFill>
                <a:latin typeface="Calibri" charset="0"/>
                <a:ea typeface="宋体" charset="0"/>
              </a:rPr>
              <a:t>第三级</a:t>
            </a:r>
            <a:endParaRPr lang="ko-KR" altLang="en-US" sz="2000" cap="none" dirty="0" smtClean="0" b="0" strike="noStrike">
              <a:solidFill>
                <a:schemeClr val="tx1"/>
              </a:solidFill>
              <a:latin typeface="Calibri" charset="0"/>
              <a:ea typeface="宋体" charset="0"/>
            </a:endParaRPr>
          </a:p>
          <a:p>
            <a:pPr marL="16002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1800" cap="none" dirty="0" smtClean="0" b="0" strike="noStrike">
                <a:solidFill>
                  <a:schemeClr val="tx1"/>
                </a:solidFill>
                <a:latin typeface="Calibri" charset="0"/>
                <a:ea typeface="宋体" charset="0"/>
              </a:rPr>
              <a:t>第四级</a:t>
            </a:r>
            <a:endParaRPr lang="ko-KR" altLang="en-US" sz="1800" cap="none" dirty="0" smtClean="0" b="0" strike="noStrike">
              <a:solidFill>
                <a:schemeClr val="tx1"/>
              </a:solidFill>
              <a:latin typeface="Calibri" charset="0"/>
              <a:ea typeface="宋体" charset="0"/>
            </a:endParaRPr>
          </a:p>
          <a:p>
            <a:pPr marL="20574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1600" cap="none" dirty="0" smtClean="0" b="0" strike="noStrike">
                <a:solidFill>
                  <a:schemeClr val="tx1"/>
                </a:solidFill>
                <a:latin typeface="Calibri" charset="0"/>
                <a:ea typeface="宋体" charset="0"/>
              </a:rPr>
              <a:t>第五级</a:t>
            </a:r>
            <a:endParaRPr lang="ko-KR" altLang="en-US" sz="1600" cap="none" dirty="0" smtClean="0" b="0" strike="noStrike">
              <a:solidFill>
                <a:schemeClr val="tx1"/>
              </a:solidFill>
              <a:latin typeface="Calibri" charset="0"/>
              <a:ea typeface="宋体" charset="0"/>
            </a:endParaRPr>
          </a:p>
        </p:txBody>
      </p:sp>
      <p:sp>
        <p:nvSpPr>
          <p:cNvPr id="4" name="幻灯片编号占位符 3"/>
          <p:cNvSpPr txBox="1">
            <a:spLocks/>
          </p:cNvSpPr>
          <p:nvPr>
            <p:ph type="sldNum" idx="12"/>
          </p:nvPr>
        </p:nvSpPr>
        <p:spPr>
          <a:xfrm rot="0">
            <a:off x="6858000" y="6263640"/>
            <a:ext cx="18294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rgbClr val="898989"/>
                </a:solidFill>
                <a:latin typeface="Calibri" charset="0"/>
                <a:ea typeface="宋体" charset="0"/>
              </a:rPr>
              <a:t>1</a:t>
            </a:fld>
            <a:endParaRPr lang="ko-KR" altLang="en-US" sz="1200" cap="none" dirty="0" smtClean="0" b="0" strike="noStrike">
              <a:solidFill>
                <a:srgbClr val="898989"/>
              </a:solidFill>
              <a:latin typeface="Calibri" charset="0"/>
              <a:ea typeface="宋体" charset="0"/>
            </a:endParaRPr>
          </a:p>
        </p:txBody>
      </p:sp>
      <p:sp>
        <p:nvSpPr>
          <p:cNvPr id="5" name="日期占位符 4"/>
          <p:cNvSpPr txBox="1">
            <a:spLocks/>
          </p:cNvSpPr>
          <p:nvPr>
            <p:ph type="dt" idx="10"/>
          </p:nvPr>
        </p:nvSpPr>
        <p:spPr>
          <a:xfrm rot="0">
            <a:off x="457200" y="6263640"/>
            <a:ext cx="18294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 strike="noStrike">
                <a:solidFill>
                  <a:srgbClr val="898989"/>
                </a:solidFill>
                <a:latin typeface="Calibri" charset="0"/>
                <a:ea typeface="宋体" charset="0"/>
              </a:rPr>
              <a:t>10/6/2019</a:t>
            </a:fld>
            <a:endParaRPr lang="ko-KR" altLang="en-US" sz="1200" cap="none" dirty="0" smtClean="0" b="0" strike="noStrike">
              <a:solidFill>
                <a:srgbClr val="898989"/>
              </a:solidFill>
              <a:latin typeface="Calibri" charset="0"/>
              <a:ea typeface="宋体" charset="0"/>
            </a:endParaRPr>
          </a:p>
        </p:txBody>
      </p:sp>
      <p:sp>
        <p:nvSpPr>
          <p:cNvPr id="6" name="页脚占位符 5"/>
          <p:cNvSpPr txBox="1">
            <a:spLocks/>
          </p:cNvSpPr>
          <p:nvPr>
            <p:ph type="ftr" idx="11"/>
          </p:nvPr>
        </p:nvSpPr>
        <p:spPr>
          <a:xfrm rot="0">
            <a:off x="3200400" y="6263640"/>
            <a:ext cx="27438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 strike="noStrike">
                <a:solidFill>
                  <a:srgbClr val="898989"/>
                </a:solidFill>
                <a:latin typeface="Calibri" charset="0"/>
                <a:ea typeface="宋体" charset="0"/>
              </a:rPr>
              <a:t>页脚</a:t>
            </a:r>
            <a:endParaRPr lang="ko-KR" altLang="en-US" sz="1200" cap="none" dirty="0" smtClean="0" b="0" strike="noStrike">
              <a:solidFill>
                <a:srgbClr val="898989"/>
              </a:solidFill>
              <a:latin typeface="Calibri" charset="0"/>
              <a:ea typeface="宋体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带有题注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457200" y="274320"/>
            <a:ext cx="3009900" cy="1162685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编辑母版副标题样式</a:t>
            </a:r>
          </a:p>
        </p:txBody>
      </p:sp>
      <p:sp>
        <p:nvSpPr>
          <p:cNvPr id="3" name="文本占位符 2"/>
          <p:cNvSpPr txBox="1">
            <a:spLocks/>
          </p:cNvSpPr>
          <p:nvPr>
            <p:ph type="body"/>
          </p:nvPr>
        </p:nvSpPr>
        <p:spPr>
          <a:xfrm rot="0">
            <a:off x="457200" y="1435735"/>
            <a:ext cx="3009900" cy="469201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4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编辑母版副标题样式</a:t>
            </a:r>
          </a:p>
        </p:txBody>
      </p:sp>
      <p:sp>
        <p:nvSpPr>
          <p:cNvPr id="4" name="图片占位符 3"/>
          <p:cNvSpPr txBox="1">
            <a:spLocks/>
          </p:cNvSpPr>
          <p:nvPr>
            <p:ph type="pic"/>
          </p:nvPr>
        </p:nvSpPr>
        <p:spPr>
          <a:xfrm rot="0">
            <a:off x="3575685" y="457200"/>
            <a:ext cx="5112385" cy="548767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图片</a:t>
            </a:r>
          </a:p>
        </p:txBody>
      </p:sp>
      <p:sp>
        <p:nvSpPr>
          <p:cNvPr id="5" name="幻灯片编号占位符 4"/>
          <p:cNvSpPr txBox="1">
            <a:spLocks/>
          </p:cNvSpPr>
          <p:nvPr>
            <p:ph type="sldNum"/>
          </p:nvPr>
        </p:nvSpPr>
        <p:spPr>
          <a:xfrm rot="0">
            <a:off x="6858000" y="6263640"/>
            <a:ext cx="18300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rgbClr val="898989"/>
                </a:solidFill>
                <a:latin typeface="Calibri" charset="0"/>
                <a:ea typeface="Calibri" charset="0"/>
              </a:rPr>
              <a:t>1</a:t>
            </a:fld>
          </a:p>
        </p:txBody>
      </p:sp>
      <p:sp>
        <p:nvSpPr>
          <p:cNvPr id="6" name="日期占位符 5"/>
          <p:cNvSpPr txBox="1">
            <a:spLocks/>
          </p:cNvSpPr>
          <p:nvPr>
            <p:ph type="dt"/>
          </p:nvPr>
        </p:nvSpPr>
        <p:spPr>
          <a:xfrm rot="0">
            <a:off x="457200" y="6263640"/>
            <a:ext cx="18300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 strike="noStrike">
                <a:solidFill>
                  <a:srgbClr val="898989"/>
                </a:solidFill>
                <a:latin typeface="Calibri" charset="0"/>
                <a:ea typeface="Calibri" charset="0"/>
              </a:rPr>
              <a:t>5/7/2019</a:t>
            </a:fld>
          </a:p>
        </p:txBody>
      </p:sp>
      <p:sp>
        <p:nvSpPr>
          <p:cNvPr id="7" name="页脚占位符 6"/>
          <p:cNvSpPr txBox="1">
            <a:spLocks/>
          </p:cNvSpPr>
          <p:nvPr>
            <p:ph type="ftr"/>
          </p:nvPr>
        </p:nvSpPr>
        <p:spPr>
          <a:xfrm rot="0">
            <a:off x="3200400" y="6263640"/>
            <a:ext cx="27444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 strike="noStrike">
                <a:solidFill>
                  <a:srgbClr val="898989"/>
                </a:solidFill>
                <a:latin typeface="Calibri" charset="0"/>
                <a:ea typeface="Calibri" charset="0"/>
              </a:rPr>
              <a:t>页脚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457200" y="274320"/>
            <a:ext cx="8230870" cy="114427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编辑母版标题样式</a:t>
            </a:r>
          </a:p>
        </p:txBody>
      </p:sp>
      <p:sp>
        <p:nvSpPr>
          <p:cNvPr id="3" name="文本占位符（竖排） 2"/>
          <p:cNvSpPr txBox="1">
            <a:spLocks/>
          </p:cNvSpPr>
          <p:nvPr>
            <p:ph type="body" orient="vert"/>
          </p:nvPr>
        </p:nvSpPr>
        <p:spPr>
          <a:xfrm rot="0">
            <a:off x="457200" y="1600200"/>
            <a:ext cx="8230870" cy="4527550"/>
          </a:xfrm>
          <a:prstGeom prst="rect"/>
        </p:spPr>
        <p:txBody>
          <a:bodyPr wrap="square" lIns="91440" tIns="45720" rIns="91440" bIns="45720" vert="eaVert" anchor="t">
            <a:normAutofit fontScale="100000" lnSpcReduction="0"/>
          </a:bodyPr>
          <a:lstStyle/>
          <a:p>
            <a:pPr marL="2286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8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单击此处编辑母版文本样式</a:t>
            </a:r>
          </a:p>
          <a:p>
            <a:pPr marL="6858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4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第二级</a:t>
            </a:r>
          </a:p>
          <a:p>
            <a:pPr marL="11430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0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第三级</a:t>
            </a:r>
          </a:p>
          <a:p>
            <a:pPr marL="16002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8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第四级</a:t>
            </a:r>
          </a:p>
          <a:p>
            <a:pPr marL="20574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6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第五级</a:t>
            </a:r>
          </a:p>
        </p:txBody>
      </p:sp>
      <p:sp>
        <p:nvSpPr>
          <p:cNvPr id="4" name="幻灯片编号占位符 3"/>
          <p:cNvSpPr txBox="1">
            <a:spLocks/>
          </p:cNvSpPr>
          <p:nvPr>
            <p:ph type="sldNum"/>
          </p:nvPr>
        </p:nvSpPr>
        <p:spPr>
          <a:xfrm rot="0">
            <a:off x="6858000" y="6263640"/>
            <a:ext cx="18300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rgbClr val="898989"/>
                </a:solidFill>
                <a:latin typeface="Calibri" charset="0"/>
                <a:ea typeface="Calibri" charset="0"/>
              </a:rPr>
              <a:t>1</a:t>
            </a:fld>
          </a:p>
        </p:txBody>
      </p:sp>
      <p:sp>
        <p:nvSpPr>
          <p:cNvPr id="5" name="日期占位符 4"/>
          <p:cNvSpPr txBox="1">
            <a:spLocks/>
          </p:cNvSpPr>
          <p:nvPr>
            <p:ph type="dt"/>
          </p:nvPr>
        </p:nvSpPr>
        <p:spPr>
          <a:xfrm rot="0">
            <a:off x="457200" y="6263640"/>
            <a:ext cx="18300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 strike="noStrike">
                <a:solidFill>
                  <a:srgbClr val="898989"/>
                </a:solidFill>
                <a:latin typeface="Calibri" charset="0"/>
                <a:ea typeface="Calibri" charset="0"/>
              </a:rPr>
              <a:t>5/7/2019</a:t>
            </a:fld>
          </a:p>
        </p:txBody>
      </p:sp>
      <p:sp>
        <p:nvSpPr>
          <p:cNvPr id="6" name="页脚占位符 5"/>
          <p:cNvSpPr txBox="1">
            <a:spLocks/>
          </p:cNvSpPr>
          <p:nvPr>
            <p:ph type="ftr"/>
          </p:nvPr>
        </p:nvSpPr>
        <p:spPr>
          <a:xfrm rot="0">
            <a:off x="3200400" y="6263640"/>
            <a:ext cx="27444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 strike="noStrike">
                <a:solidFill>
                  <a:srgbClr val="898989"/>
                </a:solidFill>
                <a:latin typeface="Calibri" charset="0"/>
                <a:ea typeface="Calibri" charset="0"/>
              </a:rPr>
              <a:t>页脚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具有文本的垂直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 txBox="1">
            <a:spLocks/>
          </p:cNvSpPr>
          <p:nvPr>
            <p:ph type="title" orient="vert"/>
          </p:nvPr>
        </p:nvSpPr>
        <p:spPr>
          <a:xfrm rot="0">
            <a:off x="6629400" y="274320"/>
            <a:ext cx="2058670" cy="5853430"/>
          </a:xfrm>
          <a:prstGeom prst="rect"/>
        </p:spPr>
        <p:txBody>
          <a:bodyPr wrap="square" lIns="91440" tIns="45720" rIns="91440" bIns="45720" vert="eaVert" anchor="ctr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编辑母版副标题样式</a:t>
            </a:r>
          </a:p>
        </p:txBody>
      </p:sp>
      <p:sp>
        <p:nvSpPr>
          <p:cNvPr id="3" name="文本占位符（竖排） 2"/>
          <p:cNvSpPr txBox="1">
            <a:spLocks/>
          </p:cNvSpPr>
          <p:nvPr>
            <p:ph type="body" orient="vert"/>
          </p:nvPr>
        </p:nvSpPr>
        <p:spPr>
          <a:xfrm rot="0">
            <a:off x="457200" y="274320"/>
            <a:ext cx="6026785" cy="5853430"/>
          </a:xfrm>
          <a:prstGeom prst="rect"/>
        </p:spPr>
        <p:txBody>
          <a:bodyPr wrap="square" lIns="91440" tIns="45720" rIns="91440" bIns="45720" vert="eaVert" anchor="t">
            <a:normAutofit fontScale="100000" lnSpcReduction="0"/>
          </a:bodyPr>
          <a:lstStyle/>
          <a:p>
            <a:pPr marL="2286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8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单击此处编辑母版文本样式</a:t>
            </a:r>
          </a:p>
          <a:p>
            <a:pPr marL="6858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4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第二级</a:t>
            </a:r>
          </a:p>
          <a:p>
            <a:pPr marL="11430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0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第三级</a:t>
            </a:r>
          </a:p>
          <a:p>
            <a:pPr marL="16002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8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第四级</a:t>
            </a:r>
          </a:p>
          <a:p>
            <a:pPr marL="20574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6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第五级</a:t>
            </a:r>
          </a:p>
        </p:txBody>
      </p:sp>
      <p:sp>
        <p:nvSpPr>
          <p:cNvPr id="4" name="幻灯片编号占位符 3"/>
          <p:cNvSpPr txBox="1">
            <a:spLocks/>
          </p:cNvSpPr>
          <p:nvPr>
            <p:ph type="sldNum"/>
          </p:nvPr>
        </p:nvSpPr>
        <p:spPr>
          <a:xfrm rot="0">
            <a:off x="6858000" y="6263640"/>
            <a:ext cx="18300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rgbClr val="898989"/>
                </a:solidFill>
                <a:latin typeface="Calibri" charset="0"/>
                <a:ea typeface="Calibri" charset="0"/>
              </a:rPr>
              <a:t>1</a:t>
            </a:fld>
          </a:p>
        </p:txBody>
      </p:sp>
      <p:sp>
        <p:nvSpPr>
          <p:cNvPr id="5" name="日期占位符 4"/>
          <p:cNvSpPr txBox="1">
            <a:spLocks/>
          </p:cNvSpPr>
          <p:nvPr>
            <p:ph type="dt"/>
          </p:nvPr>
        </p:nvSpPr>
        <p:spPr>
          <a:xfrm rot="0">
            <a:off x="457200" y="6263640"/>
            <a:ext cx="18300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 strike="noStrike">
                <a:solidFill>
                  <a:srgbClr val="898989"/>
                </a:solidFill>
                <a:latin typeface="Calibri" charset="0"/>
                <a:ea typeface="Calibri" charset="0"/>
              </a:rPr>
              <a:t>5/7/2019</a:t>
            </a:fld>
          </a:p>
        </p:txBody>
      </p:sp>
      <p:sp>
        <p:nvSpPr>
          <p:cNvPr id="6" name="页脚占位符 5"/>
          <p:cNvSpPr txBox="1">
            <a:spLocks/>
          </p:cNvSpPr>
          <p:nvPr>
            <p:ph type="ftr"/>
          </p:nvPr>
        </p:nvSpPr>
        <p:spPr>
          <a:xfrm rot="0">
            <a:off x="3200400" y="6263640"/>
            <a:ext cx="27444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 strike="noStrike">
                <a:solidFill>
                  <a:srgbClr val="898989"/>
                </a:solidFill>
                <a:latin typeface="Calibri" charset="0"/>
                <a:ea typeface="Calibri" charset="0"/>
              </a:rPr>
              <a:t>页脚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ctrTitle"/>
          </p:nvPr>
        </p:nvSpPr>
        <p:spPr>
          <a:xfrm rot="0">
            <a:off x="685800" y="2131060"/>
            <a:ext cx="7773670" cy="1472565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编辑母版标题样式</a:t>
            </a:r>
          </a:p>
        </p:txBody>
      </p:sp>
      <p:sp>
        <p:nvSpPr>
          <p:cNvPr id="3" name="副标题 2"/>
          <p:cNvSpPr txBox="1">
            <a:spLocks/>
          </p:cNvSpPr>
          <p:nvPr>
            <p:ph type="subTitle"/>
          </p:nvPr>
        </p:nvSpPr>
        <p:spPr>
          <a:xfrm rot="0">
            <a:off x="1371600" y="3886200"/>
            <a:ext cx="6402070" cy="175641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编辑母版副标题样式</a:t>
            </a:r>
          </a:p>
        </p:txBody>
      </p:sp>
      <p:sp>
        <p:nvSpPr>
          <p:cNvPr id="4" name="幻灯片编号占位符 3"/>
          <p:cNvSpPr txBox="1">
            <a:spLocks/>
          </p:cNvSpPr>
          <p:nvPr>
            <p:ph type="sldNum"/>
          </p:nvPr>
        </p:nvSpPr>
        <p:spPr>
          <a:xfrm rot="0">
            <a:off x="6858000" y="6263640"/>
            <a:ext cx="18300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rgbClr val="898989"/>
                </a:solidFill>
                <a:latin typeface="Calibri" charset="0"/>
                <a:ea typeface="Calibri" charset="0"/>
              </a:rPr>
              <a:t>1</a:t>
            </a:fld>
          </a:p>
        </p:txBody>
      </p:sp>
      <p:sp>
        <p:nvSpPr>
          <p:cNvPr id="5" name="日期占位符 4"/>
          <p:cNvSpPr txBox="1">
            <a:spLocks/>
          </p:cNvSpPr>
          <p:nvPr>
            <p:ph type="dt"/>
          </p:nvPr>
        </p:nvSpPr>
        <p:spPr>
          <a:xfrm rot="0">
            <a:off x="457200" y="6263640"/>
            <a:ext cx="18300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 strike="noStrike">
                <a:solidFill>
                  <a:srgbClr val="898989"/>
                </a:solidFill>
                <a:latin typeface="Calibri" charset="0"/>
                <a:ea typeface="Calibri" charset="0"/>
              </a:rPr>
              <a:t>9/13/2019</a:t>
            </a:fld>
          </a:p>
        </p:txBody>
      </p:sp>
      <p:sp>
        <p:nvSpPr>
          <p:cNvPr id="6" name="页脚占位符 5"/>
          <p:cNvSpPr txBox="1">
            <a:spLocks/>
          </p:cNvSpPr>
          <p:nvPr>
            <p:ph type="ftr"/>
          </p:nvPr>
        </p:nvSpPr>
        <p:spPr>
          <a:xfrm rot="0">
            <a:off x="3200400" y="6263640"/>
            <a:ext cx="27444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 strike="noStrike">
                <a:solidFill>
                  <a:srgbClr val="898989"/>
                </a:solidFill>
                <a:latin typeface="Calibri" charset="0"/>
                <a:ea typeface="Calibri" charset="0"/>
              </a:rPr>
              <a:t>页脚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457200" y="274320"/>
            <a:ext cx="8230870" cy="114427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编辑母版标题样式</a:t>
            </a:r>
          </a:p>
        </p:txBody>
      </p:sp>
      <p:sp>
        <p:nvSpPr>
          <p:cNvPr id="3" name="内容占位符 2"/>
          <p:cNvSpPr txBox="1">
            <a:spLocks/>
          </p:cNvSpPr>
          <p:nvPr>
            <p:ph type="obj"/>
          </p:nvPr>
        </p:nvSpPr>
        <p:spPr>
          <a:xfrm rot="0">
            <a:off x="457200" y="1600200"/>
            <a:ext cx="8230870" cy="452755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8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单击此处编辑母版文本样式</a:t>
            </a:r>
          </a:p>
          <a:p>
            <a:pPr marL="6858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4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第二级</a:t>
            </a:r>
          </a:p>
          <a:p>
            <a:pPr marL="11430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0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第三级</a:t>
            </a:r>
          </a:p>
          <a:p>
            <a:pPr marL="16002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8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第四级</a:t>
            </a:r>
          </a:p>
          <a:p>
            <a:pPr marL="20574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6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第五级</a:t>
            </a:r>
          </a:p>
        </p:txBody>
      </p:sp>
      <p:sp>
        <p:nvSpPr>
          <p:cNvPr id="4" name="幻灯片编号占位符 3"/>
          <p:cNvSpPr txBox="1">
            <a:spLocks/>
          </p:cNvSpPr>
          <p:nvPr>
            <p:ph type="sldNum"/>
          </p:nvPr>
        </p:nvSpPr>
        <p:spPr>
          <a:xfrm rot="0">
            <a:off x="6858000" y="6263640"/>
            <a:ext cx="18300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rgbClr val="898989"/>
                </a:solidFill>
                <a:latin typeface="Calibri" charset="0"/>
                <a:ea typeface="Calibri" charset="0"/>
              </a:rPr>
              <a:t>1</a:t>
            </a:fld>
          </a:p>
        </p:txBody>
      </p:sp>
      <p:sp>
        <p:nvSpPr>
          <p:cNvPr id="5" name="日期占位符 4"/>
          <p:cNvSpPr txBox="1">
            <a:spLocks/>
          </p:cNvSpPr>
          <p:nvPr>
            <p:ph type="dt"/>
          </p:nvPr>
        </p:nvSpPr>
        <p:spPr>
          <a:xfrm rot="0">
            <a:off x="457200" y="6263640"/>
            <a:ext cx="18300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 strike="noStrike">
                <a:solidFill>
                  <a:srgbClr val="898989"/>
                </a:solidFill>
                <a:latin typeface="Calibri" charset="0"/>
                <a:ea typeface="Calibri" charset="0"/>
              </a:rPr>
              <a:t>9/13/2019</a:t>
            </a:fld>
          </a:p>
        </p:txBody>
      </p:sp>
      <p:sp>
        <p:nvSpPr>
          <p:cNvPr id="6" name="页脚占位符 5"/>
          <p:cNvSpPr txBox="1">
            <a:spLocks/>
          </p:cNvSpPr>
          <p:nvPr>
            <p:ph type="ftr"/>
          </p:nvPr>
        </p:nvSpPr>
        <p:spPr>
          <a:xfrm rot="0">
            <a:off x="3200400" y="6263640"/>
            <a:ext cx="27444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 strike="noStrike">
                <a:solidFill>
                  <a:srgbClr val="898989"/>
                </a:solidFill>
                <a:latin typeface="Calibri" charset="0"/>
                <a:ea typeface="Calibri" charset="0"/>
              </a:rPr>
              <a:t>页脚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722630" y="2908300"/>
            <a:ext cx="7773035" cy="1499870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0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编辑母版副标题样式</a:t>
            </a:r>
          </a:p>
        </p:txBody>
      </p:sp>
      <p:sp>
        <p:nvSpPr>
          <p:cNvPr id="3" name="文本占位符 2"/>
          <p:cNvSpPr txBox="1">
            <a:spLocks/>
          </p:cNvSpPr>
          <p:nvPr>
            <p:ph type="body"/>
          </p:nvPr>
        </p:nvSpPr>
        <p:spPr>
          <a:xfrm rot="0">
            <a:off x="722630" y="4406900"/>
            <a:ext cx="7773035" cy="136398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编辑母版副标题样式</a:t>
            </a:r>
          </a:p>
        </p:txBody>
      </p:sp>
      <p:sp>
        <p:nvSpPr>
          <p:cNvPr id="4" name="幻灯片编号占位符 3"/>
          <p:cNvSpPr txBox="1">
            <a:spLocks/>
          </p:cNvSpPr>
          <p:nvPr>
            <p:ph type="sldNum"/>
          </p:nvPr>
        </p:nvSpPr>
        <p:spPr>
          <a:xfrm rot="0">
            <a:off x="6858000" y="6263640"/>
            <a:ext cx="18300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rgbClr val="898989"/>
                </a:solidFill>
                <a:latin typeface="Calibri" charset="0"/>
                <a:ea typeface="Calibri" charset="0"/>
              </a:rPr>
              <a:t>1</a:t>
            </a:fld>
          </a:p>
        </p:txBody>
      </p:sp>
      <p:sp>
        <p:nvSpPr>
          <p:cNvPr id="5" name="日期占位符 4"/>
          <p:cNvSpPr txBox="1">
            <a:spLocks/>
          </p:cNvSpPr>
          <p:nvPr>
            <p:ph type="dt"/>
          </p:nvPr>
        </p:nvSpPr>
        <p:spPr>
          <a:xfrm rot="0">
            <a:off x="457200" y="6263640"/>
            <a:ext cx="18300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 strike="noStrike">
                <a:solidFill>
                  <a:srgbClr val="898989"/>
                </a:solidFill>
                <a:latin typeface="Calibri" charset="0"/>
                <a:ea typeface="Calibri" charset="0"/>
              </a:rPr>
              <a:t>9/13/2019</a:t>
            </a:fld>
          </a:p>
        </p:txBody>
      </p:sp>
      <p:sp>
        <p:nvSpPr>
          <p:cNvPr id="6" name="页脚占位符 5"/>
          <p:cNvSpPr txBox="1">
            <a:spLocks/>
          </p:cNvSpPr>
          <p:nvPr>
            <p:ph type="ftr"/>
          </p:nvPr>
        </p:nvSpPr>
        <p:spPr>
          <a:xfrm rot="0">
            <a:off x="3200400" y="6263640"/>
            <a:ext cx="27444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 strike="noStrike">
                <a:solidFill>
                  <a:srgbClr val="898989"/>
                </a:solidFill>
                <a:latin typeface="Calibri" charset="0"/>
                <a:ea typeface="Calibri" charset="0"/>
              </a:rPr>
              <a:t>页脚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457200" y="274320"/>
            <a:ext cx="8230870" cy="114427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编辑母版标题样式</a:t>
            </a:r>
          </a:p>
        </p:txBody>
      </p:sp>
      <p:sp>
        <p:nvSpPr>
          <p:cNvPr id="3" name="内容占位符 2"/>
          <p:cNvSpPr txBox="1">
            <a:spLocks/>
          </p:cNvSpPr>
          <p:nvPr>
            <p:ph type="obj"/>
          </p:nvPr>
        </p:nvSpPr>
        <p:spPr>
          <a:xfrm rot="0">
            <a:off x="457200" y="1600200"/>
            <a:ext cx="4043045" cy="452755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8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单击此处编辑母版文本样式</a:t>
            </a:r>
          </a:p>
          <a:p>
            <a:pPr marL="6858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4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第二级</a:t>
            </a:r>
          </a:p>
          <a:p>
            <a:pPr marL="11430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0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第三级</a:t>
            </a:r>
          </a:p>
          <a:p>
            <a:pPr marL="16002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8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第四级</a:t>
            </a:r>
          </a:p>
          <a:p>
            <a:pPr marL="20574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6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第五级</a:t>
            </a:r>
          </a:p>
        </p:txBody>
      </p:sp>
      <p:sp>
        <p:nvSpPr>
          <p:cNvPr id="4" name="内容占位符 3"/>
          <p:cNvSpPr txBox="1">
            <a:spLocks/>
          </p:cNvSpPr>
          <p:nvPr>
            <p:ph type="obj"/>
          </p:nvPr>
        </p:nvSpPr>
        <p:spPr>
          <a:xfrm rot="0">
            <a:off x="4645025" y="1600200"/>
            <a:ext cx="4043045" cy="452755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8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单击此处编辑母版文本样式</a:t>
            </a:r>
          </a:p>
          <a:p>
            <a:pPr marL="6858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4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第二级</a:t>
            </a:r>
          </a:p>
          <a:p>
            <a:pPr marL="11430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0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第三级</a:t>
            </a:r>
          </a:p>
          <a:p>
            <a:pPr marL="16002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8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第四级</a:t>
            </a:r>
          </a:p>
          <a:p>
            <a:pPr marL="20574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6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第五级</a:t>
            </a:r>
          </a:p>
        </p:txBody>
      </p:sp>
      <p:sp>
        <p:nvSpPr>
          <p:cNvPr id="5" name="幻灯片编号占位符 4"/>
          <p:cNvSpPr txBox="1">
            <a:spLocks/>
          </p:cNvSpPr>
          <p:nvPr>
            <p:ph type="sldNum"/>
          </p:nvPr>
        </p:nvSpPr>
        <p:spPr>
          <a:xfrm rot="0">
            <a:off x="6858000" y="6263640"/>
            <a:ext cx="18300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rgbClr val="898989"/>
                </a:solidFill>
                <a:latin typeface="Calibri" charset="0"/>
                <a:ea typeface="Calibri" charset="0"/>
              </a:rPr>
              <a:t>1</a:t>
            </a:fld>
          </a:p>
        </p:txBody>
      </p:sp>
      <p:sp>
        <p:nvSpPr>
          <p:cNvPr id="6" name="日期占位符 5"/>
          <p:cNvSpPr txBox="1">
            <a:spLocks/>
          </p:cNvSpPr>
          <p:nvPr>
            <p:ph type="dt"/>
          </p:nvPr>
        </p:nvSpPr>
        <p:spPr>
          <a:xfrm rot="0">
            <a:off x="457200" y="6263640"/>
            <a:ext cx="18300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 strike="noStrike">
                <a:solidFill>
                  <a:srgbClr val="898989"/>
                </a:solidFill>
                <a:latin typeface="Calibri" charset="0"/>
                <a:ea typeface="Calibri" charset="0"/>
              </a:rPr>
              <a:t>9/13/2019</a:t>
            </a:fld>
          </a:p>
        </p:txBody>
      </p:sp>
      <p:sp>
        <p:nvSpPr>
          <p:cNvPr id="7" name="页脚占位符 6"/>
          <p:cNvSpPr txBox="1">
            <a:spLocks/>
          </p:cNvSpPr>
          <p:nvPr>
            <p:ph type="ftr"/>
          </p:nvPr>
        </p:nvSpPr>
        <p:spPr>
          <a:xfrm rot="0">
            <a:off x="3200400" y="6263640"/>
            <a:ext cx="27444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 strike="noStrike">
                <a:solidFill>
                  <a:srgbClr val="898989"/>
                </a:solidFill>
                <a:latin typeface="Calibri" charset="0"/>
                <a:ea typeface="Calibri" charset="0"/>
              </a:rPr>
              <a:t>页脚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457200" y="274320"/>
            <a:ext cx="8230870" cy="114427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编辑母版标题样式</a:t>
            </a:r>
          </a:p>
        </p:txBody>
      </p:sp>
      <p:sp>
        <p:nvSpPr>
          <p:cNvPr id="3" name="文本占位符 2"/>
          <p:cNvSpPr txBox="1">
            <a:spLocks/>
          </p:cNvSpPr>
          <p:nvPr>
            <p:ph type="body"/>
          </p:nvPr>
        </p:nvSpPr>
        <p:spPr>
          <a:xfrm rot="0">
            <a:off x="457200" y="1536700"/>
            <a:ext cx="4043045" cy="641350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编辑母版副标题样式</a:t>
            </a:r>
          </a:p>
        </p:txBody>
      </p:sp>
      <p:sp>
        <p:nvSpPr>
          <p:cNvPr id="4" name="文本占位符 3"/>
          <p:cNvSpPr txBox="1">
            <a:spLocks/>
          </p:cNvSpPr>
          <p:nvPr>
            <p:ph type="body"/>
          </p:nvPr>
        </p:nvSpPr>
        <p:spPr>
          <a:xfrm rot="0">
            <a:off x="4645025" y="1536700"/>
            <a:ext cx="4043045" cy="641350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编辑母版副标题样式</a:t>
            </a:r>
          </a:p>
        </p:txBody>
      </p:sp>
      <p:sp>
        <p:nvSpPr>
          <p:cNvPr id="5" name="内容占位符 4"/>
          <p:cNvSpPr txBox="1">
            <a:spLocks/>
          </p:cNvSpPr>
          <p:nvPr>
            <p:ph type="obj"/>
          </p:nvPr>
        </p:nvSpPr>
        <p:spPr>
          <a:xfrm rot="0">
            <a:off x="457200" y="2176780"/>
            <a:ext cx="4043045" cy="395097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8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单击此处编辑母版文本样式</a:t>
            </a:r>
          </a:p>
          <a:p>
            <a:pPr marL="6858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4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第二级</a:t>
            </a:r>
          </a:p>
          <a:p>
            <a:pPr marL="11430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0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第三级</a:t>
            </a:r>
          </a:p>
          <a:p>
            <a:pPr marL="16002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8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第四级</a:t>
            </a:r>
          </a:p>
          <a:p>
            <a:pPr marL="20574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6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第五级</a:t>
            </a:r>
          </a:p>
        </p:txBody>
      </p:sp>
      <p:sp>
        <p:nvSpPr>
          <p:cNvPr id="6" name="内容占位符 5"/>
          <p:cNvSpPr txBox="1">
            <a:spLocks/>
          </p:cNvSpPr>
          <p:nvPr>
            <p:ph type="obj"/>
          </p:nvPr>
        </p:nvSpPr>
        <p:spPr>
          <a:xfrm rot="0">
            <a:off x="4645025" y="2176780"/>
            <a:ext cx="4043045" cy="395097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8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单击此处编辑母版文本样式</a:t>
            </a:r>
          </a:p>
          <a:p>
            <a:pPr marL="6858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4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第二级</a:t>
            </a:r>
          </a:p>
          <a:p>
            <a:pPr marL="11430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0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第三级</a:t>
            </a:r>
          </a:p>
          <a:p>
            <a:pPr marL="16002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8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第四级</a:t>
            </a:r>
          </a:p>
          <a:p>
            <a:pPr marL="20574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6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第五级</a:t>
            </a:r>
          </a:p>
        </p:txBody>
      </p:sp>
      <p:sp>
        <p:nvSpPr>
          <p:cNvPr id="7" name="幻灯片编号占位符 6"/>
          <p:cNvSpPr txBox="1">
            <a:spLocks/>
          </p:cNvSpPr>
          <p:nvPr>
            <p:ph type="sldNum"/>
          </p:nvPr>
        </p:nvSpPr>
        <p:spPr>
          <a:xfrm rot="0">
            <a:off x="6858000" y="6263640"/>
            <a:ext cx="18300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rgbClr val="898989"/>
                </a:solidFill>
                <a:latin typeface="Calibri" charset="0"/>
                <a:ea typeface="Calibri" charset="0"/>
              </a:rPr>
              <a:t>1</a:t>
            </a:fld>
          </a:p>
        </p:txBody>
      </p:sp>
      <p:sp>
        <p:nvSpPr>
          <p:cNvPr id="8" name="日期占位符 7"/>
          <p:cNvSpPr txBox="1">
            <a:spLocks/>
          </p:cNvSpPr>
          <p:nvPr>
            <p:ph type="dt"/>
          </p:nvPr>
        </p:nvSpPr>
        <p:spPr>
          <a:xfrm rot="0">
            <a:off x="457200" y="6263640"/>
            <a:ext cx="18300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 strike="noStrike">
                <a:solidFill>
                  <a:srgbClr val="898989"/>
                </a:solidFill>
                <a:latin typeface="Calibri" charset="0"/>
                <a:ea typeface="Calibri" charset="0"/>
              </a:rPr>
              <a:t>9/13/2019</a:t>
            </a:fld>
          </a:p>
        </p:txBody>
      </p:sp>
      <p:sp>
        <p:nvSpPr>
          <p:cNvPr id="9" name="页脚占位符 8"/>
          <p:cNvSpPr txBox="1">
            <a:spLocks/>
          </p:cNvSpPr>
          <p:nvPr>
            <p:ph type="ftr"/>
          </p:nvPr>
        </p:nvSpPr>
        <p:spPr>
          <a:xfrm rot="0">
            <a:off x="3200400" y="6263640"/>
            <a:ext cx="27444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 strike="noStrike">
                <a:solidFill>
                  <a:srgbClr val="898989"/>
                </a:solidFill>
                <a:latin typeface="Calibri" charset="0"/>
                <a:ea typeface="Calibri" charset="0"/>
              </a:rPr>
              <a:t>页脚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457200" y="274320"/>
            <a:ext cx="8230870" cy="114427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编辑母版标题样式</a:t>
            </a:r>
          </a:p>
        </p:txBody>
      </p:sp>
      <p:sp>
        <p:nvSpPr>
          <p:cNvPr id="3" name="幻灯片编号占位符 2"/>
          <p:cNvSpPr txBox="1">
            <a:spLocks/>
          </p:cNvSpPr>
          <p:nvPr>
            <p:ph type="sldNum"/>
          </p:nvPr>
        </p:nvSpPr>
        <p:spPr>
          <a:xfrm rot="0">
            <a:off x="6858000" y="6263640"/>
            <a:ext cx="18300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rgbClr val="898989"/>
                </a:solidFill>
                <a:latin typeface="Calibri" charset="0"/>
                <a:ea typeface="Calibri" charset="0"/>
              </a:rPr>
              <a:t>1</a:t>
            </a:fld>
          </a:p>
        </p:txBody>
      </p:sp>
      <p:sp>
        <p:nvSpPr>
          <p:cNvPr id="4" name="日期占位符 3"/>
          <p:cNvSpPr txBox="1">
            <a:spLocks/>
          </p:cNvSpPr>
          <p:nvPr>
            <p:ph type="dt"/>
          </p:nvPr>
        </p:nvSpPr>
        <p:spPr>
          <a:xfrm rot="0">
            <a:off x="457200" y="6263640"/>
            <a:ext cx="18300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 strike="noStrike">
                <a:solidFill>
                  <a:srgbClr val="898989"/>
                </a:solidFill>
                <a:latin typeface="Calibri" charset="0"/>
                <a:ea typeface="Calibri" charset="0"/>
              </a:rPr>
              <a:t>9/13/2019</a:t>
            </a:fld>
          </a:p>
        </p:txBody>
      </p:sp>
      <p:sp>
        <p:nvSpPr>
          <p:cNvPr id="5" name="页脚占位符 4"/>
          <p:cNvSpPr txBox="1">
            <a:spLocks/>
          </p:cNvSpPr>
          <p:nvPr>
            <p:ph type="ftr"/>
          </p:nvPr>
        </p:nvSpPr>
        <p:spPr>
          <a:xfrm rot="0">
            <a:off x="3200400" y="6263640"/>
            <a:ext cx="27444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 strike="noStrike">
                <a:solidFill>
                  <a:srgbClr val="898989"/>
                </a:solidFill>
                <a:latin typeface="Calibri" charset="0"/>
                <a:ea typeface="Calibri" charset="0"/>
              </a:rPr>
              <a:t>页脚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 txBox="1">
            <a:spLocks/>
          </p:cNvSpPr>
          <p:nvPr>
            <p:ph type="sldNum"/>
          </p:nvPr>
        </p:nvSpPr>
        <p:spPr>
          <a:xfrm rot="0">
            <a:off x="6858000" y="6263640"/>
            <a:ext cx="18300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rgbClr val="898989"/>
                </a:solidFill>
                <a:latin typeface="Calibri" charset="0"/>
                <a:ea typeface="Calibri" charset="0"/>
              </a:rPr>
              <a:t>1</a:t>
            </a:fld>
          </a:p>
        </p:txBody>
      </p:sp>
      <p:sp>
        <p:nvSpPr>
          <p:cNvPr id="3" name="日期占位符 2"/>
          <p:cNvSpPr txBox="1">
            <a:spLocks/>
          </p:cNvSpPr>
          <p:nvPr>
            <p:ph type="dt"/>
          </p:nvPr>
        </p:nvSpPr>
        <p:spPr>
          <a:xfrm rot="0">
            <a:off x="457200" y="6263640"/>
            <a:ext cx="18300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 strike="noStrike">
                <a:solidFill>
                  <a:srgbClr val="898989"/>
                </a:solidFill>
                <a:latin typeface="Calibri" charset="0"/>
                <a:ea typeface="Calibri" charset="0"/>
              </a:rPr>
              <a:t>9/13/2019</a:t>
            </a:fld>
          </a:p>
        </p:txBody>
      </p:sp>
      <p:sp>
        <p:nvSpPr>
          <p:cNvPr id="4" name="页脚占位符 3"/>
          <p:cNvSpPr txBox="1">
            <a:spLocks/>
          </p:cNvSpPr>
          <p:nvPr>
            <p:ph type="ftr"/>
          </p:nvPr>
        </p:nvSpPr>
        <p:spPr>
          <a:xfrm rot="0">
            <a:off x="3200400" y="6263640"/>
            <a:ext cx="27444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 strike="noStrike">
                <a:solidFill>
                  <a:srgbClr val="898989"/>
                </a:solidFill>
                <a:latin typeface="Calibri" charset="0"/>
                <a:ea typeface="Calibri" charset="0"/>
              </a:rPr>
              <a:t>页脚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722630" y="2908300"/>
            <a:ext cx="7772400" cy="1499235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000" cap="none" dirty="0" smtClean="0" b="0" strike="noStrike">
                <a:solidFill>
                  <a:schemeClr val="tx1"/>
                </a:solidFill>
                <a:latin typeface="Calibri" charset="0"/>
                <a:ea typeface="宋体" charset="0"/>
              </a:rPr>
              <a:t>编辑母版副标题样式</a:t>
            </a:r>
            <a:endParaRPr lang="ko-KR" altLang="en-US" sz="4000" cap="none" dirty="0" smtClean="0" b="0" strike="noStrike">
              <a:solidFill>
                <a:schemeClr val="tx1"/>
              </a:solidFill>
              <a:latin typeface="Calibri" charset="0"/>
              <a:ea typeface="宋体" charset="0"/>
            </a:endParaRPr>
          </a:p>
        </p:txBody>
      </p:sp>
      <p:sp>
        <p:nvSpPr>
          <p:cNvPr id="3" name="文本占位符 2"/>
          <p:cNvSpPr txBox="1">
            <a:spLocks/>
          </p:cNvSpPr>
          <p:nvPr>
            <p:ph type="body" idx="1"/>
          </p:nvPr>
        </p:nvSpPr>
        <p:spPr>
          <a:xfrm rot="0">
            <a:off x="722630" y="4406900"/>
            <a:ext cx="7772400" cy="136334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 strike="noStrike">
                <a:solidFill>
                  <a:schemeClr val="tx1"/>
                </a:solidFill>
                <a:latin typeface="Calibri" charset="0"/>
                <a:ea typeface="宋体" charset="0"/>
              </a:rPr>
              <a:t>编辑母版副标题样式</a:t>
            </a:r>
            <a:endParaRPr lang="ko-KR" altLang="en-US" sz="2000" cap="none" dirty="0" smtClean="0" b="0" strike="noStrike">
              <a:solidFill>
                <a:schemeClr val="tx1"/>
              </a:solidFill>
              <a:latin typeface="Calibri" charset="0"/>
              <a:ea typeface="宋体" charset="0"/>
            </a:endParaRPr>
          </a:p>
        </p:txBody>
      </p:sp>
      <p:sp>
        <p:nvSpPr>
          <p:cNvPr id="4" name="幻灯片编号占位符 3"/>
          <p:cNvSpPr txBox="1">
            <a:spLocks/>
          </p:cNvSpPr>
          <p:nvPr>
            <p:ph type="sldNum" idx="12"/>
          </p:nvPr>
        </p:nvSpPr>
        <p:spPr>
          <a:xfrm rot="0">
            <a:off x="6858000" y="6263640"/>
            <a:ext cx="18294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rgbClr val="898989"/>
                </a:solidFill>
                <a:latin typeface="Calibri" charset="0"/>
                <a:ea typeface="宋体" charset="0"/>
              </a:rPr>
              <a:t>1</a:t>
            </a:fld>
            <a:endParaRPr lang="ko-KR" altLang="en-US" sz="1200" cap="none" dirty="0" smtClean="0" b="0" strike="noStrike">
              <a:solidFill>
                <a:srgbClr val="898989"/>
              </a:solidFill>
              <a:latin typeface="Calibri" charset="0"/>
              <a:ea typeface="宋体" charset="0"/>
            </a:endParaRPr>
          </a:p>
        </p:txBody>
      </p:sp>
      <p:sp>
        <p:nvSpPr>
          <p:cNvPr id="5" name="日期占位符 4"/>
          <p:cNvSpPr txBox="1">
            <a:spLocks/>
          </p:cNvSpPr>
          <p:nvPr>
            <p:ph type="dt" idx="10"/>
          </p:nvPr>
        </p:nvSpPr>
        <p:spPr>
          <a:xfrm rot="0">
            <a:off x="457200" y="6263640"/>
            <a:ext cx="18294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 strike="noStrike">
                <a:solidFill>
                  <a:srgbClr val="898989"/>
                </a:solidFill>
                <a:latin typeface="Calibri" charset="0"/>
                <a:ea typeface="宋体" charset="0"/>
              </a:rPr>
              <a:t>10/6/2019</a:t>
            </a:fld>
            <a:endParaRPr lang="ko-KR" altLang="en-US" sz="1200" cap="none" dirty="0" smtClean="0" b="0" strike="noStrike">
              <a:solidFill>
                <a:srgbClr val="898989"/>
              </a:solidFill>
              <a:latin typeface="Calibri" charset="0"/>
              <a:ea typeface="宋体" charset="0"/>
            </a:endParaRPr>
          </a:p>
        </p:txBody>
      </p:sp>
      <p:sp>
        <p:nvSpPr>
          <p:cNvPr id="6" name="页脚占位符 5"/>
          <p:cNvSpPr txBox="1">
            <a:spLocks/>
          </p:cNvSpPr>
          <p:nvPr>
            <p:ph type="ftr" idx="11"/>
          </p:nvPr>
        </p:nvSpPr>
        <p:spPr>
          <a:xfrm rot="0">
            <a:off x="3200400" y="6263640"/>
            <a:ext cx="27438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 strike="noStrike">
                <a:solidFill>
                  <a:srgbClr val="898989"/>
                </a:solidFill>
                <a:latin typeface="Calibri" charset="0"/>
                <a:ea typeface="宋体" charset="0"/>
              </a:rPr>
              <a:t>页脚</a:t>
            </a:r>
            <a:endParaRPr lang="ko-KR" altLang="en-US" sz="1200" cap="none" dirty="0" smtClean="0" b="0" strike="noStrike">
              <a:solidFill>
                <a:srgbClr val="898989"/>
              </a:solidFill>
              <a:latin typeface="Calibri" charset="0"/>
              <a:ea typeface="宋体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带有题注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457200" y="274320"/>
            <a:ext cx="3009900" cy="1162685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编辑母版副标题样式</a:t>
            </a:r>
          </a:p>
        </p:txBody>
      </p:sp>
      <p:sp>
        <p:nvSpPr>
          <p:cNvPr id="3" name="内容占位符 2"/>
          <p:cNvSpPr txBox="1">
            <a:spLocks/>
          </p:cNvSpPr>
          <p:nvPr>
            <p:ph type="obj"/>
          </p:nvPr>
        </p:nvSpPr>
        <p:spPr>
          <a:xfrm rot="0">
            <a:off x="3575685" y="457200"/>
            <a:ext cx="5112385" cy="548767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8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单击此处编辑母版文本样式</a:t>
            </a:r>
          </a:p>
          <a:p>
            <a:pPr marL="6858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4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第二级</a:t>
            </a:r>
          </a:p>
          <a:p>
            <a:pPr marL="11430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0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第三级</a:t>
            </a:r>
          </a:p>
          <a:p>
            <a:pPr marL="16002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8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第四级</a:t>
            </a:r>
          </a:p>
          <a:p>
            <a:pPr marL="20574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6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第五级</a:t>
            </a:r>
          </a:p>
        </p:txBody>
      </p:sp>
      <p:sp>
        <p:nvSpPr>
          <p:cNvPr id="4" name="文本占位符 3"/>
          <p:cNvSpPr txBox="1">
            <a:spLocks/>
          </p:cNvSpPr>
          <p:nvPr>
            <p:ph type="body"/>
          </p:nvPr>
        </p:nvSpPr>
        <p:spPr>
          <a:xfrm rot="0">
            <a:off x="457200" y="1435735"/>
            <a:ext cx="3009900" cy="469201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4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编辑母版副标题样式</a:t>
            </a:r>
          </a:p>
        </p:txBody>
      </p:sp>
      <p:sp>
        <p:nvSpPr>
          <p:cNvPr id="5" name="幻灯片编号占位符 4"/>
          <p:cNvSpPr txBox="1">
            <a:spLocks/>
          </p:cNvSpPr>
          <p:nvPr>
            <p:ph type="sldNum"/>
          </p:nvPr>
        </p:nvSpPr>
        <p:spPr>
          <a:xfrm rot="0">
            <a:off x="6858000" y="6263640"/>
            <a:ext cx="18300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rgbClr val="898989"/>
                </a:solidFill>
                <a:latin typeface="Calibri" charset="0"/>
                <a:ea typeface="Calibri" charset="0"/>
              </a:rPr>
              <a:t>1</a:t>
            </a:fld>
          </a:p>
        </p:txBody>
      </p:sp>
      <p:sp>
        <p:nvSpPr>
          <p:cNvPr id="6" name="日期占位符 5"/>
          <p:cNvSpPr txBox="1">
            <a:spLocks/>
          </p:cNvSpPr>
          <p:nvPr>
            <p:ph type="dt"/>
          </p:nvPr>
        </p:nvSpPr>
        <p:spPr>
          <a:xfrm rot="0">
            <a:off x="457200" y="6263640"/>
            <a:ext cx="18300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 strike="noStrike">
                <a:solidFill>
                  <a:srgbClr val="898989"/>
                </a:solidFill>
                <a:latin typeface="Calibri" charset="0"/>
                <a:ea typeface="Calibri" charset="0"/>
              </a:rPr>
              <a:t>9/13/2019</a:t>
            </a:fld>
          </a:p>
        </p:txBody>
      </p:sp>
      <p:sp>
        <p:nvSpPr>
          <p:cNvPr id="7" name="页脚占位符 6"/>
          <p:cNvSpPr txBox="1">
            <a:spLocks/>
          </p:cNvSpPr>
          <p:nvPr>
            <p:ph type="ftr"/>
          </p:nvPr>
        </p:nvSpPr>
        <p:spPr>
          <a:xfrm rot="0">
            <a:off x="3200400" y="6263640"/>
            <a:ext cx="27444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 strike="noStrike">
                <a:solidFill>
                  <a:srgbClr val="898989"/>
                </a:solidFill>
                <a:latin typeface="Calibri" charset="0"/>
                <a:ea typeface="Calibri" charset="0"/>
              </a:rPr>
              <a:t>页脚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带有题注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457200" y="274320"/>
            <a:ext cx="3009900" cy="1162685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编辑母版副标题样式</a:t>
            </a:r>
          </a:p>
        </p:txBody>
      </p:sp>
      <p:sp>
        <p:nvSpPr>
          <p:cNvPr id="3" name="文本占位符 2"/>
          <p:cNvSpPr txBox="1">
            <a:spLocks/>
          </p:cNvSpPr>
          <p:nvPr>
            <p:ph type="body"/>
          </p:nvPr>
        </p:nvSpPr>
        <p:spPr>
          <a:xfrm rot="0">
            <a:off x="457200" y="1435735"/>
            <a:ext cx="3009900" cy="469201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4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编辑母版副标题样式</a:t>
            </a:r>
          </a:p>
        </p:txBody>
      </p:sp>
      <p:sp>
        <p:nvSpPr>
          <p:cNvPr id="4" name="图片占位符 3"/>
          <p:cNvSpPr txBox="1">
            <a:spLocks/>
          </p:cNvSpPr>
          <p:nvPr>
            <p:ph type="pic"/>
          </p:nvPr>
        </p:nvSpPr>
        <p:spPr>
          <a:xfrm rot="0">
            <a:off x="3575685" y="457200"/>
            <a:ext cx="5112385" cy="548767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图片</a:t>
            </a:r>
          </a:p>
        </p:txBody>
      </p:sp>
      <p:sp>
        <p:nvSpPr>
          <p:cNvPr id="5" name="幻灯片编号占位符 4"/>
          <p:cNvSpPr txBox="1">
            <a:spLocks/>
          </p:cNvSpPr>
          <p:nvPr>
            <p:ph type="sldNum"/>
          </p:nvPr>
        </p:nvSpPr>
        <p:spPr>
          <a:xfrm rot="0">
            <a:off x="6858000" y="6263640"/>
            <a:ext cx="18300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rgbClr val="898989"/>
                </a:solidFill>
                <a:latin typeface="Calibri" charset="0"/>
                <a:ea typeface="Calibri" charset="0"/>
              </a:rPr>
              <a:t>1</a:t>
            </a:fld>
          </a:p>
        </p:txBody>
      </p:sp>
      <p:sp>
        <p:nvSpPr>
          <p:cNvPr id="6" name="日期占位符 5"/>
          <p:cNvSpPr txBox="1">
            <a:spLocks/>
          </p:cNvSpPr>
          <p:nvPr>
            <p:ph type="dt"/>
          </p:nvPr>
        </p:nvSpPr>
        <p:spPr>
          <a:xfrm rot="0">
            <a:off x="457200" y="6263640"/>
            <a:ext cx="18300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 strike="noStrike">
                <a:solidFill>
                  <a:srgbClr val="898989"/>
                </a:solidFill>
                <a:latin typeface="Calibri" charset="0"/>
                <a:ea typeface="Calibri" charset="0"/>
              </a:rPr>
              <a:t>9/13/2019</a:t>
            </a:fld>
          </a:p>
        </p:txBody>
      </p:sp>
      <p:sp>
        <p:nvSpPr>
          <p:cNvPr id="7" name="页脚占位符 6"/>
          <p:cNvSpPr txBox="1">
            <a:spLocks/>
          </p:cNvSpPr>
          <p:nvPr>
            <p:ph type="ftr"/>
          </p:nvPr>
        </p:nvSpPr>
        <p:spPr>
          <a:xfrm rot="0">
            <a:off x="3200400" y="6263640"/>
            <a:ext cx="27444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 strike="noStrike">
                <a:solidFill>
                  <a:srgbClr val="898989"/>
                </a:solidFill>
                <a:latin typeface="Calibri" charset="0"/>
                <a:ea typeface="Calibri" charset="0"/>
              </a:rPr>
              <a:t>页脚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457200" y="274320"/>
            <a:ext cx="8230870" cy="114427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编辑母版标题样式</a:t>
            </a:r>
          </a:p>
        </p:txBody>
      </p:sp>
      <p:sp>
        <p:nvSpPr>
          <p:cNvPr id="3" name="文本占位符（竖排） 2"/>
          <p:cNvSpPr txBox="1">
            <a:spLocks/>
          </p:cNvSpPr>
          <p:nvPr>
            <p:ph type="body" orient="vert"/>
          </p:nvPr>
        </p:nvSpPr>
        <p:spPr>
          <a:xfrm rot="0">
            <a:off x="457200" y="1600200"/>
            <a:ext cx="8230870" cy="4527550"/>
          </a:xfrm>
          <a:prstGeom prst="rect"/>
        </p:spPr>
        <p:txBody>
          <a:bodyPr wrap="square" lIns="91440" tIns="45720" rIns="91440" bIns="45720" vert="eaVert" anchor="t">
            <a:normAutofit fontScale="100000" lnSpcReduction="0"/>
          </a:bodyPr>
          <a:lstStyle/>
          <a:p>
            <a:pPr marL="2286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8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单击此处编辑母版文本样式</a:t>
            </a:r>
          </a:p>
          <a:p>
            <a:pPr marL="6858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4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第二级</a:t>
            </a:r>
          </a:p>
          <a:p>
            <a:pPr marL="11430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0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第三级</a:t>
            </a:r>
          </a:p>
          <a:p>
            <a:pPr marL="16002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8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第四级</a:t>
            </a:r>
          </a:p>
          <a:p>
            <a:pPr marL="20574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6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第五级</a:t>
            </a:r>
          </a:p>
        </p:txBody>
      </p:sp>
      <p:sp>
        <p:nvSpPr>
          <p:cNvPr id="4" name="幻灯片编号占位符 3"/>
          <p:cNvSpPr txBox="1">
            <a:spLocks/>
          </p:cNvSpPr>
          <p:nvPr>
            <p:ph type="sldNum"/>
          </p:nvPr>
        </p:nvSpPr>
        <p:spPr>
          <a:xfrm rot="0">
            <a:off x="6858000" y="6263640"/>
            <a:ext cx="18300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rgbClr val="898989"/>
                </a:solidFill>
                <a:latin typeface="Calibri" charset="0"/>
                <a:ea typeface="Calibri" charset="0"/>
              </a:rPr>
              <a:t>1</a:t>
            </a:fld>
          </a:p>
        </p:txBody>
      </p:sp>
      <p:sp>
        <p:nvSpPr>
          <p:cNvPr id="5" name="日期占位符 4"/>
          <p:cNvSpPr txBox="1">
            <a:spLocks/>
          </p:cNvSpPr>
          <p:nvPr>
            <p:ph type="dt"/>
          </p:nvPr>
        </p:nvSpPr>
        <p:spPr>
          <a:xfrm rot="0">
            <a:off x="457200" y="6263640"/>
            <a:ext cx="18300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 strike="noStrike">
                <a:solidFill>
                  <a:srgbClr val="898989"/>
                </a:solidFill>
                <a:latin typeface="Calibri" charset="0"/>
                <a:ea typeface="Calibri" charset="0"/>
              </a:rPr>
              <a:t>9/13/2019</a:t>
            </a:fld>
          </a:p>
        </p:txBody>
      </p:sp>
      <p:sp>
        <p:nvSpPr>
          <p:cNvPr id="6" name="页脚占位符 5"/>
          <p:cNvSpPr txBox="1">
            <a:spLocks/>
          </p:cNvSpPr>
          <p:nvPr>
            <p:ph type="ftr"/>
          </p:nvPr>
        </p:nvSpPr>
        <p:spPr>
          <a:xfrm rot="0">
            <a:off x="3200400" y="6263640"/>
            <a:ext cx="27444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 strike="noStrike">
                <a:solidFill>
                  <a:srgbClr val="898989"/>
                </a:solidFill>
                <a:latin typeface="Calibri" charset="0"/>
                <a:ea typeface="Calibri" charset="0"/>
              </a:rPr>
              <a:t>页脚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具有文本的垂直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 txBox="1">
            <a:spLocks/>
          </p:cNvSpPr>
          <p:nvPr>
            <p:ph type="title" orient="vert"/>
          </p:nvPr>
        </p:nvSpPr>
        <p:spPr>
          <a:xfrm rot="0">
            <a:off x="6629400" y="274320"/>
            <a:ext cx="2058670" cy="5853430"/>
          </a:xfrm>
          <a:prstGeom prst="rect"/>
        </p:spPr>
        <p:txBody>
          <a:bodyPr wrap="square" lIns="91440" tIns="45720" rIns="91440" bIns="45720" vert="eaVert" anchor="ctr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编辑母版副标题样式</a:t>
            </a:r>
          </a:p>
        </p:txBody>
      </p:sp>
      <p:sp>
        <p:nvSpPr>
          <p:cNvPr id="3" name="文本占位符（竖排） 2"/>
          <p:cNvSpPr txBox="1">
            <a:spLocks/>
          </p:cNvSpPr>
          <p:nvPr>
            <p:ph type="body" orient="vert"/>
          </p:nvPr>
        </p:nvSpPr>
        <p:spPr>
          <a:xfrm rot="0">
            <a:off x="457200" y="274320"/>
            <a:ext cx="6026785" cy="5853430"/>
          </a:xfrm>
          <a:prstGeom prst="rect"/>
        </p:spPr>
        <p:txBody>
          <a:bodyPr wrap="square" lIns="91440" tIns="45720" rIns="91440" bIns="45720" vert="eaVert" anchor="t">
            <a:normAutofit fontScale="100000" lnSpcReduction="0"/>
          </a:bodyPr>
          <a:lstStyle/>
          <a:p>
            <a:pPr marL="2286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8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单击此处编辑母版文本样式</a:t>
            </a:r>
          </a:p>
          <a:p>
            <a:pPr marL="6858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4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第二级</a:t>
            </a:r>
          </a:p>
          <a:p>
            <a:pPr marL="11430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0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第三级</a:t>
            </a:r>
          </a:p>
          <a:p>
            <a:pPr marL="16002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8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第四级</a:t>
            </a:r>
          </a:p>
          <a:p>
            <a:pPr marL="20574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6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第五级</a:t>
            </a:r>
          </a:p>
        </p:txBody>
      </p:sp>
      <p:sp>
        <p:nvSpPr>
          <p:cNvPr id="4" name="幻灯片编号占位符 3"/>
          <p:cNvSpPr txBox="1">
            <a:spLocks/>
          </p:cNvSpPr>
          <p:nvPr>
            <p:ph type="sldNum"/>
          </p:nvPr>
        </p:nvSpPr>
        <p:spPr>
          <a:xfrm rot="0">
            <a:off x="6858000" y="6263640"/>
            <a:ext cx="18300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rgbClr val="898989"/>
                </a:solidFill>
                <a:latin typeface="Calibri" charset="0"/>
                <a:ea typeface="Calibri" charset="0"/>
              </a:rPr>
              <a:t>1</a:t>
            </a:fld>
          </a:p>
        </p:txBody>
      </p:sp>
      <p:sp>
        <p:nvSpPr>
          <p:cNvPr id="5" name="日期占位符 4"/>
          <p:cNvSpPr txBox="1">
            <a:spLocks/>
          </p:cNvSpPr>
          <p:nvPr>
            <p:ph type="dt"/>
          </p:nvPr>
        </p:nvSpPr>
        <p:spPr>
          <a:xfrm rot="0">
            <a:off x="457200" y="6263640"/>
            <a:ext cx="18300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 strike="noStrike">
                <a:solidFill>
                  <a:srgbClr val="898989"/>
                </a:solidFill>
                <a:latin typeface="Calibri" charset="0"/>
                <a:ea typeface="Calibri" charset="0"/>
              </a:rPr>
              <a:t>9/13/2019</a:t>
            </a:fld>
          </a:p>
        </p:txBody>
      </p:sp>
      <p:sp>
        <p:nvSpPr>
          <p:cNvPr id="6" name="页脚占位符 5"/>
          <p:cNvSpPr txBox="1">
            <a:spLocks/>
          </p:cNvSpPr>
          <p:nvPr>
            <p:ph type="ftr"/>
          </p:nvPr>
        </p:nvSpPr>
        <p:spPr>
          <a:xfrm rot="0">
            <a:off x="3200400" y="6263640"/>
            <a:ext cx="27444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 strike="noStrike">
                <a:solidFill>
                  <a:srgbClr val="898989"/>
                </a:solidFill>
                <a:latin typeface="Calibri" charset="0"/>
                <a:ea typeface="Calibri" charset="0"/>
              </a:rPr>
              <a:t>页脚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457200" y="274320"/>
            <a:ext cx="8230235" cy="114363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 strike="noStrike">
                <a:solidFill>
                  <a:schemeClr val="tx1"/>
                </a:solidFill>
                <a:latin typeface="Calibri" charset="0"/>
                <a:ea typeface="宋体" charset="0"/>
              </a:rPr>
              <a:t>编辑母版标题样式</a:t>
            </a:r>
            <a:endParaRPr lang="ko-KR" altLang="en-US" sz="4400" cap="none" dirty="0" smtClean="0" b="0" strike="noStrike">
              <a:solidFill>
                <a:schemeClr val="tx1"/>
              </a:solidFill>
              <a:latin typeface="Calibri" charset="0"/>
              <a:ea typeface="宋体" charset="0"/>
            </a:endParaRPr>
          </a:p>
        </p:txBody>
      </p:sp>
      <p:sp>
        <p:nvSpPr>
          <p:cNvPr id="3" name="内容占位符 2"/>
          <p:cNvSpPr txBox="1">
            <a:spLocks/>
          </p:cNvSpPr>
          <p:nvPr>
            <p:ph type="obj" idx="1"/>
          </p:nvPr>
        </p:nvSpPr>
        <p:spPr>
          <a:xfrm rot="0">
            <a:off x="457200" y="1600200"/>
            <a:ext cx="4042410" cy="452691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2800" cap="none" dirty="0" smtClean="0" b="0" strike="noStrike">
                <a:solidFill>
                  <a:schemeClr val="tx1"/>
                </a:solidFill>
                <a:latin typeface="Calibri" charset="0"/>
                <a:ea typeface="宋体" charset="0"/>
              </a:rPr>
              <a:t>单击此处编辑母版文本样式</a:t>
            </a:r>
            <a:endParaRPr lang="ko-KR" altLang="en-US" sz="2800" cap="none" dirty="0" smtClean="0" b="0" strike="noStrike">
              <a:solidFill>
                <a:schemeClr val="tx1"/>
              </a:solidFill>
              <a:latin typeface="Calibri" charset="0"/>
              <a:ea typeface="宋体" charset="0"/>
            </a:endParaRPr>
          </a:p>
          <a:p>
            <a:pPr marL="6858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2400" cap="none" dirty="0" smtClean="0" b="0" strike="noStrike">
                <a:solidFill>
                  <a:schemeClr val="tx1"/>
                </a:solidFill>
                <a:latin typeface="Calibri" charset="0"/>
                <a:ea typeface="宋体" charset="0"/>
              </a:rPr>
              <a:t>第二级</a:t>
            </a:r>
            <a:endParaRPr lang="ko-KR" altLang="en-US" sz="2400" cap="none" dirty="0" smtClean="0" b="0" strike="noStrike">
              <a:solidFill>
                <a:schemeClr val="tx1"/>
              </a:solidFill>
              <a:latin typeface="Calibri" charset="0"/>
              <a:ea typeface="宋体" charset="0"/>
            </a:endParaRPr>
          </a:p>
          <a:p>
            <a:pPr marL="11430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2000" cap="none" dirty="0" smtClean="0" b="0" strike="noStrike">
                <a:solidFill>
                  <a:schemeClr val="tx1"/>
                </a:solidFill>
                <a:latin typeface="Calibri" charset="0"/>
                <a:ea typeface="宋体" charset="0"/>
              </a:rPr>
              <a:t>第三级</a:t>
            </a:r>
            <a:endParaRPr lang="ko-KR" altLang="en-US" sz="2000" cap="none" dirty="0" smtClean="0" b="0" strike="noStrike">
              <a:solidFill>
                <a:schemeClr val="tx1"/>
              </a:solidFill>
              <a:latin typeface="Calibri" charset="0"/>
              <a:ea typeface="宋体" charset="0"/>
            </a:endParaRPr>
          </a:p>
          <a:p>
            <a:pPr marL="16002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1800" cap="none" dirty="0" smtClean="0" b="0" strike="noStrike">
                <a:solidFill>
                  <a:schemeClr val="tx1"/>
                </a:solidFill>
                <a:latin typeface="Calibri" charset="0"/>
                <a:ea typeface="宋体" charset="0"/>
              </a:rPr>
              <a:t>第四级</a:t>
            </a:r>
            <a:endParaRPr lang="ko-KR" altLang="en-US" sz="1800" cap="none" dirty="0" smtClean="0" b="0" strike="noStrike">
              <a:solidFill>
                <a:schemeClr val="tx1"/>
              </a:solidFill>
              <a:latin typeface="Calibri" charset="0"/>
              <a:ea typeface="宋体" charset="0"/>
            </a:endParaRPr>
          </a:p>
          <a:p>
            <a:pPr marL="20574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1600" cap="none" dirty="0" smtClean="0" b="0" strike="noStrike">
                <a:solidFill>
                  <a:schemeClr val="tx1"/>
                </a:solidFill>
                <a:latin typeface="Calibri" charset="0"/>
                <a:ea typeface="宋体" charset="0"/>
              </a:rPr>
              <a:t>第五级</a:t>
            </a:r>
            <a:endParaRPr lang="ko-KR" altLang="en-US" sz="1600" cap="none" dirty="0" smtClean="0" b="0" strike="noStrike">
              <a:solidFill>
                <a:schemeClr val="tx1"/>
              </a:solidFill>
              <a:latin typeface="Calibri" charset="0"/>
              <a:ea typeface="宋体" charset="0"/>
            </a:endParaRPr>
          </a:p>
        </p:txBody>
      </p:sp>
      <p:sp>
        <p:nvSpPr>
          <p:cNvPr id="4" name="内容占位符 3"/>
          <p:cNvSpPr txBox="1">
            <a:spLocks/>
          </p:cNvSpPr>
          <p:nvPr>
            <p:ph type="obj" idx="2"/>
          </p:nvPr>
        </p:nvSpPr>
        <p:spPr>
          <a:xfrm rot="0">
            <a:off x="4645025" y="1600200"/>
            <a:ext cx="4042410" cy="452691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2800" cap="none" dirty="0" smtClean="0" b="0" strike="noStrike">
                <a:solidFill>
                  <a:schemeClr val="tx1"/>
                </a:solidFill>
                <a:latin typeface="Calibri" charset="0"/>
                <a:ea typeface="宋体" charset="0"/>
              </a:rPr>
              <a:t>单击此处编辑母版文本样式</a:t>
            </a:r>
            <a:endParaRPr lang="ko-KR" altLang="en-US" sz="2800" cap="none" dirty="0" smtClean="0" b="0" strike="noStrike">
              <a:solidFill>
                <a:schemeClr val="tx1"/>
              </a:solidFill>
              <a:latin typeface="Calibri" charset="0"/>
              <a:ea typeface="宋体" charset="0"/>
            </a:endParaRPr>
          </a:p>
          <a:p>
            <a:pPr marL="6858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2400" cap="none" dirty="0" smtClean="0" b="0" strike="noStrike">
                <a:solidFill>
                  <a:schemeClr val="tx1"/>
                </a:solidFill>
                <a:latin typeface="Calibri" charset="0"/>
                <a:ea typeface="宋体" charset="0"/>
              </a:rPr>
              <a:t>第二级</a:t>
            </a:r>
            <a:endParaRPr lang="ko-KR" altLang="en-US" sz="2400" cap="none" dirty="0" smtClean="0" b="0" strike="noStrike">
              <a:solidFill>
                <a:schemeClr val="tx1"/>
              </a:solidFill>
              <a:latin typeface="Calibri" charset="0"/>
              <a:ea typeface="宋体" charset="0"/>
            </a:endParaRPr>
          </a:p>
          <a:p>
            <a:pPr marL="11430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2000" cap="none" dirty="0" smtClean="0" b="0" strike="noStrike">
                <a:solidFill>
                  <a:schemeClr val="tx1"/>
                </a:solidFill>
                <a:latin typeface="Calibri" charset="0"/>
                <a:ea typeface="宋体" charset="0"/>
              </a:rPr>
              <a:t>第三级</a:t>
            </a:r>
            <a:endParaRPr lang="ko-KR" altLang="en-US" sz="2000" cap="none" dirty="0" smtClean="0" b="0" strike="noStrike">
              <a:solidFill>
                <a:schemeClr val="tx1"/>
              </a:solidFill>
              <a:latin typeface="Calibri" charset="0"/>
              <a:ea typeface="宋体" charset="0"/>
            </a:endParaRPr>
          </a:p>
          <a:p>
            <a:pPr marL="16002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1800" cap="none" dirty="0" smtClean="0" b="0" strike="noStrike">
                <a:solidFill>
                  <a:schemeClr val="tx1"/>
                </a:solidFill>
                <a:latin typeface="Calibri" charset="0"/>
                <a:ea typeface="宋体" charset="0"/>
              </a:rPr>
              <a:t>第四级</a:t>
            </a:r>
            <a:endParaRPr lang="ko-KR" altLang="en-US" sz="1800" cap="none" dirty="0" smtClean="0" b="0" strike="noStrike">
              <a:solidFill>
                <a:schemeClr val="tx1"/>
              </a:solidFill>
              <a:latin typeface="Calibri" charset="0"/>
              <a:ea typeface="宋体" charset="0"/>
            </a:endParaRPr>
          </a:p>
          <a:p>
            <a:pPr marL="20574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1600" cap="none" dirty="0" smtClean="0" b="0" strike="noStrike">
                <a:solidFill>
                  <a:schemeClr val="tx1"/>
                </a:solidFill>
                <a:latin typeface="Calibri" charset="0"/>
                <a:ea typeface="宋体" charset="0"/>
              </a:rPr>
              <a:t>第五级</a:t>
            </a:r>
            <a:endParaRPr lang="ko-KR" altLang="en-US" sz="1600" cap="none" dirty="0" smtClean="0" b="0" strike="noStrike">
              <a:solidFill>
                <a:schemeClr val="tx1"/>
              </a:solidFill>
              <a:latin typeface="Calibri" charset="0"/>
              <a:ea typeface="宋体" charset="0"/>
            </a:endParaRPr>
          </a:p>
        </p:txBody>
      </p:sp>
      <p:sp>
        <p:nvSpPr>
          <p:cNvPr id="5" name="幻灯片编号占位符 4"/>
          <p:cNvSpPr txBox="1">
            <a:spLocks/>
          </p:cNvSpPr>
          <p:nvPr>
            <p:ph type="sldNum" idx="12"/>
          </p:nvPr>
        </p:nvSpPr>
        <p:spPr>
          <a:xfrm rot="0">
            <a:off x="6858000" y="6263640"/>
            <a:ext cx="18294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rgbClr val="898989"/>
                </a:solidFill>
                <a:latin typeface="Calibri" charset="0"/>
                <a:ea typeface="宋体" charset="0"/>
              </a:rPr>
              <a:t>1</a:t>
            </a:fld>
            <a:endParaRPr lang="ko-KR" altLang="en-US" sz="1200" cap="none" dirty="0" smtClean="0" b="0" strike="noStrike">
              <a:solidFill>
                <a:srgbClr val="898989"/>
              </a:solidFill>
              <a:latin typeface="Calibri" charset="0"/>
              <a:ea typeface="宋体" charset="0"/>
            </a:endParaRPr>
          </a:p>
        </p:txBody>
      </p:sp>
      <p:sp>
        <p:nvSpPr>
          <p:cNvPr id="6" name="日期占位符 5"/>
          <p:cNvSpPr txBox="1">
            <a:spLocks/>
          </p:cNvSpPr>
          <p:nvPr>
            <p:ph type="dt" idx="10"/>
          </p:nvPr>
        </p:nvSpPr>
        <p:spPr>
          <a:xfrm rot="0">
            <a:off x="457200" y="6263640"/>
            <a:ext cx="18294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 strike="noStrike">
                <a:solidFill>
                  <a:srgbClr val="898989"/>
                </a:solidFill>
                <a:latin typeface="Calibri" charset="0"/>
                <a:ea typeface="宋体" charset="0"/>
              </a:rPr>
              <a:t>10/6/2019</a:t>
            </a:fld>
            <a:endParaRPr lang="ko-KR" altLang="en-US" sz="1200" cap="none" dirty="0" smtClean="0" b="0" strike="noStrike">
              <a:solidFill>
                <a:srgbClr val="898989"/>
              </a:solidFill>
              <a:latin typeface="Calibri" charset="0"/>
              <a:ea typeface="宋体" charset="0"/>
            </a:endParaRPr>
          </a:p>
        </p:txBody>
      </p:sp>
      <p:sp>
        <p:nvSpPr>
          <p:cNvPr id="7" name="页脚占位符 6"/>
          <p:cNvSpPr txBox="1">
            <a:spLocks/>
          </p:cNvSpPr>
          <p:nvPr>
            <p:ph type="ftr" idx="11"/>
          </p:nvPr>
        </p:nvSpPr>
        <p:spPr>
          <a:xfrm rot="0">
            <a:off x="3200400" y="6263640"/>
            <a:ext cx="27438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 strike="noStrike">
                <a:solidFill>
                  <a:srgbClr val="898989"/>
                </a:solidFill>
                <a:latin typeface="Calibri" charset="0"/>
                <a:ea typeface="宋体" charset="0"/>
              </a:rPr>
              <a:t>页脚</a:t>
            </a:r>
            <a:endParaRPr lang="ko-KR" altLang="en-US" sz="1200" cap="none" dirty="0" smtClean="0" b="0" strike="noStrike">
              <a:solidFill>
                <a:srgbClr val="898989"/>
              </a:solidFill>
              <a:latin typeface="Calibri" charset="0"/>
              <a:ea typeface="宋体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457200" y="274320"/>
            <a:ext cx="8230235" cy="114363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 strike="noStrike">
                <a:solidFill>
                  <a:schemeClr val="tx1"/>
                </a:solidFill>
                <a:latin typeface="Calibri" charset="0"/>
                <a:ea typeface="宋体" charset="0"/>
              </a:rPr>
              <a:t>编辑母版标题样式</a:t>
            </a:r>
            <a:endParaRPr lang="ko-KR" altLang="en-US" sz="4400" cap="none" dirty="0" smtClean="0" b="0" strike="noStrike">
              <a:solidFill>
                <a:schemeClr val="tx1"/>
              </a:solidFill>
              <a:latin typeface="Calibri" charset="0"/>
              <a:ea typeface="宋体" charset="0"/>
            </a:endParaRPr>
          </a:p>
        </p:txBody>
      </p:sp>
      <p:sp>
        <p:nvSpPr>
          <p:cNvPr id="3" name="文本占位符 2"/>
          <p:cNvSpPr txBox="1">
            <a:spLocks/>
          </p:cNvSpPr>
          <p:nvPr>
            <p:ph type="body" idx="1"/>
          </p:nvPr>
        </p:nvSpPr>
        <p:spPr>
          <a:xfrm rot="0">
            <a:off x="457200" y="1536700"/>
            <a:ext cx="4042410" cy="640715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cap="none" dirty="0" smtClean="0" b="0" strike="noStrike">
                <a:solidFill>
                  <a:schemeClr val="tx1"/>
                </a:solidFill>
                <a:latin typeface="Calibri" charset="0"/>
                <a:ea typeface="宋体" charset="0"/>
              </a:rPr>
              <a:t>编辑母版副标题样式</a:t>
            </a:r>
            <a:endParaRPr lang="ko-KR" altLang="en-US" sz="2400" cap="none" dirty="0" smtClean="0" b="0" strike="noStrike">
              <a:solidFill>
                <a:schemeClr val="tx1"/>
              </a:solidFill>
              <a:latin typeface="Calibri" charset="0"/>
              <a:ea typeface="宋体" charset="0"/>
            </a:endParaRPr>
          </a:p>
        </p:txBody>
      </p:sp>
      <p:sp>
        <p:nvSpPr>
          <p:cNvPr id="4" name="文本占位符 3"/>
          <p:cNvSpPr txBox="1">
            <a:spLocks/>
          </p:cNvSpPr>
          <p:nvPr>
            <p:ph type="body" idx="2"/>
          </p:nvPr>
        </p:nvSpPr>
        <p:spPr>
          <a:xfrm rot="0">
            <a:off x="4645025" y="1536700"/>
            <a:ext cx="4042410" cy="640715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cap="none" dirty="0" smtClean="0" b="0" strike="noStrike">
                <a:solidFill>
                  <a:schemeClr val="tx1"/>
                </a:solidFill>
                <a:latin typeface="Calibri" charset="0"/>
                <a:ea typeface="宋体" charset="0"/>
              </a:rPr>
              <a:t>编辑母版副标题样式</a:t>
            </a:r>
            <a:endParaRPr lang="ko-KR" altLang="en-US" sz="2400" cap="none" dirty="0" smtClean="0" b="0" strike="noStrike">
              <a:solidFill>
                <a:schemeClr val="tx1"/>
              </a:solidFill>
              <a:latin typeface="Calibri" charset="0"/>
              <a:ea typeface="宋体" charset="0"/>
            </a:endParaRPr>
          </a:p>
        </p:txBody>
      </p:sp>
      <p:sp>
        <p:nvSpPr>
          <p:cNvPr id="5" name="内容占位符 4"/>
          <p:cNvSpPr txBox="1">
            <a:spLocks/>
          </p:cNvSpPr>
          <p:nvPr>
            <p:ph type="obj" idx="3"/>
          </p:nvPr>
        </p:nvSpPr>
        <p:spPr>
          <a:xfrm rot="0">
            <a:off x="457200" y="2176780"/>
            <a:ext cx="4042410" cy="395033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2800" cap="none" dirty="0" smtClean="0" b="0" strike="noStrike">
                <a:solidFill>
                  <a:schemeClr val="tx1"/>
                </a:solidFill>
                <a:latin typeface="Calibri" charset="0"/>
                <a:ea typeface="宋体" charset="0"/>
              </a:rPr>
              <a:t>单击此处编辑母版文本样式</a:t>
            </a:r>
            <a:endParaRPr lang="ko-KR" altLang="en-US" sz="2800" cap="none" dirty="0" smtClean="0" b="0" strike="noStrike">
              <a:solidFill>
                <a:schemeClr val="tx1"/>
              </a:solidFill>
              <a:latin typeface="Calibri" charset="0"/>
              <a:ea typeface="宋体" charset="0"/>
            </a:endParaRPr>
          </a:p>
          <a:p>
            <a:pPr marL="6858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2400" cap="none" dirty="0" smtClean="0" b="0" strike="noStrike">
                <a:solidFill>
                  <a:schemeClr val="tx1"/>
                </a:solidFill>
                <a:latin typeface="Calibri" charset="0"/>
                <a:ea typeface="宋体" charset="0"/>
              </a:rPr>
              <a:t>第二级</a:t>
            </a:r>
            <a:endParaRPr lang="ko-KR" altLang="en-US" sz="2400" cap="none" dirty="0" smtClean="0" b="0" strike="noStrike">
              <a:solidFill>
                <a:schemeClr val="tx1"/>
              </a:solidFill>
              <a:latin typeface="Calibri" charset="0"/>
              <a:ea typeface="宋体" charset="0"/>
            </a:endParaRPr>
          </a:p>
          <a:p>
            <a:pPr marL="11430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2000" cap="none" dirty="0" smtClean="0" b="0" strike="noStrike">
                <a:solidFill>
                  <a:schemeClr val="tx1"/>
                </a:solidFill>
                <a:latin typeface="Calibri" charset="0"/>
                <a:ea typeface="宋体" charset="0"/>
              </a:rPr>
              <a:t>第三级</a:t>
            </a:r>
            <a:endParaRPr lang="ko-KR" altLang="en-US" sz="2000" cap="none" dirty="0" smtClean="0" b="0" strike="noStrike">
              <a:solidFill>
                <a:schemeClr val="tx1"/>
              </a:solidFill>
              <a:latin typeface="Calibri" charset="0"/>
              <a:ea typeface="宋体" charset="0"/>
            </a:endParaRPr>
          </a:p>
          <a:p>
            <a:pPr marL="16002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1800" cap="none" dirty="0" smtClean="0" b="0" strike="noStrike">
                <a:solidFill>
                  <a:schemeClr val="tx1"/>
                </a:solidFill>
                <a:latin typeface="Calibri" charset="0"/>
                <a:ea typeface="宋体" charset="0"/>
              </a:rPr>
              <a:t>第四级</a:t>
            </a:r>
            <a:endParaRPr lang="ko-KR" altLang="en-US" sz="1800" cap="none" dirty="0" smtClean="0" b="0" strike="noStrike">
              <a:solidFill>
                <a:schemeClr val="tx1"/>
              </a:solidFill>
              <a:latin typeface="Calibri" charset="0"/>
              <a:ea typeface="宋体" charset="0"/>
            </a:endParaRPr>
          </a:p>
          <a:p>
            <a:pPr marL="20574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1600" cap="none" dirty="0" smtClean="0" b="0" strike="noStrike">
                <a:solidFill>
                  <a:schemeClr val="tx1"/>
                </a:solidFill>
                <a:latin typeface="Calibri" charset="0"/>
                <a:ea typeface="宋体" charset="0"/>
              </a:rPr>
              <a:t>第五级</a:t>
            </a:r>
            <a:endParaRPr lang="ko-KR" altLang="en-US" sz="1600" cap="none" dirty="0" smtClean="0" b="0" strike="noStrike">
              <a:solidFill>
                <a:schemeClr val="tx1"/>
              </a:solidFill>
              <a:latin typeface="Calibri" charset="0"/>
              <a:ea typeface="宋体" charset="0"/>
            </a:endParaRPr>
          </a:p>
        </p:txBody>
      </p:sp>
      <p:sp>
        <p:nvSpPr>
          <p:cNvPr id="6" name="内容占位符 5"/>
          <p:cNvSpPr txBox="1">
            <a:spLocks/>
          </p:cNvSpPr>
          <p:nvPr>
            <p:ph type="obj" idx="4"/>
          </p:nvPr>
        </p:nvSpPr>
        <p:spPr>
          <a:xfrm rot="0">
            <a:off x="4645025" y="2176780"/>
            <a:ext cx="4042410" cy="395033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2800" cap="none" dirty="0" smtClean="0" b="0" strike="noStrike">
                <a:solidFill>
                  <a:schemeClr val="tx1"/>
                </a:solidFill>
                <a:latin typeface="Calibri" charset="0"/>
                <a:ea typeface="宋体" charset="0"/>
              </a:rPr>
              <a:t>单击此处编辑母版文本样式</a:t>
            </a:r>
            <a:endParaRPr lang="ko-KR" altLang="en-US" sz="2800" cap="none" dirty="0" smtClean="0" b="0" strike="noStrike">
              <a:solidFill>
                <a:schemeClr val="tx1"/>
              </a:solidFill>
              <a:latin typeface="Calibri" charset="0"/>
              <a:ea typeface="宋体" charset="0"/>
            </a:endParaRPr>
          </a:p>
          <a:p>
            <a:pPr marL="6858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2400" cap="none" dirty="0" smtClean="0" b="0" strike="noStrike">
                <a:solidFill>
                  <a:schemeClr val="tx1"/>
                </a:solidFill>
                <a:latin typeface="Calibri" charset="0"/>
                <a:ea typeface="宋体" charset="0"/>
              </a:rPr>
              <a:t>第二级</a:t>
            </a:r>
            <a:endParaRPr lang="ko-KR" altLang="en-US" sz="2400" cap="none" dirty="0" smtClean="0" b="0" strike="noStrike">
              <a:solidFill>
                <a:schemeClr val="tx1"/>
              </a:solidFill>
              <a:latin typeface="Calibri" charset="0"/>
              <a:ea typeface="宋体" charset="0"/>
            </a:endParaRPr>
          </a:p>
          <a:p>
            <a:pPr marL="11430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2000" cap="none" dirty="0" smtClean="0" b="0" strike="noStrike">
                <a:solidFill>
                  <a:schemeClr val="tx1"/>
                </a:solidFill>
                <a:latin typeface="Calibri" charset="0"/>
                <a:ea typeface="宋体" charset="0"/>
              </a:rPr>
              <a:t>第三级</a:t>
            </a:r>
            <a:endParaRPr lang="ko-KR" altLang="en-US" sz="2000" cap="none" dirty="0" smtClean="0" b="0" strike="noStrike">
              <a:solidFill>
                <a:schemeClr val="tx1"/>
              </a:solidFill>
              <a:latin typeface="Calibri" charset="0"/>
              <a:ea typeface="宋体" charset="0"/>
            </a:endParaRPr>
          </a:p>
          <a:p>
            <a:pPr marL="16002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1800" cap="none" dirty="0" smtClean="0" b="0" strike="noStrike">
                <a:solidFill>
                  <a:schemeClr val="tx1"/>
                </a:solidFill>
                <a:latin typeface="Calibri" charset="0"/>
                <a:ea typeface="宋体" charset="0"/>
              </a:rPr>
              <a:t>第四级</a:t>
            </a:r>
            <a:endParaRPr lang="ko-KR" altLang="en-US" sz="1800" cap="none" dirty="0" smtClean="0" b="0" strike="noStrike">
              <a:solidFill>
                <a:schemeClr val="tx1"/>
              </a:solidFill>
              <a:latin typeface="Calibri" charset="0"/>
              <a:ea typeface="宋体" charset="0"/>
            </a:endParaRPr>
          </a:p>
          <a:p>
            <a:pPr marL="20574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1600" cap="none" dirty="0" smtClean="0" b="0" strike="noStrike">
                <a:solidFill>
                  <a:schemeClr val="tx1"/>
                </a:solidFill>
                <a:latin typeface="Calibri" charset="0"/>
                <a:ea typeface="宋体" charset="0"/>
              </a:rPr>
              <a:t>第五级</a:t>
            </a:r>
            <a:endParaRPr lang="ko-KR" altLang="en-US" sz="1600" cap="none" dirty="0" smtClean="0" b="0" strike="noStrike">
              <a:solidFill>
                <a:schemeClr val="tx1"/>
              </a:solidFill>
              <a:latin typeface="Calibri" charset="0"/>
              <a:ea typeface="宋体" charset="0"/>
            </a:endParaRPr>
          </a:p>
        </p:txBody>
      </p:sp>
      <p:sp>
        <p:nvSpPr>
          <p:cNvPr id="7" name="幻灯片编号占位符 6"/>
          <p:cNvSpPr txBox="1">
            <a:spLocks/>
          </p:cNvSpPr>
          <p:nvPr>
            <p:ph type="sldNum" idx="12"/>
          </p:nvPr>
        </p:nvSpPr>
        <p:spPr>
          <a:xfrm rot="0">
            <a:off x="6858000" y="6263640"/>
            <a:ext cx="18294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rgbClr val="898989"/>
                </a:solidFill>
                <a:latin typeface="Calibri" charset="0"/>
                <a:ea typeface="宋体" charset="0"/>
              </a:rPr>
              <a:t>1</a:t>
            </a:fld>
            <a:endParaRPr lang="ko-KR" altLang="en-US" sz="1200" cap="none" dirty="0" smtClean="0" b="0" strike="noStrike">
              <a:solidFill>
                <a:srgbClr val="898989"/>
              </a:solidFill>
              <a:latin typeface="Calibri" charset="0"/>
              <a:ea typeface="宋体" charset="0"/>
            </a:endParaRPr>
          </a:p>
        </p:txBody>
      </p:sp>
      <p:sp>
        <p:nvSpPr>
          <p:cNvPr id="8" name="日期占位符 7"/>
          <p:cNvSpPr txBox="1">
            <a:spLocks/>
          </p:cNvSpPr>
          <p:nvPr>
            <p:ph type="dt" idx="10"/>
          </p:nvPr>
        </p:nvSpPr>
        <p:spPr>
          <a:xfrm rot="0">
            <a:off x="457200" y="6263640"/>
            <a:ext cx="18294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 strike="noStrike">
                <a:solidFill>
                  <a:srgbClr val="898989"/>
                </a:solidFill>
                <a:latin typeface="Calibri" charset="0"/>
                <a:ea typeface="宋体" charset="0"/>
              </a:rPr>
              <a:t>10/6/2019</a:t>
            </a:fld>
            <a:endParaRPr lang="ko-KR" altLang="en-US" sz="1200" cap="none" dirty="0" smtClean="0" b="0" strike="noStrike">
              <a:solidFill>
                <a:srgbClr val="898989"/>
              </a:solidFill>
              <a:latin typeface="Calibri" charset="0"/>
              <a:ea typeface="宋体" charset="0"/>
            </a:endParaRPr>
          </a:p>
        </p:txBody>
      </p:sp>
      <p:sp>
        <p:nvSpPr>
          <p:cNvPr id="9" name="页脚占位符 8"/>
          <p:cNvSpPr txBox="1">
            <a:spLocks/>
          </p:cNvSpPr>
          <p:nvPr>
            <p:ph type="ftr" idx="11"/>
          </p:nvPr>
        </p:nvSpPr>
        <p:spPr>
          <a:xfrm rot="0">
            <a:off x="3200400" y="6263640"/>
            <a:ext cx="27438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 strike="noStrike">
                <a:solidFill>
                  <a:srgbClr val="898989"/>
                </a:solidFill>
                <a:latin typeface="Calibri" charset="0"/>
                <a:ea typeface="宋体" charset="0"/>
              </a:rPr>
              <a:t>页脚</a:t>
            </a:r>
            <a:endParaRPr lang="ko-KR" altLang="en-US" sz="1200" cap="none" dirty="0" smtClean="0" b="0" strike="noStrike">
              <a:solidFill>
                <a:srgbClr val="898989"/>
              </a:solidFill>
              <a:latin typeface="Calibri" charset="0"/>
              <a:ea typeface="宋体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457200" y="274320"/>
            <a:ext cx="8230235" cy="114363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 strike="noStrike">
                <a:solidFill>
                  <a:schemeClr val="tx1"/>
                </a:solidFill>
                <a:latin typeface="Calibri" charset="0"/>
                <a:ea typeface="宋体" charset="0"/>
              </a:rPr>
              <a:t>编辑母版标题样式</a:t>
            </a:r>
            <a:endParaRPr lang="ko-KR" altLang="en-US" sz="4400" cap="none" dirty="0" smtClean="0" b="0" strike="noStrike">
              <a:solidFill>
                <a:schemeClr val="tx1"/>
              </a:solidFill>
              <a:latin typeface="Calibri" charset="0"/>
              <a:ea typeface="宋体" charset="0"/>
            </a:endParaRPr>
          </a:p>
        </p:txBody>
      </p:sp>
      <p:sp>
        <p:nvSpPr>
          <p:cNvPr id="3" name="幻灯片编号占位符 2"/>
          <p:cNvSpPr txBox="1">
            <a:spLocks/>
          </p:cNvSpPr>
          <p:nvPr>
            <p:ph type="sldNum" idx="12"/>
          </p:nvPr>
        </p:nvSpPr>
        <p:spPr>
          <a:xfrm rot="0">
            <a:off x="6858000" y="6263640"/>
            <a:ext cx="18294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rgbClr val="898989"/>
                </a:solidFill>
                <a:latin typeface="Calibri" charset="0"/>
                <a:ea typeface="宋体" charset="0"/>
              </a:rPr>
              <a:t>1</a:t>
            </a:fld>
            <a:endParaRPr lang="ko-KR" altLang="en-US" sz="1200" cap="none" dirty="0" smtClean="0" b="0" strike="noStrike">
              <a:solidFill>
                <a:srgbClr val="898989"/>
              </a:solidFill>
              <a:latin typeface="Calibri" charset="0"/>
              <a:ea typeface="宋体" charset="0"/>
            </a:endParaRPr>
          </a:p>
        </p:txBody>
      </p:sp>
      <p:sp>
        <p:nvSpPr>
          <p:cNvPr id="4" name="日期占位符 3"/>
          <p:cNvSpPr txBox="1">
            <a:spLocks/>
          </p:cNvSpPr>
          <p:nvPr>
            <p:ph type="dt" idx="10"/>
          </p:nvPr>
        </p:nvSpPr>
        <p:spPr>
          <a:xfrm rot="0">
            <a:off x="457200" y="6263640"/>
            <a:ext cx="18294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 strike="noStrike">
                <a:solidFill>
                  <a:srgbClr val="898989"/>
                </a:solidFill>
                <a:latin typeface="Calibri" charset="0"/>
                <a:ea typeface="宋体" charset="0"/>
              </a:rPr>
              <a:t>10/6/2019</a:t>
            </a:fld>
            <a:endParaRPr lang="ko-KR" altLang="en-US" sz="1200" cap="none" dirty="0" smtClean="0" b="0" strike="noStrike">
              <a:solidFill>
                <a:srgbClr val="898989"/>
              </a:solidFill>
              <a:latin typeface="Calibri" charset="0"/>
              <a:ea typeface="宋体" charset="0"/>
            </a:endParaRPr>
          </a:p>
        </p:txBody>
      </p:sp>
      <p:sp>
        <p:nvSpPr>
          <p:cNvPr id="5" name="页脚占位符 4"/>
          <p:cNvSpPr txBox="1">
            <a:spLocks/>
          </p:cNvSpPr>
          <p:nvPr>
            <p:ph type="ftr" idx="11"/>
          </p:nvPr>
        </p:nvSpPr>
        <p:spPr>
          <a:xfrm rot="0">
            <a:off x="3200400" y="6263640"/>
            <a:ext cx="27438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 strike="noStrike">
                <a:solidFill>
                  <a:srgbClr val="898989"/>
                </a:solidFill>
                <a:latin typeface="Calibri" charset="0"/>
                <a:ea typeface="宋体" charset="0"/>
              </a:rPr>
              <a:t>页脚</a:t>
            </a:r>
            <a:endParaRPr lang="ko-KR" altLang="en-US" sz="1200" cap="none" dirty="0" smtClean="0" b="0" strike="noStrike">
              <a:solidFill>
                <a:srgbClr val="898989"/>
              </a:solidFill>
              <a:latin typeface="Calibri" charset="0"/>
              <a:ea typeface="宋体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 txBox="1">
            <a:spLocks/>
          </p:cNvSpPr>
          <p:nvPr>
            <p:ph type="sldNum" idx="12"/>
          </p:nvPr>
        </p:nvSpPr>
        <p:spPr>
          <a:xfrm rot="0">
            <a:off x="6858000" y="6263640"/>
            <a:ext cx="18294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rgbClr val="898989"/>
                </a:solidFill>
                <a:latin typeface="Calibri" charset="0"/>
                <a:ea typeface="宋体" charset="0"/>
              </a:rPr>
              <a:t>1</a:t>
            </a:fld>
            <a:endParaRPr lang="ko-KR" altLang="en-US" sz="1200" cap="none" dirty="0" smtClean="0" b="0" strike="noStrike">
              <a:solidFill>
                <a:srgbClr val="898989"/>
              </a:solidFill>
              <a:latin typeface="Calibri" charset="0"/>
              <a:ea typeface="宋体" charset="0"/>
            </a:endParaRPr>
          </a:p>
        </p:txBody>
      </p:sp>
      <p:sp>
        <p:nvSpPr>
          <p:cNvPr id="3" name="日期占位符 2"/>
          <p:cNvSpPr txBox="1">
            <a:spLocks/>
          </p:cNvSpPr>
          <p:nvPr>
            <p:ph type="dt" idx="10"/>
          </p:nvPr>
        </p:nvSpPr>
        <p:spPr>
          <a:xfrm rot="0">
            <a:off x="457200" y="6263640"/>
            <a:ext cx="18294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 strike="noStrike">
                <a:solidFill>
                  <a:srgbClr val="898989"/>
                </a:solidFill>
                <a:latin typeface="Calibri" charset="0"/>
                <a:ea typeface="宋体" charset="0"/>
              </a:rPr>
              <a:t>10/6/2019</a:t>
            </a:fld>
            <a:endParaRPr lang="ko-KR" altLang="en-US" sz="1200" cap="none" dirty="0" smtClean="0" b="0" strike="noStrike">
              <a:solidFill>
                <a:srgbClr val="898989"/>
              </a:solidFill>
              <a:latin typeface="Calibri" charset="0"/>
              <a:ea typeface="宋体" charset="0"/>
            </a:endParaRPr>
          </a:p>
        </p:txBody>
      </p:sp>
      <p:sp>
        <p:nvSpPr>
          <p:cNvPr id="4" name="页脚占位符 3"/>
          <p:cNvSpPr txBox="1">
            <a:spLocks/>
          </p:cNvSpPr>
          <p:nvPr>
            <p:ph type="ftr" idx="11"/>
          </p:nvPr>
        </p:nvSpPr>
        <p:spPr>
          <a:xfrm rot="0">
            <a:off x="3200400" y="6263640"/>
            <a:ext cx="27438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 strike="noStrike">
                <a:solidFill>
                  <a:srgbClr val="898989"/>
                </a:solidFill>
                <a:latin typeface="Calibri" charset="0"/>
                <a:ea typeface="宋体" charset="0"/>
              </a:rPr>
              <a:t>页脚</a:t>
            </a:r>
            <a:endParaRPr lang="ko-KR" altLang="en-US" sz="1200" cap="none" dirty="0" smtClean="0" b="0" strike="noStrike">
              <a:solidFill>
                <a:srgbClr val="898989"/>
              </a:solidFill>
              <a:latin typeface="Calibri" charset="0"/>
              <a:ea typeface="宋体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带有题注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457200" y="274320"/>
            <a:ext cx="3009265" cy="1162050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 strike="noStrike">
                <a:solidFill>
                  <a:schemeClr val="tx1"/>
                </a:solidFill>
                <a:latin typeface="Calibri" charset="0"/>
                <a:ea typeface="宋体" charset="0"/>
              </a:rPr>
              <a:t>编辑母版副标题样式</a:t>
            </a:r>
            <a:endParaRPr lang="ko-KR" altLang="en-US" sz="2000" cap="none" dirty="0" smtClean="0" b="0" strike="noStrike">
              <a:solidFill>
                <a:schemeClr val="tx1"/>
              </a:solidFill>
              <a:latin typeface="Calibri" charset="0"/>
              <a:ea typeface="宋体" charset="0"/>
            </a:endParaRPr>
          </a:p>
        </p:txBody>
      </p:sp>
      <p:sp>
        <p:nvSpPr>
          <p:cNvPr id="3" name="内容占位符 2"/>
          <p:cNvSpPr txBox="1">
            <a:spLocks/>
          </p:cNvSpPr>
          <p:nvPr>
            <p:ph type="obj" idx="1"/>
          </p:nvPr>
        </p:nvSpPr>
        <p:spPr>
          <a:xfrm rot="0">
            <a:off x="3575685" y="457200"/>
            <a:ext cx="5111750" cy="548703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2800" cap="none" dirty="0" smtClean="0" b="0" strike="noStrike">
                <a:solidFill>
                  <a:schemeClr val="tx1"/>
                </a:solidFill>
                <a:latin typeface="Calibri" charset="0"/>
                <a:ea typeface="宋体" charset="0"/>
              </a:rPr>
              <a:t>单击此处编辑母版文本样式</a:t>
            </a:r>
            <a:endParaRPr lang="ko-KR" altLang="en-US" sz="2800" cap="none" dirty="0" smtClean="0" b="0" strike="noStrike">
              <a:solidFill>
                <a:schemeClr val="tx1"/>
              </a:solidFill>
              <a:latin typeface="Calibri" charset="0"/>
              <a:ea typeface="宋体" charset="0"/>
            </a:endParaRPr>
          </a:p>
          <a:p>
            <a:pPr marL="6858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2400" cap="none" dirty="0" smtClean="0" b="0" strike="noStrike">
                <a:solidFill>
                  <a:schemeClr val="tx1"/>
                </a:solidFill>
                <a:latin typeface="Calibri" charset="0"/>
                <a:ea typeface="宋体" charset="0"/>
              </a:rPr>
              <a:t>第二级</a:t>
            </a:r>
            <a:endParaRPr lang="ko-KR" altLang="en-US" sz="2400" cap="none" dirty="0" smtClean="0" b="0" strike="noStrike">
              <a:solidFill>
                <a:schemeClr val="tx1"/>
              </a:solidFill>
              <a:latin typeface="Calibri" charset="0"/>
              <a:ea typeface="宋体" charset="0"/>
            </a:endParaRPr>
          </a:p>
          <a:p>
            <a:pPr marL="11430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2000" cap="none" dirty="0" smtClean="0" b="0" strike="noStrike">
                <a:solidFill>
                  <a:schemeClr val="tx1"/>
                </a:solidFill>
                <a:latin typeface="Calibri" charset="0"/>
                <a:ea typeface="宋体" charset="0"/>
              </a:rPr>
              <a:t>第三级</a:t>
            </a:r>
            <a:endParaRPr lang="ko-KR" altLang="en-US" sz="2000" cap="none" dirty="0" smtClean="0" b="0" strike="noStrike">
              <a:solidFill>
                <a:schemeClr val="tx1"/>
              </a:solidFill>
              <a:latin typeface="Calibri" charset="0"/>
              <a:ea typeface="宋体" charset="0"/>
            </a:endParaRPr>
          </a:p>
          <a:p>
            <a:pPr marL="16002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1800" cap="none" dirty="0" smtClean="0" b="0" strike="noStrike">
                <a:solidFill>
                  <a:schemeClr val="tx1"/>
                </a:solidFill>
                <a:latin typeface="Calibri" charset="0"/>
                <a:ea typeface="宋体" charset="0"/>
              </a:rPr>
              <a:t>第四级</a:t>
            </a:r>
            <a:endParaRPr lang="ko-KR" altLang="en-US" sz="1800" cap="none" dirty="0" smtClean="0" b="0" strike="noStrike">
              <a:solidFill>
                <a:schemeClr val="tx1"/>
              </a:solidFill>
              <a:latin typeface="Calibri" charset="0"/>
              <a:ea typeface="宋体" charset="0"/>
            </a:endParaRPr>
          </a:p>
          <a:p>
            <a:pPr marL="20574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1600" cap="none" dirty="0" smtClean="0" b="0" strike="noStrike">
                <a:solidFill>
                  <a:schemeClr val="tx1"/>
                </a:solidFill>
                <a:latin typeface="Calibri" charset="0"/>
                <a:ea typeface="宋体" charset="0"/>
              </a:rPr>
              <a:t>第五级</a:t>
            </a:r>
            <a:endParaRPr lang="ko-KR" altLang="en-US" sz="1600" cap="none" dirty="0" smtClean="0" b="0" strike="noStrike">
              <a:solidFill>
                <a:schemeClr val="tx1"/>
              </a:solidFill>
              <a:latin typeface="Calibri" charset="0"/>
              <a:ea typeface="宋体" charset="0"/>
            </a:endParaRPr>
          </a:p>
        </p:txBody>
      </p:sp>
      <p:sp>
        <p:nvSpPr>
          <p:cNvPr id="4" name="文本占位符 3"/>
          <p:cNvSpPr txBox="1">
            <a:spLocks/>
          </p:cNvSpPr>
          <p:nvPr>
            <p:ph type="body" idx="2"/>
          </p:nvPr>
        </p:nvSpPr>
        <p:spPr>
          <a:xfrm rot="0">
            <a:off x="457200" y="1435735"/>
            <a:ext cx="3009265" cy="469138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400" cap="none" dirty="0" smtClean="0" b="0" strike="noStrike">
                <a:solidFill>
                  <a:schemeClr val="tx1"/>
                </a:solidFill>
                <a:latin typeface="Calibri" charset="0"/>
                <a:ea typeface="宋体" charset="0"/>
              </a:rPr>
              <a:t>编辑母版副标题样式</a:t>
            </a:r>
            <a:endParaRPr lang="ko-KR" altLang="en-US" sz="1400" cap="none" dirty="0" smtClean="0" b="0" strike="noStrike">
              <a:solidFill>
                <a:schemeClr val="tx1"/>
              </a:solidFill>
              <a:latin typeface="Calibri" charset="0"/>
              <a:ea typeface="宋体" charset="0"/>
            </a:endParaRPr>
          </a:p>
        </p:txBody>
      </p:sp>
      <p:sp>
        <p:nvSpPr>
          <p:cNvPr id="5" name="幻灯片编号占位符 4"/>
          <p:cNvSpPr txBox="1">
            <a:spLocks/>
          </p:cNvSpPr>
          <p:nvPr>
            <p:ph type="sldNum" idx="12"/>
          </p:nvPr>
        </p:nvSpPr>
        <p:spPr>
          <a:xfrm rot="0">
            <a:off x="6858000" y="6263640"/>
            <a:ext cx="18294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rgbClr val="898989"/>
                </a:solidFill>
                <a:latin typeface="Calibri" charset="0"/>
                <a:ea typeface="宋体" charset="0"/>
              </a:rPr>
              <a:t>1</a:t>
            </a:fld>
            <a:endParaRPr lang="ko-KR" altLang="en-US" sz="1200" cap="none" dirty="0" smtClean="0" b="0" strike="noStrike">
              <a:solidFill>
                <a:srgbClr val="898989"/>
              </a:solidFill>
              <a:latin typeface="Calibri" charset="0"/>
              <a:ea typeface="宋体" charset="0"/>
            </a:endParaRPr>
          </a:p>
        </p:txBody>
      </p:sp>
      <p:sp>
        <p:nvSpPr>
          <p:cNvPr id="6" name="日期占位符 5"/>
          <p:cNvSpPr txBox="1">
            <a:spLocks/>
          </p:cNvSpPr>
          <p:nvPr>
            <p:ph type="dt" idx="10"/>
          </p:nvPr>
        </p:nvSpPr>
        <p:spPr>
          <a:xfrm rot="0">
            <a:off x="457200" y="6263640"/>
            <a:ext cx="18294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 strike="noStrike">
                <a:solidFill>
                  <a:srgbClr val="898989"/>
                </a:solidFill>
                <a:latin typeface="Calibri" charset="0"/>
                <a:ea typeface="宋体" charset="0"/>
              </a:rPr>
              <a:t>10/6/2019</a:t>
            </a:fld>
            <a:endParaRPr lang="ko-KR" altLang="en-US" sz="1200" cap="none" dirty="0" smtClean="0" b="0" strike="noStrike">
              <a:solidFill>
                <a:srgbClr val="898989"/>
              </a:solidFill>
              <a:latin typeface="Calibri" charset="0"/>
              <a:ea typeface="宋体" charset="0"/>
            </a:endParaRPr>
          </a:p>
        </p:txBody>
      </p:sp>
      <p:sp>
        <p:nvSpPr>
          <p:cNvPr id="7" name="页脚占位符 6"/>
          <p:cNvSpPr txBox="1">
            <a:spLocks/>
          </p:cNvSpPr>
          <p:nvPr>
            <p:ph type="ftr" idx="11"/>
          </p:nvPr>
        </p:nvSpPr>
        <p:spPr>
          <a:xfrm rot="0">
            <a:off x="3200400" y="6263640"/>
            <a:ext cx="27438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 strike="noStrike">
                <a:solidFill>
                  <a:srgbClr val="898989"/>
                </a:solidFill>
                <a:latin typeface="Calibri" charset="0"/>
                <a:ea typeface="宋体" charset="0"/>
              </a:rPr>
              <a:t>页脚</a:t>
            </a:r>
            <a:endParaRPr lang="ko-KR" altLang="en-US" sz="1200" cap="none" dirty="0" smtClean="0" b="0" strike="noStrike">
              <a:solidFill>
                <a:srgbClr val="898989"/>
              </a:solidFill>
              <a:latin typeface="Calibri" charset="0"/>
              <a:ea typeface="宋体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带有题注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457200" y="274320"/>
            <a:ext cx="3009265" cy="1162050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 strike="noStrike">
                <a:solidFill>
                  <a:schemeClr val="tx1"/>
                </a:solidFill>
                <a:latin typeface="Calibri" charset="0"/>
                <a:ea typeface="宋体" charset="0"/>
              </a:rPr>
              <a:t>编辑母版副标题样式</a:t>
            </a:r>
            <a:endParaRPr lang="ko-KR" altLang="en-US" sz="2000" cap="none" dirty="0" smtClean="0" b="0" strike="noStrike">
              <a:solidFill>
                <a:schemeClr val="tx1"/>
              </a:solidFill>
              <a:latin typeface="Calibri" charset="0"/>
              <a:ea typeface="宋体" charset="0"/>
            </a:endParaRPr>
          </a:p>
        </p:txBody>
      </p:sp>
      <p:sp>
        <p:nvSpPr>
          <p:cNvPr id="3" name="文本占位符 2"/>
          <p:cNvSpPr txBox="1">
            <a:spLocks/>
          </p:cNvSpPr>
          <p:nvPr>
            <p:ph type="body" idx="1"/>
          </p:nvPr>
        </p:nvSpPr>
        <p:spPr>
          <a:xfrm rot="0">
            <a:off x="457200" y="1435735"/>
            <a:ext cx="3009265" cy="469138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400" cap="none" dirty="0" smtClean="0" b="0" strike="noStrike">
                <a:solidFill>
                  <a:schemeClr val="tx1"/>
                </a:solidFill>
                <a:latin typeface="Calibri" charset="0"/>
                <a:ea typeface="宋体" charset="0"/>
              </a:rPr>
              <a:t>编辑母版副标题样式</a:t>
            </a:r>
            <a:endParaRPr lang="ko-KR" altLang="en-US" sz="1400" cap="none" dirty="0" smtClean="0" b="0" strike="noStrike">
              <a:solidFill>
                <a:schemeClr val="tx1"/>
              </a:solidFill>
              <a:latin typeface="Calibri" charset="0"/>
              <a:ea typeface="宋体" charset="0"/>
            </a:endParaRPr>
          </a:p>
        </p:txBody>
      </p:sp>
      <p:sp>
        <p:nvSpPr>
          <p:cNvPr id="4" name="图片占位符 3"/>
          <p:cNvSpPr txBox="1">
            <a:spLocks/>
          </p:cNvSpPr>
          <p:nvPr>
            <p:ph type="pic" idx="2"/>
          </p:nvPr>
        </p:nvSpPr>
        <p:spPr>
          <a:xfrm rot="0">
            <a:off x="3575685" y="457200"/>
            <a:ext cx="5111750" cy="548703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 strike="noStrike">
                <a:solidFill>
                  <a:schemeClr val="tx1"/>
                </a:solidFill>
                <a:latin typeface="Calibri" charset="0"/>
                <a:ea typeface="宋体" charset="0"/>
              </a:rPr>
              <a:t>图片</a:t>
            </a:r>
            <a:endParaRPr lang="ko-KR" altLang="en-US" sz="2000" cap="none" dirty="0" smtClean="0" b="0" strike="noStrike">
              <a:solidFill>
                <a:schemeClr val="tx1"/>
              </a:solidFill>
              <a:latin typeface="Calibri" charset="0"/>
              <a:ea typeface="宋体" charset="0"/>
            </a:endParaRPr>
          </a:p>
        </p:txBody>
      </p:sp>
      <p:sp>
        <p:nvSpPr>
          <p:cNvPr id="5" name="幻灯片编号占位符 4"/>
          <p:cNvSpPr txBox="1">
            <a:spLocks/>
          </p:cNvSpPr>
          <p:nvPr>
            <p:ph type="sldNum" idx="12"/>
          </p:nvPr>
        </p:nvSpPr>
        <p:spPr>
          <a:xfrm rot="0">
            <a:off x="6858000" y="6263640"/>
            <a:ext cx="18294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rgbClr val="898989"/>
                </a:solidFill>
                <a:latin typeface="Calibri" charset="0"/>
                <a:ea typeface="宋体" charset="0"/>
              </a:rPr>
              <a:t>1</a:t>
            </a:fld>
            <a:endParaRPr lang="ko-KR" altLang="en-US" sz="1200" cap="none" dirty="0" smtClean="0" b="0" strike="noStrike">
              <a:solidFill>
                <a:srgbClr val="898989"/>
              </a:solidFill>
              <a:latin typeface="Calibri" charset="0"/>
              <a:ea typeface="宋体" charset="0"/>
            </a:endParaRPr>
          </a:p>
        </p:txBody>
      </p:sp>
      <p:sp>
        <p:nvSpPr>
          <p:cNvPr id="6" name="日期占位符 5"/>
          <p:cNvSpPr txBox="1">
            <a:spLocks/>
          </p:cNvSpPr>
          <p:nvPr>
            <p:ph type="dt" idx="10"/>
          </p:nvPr>
        </p:nvSpPr>
        <p:spPr>
          <a:xfrm rot="0">
            <a:off x="457200" y="6263640"/>
            <a:ext cx="18294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 strike="noStrike">
                <a:solidFill>
                  <a:srgbClr val="898989"/>
                </a:solidFill>
                <a:latin typeface="Calibri" charset="0"/>
                <a:ea typeface="宋体" charset="0"/>
              </a:rPr>
              <a:t>10/6/2019</a:t>
            </a:fld>
            <a:endParaRPr lang="ko-KR" altLang="en-US" sz="1200" cap="none" dirty="0" smtClean="0" b="0" strike="noStrike">
              <a:solidFill>
                <a:srgbClr val="898989"/>
              </a:solidFill>
              <a:latin typeface="Calibri" charset="0"/>
              <a:ea typeface="宋体" charset="0"/>
            </a:endParaRPr>
          </a:p>
        </p:txBody>
      </p:sp>
      <p:sp>
        <p:nvSpPr>
          <p:cNvPr id="7" name="页脚占位符 6"/>
          <p:cNvSpPr txBox="1">
            <a:spLocks/>
          </p:cNvSpPr>
          <p:nvPr>
            <p:ph type="ftr" idx="11"/>
          </p:nvPr>
        </p:nvSpPr>
        <p:spPr>
          <a:xfrm rot="0">
            <a:off x="3200400" y="6263640"/>
            <a:ext cx="27438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 strike="noStrike">
                <a:solidFill>
                  <a:srgbClr val="898989"/>
                </a:solidFill>
                <a:latin typeface="Calibri" charset="0"/>
                <a:ea typeface="宋体" charset="0"/>
              </a:rPr>
              <a:t>页脚</a:t>
            </a:r>
            <a:endParaRPr lang="ko-KR" altLang="en-US" sz="1200" cap="none" dirty="0" smtClean="0" b="0" strike="noStrike">
              <a:solidFill>
                <a:srgbClr val="898989"/>
              </a:solidFill>
              <a:latin typeface="Calibri" charset="0"/>
              <a:ea typeface="宋体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Layout>
</file>

<file path=ppt/slideMasters/_rels/slideMaster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.xml"></Relationship><Relationship Id="rId2" Type="http://schemas.openxmlformats.org/officeDocument/2006/relationships/slideLayout" Target="../slideLayouts/slideLayout2.xml"></Relationship><Relationship Id="rId3" Type="http://schemas.openxmlformats.org/officeDocument/2006/relationships/slideLayout" Target="../slideLayouts/slideLayout3.xml"></Relationship><Relationship Id="rId4" Type="http://schemas.openxmlformats.org/officeDocument/2006/relationships/slideLayout" Target="../slideLayouts/slideLayout4.xml"></Relationship><Relationship Id="rId5" Type="http://schemas.openxmlformats.org/officeDocument/2006/relationships/slideLayout" Target="../slideLayouts/slideLayout5.xml"></Relationship><Relationship Id="rId6" Type="http://schemas.openxmlformats.org/officeDocument/2006/relationships/slideLayout" Target="../slideLayouts/slideLayout6.xml"></Relationship><Relationship Id="rId7" Type="http://schemas.openxmlformats.org/officeDocument/2006/relationships/slideLayout" Target="../slideLayouts/slideLayout7.xml"></Relationship><Relationship Id="rId8" Type="http://schemas.openxmlformats.org/officeDocument/2006/relationships/slideLayout" Target="../slideLayouts/slideLayout8.xml"></Relationship><Relationship Id="rId9" Type="http://schemas.openxmlformats.org/officeDocument/2006/relationships/slideLayout" Target="../slideLayouts/slideLayout9.xml"></Relationship><Relationship Id="rId10" Type="http://schemas.openxmlformats.org/officeDocument/2006/relationships/slideLayout" Target="../slideLayouts/slideLayout10.xml"></Relationship><Relationship Id="rId11" Type="http://schemas.openxmlformats.org/officeDocument/2006/relationships/slideLayout" Target="../slideLayouts/slideLayout11.xml"></Relationship><Relationship Id="rId12" Type="http://schemas.openxmlformats.org/officeDocument/2006/relationships/theme" Target="../theme/theme1.xml"></Relationship></Relationships>
</file>

<file path=ppt/slideMasters/_rels/slideMaster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2.xml"></Relationship><Relationship Id="rId2" Type="http://schemas.openxmlformats.org/officeDocument/2006/relationships/slideLayout" Target="../slideLayouts/slideLayout13.xml"></Relationship><Relationship Id="rId3" Type="http://schemas.openxmlformats.org/officeDocument/2006/relationships/slideLayout" Target="../slideLayouts/slideLayout14.xml"></Relationship><Relationship Id="rId4" Type="http://schemas.openxmlformats.org/officeDocument/2006/relationships/slideLayout" Target="../slideLayouts/slideLayout15.xml"></Relationship><Relationship Id="rId5" Type="http://schemas.openxmlformats.org/officeDocument/2006/relationships/slideLayout" Target="../slideLayouts/slideLayout16.xml"></Relationship><Relationship Id="rId6" Type="http://schemas.openxmlformats.org/officeDocument/2006/relationships/slideLayout" Target="../slideLayouts/slideLayout17.xml"></Relationship><Relationship Id="rId7" Type="http://schemas.openxmlformats.org/officeDocument/2006/relationships/slideLayout" Target="../slideLayouts/slideLayout18.xml"></Relationship><Relationship Id="rId8" Type="http://schemas.openxmlformats.org/officeDocument/2006/relationships/slideLayout" Target="../slideLayouts/slideLayout19.xml"></Relationship><Relationship Id="rId9" Type="http://schemas.openxmlformats.org/officeDocument/2006/relationships/slideLayout" Target="../slideLayouts/slideLayout20.xml"></Relationship><Relationship Id="rId10" Type="http://schemas.openxmlformats.org/officeDocument/2006/relationships/slideLayout" Target="../slideLayouts/slideLayout21.xml"></Relationship><Relationship Id="rId11" Type="http://schemas.openxmlformats.org/officeDocument/2006/relationships/slideLayout" Target="../slideLayouts/slideLayout22.xml"></Relationship><Relationship Id="rId12" Type="http://schemas.openxmlformats.org/officeDocument/2006/relationships/theme" Target="../theme/theme2.xml"></Relationship></Relationships>
</file>

<file path=ppt/slideMasters/_rels/slideMaster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3.xml"></Relationship><Relationship Id="rId2" Type="http://schemas.openxmlformats.org/officeDocument/2006/relationships/slideLayout" Target="../slideLayouts/slideLayout24.xml"></Relationship><Relationship Id="rId3" Type="http://schemas.openxmlformats.org/officeDocument/2006/relationships/slideLayout" Target="../slideLayouts/slideLayout25.xml"></Relationship><Relationship Id="rId4" Type="http://schemas.openxmlformats.org/officeDocument/2006/relationships/slideLayout" Target="../slideLayouts/slideLayout26.xml"></Relationship><Relationship Id="rId5" Type="http://schemas.openxmlformats.org/officeDocument/2006/relationships/slideLayout" Target="../slideLayouts/slideLayout27.xml"></Relationship><Relationship Id="rId6" Type="http://schemas.openxmlformats.org/officeDocument/2006/relationships/slideLayout" Target="../slideLayouts/slideLayout28.xml"></Relationship><Relationship Id="rId7" Type="http://schemas.openxmlformats.org/officeDocument/2006/relationships/slideLayout" Target="../slideLayouts/slideLayout29.xml"></Relationship><Relationship Id="rId8" Type="http://schemas.openxmlformats.org/officeDocument/2006/relationships/slideLayout" Target="../slideLayouts/slideLayout30.xml"></Relationship><Relationship Id="rId9" Type="http://schemas.openxmlformats.org/officeDocument/2006/relationships/slideLayout" Target="../slideLayouts/slideLayout31.xml"></Relationship><Relationship Id="rId10" Type="http://schemas.openxmlformats.org/officeDocument/2006/relationships/slideLayout" Target="../slideLayouts/slideLayout32.xml"></Relationship><Relationship Id="rId11" Type="http://schemas.openxmlformats.org/officeDocument/2006/relationships/slideLayout" Target="../slideLayouts/slideLayout33.xml"></Relationship><Relationship Id="rId12" Type="http://schemas.openxmlformats.org/officeDocument/2006/relationships/theme" Target="../theme/theme3.xml"></Relationship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457200" y="274320"/>
            <a:ext cx="8230235" cy="114363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 strike="noStrike">
                <a:solidFill>
                  <a:schemeClr val="tx1"/>
                </a:solidFill>
                <a:latin typeface="Calibri" charset="0"/>
                <a:ea typeface="宋体" charset="0"/>
              </a:rPr>
              <a:t>编辑母版标题样式</a:t>
            </a:r>
            <a:endParaRPr lang="ko-KR" altLang="en-US" sz="4400" cap="none" dirty="0" smtClean="0" b="0" strike="noStrike">
              <a:solidFill>
                <a:schemeClr val="tx1"/>
              </a:solidFill>
              <a:latin typeface="Calibri" charset="0"/>
              <a:ea typeface="宋体" charset="0"/>
            </a:endParaRPr>
          </a:p>
        </p:txBody>
      </p:sp>
      <p:sp>
        <p:nvSpPr>
          <p:cNvPr id="3" name="文本占位符 2"/>
          <p:cNvSpPr txBox="1">
            <a:spLocks/>
          </p:cNvSpPr>
          <p:nvPr>
            <p:ph type="body" idx="1"/>
          </p:nvPr>
        </p:nvSpPr>
        <p:spPr>
          <a:xfrm rot="0">
            <a:off x="457200" y="1600200"/>
            <a:ext cx="8230235" cy="452691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2800" cap="none" dirty="0" smtClean="0" b="0" strike="noStrike">
                <a:solidFill>
                  <a:schemeClr val="tx1"/>
                </a:solidFill>
                <a:latin typeface="Calibri" charset="0"/>
                <a:ea typeface="宋体" charset="0"/>
              </a:rPr>
              <a:t>单击此处编辑母版文本样式</a:t>
            </a:r>
            <a:endParaRPr lang="ko-KR" altLang="en-US" sz="2800" cap="none" dirty="0" smtClean="0" b="0" strike="noStrike">
              <a:solidFill>
                <a:schemeClr val="tx1"/>
              </a:solidFill>
              <a:latin typeface="Calibri" charset="0"/>
              <a:ea typeface="宋体" charset="0"/>
            </a:endParaRPr>
          </a:p>
          <a:p>
            <a:pPr marL="6858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2400" cap="none" dirty="0" smtClean="0" b="0" strike="noStrike">
                <a:solidFill>
                  <a:schemeClr val="tx1"/>
                </a:solidFill>
                <a:latin typeface="Calibri" charset="0"/>
                <a:ea typeface="宋体" charset="0"/>
              </a:rPr>
              <a:t>第二级</a:t>
            </a:r>
            <a:endParaRPr lang="ko-KR" altLang="en-US" sz="2400" cap="none" dirty="0" smtClean="0" b="0" strike="noStrike">
              <a:solidFill>
                <a:schemeClr val="tx1"/>
              </a:solidFill>
              <a:latin typeface="Calibri" charset="0"/>
              <a:ea typeface="宋体" charset="0"/>
            </a:endParaRPr>
          </a:p>
          <a:p>
            <a:pPr marL="11430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2000" cap="none" dirty="0" smtClean="0" b="0" strike="noStrike">
                <a:solidFill>
                  <a:schemeClr val="tx1"/>
                </a:solidFill>
                <a:latin typeface="Calibri" charset="0"/>
                <a:ea typeface="宋体" charset="0"/>
              </a:rPr>
              <a:t>第三级</a:t>
            </a:r>
            <a:endParaRPr lang="ko-KR" altLang="en-US" sz="2000" cap="none" dirty="0" smtClean="0" b="0" strike="noStrike">
              <a:solidFill>
                <a:schemeClr val="tx1"/>
              </a:solidFill>
              <a:latin typeface="Calibri" charset="0"/>
              <a:ea typeface="宋体" charset="0"/>
            </a:endParaRPr>
          </a:p>
          <a:p>
            <a:pPr marL="16002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1800" cap="none" dirty="0" smtClean="0" b="0" strike="noStrike">
                <a:solidFill>
                  <a:schemeClr val="tx1"/>
                </a:solidFill>
                <a:latin typeface="Calibri" charset="0"/>
                <a:ea typeface="宋体" charset="0"/>
              </a:rPr>
              <a:t>第四级</a:t>
            </a:r>
            <a:endParaRPr lang="ko-KR" altLang="en-US" sz="1800" cap="none" dirty="0" smtClean="0" b="0" strike="noStrike">
              <a:solidFill>
                <a:schemeClr val="tx1"/>
              </a:solidFill>
              <a:latin typeface="Calibri" charset="0"/>
              <a:ea typeface="宋体" charset="0"/>
            </a:endParaRPr>
          </a:p>
          <a:p>
            <a:pPr marL="20574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宋体"/>
              <a:buChar char="•"/>
            </a:pPr>
            <a:r>
              <a:rPr lang="en-US" altLang="ko-KR" sz="1600" cap="none" dirty="0" smtClean="0" b="0" strike="noStrike">
                <a:solidFill>
                  <a:schemeClr val="tx1"/>
                </a:solidFill>
                <a:latin typeface="Calibri" charset="0"/>
                <a:ea typeface="宋体" charset="0"/>
              </a:rPr>
              <a:t>第五级</a:t>
            </a:r>
            <a:endParaRPr lang="ko-KR" altLang="en-US" sz="1600" cap="none" dirty="0" smtClean="0" b="0" strike="noStrike">
              <a:solidFill>
                <a:schemeClr val="tx1"/>
              </a:solidFill>
              <a:latin typeface="Calibri" charset="0"/>
              <a:ea typeface="宋体" charset="0"/>
            </a:endParaRPr>
          </a:p>
        </p:txBody>
      </p:sp>
      <p:sp>
        <p:nvSpPr>
          <p:cNvPr id="4" name="幻灯片编号占位符 3"/>
          <p:cNvSpPr txBox="1">
            <a:spLocks/>
          </p:cNvSpPr>
          <p:nvPr>
            <p:ph type="sldNum" idx="4"/>
          </p:nvPr>
        </p:nvSpPr>
        <p:spPr>
          <a:xfrm rot="0">
            <a:off x="6858000" y="6263640"/>
            <a:ext cx="18294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rgbClr val="898989"/>
                </a:solidFill>
                <a:latin typeface="Calibri" charset="0"/>
                <a:ea typeface="宋体" charset="0"/>
              </a:rPr>
              <a:t>1</a:t>
            </a:fld>
            <a:endParaRPr lang="ko-KR" altLang="en-US" sz="1800" cap="none" dirty="0" smtClean="0" b="0" strike="noStrike">
              <a:latin typeface="Calibri" charset="0"/>
              <a:ea typeface="宋体" charset="0"/>
            </a:endParaRPr>
          </a:p>
        </p:txBody>
      </p:sp>
      <p:sp>
        <p:nvSpPr>
          <p:cNvPr id="5" name="日期占位符 4"/>
          <p:cNvSpPr txBox="1">
            <a:spLocks/>
          </p:cNvSpPr>
          <p:nvPr>
            <p:ph type="dt" idx="2"/>
          </p:nvPr>
        </p:nvSpPr>
        <p:spPr>
          <a:xfrm rot="0">
            <a:off x="457200" y="6263640"/>
            <a:ext cx="18294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 strike="noStrike">
                <a:solidFill>
                  <a:srgbClr val="898989"/>
                </a:solidFill>
                <a:latin typeface="Calibri" charset="0"/>
                <a:ea typeface="宋体" charset="0"/>
              </a:rPr>
              <a:t>10/6/2019</a:t>
            </a:fld>
            <a:endParaRPr lang="ko-KR" altLang="en-US" sz="1800" cap="none" dirty="0" smtClean="0" b="0" strike="noStrike">
              <a:latin typeface="Calibri" charset="0"/>
              <a:ea typeface="宋体" charset="0"/>
            </a:endParaRPr>
          </a:p>
        </p:txBody>
      </p:sp>
      <p:sp>
        <p:nvSpPr>
          <p:cNvPr id="6" name="页脚占位符 5"/>
          <p:cNvSpPr txBox="1">
            <a:spLocks/>
          </p:cNvSpPr>
          <p:nvPr>
            <p:ph type="ftr" idx="3"/>
          </p:nvPr>
        </p:nvSpPr>
        <p:spPr>
          <a:xfrm rot="0">
            <a:off x="3200400" y="6263640"/>
            <a:ext cx="27438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 strike="noStrike">
                <a:solidFill>
                  <a:srgbClr val="898989"/>
                </a:solidFill>
                <a:latin typeface="Calibri" charset="0"/>
                <a:ea typeface="宋体" charset="0"/>
              </a:rPr>
              <a:t>页脚</a:t>
            </a:r>
            <a:endParaRPr lang="ko-KR" altLang="en-US" sz="1200" cap="none" dirty="0" smtClean="0" b="0" strike="noStrike">
              <a:solidFill>
                <a:srgbClr val="898989"/>
              </a:solidFill>
              <a:latin typeface="Calibri" charset="0"/>
              <a:ea typeface="宋体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44" r:id="rId1"/>
    <p:sldLayoutId id="2147485845" r:id="rId2"/>
    <p:sldLayoutId id="2147485846" r:id="rId3"/>
    <p:sldLayoutId id="2147485847" r:id="rId4"/>
    <p:sldLayoutId id="2147485848" r:id="rId5"/>
    <p:sldLayoutId id="2147485849" r:id="rId6"/>
    <p:sldLayoutId id="2147485850" r:id="rId7"/>
    <p:sldLayoutId id="2147485851" r:id="rId8"/>
    <p:sldLayoutId id="2147485852" r:id="rId9"/>
    <p:sldLayoutId id="2147485853" r:id="rId10"/>
    <p:sldLayoutId id="2147485854" r:id="rId11"/>
  </p:sldLayoutIdLst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marL="0" indent="0" defTabSz="914400" latinLnBrk="1">
        <a:buNone/>
        <a:defRPr lang="ko-KR" smtClean="0" sz="4400" baseline="0">
          <a:solidFill>
            <a:srgbClr val="000000"/>
          </a:solidFill>
          <a:latin typeface="±¼¸²"/>
          <a:ea typeface="±¼¸²"/>
        </a:defRPr>
      </a:lvl1pPr>
    </p:titleStyle>
    <p:bodyStyle>
      <a:lvl1pPr algn="l" marL="342900" indent="-342900" defTabSz="914400" latinLnBrk="1">
        <a:spcBef>
          <a:spcPct val="20000"/>
        </a:spcBef>
        <a:buFont typeface="±¼¸²"/>
        <a:buChar char="•"/>
        <a:defRPr lang="ko-KR" smtClean="0" sz="2800" baseline="0">
          <a:solidFill>
            <a:srgbClr val="000000"/>
          </a:solidFill>
          <a:latin typeface="±¼¸²"/>
          <a:ea typeface="±¼¸²"/>
        </a:defRPr>
      </a:lvl1pPr>
      <a:lvl2pPr lvl="1" marL="742950" indent="-285750" defTabSz="914400" latinLnBrk="1">
        <a:buChar char="-"/>
        <a:defRPr lang="ko-KR" smtClean="0" sz="2400"/>
      </a:lvl2pPr>
      <a:lvl3pPr lvl="2" marL="1143000" indent="-228600" defTabSz="914400" latinLnBrk="1">
        <a:buChar char="●"/>
        <a:defRPr lang="ko-KR" smtClean="0" sz="2000"/>
      </a:lvl3pPr>
      <a:lvl4pPr lvl="3" marL="1600200" indent="-228600" defTabSz="914400" latinLnBrk="1">
        <a:buChar char="-"/>
        <a:defRPr lang="ko-KR" smtClean="0" sz="1800"/>
      </a:lvl4pPr>
      <a:lvl5pPr lvl="4" marL="2057400" indent="-228600" defTabSz="914400" latinLnBrk="1">
        <a:buChar char="»"/>
        <a:defRPr lang="ko-KR" smtClean="0" sz="1800"/>
      </a:lvl5pPr>
    </p:bodyStyle>
    <p:otherStyle>
      <a:lvl1pPr algn="l" marL="0" indent="0" defTabSz="914400" latinLnBrk="1">
        <a:buNone/>
        <a:defRPr lang="ko-KR" smtClean="0" sz="1800" baseline="0">
          <a:solidFill>
            <a:srgbClr val="000000"/>
          </a:solidFill>
          <a:latin typeface="±¼¸²"/>
          <a:ea typeface="±¼¸²"/>
        </a:defRPr>
      </a:lvl1pPr>
      <a:lvl2pPr lvl="1" marL="457200" indent="0" defTabSz="914400" latinLnBrk="1">
        <a:defRPr lang="ko-KR" smtClean="0"/>
      </a:lvl2pPr>
      <a:lvl3pPr lvl="2" marL="914400" indent="0" defTabSz="914400" latinLnBrk="1">
        <a:defRPr lang="ko-KR" smtClean="0"/>
      </a:lvl3pPr>
      <a:lvl4pPr lvl="3" marL="1371600" indent="0" defTabSz="914400" latinLnBrk="1">
        <a:defRPr lang="ko-KR" smtClean="0"/>
      </a:lvl4pPr>
      <a:lvl5pPr lvl="4" marL="1828800" indent="0" defTabSz="914400" latinLnBrk="1">
        <a:defRPr lang="ko-KR" smtClean="0"/>
      </a:lvl5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457200" y="274320"/>
            <a:ext cx="8230870" cy="114427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编辑母版标题样式</a:t>
            </a:r>
          </a:p>
        </p:txBody>
      </p:sp>
      <p:sp>
        <p:nvSpPr>
          <p:cNvPr id="3" name="文本占位符 2"/>
          <p:cNvSpPr txBox="1">
            <a:spLocks/>
          </p:cNvSpPr>
          <p:nvPr>
            <p:ph type="body"/>
          </p:nvPr>
        </p:nvSpPr>
        <p:spPr>
          <a:xfrm rot="0">
            <a:off x="457200" y="1600200"/>
            <a:ext cx="8230870" cy="452755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8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单击此处编辑母版文本样式</a:t>
            </a:r>
          </a:p>
          <a:p>
            <a:pPr marL="6858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4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第二级</a:t>
            </a:r>
          </a:p>
          <a:p>
            <a:pPr marL="11430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0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第三级</a:t>
            </a:r>
          </a:p>
          <a:p>
            <a:pPr marL="16002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8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第四级</a:t>
            </a:r>
          </a:p>
          <a:p>
            <a:pPr marL="20574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6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第五级</a:t>
            </a:r>
          </a:p>
        </p:txBody>
      </p:sp>
      <p:sp>
        <p:nvSpPr>
          <p:cNvPr id="4" name="幻灯片编号占位符 3"/>
          <p:cNvSpPr txBox="1">
            <a:spLocks/>
          </p:cNvSpPr>
          <p:nvPr>
            <p:ph type="sldNum"/>
          </p:nvPr>
        </p:nvSpPr>
        <p:spPr>
          <a:xfrm rot="0">
            <a:off x="6858000" y="6263640"/>
            <a:ext cx="18300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rgbClr val="898989"/>
                </a:solidFill>
                <a:latin typeface="Calibri" charset="0"/>
                <a:ea typeface="Calibri" charset="0"/>
              </a:rPr>
              <a:t>1</a:t>
            </a:fld>
          </a:p>
        </p:txBody>
      </p:sp>
      <p:sp>
        <p:nvSpPr>
          <p:cNvPr id="5" name="日期占位符 4"/>
          <p:cNvSpPr txBox="1">
            <a:spLocks/>
          </p:cNvSpPr>
          <p:nvPr>
            <p:ph type="dt"/>
          </p:nvPr>
        </p:nvSpPr>
        <p:spPr>
          <a:xfrm rot="0">
            <a:off x="457200" y="6263640"/>
            <a:ext cx="18300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 strike="noStrike">
                <a:solidFill>
                  <a:srgbClr val="898989"/>
                </a:solidFill>
                <a:latin typeface="Calibri" charset="0"/>
                <a:ea typeface="Calibri" charset="0"/>
              </a:rPr>
              <a:t>5/7/2019</a:t>
            </a:fld>
          </a:p>
        </p:txBody>
      </p:sp>
      <p:sp>
        <p:nvSpPr>
          <p:cNvPr id="6" name="页脚占位符 5"/>
          <p:cNvSpPr txBox="1">
            <a:spLocks/>
          </p:cNvSpPr>
          <p:nvPr>
            <p:ph type="ftr"/>
          </p:nvPr>
        </p:nvSpPr>
        <p:spPr>
          <a:xfrm rot="0">
            <a:off x="3200400" y="6263640"/>
            <a:ext cx="27444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 strike="noStrike">
                <a:solidFill>
                  <a:srgbClr val="898989"/>
                </a:solidFill>
                <a:latin typeface="Calibri" charset="0"/>
                <a:ea typeface="Calibri" charset="0"/>
              </a:rPr>
              <a:t>页脚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0" r:id="rId1"/>
    <p:sldLayoutId id="2147484861" r:id="rId2"/>
    <p:sldLayoutId id="2147484862" r:id="rId3"/>
    <p:sldLayoutId id="2147484863" r:id="rId4"/>
    <p:sldLayoutId id="2147484864" r:id="rId5"/>
    <p:sldLayoutId id="2147484865" r:id="rId6"/>
    <p:sldLayoutId id="2147484866" r:id="rId7"/>
    <p:sldLayoutId id="2147484867" r:id="rId8"/>
    <p:sldLayoutId id="2147484868" r:id="rId9"/>
    <p:sldLayoutId id="2147484869" r:id="rId10"/>
    <p:sldLayoutId id="2147484870" r:id="rId11"/>
  </p:sldLayoutIdLst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xStyles>
    <p:titleStyle>
      <a:lvl1pPr algn="ctr" marL="0" indent="0" defTabSz="914400" latinLnBrk="1">
        <a:buNone/>
        <a:defRPr lang="ko-KR" smtClean="0" sz="4400" baseline="0">
          <a:solidFill>
            <a:srgbClr val="000000"/>
          </a:solidFill>
          <a:latin typeface="±¼¸²"/>
          <a:ea typeface="±¼¸²"/>
        </a:defRPr>
      </a:lvl1pPr>
    </p:titleStyle>
    <p:bodyStyle>
      <a:lvl1pPr algn="l" marL="342900" indent="-342900" defTabSz="914400" latinLnBrk="1">
        <a:spcBef>
          <a:spcPct val="20000"/>
        </a:spcBef>
        <a:buFont typeface="±¼¸²"/>
        <a:buChar char="•"/>
        <a:defRPr lang="ko-KR" smtClean="0" sz="2800" baseline="0">
          <a:solidFill>
            <a:srgbClr val="000000"/>
          </a:solidFill>
          <a:latin typeface="±¼¸²"/>
          <a:ea typeface="±¼¸²"/>
        </a:defRPr>
      </a:lvl1pPr>
      <a:lvl2pPr lvl="1" marL="742950" indent="-285750" defTabSz="914400" latinLnBrk="1">
        <a:buChar char="-"/>
        <a:defRPr lang="ko-KR" smtClean="0" sz="2400"/>
      </a:lvl2pPr>
      <a:lvl3pPr lvl="2" marL="1143000" indent="-228600" defTabSz="914400" latinLnBrk="1">
        <a:buChar char="●"/>
        <a:defRPr lang="ko-KR" smtClean="0" sz="2000"/>
      </a:lvl3pPr>
      <a:lvl4pPr lvl="3" marL="1600200" indent="-228600" defTabSz="914400" latinLnBrk="1">
        <a:buChar char="-"/>
        <a:defRPr lang="ko-KR" smtClean="0" sz="1800"/>
      </a:lvl4pPr>
      <a:lvl5pPr lvl="4" marL="2057400" indent="-228600" defTabSz="914400" latinLnBrk="1">
        <a:buChar char="»"/>
        <a:defRPr lang="ko-KR" smtClean="0" sz="1800"/>
      </a:lvl5pPr>
    </p:bodyStyle>
    <p:otherStyle>
      <a:lvl1pPr algn="l" marL="0" indent="0" defTabSz="914400" latinLnBrk="1">
        <a:buNone/>
        <a:defRPr lang="ko-KR" smtClean="0" sz="1800" baseline="0">
          <a:solidFill>
            <a:srgbClr val="000000"/>
          </a:solidFill>
          <a:latin typeface="±¼¸²"/>
          <a:ea typeface="±¼¸²"/>
        </a:defRPr>
      </a:lvl1pPr>
      <a:lvl2pPr lvl="1" marL="457200" indent="0" defTabSz="914400" latinLnBrk="1">
        <a:defRPr lang="ko-KR" smtClean="0"/>
      </a:lvl2pPr>
      <a:lvl3pPr lvl="2" marL="914400" indent="0" defTabSz="914400" latinLnBrk="1">
        <a:defRPr lang="ko-KR" smtClean="0"/>
      </a:lvl3pPr>
      <a:lvl4pPr lvl="3" marL="1371600" indent="0" defTabSz="914400" latinLnBrk="1">
        <a:defRPr lang="ko-KR" smtClean="0"/>
      </a:lvl4pPr>
      <a:lvl5pPr lvl="4" marL="1828800" indent="0" defTabSz="914400" latinLnBrk="1">
        <a:defRPr lang="ko-KR" smtClean="0"/>
      </a:lvl5pPr>
    </p:otherStyle>
  </p:txStyles>
  <p:timing>
    <p:tnLst>
      <p:par>
        <p:cTn id="1" dur="indefinite" restart="never" nodeType="tmRoot"/>
      </p:par>
    </p:tnLst>
  </p:timing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457200" y="274320"/>
            <a:ext cx="8230870" cy="114427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编辑母版标题样式</a:t>
            </a:r>
          </a:p>
        </p:txBody>
      </p:sp>
      <p:sp>
        <p:nvSpPr>
          <p:cNvPr id="3" name="文本占位符 2"/>
          <p:cNvSpPr txBox="1">
            <a:spLocks/>
          </p:cNvSpPr>
          <p:nvPr>
            <p:ph type="body"/>
          </p:nvPr>
        </p:nvSpPr>
        <p:spPr>
          <a:xfrm rot="0">
            <a:off x="457200" y="1600200"/>
            <a:ext cx="8230870" cy="452755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8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单击此处编辑母版文本样式</a:t>
            </a:r>
          </a:p>
          <a:p>
            <a:pPr marL="6858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4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第二级</a:t>
            </a:r>
          </a:p>
          <a:p>
            <a:pPr marL="11430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20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第三级</a:t>
            </a:r>
          </a:p>
          <a:p>
            <a:pPr marL="16002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8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第四级</a:t>
            </a:r>
          </a:p>
          <a:p>
            <a:pPr marL="20574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r>
              <a:rPr lang="en-US" altLang="ko-KR" sz="16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第五级</a:t>
            </a:r>
          </a:p>
        </p:txBody>
      </p:sp>
      <p:sp>
        <p:nvSpPr>
          <p:cNvPr id="4" name="幻灯片编号占位符 3"/>
          <p:cNvSpPr txBox="1">
            <a:spLocks/>
          </p:cNvSpPr>
          <p:nvPr>
            <p:ph type="sldNum"/>
          </p:nvPr>
        </p:nvSpPr>
        <p:spPr>
          <a:xfrm rot="0">
            <a:off x="6858000" y="6263640"/>
            <a:ext cx="18300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rgbClr val="898989"/>
                </a:solidFill>
                <a:latin typeface="Calibri" charset="0"/>
                <a:ea typeface="Calibri" charset="0"/>
              </a:rPr>
              <a:t>1</a:t>
            </a:fld>
          </a:p>
        </p:txBody>
      </p:sp>
      <p:sp>
        <p:nvSpPr>
          <p:cNvPr id="5" name="日期占位符 4"/>
          <p:cNvSpPr txBox="1">
            <a:spLocks/>
          </p:cNvSpPr>
          <p:nvPr>
            <p:ph type="dt"/>
          </p:nvPr>
        </p:nvSpPr>
        <p:spPr>
          <a:xfrm rot="0">
            <a:off x="457200" y="6263640"/>
            <a:ext cx="18300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 strike="noStrike">
                <a:solidFill>
                  <a:srgbClr val="898989"/>
                </a:solidFill>
                <a:latin typeface="Calibri" charset="0"/>
                <a:ea typeface="Calibri" charset="0"/>
              </a:rPr>
              <a:t>9/13/2019</a:t>
            </a:fld>
          </a:p>
        </p:txBody>
      </p:sp>
      <p:sp>
        <p:nvSpPr>
          <p:cNvPr id="6" name="页脚占位符 5"/>
          <p:cNvSpPr txBox="1">
            <a:spLocks/>
          </p:cNvSpPr>
          <p:nvPr>
            <p:ph type="ftr"/>
          </p:nvPr>
        </p:nvSpPr>
        <p:spPr>
          <a:xfrm rot="0">
            <a:off x="3200400" y="6263640"/>
            <a:ext cx="2744470" cy="458470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 strike="noStrike">
                <a:solidFill>
                  <a:srgbClr val="898989"/>
                </a:solidFill>
                <a:latin typeface="Calibri" charset="0"/>
                <a:ea typeface="Calibri" charset="0"/>
              </a:rPr>
              <a:t>页脚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55" r:id="rId1"/>
    <p:sldLayoutId id="2147485856" r:id="rId2"/>
    <p:sldLayoutId id="2147485857" r:id="rId3"/>
    <p:sldLayoutId id="2147485858" r:id="rId4"/>
    <p:sldLayoutId id="2147485859" r:id="rId5"/>
    <p:sldLayoutId id="2147485860" r:id="rId6"/>
    <p:sldLayoutId id="2147485861" r:id="rId7"/>
    <p:sldLayoutId id="2147485862" r:id="rId8"/>
    <p:sldLayoutId id="2147485863" r:id="rId9"/>
    <p:sldLayoutId id="2147485864" r:id="rId10"/>
    <p:sldLayoutId id="2147485865" r:id="rId11"/>
  </p:sldLayoutIdLst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xStyles>
    <p:titleStyle>
      <a:lvl1pPr algn="ctr" marL="0" indent="0" defTabSz="914400" latinLnBrk="1">
        <a:buNone/>
        <a:defRPr lang="ko-KR" smtClean="0" sz="4400" baseline="0">
          <a:solidFill>
            <a:srgbClr val="000000"/>
          </a:solidFill>
          <a:latin typeface="±¼¸²"/>
          <a:ea typeface="±¼¸²"/>
        </a:defRPr>
      </a:lvl1pPr>
    </p:titleStyle>
    <p:bodyStyle>
      <a:lvl1pPr algn="l" marL="342900" indent="-342900" defTabSz="914400" latinLnBrk="1">
        <a:spcBef>
          <a:spcPct val="20000"/>
        </a:spcBef>
        <a:buFont typeface="±¼¸²"/>
        <a:buChar char="•"/>
        <a:defRPr lang="ko-KR" smtClean="0" sz="2800" baseline="0">
          <a:solidFill>
            <a:srgbClr val="000000"/>
          </a:solidFill>
          <a:latin typeface="±¼¸²"/>
          <a:ea typeface="±¼¸²"/>
        </a:defRPr>
      </a:lvl1pPr>
      <a:lvl2pPr lvl="1" marL="742950" indent="-285750" defTabSz="914400" latinLnBrk="1">
        <a:buChar char="-"/>
        <a:defRPr lang="ko-KR" smtClean="0" sz="2400"/>
      </a:lvl2pPr>
      <a:lvl3pPr lvl="2" marL="1143000" indent="-228600" defTabSz="914400" latinLnBrk="1">
        <a:buChar char="●"/>
        <a:defRPr lang="ko-KR" smtClean="0" sz="2000"/>
      </a:lvl3pPr>
      <a:lvl4pPr lvl="3" marL="1600200" indent="-228600" defTabSz="914400" latinLnBrk="1">
        <a:buChar char="-"/>
        <a:defRPr lang="ko-KR" smtClean="0" sz="1800"/>
      </a:lvl4pPr>
      <a:lvl5pPr lvl="4" marL="2057400" indent="-228600" defTabSz="914400" latinLnBrk="1">
        <a:buChar char="»"/>
        <a:defRPr lang="ko-KR" smtClean="0" sz="1800"/>
      </a:lvl5pPr>
    </p:bodyStyle>
    <p:otherStyle>
      <a:lvl1pPr algn="l" marL="0" indent="0" defTabSz="914400" latinLnBrk="1">
        <a:buNone/>
        <a:defRPr lang="ko-KR" smtClean="0" sz="1800" baseline="0">
          <a:solidFill>
            <a:srgbClr val="000000"/>
          </a:solidFill>
          <a:latin typeface="±¼¸²"/>
          <a:ea typeface="±¼¸²"/>
        </a:defRPr>
      </a:lvl1pPr>
      <a:lvl2pPr lvl="1" marL="457200" indent="0" defTabSz="914400" latinLnBrk="1">
        <a:defRPr lang="ko-KR" smtClean="0"/>
      </a:lvl2pPr>
      <a:lvl3pPr lvl="2" marL="914400" indent="0" defTabSz="914400" latinLnBrk="1">
        <a:defRPr lang="ko-KR" smtClean="0"/>
      </a:lvl3pPr>
      <a:lvl4pPr lvl="3" marL="1371600" indent="0" defTabSz="914400" latinLnBrk="1">
        <a:defRPr lang="ko-KR" smtClean="0"/>
      </a:lvl4pPr>
      <a:lvl5pPr lvl="4" marL="1828800" indent="0" defTabSz="914400" latinLnBrk="1">
        <a:defRPr lang="ko-KR" smtClean="0"/>
      </a:lvl5pPr>
    </p:otherStyle>
  </p:txStyles>
  <p:timing>
    <p:tnLst>
      <p:par>
        <p:cTn id="1" dur="indefinite" restart="never" nodeType="tmRoot"/>
      </p:par>
    </p:tnLst>
  </p:timing>
</p:sldMaster>
</file>

<file path=ppt/slides/_rels/slide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.xml"></Relationship></Relationships>
</file>

<file path=ppt/slides/_rels/slide10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4.xml"></Relationship><Relationship Id="rId2" Type="http://schemas.openxmlformats.org/officeDocument/2006/relationships/image" Target="../media/fImage400923741.png"></Relationship><Relationship Id="rId3" Type="http://schemas.openxmlformats.org/officeDocument/2006/relationships/image" Target="../media/fImage119592388467.png"></Relationship><Relationship Id="rId4" Type="http://schemas.openxmlformats.org/officeDocument/2006/relationships/image" Target="../media/fImage189722406334.png"></Relationship><Relationship Id="rId5" Type="http://schemas.openxmlformats.org/officeDocument/2006/relationships/image" Target="../media/fImage165552416500.png"></Relationship></Relationships>
</file>

<file path=ppt/slides/_rels/slide1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/Relationships>
</file>

<file path=ppt/slides/_rels/slide12.xml.rels><?xml version="1.0" encoding="UTF-8"?>
<Relationships xmlns="http://schemas.openxmlformats.org/package/2006/relationships"><Relationship Id="rId1" Type="http://schemas.openxmlformats.org/officeDocument/2006/relationships/image" Target="../media/fImage209248969169.png"></Relationship><Relationship Id="rId2" Type="http://schemas.openxmlformats.org/officeDocument/2006/relationships/slideLayout" Target="../slideLayouts/slideLayout2.xml"></Relationship></Relationships>
</file>

<file path=ppt/slides/_rels/slide13.xml.rels><?xml version="1.0" encoding="UTF-8"?>
<Relationships xmlns="http://schemas.openxmlformats.org/package/2006/relationships"><Relationship Id="rId1" Type="http://schemas.openxmlformats.org/officeDocument/2006/relationships/image" Target="../media/fImage11603995724.png"></Relationship><Relationship Id="rId2" Type="http://schemas.openxmlformats.org/officeDocument/2006/relationships/image" Target="../media/fImage350602451478.png"></Relationship><Relationship Id="rId3" Type="http://schemas.openxmlformats.org/officeDocument/2006/relationships/image" Target="../media/fImage155122469358.png"></Relationship><Relationship Id="rId4" Type="http://schemas.openxmlformats.org/officeDocument/2006/relationships/image" Target="../media/fImage106282476962.png"></Relationship><Relationship Id="rId5" Type="http://schemas.openxmlformats.org/officeDocument/2006/relationships/image" Target="../media/fImage243232484464.png"></Relationship><Relationship Id="rId6" Type="http://schemas.openxmlformats.org/officeDocument/2006/relationships/slideLayout" Target="../slideLayouts/slideLayout2.xml"></Relationship></Relationships>
</file>

<file path=ppt/slides/_rels/slide14.xml.rels><?xml version="1.0" encoding="UTF-8"?>
<Relationships xmlns="http://schemas.openxmlformats.org/package/2006/relationships"><Relationship Id="rId1" Type="http://schemas.openxmlformats.org/officeDocument/2006/relationships/image" Target="../media/fImage2497971025705.png"></Relationship><Relationship Id="rId2" Type="http://schemas.openxmlformats.org/officeDocument/2006/relationships/slideLayout" Target="../slideLayouts/slideLayout2.xml"></Relationship></Relationships>
</file>

<file path=ppt/slides/_rels/slide15.xml.rels><?xml version="1.0" encoding="UTF-8"?>
<Relationships xmlns="http://schemas.openxmlformats.org/package/2006/relationships"><Relationship Id="rId1" Type="http://schemas.openxmlformats.org/officeDocument/2006/relationships/image" Target="../media/fImage918692738145.png"></Relationship><Relationship Id="rId2" Type="http://schemas.openxmlformats.org/officeDocument/2006/relationships/slideLayout" Target="../slideLayouts/slideLayout2.xml"></Relationship></Relationships>
</file>

<file path=ppt/slides/_rels/slide1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/Relationships>
</file>

<file path=ppt/slides/_rels/slide1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Relationship Id="rId2" Type="http://schemas.openxmlformats.org/officeDocument/2006/relationships/image" Target="../media/fImage897433773281.png"></Relationship></Relationships>
</file>

<file path=ppt/slides/_rels/slide18.xml.rels><?xml version="1.0" encoding="UTF-8"?>
<Relationships xmlns="http://schemas.openxmlformats.org/package/2006/relationships"><Relationship Id="rId1" Type="http://schemas.openxmlformats.org/officeDocument/2006/relationships/image" Target="../media/fImage407501116827.png"></Relationship><Relationship Id="rId2" Type="http://schemas.openxmlformats.org/officeDocument/2006/relationships/image" Target="../media/fImage502703709961.png"></Relationship><Relationship Id="rId3" Type="http://schemas.openxmlformats.org/officeDocument/2006/relationships/image" Target="../media/fImage11492373491.png"></Relationship><Relationship Id="rId4" Type="http://schemas.openxmlformats.org/officeDocument/2006/relationships/slideLayout" Target="../slideLayouts/slideLayout2.xml"></Relationship></Relationships>
</file>

<file path=ppt/slides/_rels/slide19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Relationship Id="rId2" Type="http://schemas.openxmlformats.org/officeDocument/2006/relationships/image" Target="../media/fImage105803992995.png"></Relationship><Relationship Id="rId3" Type="http://schemas.openxmlformats.org/officeDocument/2006/relationships/image" Target="../media/fImage423194001942.png"></Relationship></Relationships>
</file>

<file path=ppt/slides/_rels/slide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/Relationships>
</file>

<file path=ppt/slides/_rels/slide20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/Relationships>
</file>

<file path=ppt/slides/_rels/slide2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Relationship Id="rId2" Type="http://schemas.openxmlformats.org/officeDocument/2006/relationships/image" Target="../media/fImage1073643824827.png"></Relationship><Relationship Id="rId3" Type="http://schemas.openxmlformats.org/officeDocument/2006/relationships/image" Target="../media/fImage438253945436.png"></Relationship></Relationships>
</file>

<file path=ppt/slides/_rels/slide2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/Relationships>
</file>

<file path=ppt/slides/_rels/slide2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/Relationships>
</file>

<file path=ppt/slides/_rels/slide2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/Relationships>
</file>

<file path=ppt/slides/_rels/slide2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/Relationships>
</file>

<file path=ppt/slides/_rels/slide3.xml.rels><?xml version="1.0" encoding="UTF-8"?>
<Relationships xmlns="http://schemas.openxmlformats.org/package/2006/relationships"><Relationship Id="rId2" Type="http://schemas.openxmlformats.org/officeDocument/2006/relationships/image" Target="../media/fImage23947619241.png"></Relationship><Relationship Id="rId3" Type="http://schemas.openxmlformats.org/officeDocument/2006/relationships/slideLayout" Target="../slideLayouts/slideLayout13.xml"></Relationship></Relationships>
</file>

<file path=ppt/slides/_rels/slide4.xml.rels><?xml version="1.0" encoding="UTF-8"?>
<Relationships xmlns="http://schemas.openxmlformats.org/package/2006/relationships"><Relationship Id="rId2" Type="http://schemas.openxmlformats.org/officeDocument/2006/relationships/image" Target="../media/fImage311882088467.png"></Relationship><Relationship Id="rId3" Type="http://schemas.openxmlformats.org/officeDocument/2006/relationships/slideLayout" Target="../slideLayouts/slideLayout13.xml"></Relationship></Relationships>
</file>

<file path=ppt/slides/_rels/slide5.xml.rels><?xml version="1.0" encoding="UTF-8"?>
<Relationships xmlns="http://schemas.openxmlformats.org/package/2006/relationships"><Relationship Id="rId2" Type="http://schemas.openxmlformats.org/officeDocument/2006/relationships/image" Target="../media/fImage223951956334.png"></Relationship><Relationship Id="rId3" Type="http://schemas.openxmlformats.org/officeDocument/2006/relationships/image" Target="../media/fImage81721986500.png"></Relationship><Relationship Id="rId4" Type="http://schemas.openxmlformats.org/officeDocument/2006/relationships/image" Target="../media/fImage321062019169.png"></Relationship><Relationship Id="rId5" Type="http://schemas.openxmlformats.org/officeDocument/2006/relationships/slideLayout" Target="../slideLayouts/slideLayout2.xml"></Relationship></Relationships>
</file>

<file path=ppt/slides/_rels/slide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/Relationships>
</file>

<file path=ppt/slides/_rels/slide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/Relationships>
</file>

<file path=ppt/slides/_rels/slide8.xml.rels><?xml version="1.0" encoding="UTF-8"?>
<Relationships xmlns="http://schemas.openxmlformats.org/package/2006/relationships"><Relationship Id="rId2" Type="http://schemas.openxmlformats.org/officeDocument/2006/relationships/image" Target="../media/fImage34805895724.png"></Relationship><Relationship Id="rId3" Type="http://schemas.openxmlformats.org/officeDocument/2006/relationships/slideLayout" Target="../slideLayouts/slideLayout2.xml"></Relationship></Relationships>
</file>

<file path=ppt/slides/_rels/slide9.xml.rels><?xml version="1.0" encoding="UTF-8"?>
<Relationships xmlns="http://schemas.openxmlformats.org/package/2006/relationships"><Relationship Id="rId2" Type="http://schemas.openxmlformats.org/officeDocument/2006/relationships/image" Target="../media/fImage204192181478.png"></Relationship><Relationship Id="rId3" Type="http://schemas.openxmlformats.org/officeDocument/2006/relationships/image" Target="../media/fImage271682199358.png"></Relationship><Relationship Id="rId4" Type="http://schemas.openxmlformats.org/officeDocument/2006/relationships/slideLayout" Target="../slideLayouts/slideLayout2.xml"></Relationship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ctrTitle"/>
          </p:nvPr>
        </p:nvSpPr>
        <p:spPr>
          <a:xfrm rot="0">
            <a:off x="694055" y="1482725"/>
            <a:ext cx="7773035" cy="1471930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 strike="noStrike">
                <a:solidFill>
                  <a:schemeClr val="tx1"/>
                </a:solidFill>
                <a:latin typeface="Calibri" charset="0"/>
                <a:ea typeface="宋体" charset="0"/>
              </a:rPr>
              <a:t>What can GRB internal plateaus tell us?</a:t>
            </a:r>
            <a:endParaRPr lang="ko-KR" altLang="en-US" sz="4400" cap="none" dirty="0" smtClean="0" b="0" strike="noStrike">
              <a:solidFill>
                <a:schemeClr val="tx1"/>
              </a:solidFill>
              <a:latin typeface="Calibri" charset="0"/>
              <a:ea typeface="宋体" charset="0"/>
            </a:endParaRPr>
          </a:p>
        </p:txBody>
      </p:sp>
      <p:sp>
        <p:nvSpPr>
          <p:cNvPr id="3" name="副标题 2"/>
          <p:cNvSpPr txBox="1">
            <a:spLocks/>
          </p:cNvSpPr>
          <p:nvPr>
            <p:ph type="subTitle" idx="1"/>
          </p:nvPr>
        </p:nvSpPr>
        <p:spPr>
          <a:xfrm rot="0">
            <a:off x="1371600" y="3429000"/>
            <a:ext cx="6401435" cy="175577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cap="none" dirty="0" smtClean="0" b="0" strike="noStrike">
                <a:solidFill>
                  <a:schemeClr val="tx1"/>
                </a:solidFill>
                <a:latin typeface="Calibri" charset="0"/>
                <a:ea typeface="宋体" charset="0"/>
              </a:rPr>
              <a:t>Du Shuang (杜双)</a:t>
            </a:r>
            <a:endParaRPr lang="ko-KR" altLang="en-US" sz="2400" cap="none" dirty="0" smtClean="0" b="0" strike="noStrike">
              <a:solidFill>
                <a:schemeClr val="tx1"/>
              </a:solidFill>
              <a:latin typeface="Calibri" charset="0"/>
              <a:ea typeface="宋体" charset="0"/>
            </a:endParaRPr>
          </a:p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400" cap="none" dirty="0" smtClean="0" b="0" strike="noStrike">
              <a:solidFill>
                <a:schemeClr val="tx1"/>
              </a:solidFill>
              <a:latin typeface="Calibri" charset="0"/>
              <a:ea typeface="宋体" charset="0"/>
            </a:endParaRPr>
          </a:p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cap="none" dirty="0" smtClean="0" b="0" strike="noStrike">
                <a:solidFill>
                  <a:schemeClr val="tx1"/>
                </a:solidFill>
                <a:latin typeface="Calibri" charset="0"/>
                <a:ea typeface="宋体" charset="0"/>
              </a:rPr>
              <a:t>Peking University</a:t>
            </a:r>
            <a:endParaRPr lang="ko-KR" altLang="en-US" sz="2400" cap="none" dirty="0" smtClean="0" b="0" strike="noStrike">
              <a:solidFill>
                <a:schemeClr val="tx1"/>
              </a:solidFill>
              <a:latin typeface="Calibri" charset="0"/>
              <a:ea typeface="宋体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457200" y="274320"/>
            <a:ext cx="8230870" cy="1144270"/>
          </a:xfrm>
          <a:prstGeom prst="rect"/>
        </p:spPr>
        <p:txBody>
          <a:bodyPr wrap="square" lIns="91440" tIns="45720" rIns="91440" bIns="45720" vert="horz" anchor="ctr">
            <a:normAutofit fontScale="9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Spin down of stable magnetars due to magnetic dipole radiation</a:t>
            </a:r>
            <a:endParaRPr lang="ko-KR" altLang="en-US" sz="4400" cap="none" dirty="0" smtClean="0" b="0" strike="noStrike">
              <a:solidFill>
                <a:schemeClr val="tx1"/>
              </a:solidFill>
              <a:latin typeface="Calibri" charset="0"/>
              <a:ea typeface="Calibri" charset="0"/>
            </a:endParaRPr>
          </a:p>
        </p:txBody>
      </p:sp>
      <p:sp>
        <p:nvSpPr>
          <p:cNvPr id="3" name="内容占位符 2"/>
          <p:cNvSpPr txBox="1">
            <a:spLocks/>
          </p:cNvSpPr>
          <p:nvPr>
            <p:ph type="obj"/>
          </p:nvPr>
        </p:nvSpPr>
        <p:spPr>
          <a:xfrm rot="0">
            <a:off x="457200" y="1600200"/>
            <a:ext cx="8230870" cy="452755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400" cap="none" dirty="0" smtClean="0" b="0" strike="noStrike">
              <a:solidFill>
                <a:schemeClr val="tx1"/>
              </a:solidFill>
              <a:latin typeface="楷体" charset="0"/>
              <a:ea typeface="楷体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800" cap="none" dirty="0" smtClean="0" b="0" strike="noStrike">
              <a:solidFill>
                <a:schemeClr val="tx1"/>
              </a:solidFill>
              <a:latin typeface="宋体" charset="0"/>
              <a:ea typeface="宋体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800" cap="none" dirty="0" smtClean="0" b="0" strike="noStrike">
              <a:solidFill>
                <a:schemeClr val="tx1"/>
              </a:solidFill>
              <a:latin typeface="宋体" charset="0"/>
              <a:ea typeface="宋体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 rot="0">
            <a:off x="2593340" y="2085975"/>
            <a:ext cx="2862580" cy="876300"/>
            <a:chOff x="2593340" y="2085975"/>
            <a:chExt cx="2862580" cy="876300"/>
          </a:xfrm>
        </p:grpSpPr>
        <p:pic>
          <p:nvPicPr>
            <p:cNvPr id="4" name="图片 3" descr="C:/Users/24788/AppData/Roaming/JisuOffice/ETemp/1236_18901608/fImage400923741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0">
              <a:off x="2593340" y="2249170"/>
              <a:ext cx="1198245" cy="540385"/>
            </a:xfrm>
            <a:prstGeom prst="rect"/>
            <a:noFill/>
          </p:spPr>
        </p:pic>
        <p:pic>
          <p:nvPicPr>
            <p:cNvPr id="5" name="图片 4" descr="C:/Users/24788/AppData/Roaming/JisuOffice/ETemp/1236_18901608/fImage119592388467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0">
              <a:off x="3873500" y="2085975"/>
              <a:ext cx="1583055" cy="876935"/>
            </a:xfrm>
            <a:prstGeom prst="rect"/>
            <a:noFill/>
          </p:spPr>
        </p:pic>
      </p:grpSp>
      <p:pic>
        <p:nvPicPr>
          <p:cNvPr id="6" name="图片 5" descr="C:/Users/24788/AppData/Roaming/JisuOffice/ETemp/1236_18901608/fImage189722406334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2419350" y="3283585"/>
            <a:ext cx="3919220" cy="1147445"/>
          </a:xfrm>
          <a:prstGeom prst="rect"/>
          <a:noFill/>
        </p:spPr>
      </p:pic>
      <p:pic>
        <p:nvPicPr>
          <p:cNvPr id="8" name="图片 7" descr="C:/Users/24788/AppData/Roaming/JisuOffice/ETemp/1236_18901608/fImage165552416500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2943225" y="4697095"/>
            <a:ext cx="2512060" cy="104457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>
            <a:off x="457200" y="274320"/>
            <a:ext cx="8230870" cy="1144270"/>
          </a:xfrm>
          <a:prstGeom prst="rect"/>
        </p:spPr>
        <p:txBody>
          <a:bodyPr wrap="square" lIns="91440" tIns="45720" rIns="91440" bIns="45720" numCol="1" vert="horz" anchor="ctr">
            <a:normAutofit fontScale="9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How to explain the internal plateau under magnetar scenarios?</a:t>
            </a:r>
            <a:endParaRPr lang="ko-KR" altLang="en-US" sz="4400" cap="none" dirty="0" smtClean="0" b="0" strike="noStrike">
              <a:solidFill>
                <a:schemeClr val="tx1"/>
              </a:solidFill>
              <a:latin typeface="Calibri" charset="0"/>
              <a:ea typeface="Calibri" charset="0"/>
            </a:endParaRPr>
          </a:p>
        </p:txBody>
      </p:sp>
      <p:sp>
        <p:nvSpPr>
          <p:cNvPr id="3" name="内容占位符 2"/>
          <p:cNvSpPr txBox="1">
            <a:spLocks/>
          </p:cNvSpPr>
          <p:nvPr>
            <p:ph type="obj" idx="1"/>
          </p:nvPr>
        </p:nvSpPr>
        <p:spPr>
          <a:xfrm>
            <a:off x="457200" y="1600200"/>
            <a:ext cx="8230870" cy="4527550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400" cap="none" dirty="0" smtClean="0" b="0" strike="noStrike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cap="none" dirty="0" smtClean="0" b="0" strike="noStrike">
                <a:solidFill>
                  <a:schemeClr val="tx1"/>
                </a:solidFill>
                <a:latin typeface="Times New Roman" charset="0"/>
                <a:ea typeface="Times New Roman" charset="0"/>
              </a:rPr>
              <a:t>(i) Spin-down wind dissipates independently of external shock;</a:t>
            </a:r>
            <a:endParaRPr lang="ko-KR" altLang="en-US" sz="2400" cap="none" dirty="0" smtClean="0" b="0" strike="noStrike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400" cap="none" dirty="0" smtClean="0" b="0" strike="noStrike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cap="none" dirty="0" smtClean="0" b="0" strike="noStrike">
                <a:solidFill>
                  <a:schemeClr val="tx1"/>
                </a:solidFill>
                <a:latin typeface="Times New Roman" charset="0"/>
                <a:ea typeface="Times New Roman" charset="0"/>
              </a:rPr>
              <a:t>(ii) </a:t>
            </a:r>
            <a:r>
              <a:rPr lang="en-US" altLang="ko-KR" sz="2400" cap="none" dirty="0" smtClean="0" b="0" strike="noStrike">
                <a:solidFill>
                  <a:srgbClr val="000000"/>
                </a:solidFill>
                <a:latin typeface="Times New Roman" charset="0"/>
                <a:ea typeface="Times New Roman" charset="0"/>
              </a:rPr>
              <a:t>the spin-down wind should be highly magnetized;</a:t>
            </a:r>
            <a:endParaRPr lang="ko-KR" altLang="en-US" sz="2400" cap="none" dirty="0" smtClean="0" b="0" strike="noStrike">
              <a:solidFill>
                <a:srgbClr val="000000"/>
              </a:solidFill>
              <a:latin typeface="Times New Roman" charset="0"/>
              <a:ea typeface="Times New Roman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cap="none" dirty="0" smtClean="0" b="0" strike="noStrike">
                <a:latin typeface="Times New Roman" charset="0"/>
                <a:ea typeface="Times New Roman" charset="0"/>
              </a:rPr>
              <a:t>  </a:t>
            </a:r>
            <a:r>
              <a:rPr lang="en-US" altLang="ko-KR" sz="2400" cap="none" dirty="0" smtClean="0" b="0" strike="noStrike">
                <a:latin typeface="Times New Roman" charset="0"/>
                <a:ea typeface="Times New Roman" charset="0"/>
              </a:rPr>
              <a:t/>
            </a:r>
            <a:br>
              <a:rPr lang="en-US" altLang="ko-KR" sz="2400" cap="none" dirty="0" smtClean="0" b="0" strike="noStrike">
                <a:latin typeface="Times New Roman" charset="0"/>
                <a:ea typeface="Times New Roman" charset="0"/>
              </a:rPr>
            </a:br>
            <a:r>
              <a:rPr lang="en-US" altLang="ko-KR" sz="2400" cap="none" dirty="0" smtClean="0" b="0" strike="noStrike">
                <a:latin typeface="Times New Roman" charset="0"/>
                <a:ea typeface="Times New Roman" charset="0"/>
              </a:rPr>
              <a:t>(iii) </a:t>
            </a:r>
            <a:r>
              <a:rPr lang="en-US" altLang="ko-KR" sz="2400" cap="none" dirty="0" smtClean="0" b="0" strike="noStrike">
                <a:solidFill>
                  <a:srgbClr val="000000"/>
                </a:solidFill>
                <a:latin typeface="Times New Roman" charset="0"/>
                <a:ea typeface="Times New Roman" charset="0"/>
              </a:rPr>
              <a:t>the magnetic-energy dissipation rate of the spin-down wind is approximatively the spin-down power</a:t>
            </a:r>
            <a:r>
              <a:rPr lang="en-US" altLang="ko-KR" sz="2400" cap="none" dirty="0" smtClean="0" b="0" strike="noStrike">
                <a:latin typeface="Times New Roman" charset="0"/>
                <a:ea typeface="Times New Roman" charset="0"/>
              </a:rPr>
              <a:t>;</a:t>
            </a:r>
            <a:endParaRPr lang="ko-KR" altLang="en-US" sz="2400" cap="none" dirty="0" smtClean="0" b="0" strike="noStrike">
              <a:latin typeface="Times New Roman" charset="0"/>
              <a:ea typeface="Times New Roman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cap="none" dirty="0" smtClean="0" b="0" strike="noStrike">
                <a:latin typeface="Times New Roman" charset="0"/>
                <a:ea typeface="Times New Roman" charset="0"/>
              </a:rPr>
              <a:t> </a:t>
            </a:r>
            <a:r>
              <a:rPr lang="en-US" altLang="ko-KR" sz="2400" cap="none" dirty="0" smtClean="0" b="0" strike="noStrike">
                <a:latin typeface="Times New Roman" charset="0"/>
                <a:ea typeface="Times New Roman" charset="0"/>
              </a:rPr>
              <a:t/>
            </a:r>
            <a:br>
              <a:rPr lang="en-US" altLang="ko-KR" sz="2400" cap="none" dirty="0" smtClean="0" b="0" strike="noStrike">
                <a:latin typeface="Times New Roman" charset="0"/>
                <a:ea typeface="Times New Roman" charset="0"/>
              </a:rPr>
            </a:br>
            <a:r>
              <a:rPr lang="en-US" altLang="ko-KR" sz="2400" cap="none" dirty="0" smtClean="0" b="0" strike="noStrike">
                <a:latin typeface="Times New Roman" charset="0"/>
                <a:ea typeface="Times New Roman" charset="0"/>
              </a:rPr>
              <a:t>(iv) </a:t>
            </a:r>
            <a:r>
              <a:rPr lang="en-US" altLang="ko-KR" sz="2400" cap="none" dirty="0" smtClean="0" b="0" strike="noStrike">
                <a:solidFill>
                  <a:srgbClr val="000000"/>
                </a:solidFill>
                <a:latin typeface="Times New Roman" charset="0"/>
                <a:ea typeface="Times New Roman" charset="0"/>
              </a:rPr>
              <a:t>electrons/positrons are fast cooling.</a:t>
            </a:r>
            <a:r>
              <a:rPr lang="en-US" altLang="ko-KR" sz="2400" cap="none" dirty="0" smtClean="0" b="0" strike="noStrike">
                <a:latin typeface="Times New Roman" charset="0"/>
                <a:ea typeface="Times New Roman" charset="0"/>
              </a:rPr>
              <a:t>  </a:t>
            </a:r>
            <a:r>
              <a:rPr lang="en-US" altLang="ko-KR" sz="2400" cap="none" dirty="0" smtClean="0" b="0" strike="noStrike">
                <a:latin typeface="Times New Roman" charset="0"/>
                <a:ea typeface="Times New Roman" charset="0"/>
              </a:rPr>
              <a:t/>
            </a:r>
            <a:br>
              <a:rPr lang="en-US" altLang="ko-KR" sz="2400" cap="none" dirty="0" smtClean="0" b="0" strike="noStrike">
                <a:latin typeface="Times New Roman" charset="0"/>
                <a:ea typeface="Times New Roman" charset="0"/>
              </a:rPr>
            </a:br>
            <a:endParaRPr lang="ko-KR" altLang="en-US" sz="2400" cap="none" dirty="0" smtClean="0" b="0" strike="noStrike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>
            <a:off x="457200" y="274320"/>
            <a:ext cx="8230870" cy="1144270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How the spin-down wind dissipates</a:t>
            </a:r>
            <a:endParaRPr lang="ko-KR" altLang="en-US" sz="4400" cap="none" dirty="0" smtClean="0" b="0" strike="noStrike">
              <a:solidFill>
                <a:schemeClr val="tx1"/>
              </a:solidFill>
              <a:latin typeface="Calibri" charset="0"/>
              <a:ea typeface="Calibri" charset="0"/>
            </a:endParaRPr>
          </a:p>
        </p:txBody>
      </p:sp>
      <p:pic>
        <p:nvPicPr>
          <p:cNvPr id="3" name="内容占位符 2" descr="C:/Users/24788/AppData/Roaming/JisuOffice/ETemp/1236_18901608/fImage209248969169.png"/>
          <p:cNvPicPr>
            <a:picLocks noChangeAspect="1"/>
          </p:cNvPicPr>
          <p:nvPr>
            <p:ph type="obj"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457200" y="1913255"/>
            <a:ext cx="8230235" cy="3900805"/>
          </a:xfrm>
          <a:prstGeom prst="rect"/>
          <a:noFill/>
        </p:spPr>
      </p:pic>
      <p:sp>
        <p:nvSpPr>
          <p:cNvPr id="4" name="文本框 3"/>
          <p:cNvSpPr txBox="1">
            <a:spLocks/>
          </p:cNvSpPr>
          <p:nvPr/>
        </p:nvSpPr>
        <p:spPr>
          <a:xfrm rot="0">
            <a:off x="457200" y="1163320"/>
            <a:ext cx="7124700" cy="95440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just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cap="none" dirty="0" smtClean="0" b="0" strike="noStrike">
                <a:solidFill>
                  <a:srgbClr val="000000"/>
                </a:solidFill>
                <a:latin typeface="Calibri" charset="0"/>
                <a:ea typeface="Calibri" charset="0"/>
              </a:rPr>
              <a:t>large amplitude electromagnetic waves (LAEWs)</a:t>
            </a:r>
            <a:r>
              <a:rPr lang="en-US" altLang="ko-KR" sz="1000" cap="none" dirty="0" smtClean="0" b="0" strike="noStrike">
                <a:latin typeface="宋体" charset="0"/>
                <a:ea typeface="宋体" charset="0"/>
              </a:rPr>
              <a:t>  </a:t>
            </a:r>
            <a:r>
              <a:rPr lang="en-US" altLang="ko-KR" sz="1000" cap="none" dirty="0" smtClean="0" b="0" strike="noStrike">
                <a:latin typeface="宋体" charset="0"/>
                <a:ea typeface="宋体" charset="0"/>
              </a:rPr>
              <a:t/>
            </a:r>
            <a:br>
              <a:rPr lang="en-US" altLang="ko-KR" sz="1000" cap="none" dirty="0" smtClean="0" b="0" strike="noStrike">
                <a:latin typeface="宋体" charset="0"/>
                <a:ea typeface="宋体" charset="0"/>
              </a:rPr>
            </a:br>
            <a:endParaRPr lang="ko-KR" altLang="en-US" sz="1800" cap="none" dirty="0" smtClean="0" b="0" strike="noStrike">
              <a:latin typeface="Calibri" charset="0"/>
              <a:ea typeface="宋体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457200" y="873125"/>
            <a:ext cx="8230870" cy="545465"/>
          </a:xfrm>
          <a:prstGeom prst="rect"/>
        </p:spPr>
        <p:txBody>
          <a:bodyPr wrap="square" lIns="91440" tIns="45720" rIns="91440" bIns="45720" numCol="1" vert="horz" anchor="ctr">
            <a:normAutofit fontScale="9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Can LAMWs be generated while satisfying the first three conditions？</a:t>
            </a:r>
            <a:endParaRPr lang="ko-KR" altLang="en-US" sz="3600" cap="none" dirty="0" smtClean="0" b="0" strike="noStrike">
              <a:solidFill>
                <a:schemeClr val="tx1"/>
              </a:solidFill>
              <a:latin typeface="Calibri" charset="0"/>
              <a:ea typeface="Calibri" charset="0"/>
            </a:endParaRPr>
          </a:p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4400" cap="none" dirty="0" smtClean="0" b="0" strike="noStrike">
              <a:solidFill>
                <a:schemeClr val="tx1"/>
              </a:solidFill>
              <a:latin typeface="宋体" charset="0"/>
              <a:ea typeface="宋体" charset="0"/>
            </a:endParaRPr>
          </a:p>
        </p:txBody>
      </p:sp>
      <p:pic>
        <p:nvPicPr>
          <p:cNvPr id="3" name="内容占位符 2" descr="C:/Users/24788/AppData/Roaming/JisuOffice/ETemp/1236_18901608/fImage11603995724.png"/>
          <p:cNvPicPr>
            <a:picLocks noChangeAspect="1"/>
          </p:cNvPicPr>
          <p:nvPr>
            <p:ph type="obj"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648335" y="1687830"/>
            <a:ext cx="3258820" cy="765175"/>
          </a:xfrm>
          <a:prstGeom prst="rect"/>
          <a:noFill/>
        </p:spPr>
      </p:pic>
      <p:pic>
        <p:nvPicPr>
          <p:cNvPr id="4" name="图片 3" descr="C:/Users/24788/AppData/Roaming/JisuOffice/ETemp/1236_18901608/fImage35060245147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648335" y="2618740"/>
            <a:ext cx="6085205" cy="1372870"/>
          </a:xfrm>
          <a:prstGeom prst="rect"/>
          <a:noFill/>
        </p:spPr>
      </p:pic>
      <p:pic>
        <p:nvPicPr>
          <p:cNvPr id="5" name="图片 4" descr="C:/Users/24788/AppData/Roaming/JisuOffice/ETemp/1236_18901608/fImage15512246935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556895" y="3990340"/>
            <a:ext cx="3689985" cy="898525"/>
          </a:xfrm>
          <a:prstGeom prst="rect"/>
          <a:noFill/>
        </p:spPr>
      </p:pic>
      <p:pic>
        <p:nvPicPr>
          <p:cNvPr id="6" name="图片 5" descr="C:/Users/24788/AppData/Roaming/JisuOffice/ETemp/1236_18901608/fImage106282476962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457200" y="4886325"/>
            <a:ext cx="3028315" cy="949960"/>
          </a:xfrm>
          <a:prstGeom prst="rect"/>
          <a:noFill/>
        </p:spPr>
      </p:pic>
      <p:pic>
        <p:nvPicPr>
          <p:cNvPr id="7" name="图片 6" descr="C:/Users/24788/AppData/Roaming/JisuOffice/ETemp/1236_18901608/fImage243232484464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516255" y="5641340"/>
            <a:ext cx="7165340" cy="935355"/>
          </a:xfrm>
          <a:prstGeom prst="rect"/>
          <a:noFill/>
        </p:spPr>
      </p:pic>
      <p:sp>
        <p:nvSpPr>
          <p:cNvPr id="8" name="文本框 7"/>
          <p:cNvSpPr txBox="1">
            <a:spLocks/>
          </p:cNvSpPr>
          <p:nvPr/>
        </p:nvSpPr>
        <p:spPr>
          <a:xfrm rot="0">
            <a:off x="4107180" y="2453005"/>
            <a:ext cx="5628640" cy="739140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cap="none" dirty="0" smtClean="0" b="0" strike="noStrike">
                <a:solidFill>
                  <a:srgbClr val="FFFF00"/>
                </a:solidFill>
                <a:latin typeface="Times New Roman" charset="0"/>
                <a:ea typeface="Times New Roman" charset="0"/>
              </a:rPr>
              <a:t>Yes, </a:t>
            </a:r>
            <a:r>
              <a:rPr lang="en-US" altLang="ko-KR" sz="2400" cap="none" dirty="0" smtClean="0" b="0" strike="noStrike">
                <a:solidFill>
                  <a:srgbClr val="FFFF00"/>
                </a:solidFill>
                <a:latin typeface="Times New Roman" charset="0"/>
                <a:ea typeface="Times New Roman" charset="0"/>
              </a:rPr>
              <a:t> </a:t>
            </a:r>
            <a:r>
              <a:rPr lang="en-US" altLang="ko-KR" sz="2400" cap="none" dirty="0" smtClean="0" b="0" strike="noStrike">
                <a:solidFill>
                  <a:srgbClr val="FFFF00"/>
                </a:solidFill>
                <a:latin typeface="Times New Roman" charset="0"/>
                <a:ea typeface="Times New Roman" charset="0"/>
              </a:rPr>
              <a:t>if I haven't miscalculated</a:t>
            </a:r>
            <a:r>
              <a:rPr lang="en-US" altLang="ko-KR" sz="2400" cap="none" dirty="0" smtClean="0" b="0" strike="noStrike">
                <a:solidFill>
                  <a:schemeClr val="tx1"/>
                </a:solidFill>
                <a:latin typeface="Times New Roman" charset="0"/>
                <a:ea typeface="Times New Roman" charset="0"/>
              </a:rPr>
              <a:t> </a:t>
            </a:r>
            <a:r>
              <a:rPr lang="en-US" altLang="ko-KR" sz="2400" cap="none" dirty="0" smtClean="0" b="0" strike="noStrike">
                <a:solidFill>
                  <a:schemeClr val="tx1"/>
                </a:solidFill>
                <a:latin typeface="Times New Roman" charset="0"/>
                <a:ea typeface="Times New Roman" charset="0"/>
              </a:rPr>
              <a:t>😂</a:t>
            </a:r>
            <a:r>
              <a:rPr lang="en-US" altLang="ko-KR" sz="2400" cap="none" dirty="0" smtClean="0" b="0" strike="noStrike">
                <a:solidFill>
                  <a:schemeClr val="tx1"/>
                </a:solidFill>
                <a:latin typeface="Times New Roman" charset="0"/>
                <a:ea typeface="Times New Roman" charset="0"/>
              </a:rPr>
              <a:t>.</a:t>
            </a:r>
            <a:endParaRPr lang="ko-KR" altLang="en-US" sz="2400" cap="none" dirty="0" smtClean="0" b="0" strike="noStrike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Calibri" charset="0"/>
              <a:ea typeface="宋体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>
            <a:off x="457200" y="274320"/>
            <a:ext cx="8230870" cy="1144270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The story </a:t>
            </a:r>
            <a:r>
              <a:rPr lang="en-US" altLang="ko-KR" sz="36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doesn't</a:t>
            </a:r>
            <a:r>
              <a:rPr lang="en-US" altLang="ko-KR" sz="36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 end here</a:t>
            </a:r>
            <a:endParaRPr lang="ko-KR" altLang="en-US" sz="3600" cap="none" dirty="0" smtClean="0" b="0" strike="noStrike">
              <a:solidFill>
                <a:schemeClr val="tx1"/>
              </a:solidFill>
              <a:latin typeface="Calibri" charset="0"/>
              <a:ea typeface="Calibri" charset="0"/>
            </a:endParaRPr>
          </a:p>
        </p:txBody>
      </p:sp>
      <p:pic>
        <p:nvPicPr>
          <p:cNvPr id="3" name="内容占位符 2" descr="C:/Users/24788/AppData/Roaming/JisuOffice/ETemp/1236_18901608/fImage2497971025705.png"/>
          <p:cNvPicPr>
            <a:picLocks noChangeAspect="1"/>
          </p:cNvPicPr>
          <p:nvPr>
            <p:ph type="obj"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797560" y="1600200"/>
            <a:ext cx="7549515" cy="452691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>
            <a:off x="457200" y="274320"/>
            <a:ext cx="8230870" cy="1144270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0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Spin-down wind catches up the jet</a:t>
            </a:r>
            <a:endParaRPr lang="ko-KR" altLang="en-US" sz="4000" cap="none" dirty="0" smtClean="0" b="0" strike="noStrike">
              <a:solidFill>
                <a:schemeClr val="tx1"/>
              </a:solidFill>
              <a:latin typeface="Calibri" charset="0"/>
              <a:ea typeface="Calibri" charset="0"/>
            </a:endParaRPr>
          </a:p>
        </p:txBody>
      </p:sp>
      <p:pic>
        <p:nvPicPr>
          <p:cNvPr id="3" name="内容占位符 2" descr="C:/Users/24788/AppData/Roaming/JisuOffice/ETemp/1236_18901608/fImage918692738145.png"/>
          <p:cNvPicPr>
            <a:picLocks noChangeAspect="1"/>
          </p:cNvPicPr>
          <p:nvPr>
            <p:ph type="obj"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1729105" y="1591945"/>
            <a:ext cx="5384800" cy="3670935"/>
          </a:xfrm>
          <a:prstGeom prst="rect"/>
          <a:noFill/>
        </p:spPr>
      </p:pic>
      <p:sp>
        <p:nvSpPr>
          <p:cNvPr id="4" name="文本框 3"/>
          <p:cNvSpPr txBox="1">
            <a:spLocks/>
          </p:cNvSpPr>
          <p:nvPr/>
        </p:nvSpPr>
        <p:spPr>
          <a:xfrm rot="0">
            <a:off x="2252980" y="5187315"/>
            <a:ext cx="4347845" cy="67754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just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 strike="noStrike">
                <a:solidFill>
                  <a:schemeClr val="tx1"/>
                </a:solidFill>
                <a:latin typeface="Times New Roman" charset="0"/>
                <a:ea typeface="Times New Roman" charset="0"/>
              </a:rPr>
              <a:t>Du S., et al., 2016, </a:t>
            </a:r>
            <a:r>
              <a:rPr lang="en-US" altLang="ko-KR" sz="2000" cap="none" dirty="0" smtClean="0" b="0" strike="noStrike">
                <a:solidFill>
                  <a:schemeClr val="tx1"/>
                </a:solidFill>
                <a:latin typeface="Times New Roman" charset="0"/>
                <a:ea typeface="Times New Roman" charset="0"/>
              </a:rPr>
              <a:t>MNRAS</a:t>
            </a:r>
            <a:r>
              <a:rPr lang="en-US" altLang="ko-KR" sz="2000" cap="none" dirty="0" smtClean="0" b="0" strike="noStrike">
                <a:solidFill>
                  <a:schemeClr val="tx1"/>
                </a:solidFill>
                <a:latin typeface="Times New Roman" charset="0"/>
                <a:ea typeface="Times New Roman" charset="0"/>
              </a:rPr>
              <a:t>, 462, 2990</a:t>
            </a:r>
            <a:r>
              <a:rPr lang="en-US" altLang="ko-KR" sz="1000" cap="none" dirty="0" smtClean="0" b="0" strike="noStrike">
                <a:solidFill>
                  <a:schemeClr val="tx1"/>
                </a:solidFill>
                <a:latin typeface="宋体" charset="0"/>
                <a:ea typeface="宋体" charset="0"/>
              </a:rPr>
              <a:t> </a:t>
            </a:r>
            <a:r>
              <a:rPr lang="en-US" altLang="ko-KR" sz="1000" cap="none" dirty="0" smtClean="0" b="0" strike="noStrike">
                <a:latin typeface="宋体" charset="0"/>
                <a:ea typeface="宋体" charset="0"/>
              </a:rPr>
              <a:t> </a:t>
            </a:r>
            <a:r>
              <a:rPr lang="en-US" altLang="ko-KR" sz="1000" cap="none" dirty="0" smtClean="0" b="0" strike="noStrike">
                <a:latin typeface="宋体" charset="0"/>
                <a:ea typeface="宋体" charset="0"/>
              </a:rPr>
              <a:t/>
            </a:r>
            <a:br>
              <a:rPr lang="en-US" altLang="ko-KR" sz="1000" cap="none" dirty="0" smtClean="0" b="0" strike="noStrike">
                <a:latin typeface="宋体" charset="0"/>
                <a:ea typeface="宋体" charset="0"/>
              </a:rPr>
            </a:br>
            <a:endParaRPr lang="ko-KR" altLang="en-US" sz="1800" cap="none" dirty="0" smtClean="0" b="0" strike="noStrike">
              <a:latin typeface="Calibri" charset="0"/>
              <a:ea typeface="宋体" charset="0"/>
            </a:endParaRPr>
          </a:p>
        </p:txBody>
      </p:sp>
      <p:sp>
        <p:nvSpPr>
          <p:cNvPr id="5" name="文本框 4"/>
          <p:cNvSpPr txBox="1">
            <a:spLocks/>
          </p:cNvSpPr>
          <p:nvPr/>
        </p:nvSpPr>
        <p:spPr>
          <a:xfrm rot="0">
            <a:off x="6202045" y="5810885"/>
            <a:ext cx="2004060" cy="37020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latin typeface="Calibri" charset="0"/>
                <a:ea typeface="宋体" charset="0"/>
              </a:rPr>
              <a:t>To be continued...</a:t>
            </a:r>
            <a:endParaRPr lang="ko-KR" altLang="en-US" sz="1800" cap="none" dirty="0" smtClean="0" b="0" strike="noStrike">
              <a:latin typeface="Calibri" charset="0"/>
              <a:ea typeface="宋体" charset="0"/>
            </a:endParaRPr>
          </a:p>
        </p:txBody>
      </p:sp>
      <p:sp>
        <p:nvSpPr>
          <p:cNvPr id="6" name="文本框 5"/>
          <p:cNvSpPr txBox="1">
            <a:spLocks/>
          </p:cNvSpPr>
          <p:nvPr/>
        </p:nvSpPr>
        <p:spPr>
          <a:xfrm rot="0">
            <a:off x="3624580" y="1895475"/>
            <a:ext cx="1571625" cy="37020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latin typeface="Calibri" charset="0"/>
                <a:ea typeface="宋体" charset="0"/>
              </a:rPr>
              <a:t>GRB 070110</a:t>
            </a:r>
            <a:endParaRPr lang="ko-KR" altLang="en-US" sz="1800" cap="none" dirty="0" smtClean="0" b="0" strike="noStrike">
              <a:latin typeface="Calibri" charset="0"/>
              <a:ea typeface="宋体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457200" y="266065"/>
            <a:ext cx="8230870" cy="114427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Known and unknown</a:t>
            </a:r>
            <a:endParaRPr lang="ko-KR" altLang="en-US" sz="4400" cap="none" dirty="0" smtClean="0" b="0" strike="noStrike">
              <a:solidFill>
                <a:schemeClr val="tx1"/>
              </a:solidFill>
              <a:latin typeface="Calibri" charset="0"/>
              <a:ea typeface="Calibri" charset="0"/>
            </a:endParaRPr>
          </a:p>
        </p:txBody>
      </p:sp>
      <p:sp>
        <p:nvSpPr>
          <p:cNvPr id="3" name="内容占位符 2"/>
          <p:cNvSpPr txBox="1">
            <a:spLocks/>
          </p:cNvSpPr>
          <p:nvPr>
            <p:ph type="obj" idx="1"/>
          </p:nvPr>
        </p:nvSpPr>
        <p:spPr>
          <a:xfrm rot="0">
            <a:off x="457200" y="1600200"/>
            <a:ext cx="8230870" cy="4527550"/>
          </a:xfrm>
          <a:prstGeom prst="rect"/>
        </p:spPr>
        <p:txBody>
          <a:bodyPr wrap="square" lIns="91440" tIns="45720" rIns="91440" bIns="45720" vert="horz" anchor="t">
            <a:normAutofit fontScale="55000" lnSpcReduction="0"/>
          </a:bodyPr>
          <a:lstStyle/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35" cap="none" dirty="0" smtClean="0" b="0" strike="noStrike">
                <a:solidFill>
                  <a:schemeClr val="tx1"/>
                </a:solidFill>
                <a:latin typeface="Times New Roman" charset="0"/>
                <a:ea typeface="Times New Roman" charset="0"/>
              </a:rPr>
              <a:t>Known:</a:t>
            </a:r>
            <a:endParaRPr lang="ko-KR" altLang="en-US" sz="3635" cap="none" dirty="0" smtClean="0" b="0" strike="noStrike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35" cap="none" dirty="0" smtClean="0" b="0" strike="noStrike">
                <a:solidFill>
                  <a:schemeClr val="tx1"/>
                </a:solidFill>
                <a:latin typeface="Arial" charset="0"/>
                <a:ea typeface="Arial" charset="0"/>
              </a:rPr>
              <a:t>• Long GRBs originate from massive star collapses  </a:t>
            </a:r>
            <a:endParaRPr lang="ko-KR" altLang="en-US" sz="3635" cap="none" dirty="0" smtClean="0" b="0" strike="noStrike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80" cap="none" dirty="0" smtClean="0" b="0" strike="noStrike">
                <a:solidFill>
                  <a:schemeClr val="tx1"/>
                </a:solidFill>
                <a:latin typeface="Times New Roman" charset="0"/>
                <a:ea typeface="Times New Roman" charset="0"/>
              </a:rPr>
              <a:t> ( </a:t>
            </a:r>
            <a:r>
              <a:rPr lang="en-US" altLang="ko-KR" sz="2880" cap="none" dirty="0" smtClean="0" b="0" strike="noStrike">
                <a:solidFill>
                  <a:srgbClr val="000000"/>
                </a:solidFill>
                <a:latin typeface="CMR12" charset="0"/>
                <a:ea typeface="CMR12" charset="0"/>
              </a:rPr>
              <a:t>MacFadyen A. I., Woosley S. E., 1999, Astrophys. J., 524, 262</a:t>
            </a:r>
            <a:r>
              <a:rPr lang="en-US" altLang="ko-KR" sz="2880" cap="none" dirty="0" smtClean="0" b="0" strike="noStrike">
                <a:solidFill>
                  <a:schemeClr val="tx1"/>
                </a:solidFill>
                <a:latin typeface="Times New Roman" charset="0"/>
                <a:ea typeface="Times New Roman" charset="0"/>
              </a:rPr>
              <a:t>)</a:t>
            </a:r>
            <a:endParaRPr lang="ko-KR" altLang="en-US" sz="2880" cap="none" dirty="0" smtClean="0" b="0" strike="noStrike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35" cap="none" dirty="0" smtClean="0" b="0" strike="noStrike">
                <a:solidFill>
                  <a:schemeClr val="tx1"/>
                </a:solidFill>
                <a:latin typeface="Arial" charset="0"/>
                <a:ea typeface="Arial" charset="0"/>
              </a:rPr>
              <a:t>•</a:t>
            </a:r>
            <a:r>
              <a:rPr lang="en-US" altLang="ko-KR" sz="3635" cap="none" dirty="0" smtClean="0" b="0" strike="noStrike">
                <a:solidFill>
                  <a:schemeClr val="tx1"/>
                </a:solidFill>
                <a:latin typeface="Times New Roman" charset="0"/>
                <a:ea typeface="Times New Roman" charset="0"/>
              </a:rPr>
              <a:t> Short GRBs at least originate from NS-NS mergers  </a:t>
            </a:r>
            <a:endParaRPr lang="ko-KR" altLang="en-US" sz="3635" cap="none" dirty="0" smtClean="0" b="0" strike="noStrike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80" cap="none" dirty="0" smtClean="0" b="0" strike="noStrike">
                <a:solidFill>
                  <a:schemeClr val="tx1"/>
                </a:solidFill>
                <a:latin typeface="Times New Roman" charset="0"/>
                <a:ea typeface="Times New Roman" charset="0"/>
              </a:rPr>
              <a:t> ( </a:t>
            </a:r>
            <a:r>
              <a:rPr lang="en-US" altLang="ko-KR" sz="2880" cap="none" dirty="0" smtClean="0" b="0" strike="noStrike">
                <a:solidFill>
                  <a:srgbClr val="000000"/>
                </a:solidFill>
                <a:latin typeface="CMR12" charset="0"/>
                <a:ea typeface="CMR12" charset="0"/>
              </a:rPr>
              <a:t>Abbott B. P., et al., 2017, Astrophys. J., 848, L13</a:t>
            </a:r>
            <a:r>
              <a:rPr lang="en-US" altLang="ko-KR" sz="2880" cap="none" dirty="0" smtClean="0" b="0" strike="noStrike">
                <a:latin typeface="宋体" charset="0"/>
                <a:ea typeface="宋体" charset="0"/>
              </a:rPr>
              <a:t> </a:t>
            </a:r>
            <a:r>
              <a:rPr lang="en-US" altLang="ko-KR" sz="2880" cap="none" dirty="0" smtClean="0" b="0" strike="noStrike">
                <a:solidFill>
                  <a:schemeClr val="tx1"/>
                </a:solidFill>
                <a:latin typeface="Times New Roman" charset="0"/>
                <a:ea typeface="Times New Roman" charset="0"/>
              </a:rPr>
              <a:t>)</a:t>
            </a:r>
            <a:endParaRPr lang="ko-KR" altLang="en-US" sz="2880" cap="none" dirty="0" smtClean="0" b="0" strike="noStrike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880" cap="none" dirty="0" smtClean="0" b="0" strike="noStrike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35" cap="none" dirty="0" smtClean="0" b="0" strike="noStrike">
                <a:solidFill>
                  <a:schemeClr val="tx1"/>
                </a:solidFill>
                <a:latin typeface="Times New Roman" charset="0"/>
                <a:ea typeface="Times New Roman" charset="0"/>
              </a:rPr>
              <a:t>Unkown:</a:t>
            </a:r>
            <a:endParaRPr lang="ko-KR" altLang="en-US" sz="3635" cap="none" dirty="0" smtClean="0" b="0" strike="noStrike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35" cap="none" dirty="0" smtClean="0" b="0" strike="noStrike">
                <a:solidFill>
                  <a:schemeClr val="tx1"/>
                </a:solidFill>
                <a:latin typeface="Times New Roman" charset="0"/>
                <a:ea typeface="Times New Roman" charset="0"/>
              </a:rPr>
              <a:t>• Remnant is a BH or an NS?</a:t>
            </a:r>
            <a:endParaRPr lang="ko-KR" altLang="en-US" sz="3635" cap="none" dirty="0" smtClean="0" b="0" strike="noStrike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35" cap="none" dirty="0" smtClean="0" b="0" strike="noStrike">
                <a:solidFill>
                  <a:schemeClr val="accent1">
                    <a:lumMod val="75000"/>
                    <a:lumOff val="0"/>
                  </a:schemeClr>
                </a:solidFill>
                <a:latin typeface="Times New Roman" charset="0"/>
                <a:ea typeface="Times New Roman" charset="0"/>
              </a:rPr>
              <a:t>• Launch mechanism of relativistic jet, Blanford-Znajek </a:t>
            </a:r>
            <a:endParaRPr lang="ko-KR" altLang="en-US" sz="3635" cap="none" dirty="0" smtClean="0" b="0" strike="noStrike">
              <a:solidFill>
                <a:schemeClr val="accent1">
                  <a:lumMod val="75000"/>
                  <a:lumOff val="0"/>
                </a:schemeClr>
              </a:solidFill>
              <a:latin typeface="Times New Roman" charset="0"/>
              <a:ea typeface="Times New Roman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35" cap="none" dirty="0" smtClean="0" b="0" strike="noStrike">
                <a:solidFill>
                  <a:schemeClr val="accent1">
                    <a:lumMod val="75000"/>
                    <a:lumOff val="0"/>
                  </a:schemeClr>
                </a:solidFill>
                <a:latin typeface="Times New Roman" charset="0"/>
                <a:ea typeface="Times New Roman" charset="0"/>
              </a:rPr>
              <a:t>  mechanism or neutrino annihilation? Something else? </a:t>
            </a:r>
            <a:endParaRPr lang="ko-KR" altLang="en-US" sz="3635" cap="none" dirty="0" smtClean="0" b="0" strike="noStrike">
              <a:solidFill>
                <a:schemeClr val="accent1">
                  <a:lumMod val="75000"/>
                  <a:lumOff val="0"/>
                </a:schemeClr>
              </a:solidFill>
              <a:latin typeface="Times New Roman" charset="0"/>
              <a:ea typeface="Times New Roman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35" cap="none" dirty="0" smtClean="0" b="0" strike="noStrike">
                <a:solidFill>
                  <a:schemeClr val="tx1"/>
                </a:solidFill>
                <a:latin typeface="Times New Roman" charset="0"/>
                <a:ea typeface="Times New Roman" charset="0"/>
              </a:rPr>
              <a:t>• Matter-dominated jet or magnetic-energy-dominated jet?</a:t>
            </a:r>
            <a:endParaRPr lang="ko-KR" altLang="en-US" sz="3635" cap="none" dirty="0" smtClean="0" b="0" strike="noStrike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35" cap="none" dirty="0" smtClean="0" b="0" strike="noStrike">
                <a:solidFill>
                  <a:schemeClr val="tx1"/>
                </a:solidFill>
                <a:latin typeface="Times New Roman" charset="0"/>
                <a:ea typeface="Times New Roman" charset="0"/>
              </a:rPr>
              <a:t>• How jet energy dissipates?</a:t>
            </a:r>
            <a:endParaRPr lang="ko-KR" altLang="en-US" sz="3635" cap="none" dirty="0" smtClean="0" b="0" strike="noStrike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3200" cap="none" dirty="0" smtClean="0" b="0" strike="noStrike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35" cap="none" dirty="0" smtClean="0" b="0" strike="noStrike">
                <a:solidFill>
                  <a:schemeClr val="tx1"/>
                </a:solidFill>
                <a:latin typeface="Times New Roman" charset="0"/>
                <a:ea typeface="Times New Roman" charset="0"/>
              </a:rPr>
              <a:t>Amphibolously, the answer to the first problem can be: </a:t>
            </a:r>
            <a:endParaRPr lang="ko-KR" altLang="en-US" sz="3635" cap="none" dirty="0" smtClean="0" b="0" strike="noStrike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35" cap="none" dirty="0" smtClean="0" i="1" b="1" strike="noStrike">
                <a:solidFill>
                  <a:schemeClr val="tx1"/>
                </a:solidFill>
                <a:latin typeface="Times New Roman" charset="0"/>
                <a:ea typeface="Times New Roman" charset="0"/>
              </a:rPr>
              <a:t>the central compact objects of part GRBs are NSs</a:t>
            </a:r>
            <a:r>
              <a:rPr lang="en-US" altLang="ko-KR" sz="3635" cap="none" dirty="0" smtClean="0" b="0" strike="noStrike">
                <a:solidFill>
                  <a:schemeClr val="tx1"/>
                </a:solidFill>
                <a:latin typeface="Times New Roman" charset="0"/>
                <a:ea typeface="Times New Roman" charset="0"/>
              </a:rPr>
              <a:t>.</a:t>
            </a:r>
            <a:endParaRPr lang="ko-KR" altLang="en-US" sz="3635" cap="none" dirty="0" smtClean="0" b="0" strike="noStrike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800" cap="none" dirty="0" smtClean="0" b="0" strike="noStrike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800" cap="none" dirty="0" smtClean="0" b="0" strike="noStrike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800" cap="none" dirty="0" smtClean="0" b="0" strike="noStrike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内容占位符 2" descr="C:/Users/24788/AppData/Roaming/JisuOffice/ETemp/1236_18901608/fImage897433773281.png"/>
          <p:cNvPicPr>
            <a:picLocks noChangeAspect="1"/>
          </p:cNvPicPr>
          <p:nvPr>
            <p:ph type="obj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1392555" y="719455"/>
            <a:ext cx="6143625" cy="4526915"/>
          </a:xfrm>
          <a:prstGeom prst="rect"/>
          <a:noFill/>
        </p:spPr>
      </p:pic>
      <p:sp>
        <p:nvSpPr>
          <p:cNvPr id="4" name="文本框 3"/>
          <p:cNvSpPr txBox="1">
            <a:spLocks/>
          </p:cNvSpPr>
          <p:nvPr/>
        </p:nvSpPr>
        <p:spPr>
          <a:xfrm rot="0">
            <a:off x="2087245" y="5553075"/>
            <a:ext cx="5146040" cy="83121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just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 strike="noStrike">
                <a:solidFill>
                  <a:srgbClr val="000000"/>
                </a:solidFill>
                <a:latin typeface="Times New Roman" charset="0"/>
                <a:ea typeface="Times New Roman" charset="0"/>
              </a:rPr>
              <a:t>Liu T, Gu W M, Zhang B., NewAR, 2017, 79: 1</a:t>
            </a:r>
            <a:r>
              <a:rPr lang="en-US" altLang="ko-KR" sz="2000" cap="none" dirty="0" smtClean="0" b="0" strike="noStrike">
                <a:latin typeface="Times New Roman" charset="0"/>
                <a:ea typeface="Times New Roman" charset="0"/>
              </a:rPr>
              <a:t> </a:t>
            </a:r>
            <a:r>
              <a:rPr lang="en-US" altLang="ko-KR" sz="1000" cap="none" dirty="0" smtClean="0" b="0" strike="noStrike">
                <a:latin typeface="宋体" charset="0"/>
                <a:ea typeface="宋体" charset="0"/>
              </a:rPr>
              <a:t> </a:t>
            </a:r>
            <a:r>
              <a:rPr lang="en-US" altLang="ko-KR" sz="1000" cap="none" dirty="0" smtClean="0" b="0" strike="noStrike">
                <a:latin typeface="宋体" charset="0"/>
                <a:ea typeface="宋体" charset="0"/>
              </a:rPr>
              <a:t/>
            </a:r>
            <a:br>
              <a:rPr lang="en-US" altLang="ko-KR" sz="1000" cap="none" dirty="0" smtClean="0" b="0" strike="noStrike">
                <a:latin typeface="宋体" charset="0"/>
                <a:ea typeface="宋体" charset="0"/>
              </a:rPr>
            </a:br>
            <a:endParaRPr lang="ko-KR" altLang="en-US" sz="1800" cap="none" dirty="0" smtClean="0" b="0" strike="noStrike">
              <a:latin typeface="Calibri" charset="0"/>
              <a:ea typeface="宋体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>
            <a:off x="457200" y="274320"/>
            <a:ext cx="8230870" cy="1144270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Magnetar in GRB 070110</a:t>
            </a:r>
            <a:endParaRPr lang="ko-KR" altLang="en-US" sz="4400" cap="none" dirty="0" smtClean="0" b="0" strike="noStrike">
              <a:solidFill>
                <a:schemeClr val="tx1"/>
              </a:solidFill>
              <a:latin typeface="Calibri" charset="0"/>
              <a:ea typeface="Calibri" charset="0"/>
            </a:endParaRPr>
          </a:p>
        </p:txBody>
      </p:sp>
      <p:pic>
        <p:nvPicPr>
          <p:cNvPr id="3" name="内容占位符 2" descr="C:/Users/24788/AppData/Roaming/JisuOffice/ETemp/1236_18901608/fImage407501116827.png"/>
          <p:cNvPicPr>
            <a:picLocks noChangeAspect="1"/>
          </p:cNvPicPr>
          <p:nvPr>
            <p:ph type="obj"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223520" y="2555875"/>
            <a:ext cx="4250055" cy="3180715"/>
          </a:xfrm>
          <a:prstGeom prst="rect"/>
          <a:noFill/>
        </p:spPr>
      </p:pic>
      <p:pic>
        <p:nvPicPr>
          <p:cNvPr id="4" name="图片 3" descr="C:/Users/24788/AppData/Roaming/JisuOffice/ETemp/1236_18901608/fImage50270370996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4505325" y="2551430"/>
            <a:ext cx="4307205" cy="3218180"/>
          </a:xfrm>
          <a:prstGeom prst="rect"/>
          <a:noFill/>
        </p:spPr>
      </p:pic>
      <p:sp>
        <p:nvSpPr>
          <p:cNvPr id="5" name="文本框 4"/>
          <p:cNvSpPr txBox="1">
            <a:spLocks/>
          </p:cNvSpPr>
          <p:nvPr/>
        </p:nvSpPr>
        <p:spPr>
          <a:xfrm rot="0">
            <a:off x="2527300" y="5885180"/>
            <a:ext cx="4339590" cy="67754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just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 strike="noStrike">
                <a:solidFill>
                  <a:srgbClr val="000000"/>
                </a:solidFill>
                <a:latin typeface="Times New Roman" charset="0"/>
                <a:ea typeface="Times New Roman" charset="0"/>
              </a:rPr>
              <a:t>Du S., et al., 2019, MNRAS, 482, 2973</a:t>
            </a:r>
            <a:r>
              <a:rPr lang="en-US" altLang="ko-KR" sz="1000" cap="none" dirty="0" smtClean="0" b="0" strike="noStrike">
                <a:latin typeface="宋体" charset="0"/>
                <a:ea typeface="宋体" charset="0"/>
              </a:rPr>
              <a:t>  </a:t>
            </a:r>
            <a:r>
              <a:rPr lang="en-US" altLang="ko-KR" sz="1000" cap="none" dirty="0" smtClean="0" b="0" strike="noStrike">
                <a:latin typeface="宋体" charset="0"/>
                <a:ea typeface="宋体" charset="0"/>
              </a:rPr>
              <a:t/>
            </a:r>
            <a:br>
              <a:rPr lang="en-US" altLang="ko-KR" sz="1000" cap="none" dirty="0" smtClean="0" b="0" strike="noStrike">
                <a:latin typeface="宋体" charset="0"/>
                <a:ea typeface="宋体" charset="0"/>
              </a:rPr>
            </a:br>
            <a:endParaRPr lang="ko-KR" altLang="en-US" sz="1800" cap="none" dirty="0" smtClean="0" b="0" strike="noStrike">
              <a:latin typeface="Calibri" charset="0"/>
              <a:ea typeface="宋体" charset="0"/>
            </a:endParaRPr>
          </a:p>
        </p:txBody>
      </p:sp>
      <p:sp>
        <p:nvSpPr>
          <p:cNvPr id="6" name="文本框 5"/>
          <p:cNvSpPr txBox="1">
            <a:spLocks/>
          </p:cNvSpPr>
          <p:nvPr/>
        </p:nvSpPr>
        <p:spPr>
          <a:xfrm rot="0">
            <a:off x="3067685" y="5694680"/>
            <a:ext cx="541655" cy="389890"/>
          </a:xfrm>
          <a:prstGeom prst="rect"/>
          <a:noFill/>
          <a:ln w="0">
            <a:noFill/>
            <a:prstDash/>
          </a:ln>
        </p:spPr>
        <p:txBody>
          <a:bodyPr wrap="none" lIns="89535" tIns="46355" rIns="89535" bIns="46355" vert="horz" anchor="t">
            <a:no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Calibri" charset="0"/>
              <a:ea typeface="宋体" charset="0"/>
            </a:endParaRPr>
          </a:p>
        </p:txBody>
      </p:sp>
      <p:pic>
        <p:nvPicPr>
          <p:cNvPr id="7" name="图片 6" descr="C:/Users/24788/AppData/Roaming/JisuOffice/ETemp/1236_18901608/fImage1149237349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2535555" y="1645920"/>
            <a:ext cx="4121150" cy="96583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457200" y="274320"/>
            <a:ext cx="8230870" cy="1144270"/>
          </a:xfrm>
          <a:prstGeom prst="rect"/>
        </p:spPr>
        <p:txBody>
          <a:bodyPr wrap="square" lIns="91440" tIns="45720" rIns="91440" bIns="45720" vert="horz" anchor="ctr">
            <a:normAutofit fontScale="9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Similar method can be used to constrain the equation of state of NSs</a:t>
            </a:r>
            <a:endParaRPr lang="ko-KR" altLang="en-US" sz="4400" cap="none" dirty="0" smtClean="0" b="0" strike="noStrike">
              <a:solidFill>
                <a:schemeClr val="tx1"/>
              </a:solidFill>
              <a:latin typeface="Calibri" charset="0"/>
              <a:ea typeface="Calibri" charset="0"/>
            </a:endParaRPr>
          </a:p>
        </p:txBody>
      </p:sp>
      <p:pic>
        <p:nvPicPr>
          <p:cNvPr id="3" name="内容占位符 2" descr="C:/Users/24788/AppData/Roaming/JisuOffice/ETemp/1236_18901608/fImage105803992995.png"/>
          <p:cNvPicPr>
            <a:picLocks noChangeAspect="1"/>
          </p:cNvPicPr>
          <p:nvPr>
            <p:ph type="obj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565785" y="1911985"/>
            <a:ext cx="4265295" cy="890270"/>
          </a:xfrm>
          <a:prstGeom prst="rect"/>
          <a:noFill/>
        </p:spPr>
      </p:pic>
      <p:pic>
        <p:nvPicPr>
          <p:cNvPr id="4" name="图片 3" descr="C:/Users/24788/AppData/Roaming/JisuOffice/ETemp/1236_18901608/fImage42319400194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455930" y="2941955"/>
            <a:ext cx="4674235" cy="2919095"/>
          </a:xfrm>
          <a:prstGeom prst="rect"/>
          <a:noFill/>
        </p:spPr>
      </p:pic>
      <p:sp>
        <p:nvSpPr>
          <p:cNvPr id="5" name="文本框 4"/>
          <p:cNvSpPr txBox="1">
            <a:spLocks/>
          </p:cNvSpPr>
          <p:nvPr/>
        </p:nvSpPr>
        <p:spPr>
          <a:xfrm rot="0">
            <a:off x="5445125" y="2178050"/>
            <a:ext cx="2611120" cy="40068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 strike="noStrike">
                <a:latin typeface="Times New Roman" charset="0"/>
                <a:ea typeface="Times New Roman" charset="0"/>
              </a:rPr>
              <a:t>through GRB 170714A</a:t>
            </a:r>
            <a:endParaRPr lang="ko-KR" altLang="en-US" sz="2000" cap="none" dirty="0" smtClean="0" b="0" strike="noStrike">
              <a:latin typeface="Times New Roman" charset="0"/>
              <a:ea typeface="Times New Roman" charset="0"/>
            </a:endParaRPr>
          </a:p>
        </p:txBody>
      </p:sp>
      <p:sp>
        <p:nvSpPr>
          <p:cNvPr id="6" name="文本框 5"/>
          <p:cNvSpPr txBox="1">
            <a:spLocks/>
          </p:cNvSpPr>
          <p:nvPr/>
        </p:nvSpPr>
        <p:spPr>
          <a:xfrm rot="0">
            <a:off x="5441950" y="4120515"/>
            <a:ext cx="2611120" cy="40068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 strike="noStrike">
                <a:latin typeface="Times New Roman" charset="0"/>
                <a:ea typeface="Times New Roman" charset="0"/>
              </a:rPr>
              <a:t>through GRB 080607</a:t>
            </a:r>
            <a:endParaRPr lang="ko-KR" altLang="en-US" sz="2000" cap="none" dirty="0" smtClean="0" b="0" strike="noStrike">
              <a:latin typeface="Times New Roman" charset="0"/>
              <a:ea typeface="Times New Roman" charset="0"/>
            </a:endParaRPr>
          </a:p>
        </p:txBody>
      </p:sp>
      <p:sp>
        <p:nvSpPr>
          <p:cNvPr id="7" name="文本框 6"/>
          <p:cNvSpPr txBox="1">
            <a:spLocks/>
          </p:cNvSpPr>
          <p:nvPr/>
        </p:nvSpPr>
        <p:spPr>
          <a:xfrm rot="0">
            <a:off x="2169795" y="5843905"/>
            <a:ext cx="5221605" cy="40068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 strike="noStrike">
                <a:latin typeface="Times New Roman" charset="0"/>
                <a:ea typeface="Times New Roman" charset="0"/>
              </a:rPr>
              <a:t>Du S., Zhou E. P., Xu R. X., 2019, ApJ accepted</a:t>
            </a:r>
            <a:endParaRPr lang="ko-KR" altLang="en-US" sz="2000" cap="none" dirty="0" smtClean="0" b="0" strike="noStrike">
              <a:latin typeface="Times New Roman" charset="0"/>
              <a:ea typeface="Times New Roman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457200" y="274320"/>
            <a:ext cx="8230235" cy="114363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 strike="noStrike">
                <a:solidFill>
                  <a:schemeClr val="tx1"/>
                </a:solidFill>
                <a:latin typeface="Calibri" charset="0"/>
                <a:ea typeface="宋体" charset="0"/>
              </a:rPr>
              <a:t>Outline</a:t>
            </a:r>
            <a:endParaRPr lang="ko-KR" altLang="en-US" sz="4400" cap="none" dirty="0" smtClean="0" b="0" strike="noStrike">
              <a:solidFill>
                <a:schemeClr val="tx1"/>
              </a:solidFill>
              <a:latin typeface="Calibri" charset="0"/>
              <a:ea typeface="宋体" charset="0"/>
            </a:endParaRPr>
          </a:p>
        </p:txBody>
      </p:sp>
      <p:sp>
        <p:nvSpPr>
          <p:cNvPr id="3" name="内容占位符 2"/>
          <p:cNvSpPr txBox="1">
            <a:spLocks/>
          </p:cNvSpPr>
          <p:nvPr>
            <p:ph type="obj" idx="1"/>
          </p:nvPr>
        </p:nvSpPr>
        <p:spPr>
          <a:xfrm>
            <a:off x="457200" y="1600200"/>
            <a:ext cx="8230870" cy="4527550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What is a gamma-ray burst (GRB)</a:t>
            </a:r>
            <a:endParaRPr lang="ko-KR" altLang="en-US" sz="2800" cap="none" dirty="0" smtClean="0" b="0" strike="noStrike">
              <a:solidFill>
                <a:schemeClr val="tx1"/>
              </a:solidFill>
              <a:latin typeface="Calibri" charset="0"/>
              <a:ea typeface="Calibri" charset="0"/>
            </a:endParaRPr>
          </a:p>
          <a:p>
            <a:pPr marL="2286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endParaRPr lang="ko-KR" altLang="en-US" sz="2800" cap="none" dirty="0" smtClean="0" b="0" strike="noStrike">
              <a:solidFill>
                <a:schemeClr val="tx1"/>
              </a:solidFill>
              <a:latin typeface="宋体" charset="0"/>
              <a:ea typeface="宋体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Observations and models of GRB</a:t>
            </a:r>
            <a:endParaRPr lang="ko-KR" altLang="en-US" sz="2800" cap="none" dirty="0" smtClean="0" b="0" strike="noStrike">
              <a:solidFill>
                <a:schemeClr val="tx1"/>
              </a:solidFill>
              <a:latin typeface="Calibri" charset="0"/>
              <a:ea typeface="Calibri" charset="0"/>
            </a:endParaRPr>
          </a:p>
          <a:p>
            <a:pPr marL="2286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endParaRPr lang="ko-KR" altLang="en-US" sz="2800" cap="none" dirty="0" smtClean="0" b="0" strike="noStrike">
              <a:solidFill>
                <a:schemeClr val="tx1"/>
              </a:solidFill>
              <a:latin typeface="宋体" charset="0"/>
              <a:ea typeface="宋体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GRB afterglows</a:t>
            </a:r>
            <a:endParaRPr lang="ko-KR" altLang="en-US" sz="2800" cap="none" dirty="0" smtClean="0" b="0" strike="noStrike">
              <a:solidFill>
                <a:schemeClr val="tx1"/>
              </a:solidFill>
              <a:latin typeface="Calibri" charset="0"/>
              <a:ea typeface="Calibri" charset="0"/>
            </a:endParaRPr>
          </a:p>
          <a:p>
            <a:pPr marL="2286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endParaRPr lang="ko-KR" altLang="en-US" sz="2800" cap="none" dirty="0" smtClean="0" b="0" strike="noStrike">
              <a:solidFill>
                <a:schemeClr val="tx1"/>
              </a:solidFill>
              <a:latin typeface="宋体" charset="0"/>
              <a:ea typeface="宋体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Correlation between GRB afterglows and magnetars</a:t>
            </a:r>
            <a:endParaRPr lang="ko-KR" altLang="en-US" sz="2800" cap="none" dirty="0" smtClean="0" b="0" strike="noStrike">
              <a:solidFill>
                <a:schemeClr val="tx1"/>
              </a:solidFill>
              <a:latin typeface="Calibri" charset="0"/>
              <a:ea typeface="Calibri" charset="0"/>
            </a:endParaRPr>
          </a:p>
          <a:p>
            <a:pPr marL="2286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endParaRPr lang="ko-KR" altLang="en-US" sz="2800" cap="none" dirty="0" smtClean="0" b="0" strike="noStrike">
              <a:solidFill>
                <a:schemeClr val="tx1"/>
              </a:solidFill>
              <a:latin typeface="宋体" charset="0"/>
              <a:ea typeface="宋体" charset="0"/>
            </a:endParaRPr>
          </a:p>
          <a:p>
            <a:pPr marL="2286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endParaRPr lang="ko-KR" altLang="en-US" sz="2800" cap="none" dirty="0" smtClean="0" b="0" strike="noStrike">
              <a:solidFill>
                <a:schemeClr val="tx1"/>
              </a:solidFill>
              <a:latin typeface="宋体" charset="0"/>
              <a:ea typeface="宋体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457200" y="266065"/>
            <a:ext cx="8230870" cy="114427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Known and unknown</a:t>
            </a:r>
            <a:endParaRPr lang="ko-KR" altLang="en-US" sz="4400" cap="none" dirty="0" smtClean="0" b="0" strike="noStrike">
              <a:solidFill>
                <a:schemeClr val="tx1"/>
              </a:solidFill>
              <a:latin typeface="Calibri" charset="0"/>
              <a:ea typeface="Calibri" charset="0"/>
            </a:endParaRPr>
          </a:p>
        </p:txBody>
      </p:sp>
      <p:sp>
        <p:nvSpPr>
          <p:cNvPr id="3" name="内容占位符 2"/>
          <p:cNvSpPr txBox="1">
            <a:spLocks/>
          </p:cNvSpPr>
          <p:nvPr>
            <p:ph type="obj" idx="1"/>
          </p:nvPr>
        </p:nvSpPr>
        <p:spPr>
          <a:xfrm rot="0">
            <a:off x="457200" y="1600200"/>
            <a:ext cx="8230870" cy="4527550"/>
          </a:xfrm>
          <a:prstGeom prst="rect"/>
        </p:spPr>
        <p:txBody>
          <a:bodyPr wrap="square" lIns="91440" tIns="45720" rIns="91440" bIns="45720" vert="horz" anchor="t">
            <a:normAutofit fontScale="55000" lnSpcReduction="0"/>
          </a:bodyPr>
          <a:lstStyle/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35" cap="none" dirty="0" smtClean="0" b="0" strike="noStrike">
                <a:solidFill>
                  <a:schemeClr val="tx1"/>
                </a:solidFill>
                <a:latin typeface="Times New Roman" charset="0"/>
                <a:ea typeface="Times New Roman" charset="0"/>
              </a:rPr>
              <a:t>Known:</a:t>
            </a:r>
            <a:endParaRPr lang="ko-KR" altLang="en-US" sz="3635" cap="none" dirty="0" smtClean="0" b="0" strike="noStrike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35" cap="none" dirty="0" smtClean="0" b="0" strike="noStrike">
                <a:solidFill>
                  <a:schemeClr val="tx1"/>
                </a:solidFill>
                <a:latin typeface="Arial" charset="0"/>
                <a:ea typeface="Arial" charset="0"/>
              </a:rPr>
              <a:t>• Long GRBs originate from massive star collapses  </a:t>
            </a:r>
            <a:endParaRPr lang="ko-KR" altLang="en-US" sz="3635" cap="none" dirty="0" smtClean="0" b="0" strike="noStrike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80" cap="none" dirty="0" smtClean="0" b="0" strike="noStrike">
                <a:solidFill>
                  <a:schemeClr val="tx1"/>
                </a:solidFill>
                <a:latin typeface="Times New Roman" charset="0"/>
                <a:ea typeface="Times New Roman" charset="0"/>
              </a:rPr>
              <a:t> ( </a:t>
            </a:r>
            <a:r>
              <a:rPr lang="en-US" altLang="ko-KR" sz="2880" cap="none" dirty="0" smtClean="0" b="0" strike="noStrike">
                <a:solidFill>
                  <a:srgbClr val="000000"/>
                </a:solidFill>
                <a:latin typeface="CMR12" charset="0"/>
                <a:ea typeface="CMR12" charset="0"/>
              </a:rPr>
              <a:t>MacFadyen A. I., Woosley S. E., 1999, Astrophys. J., 524, 262</a:t>
            </a:r>
            <a:r>
              <a:rPr lang="en-US" altLang="ko-KR" sz="2880" cap="none" dirty="0" smtClean="0" b="0" strike="noStrike">
                <a:solidFill>
                  <a:schemeClr val="tx1"/>
                </a:solidFill>
                <a:latin typeface="Times New Roman" charset="0"/>
                <a:ea typeface="Times New Roman" charset="0"/>
              </a:rPr>
              <a:t>)</a:t>
            </a:r>
            <a:endParaRPr lang="ko-KR" altLang="en-US" sz="2880" cap="none" dirty="0" smtClean="0" b="0" strike="noStrike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35" cap="none" dirty="0" smtClean="0" b="0" strike="noStrike">
                <a:solidFill>
                  <a:schemeClr val="tx1"/>
                </a:solidFill>
                <a:latin typeface="Arial" charset="0"/>
                <a:ea typeface="Arial" charset="0"/>
              </a:rPr>
              <a:t>•</a:t>
            </a:r>
            <a:r>
              <a:rPr lang="en-US" altLang="ko-KR" sz="3635" cap="none" dirty="0" smtClean="0" b="0" strike="noStrike">
                <a:solidFill>
                  <a:schemeClr val="tx1"/>
                </a:solidFill>
                <a:latin typeface="Times New Roman" charset="0"/>
                <a:ea typeface="Times New Roman" charset="0"/>
              </a:rPr>
              <a:t> Short GRBs at least originate from NS-NS mergers  </a:t>
            </a:r>
            <a:endParaRPr lang="ko-KR" altLang="en-US" sz="3635" cap="none" dirty="0" smtClean="0" b="0" strike="noStrike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80" cap="none" dirty="0" smtClean="0" b="0" strike="noStrike">
                <a:solidFill>
                  <a:schemeClr val="tx1"/>
                </a:solidFill>
                <a:latin typeface="Times New Roman" charset="0"/>
                <a:ea typeface="Times New Roman" charset="0"/>
              </a:rPr>
              <a:t> ( </a:t>
            </a:r>
            <a:r>
              <a:rPr lang="en-US" altLang="ko-KR" sz="2880" cap="none" dirty="0" smtClean="0" b="0" strike="noStrike">
                <a:solidFill>
                  <a:srgbClr val="000000"/>
                </a:solidFill>
                <a:latin typeface="CMR12" charset="0"/>
                <a:ea typeface="CMR12" charset="0"/>
              </a:rPr>
              <a:t>Abbott B. P., et al., 2017, Astrophys. J., 848, L13</a:t>
            </a:r>
            <a:r>
              <a:rPr lang="en-US" altLang="ko-KR" sz="2880" cap="none" dirty="0" smtClean="0" b="0" strike="noStrike">
                <a:latin typeface="宋体" charset="0"/>
                <a:ea typeface="宋体" charset="0"/>
              </a:rPr>
              <a:t> </a:t>
            </a:r>
            <a:r>
              <a:rPr lang="en-US" altLang="ko-KR" sz="2880" cap="none" dirty="0" smtClean="0" b="0" strike="noStrike">
                <a:solidFill>
                  <a:schemeClr val="tx1"/>
                </a:solidFill>
                <a:latin typeface="Times New Roman" charset="0"/>
                <a:ea typeface="Times New Roman" charset="0"/>
              </a:rPr>
              <a:t>)</a:t>
            </a:r>
            <a:endParaRPr lang="ko-KR" altLang="en-US" sz="2880" cap="none" dirty="0" smtClean="0" b="0" strike="noStrike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880" cap="none" dirty="0" smtClean="0" b="0" strike="noStrike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35" cap="none" dirty="0" smtClean="0" b="0" strike="noStrike">
                <a:solidFill>
                  <a:schemeClr val="tx1"/>
                </a:solidFill>
                <a:latin typeface="Times New Roman" charset="0"/>
                <a:ea typeface="Times New Roman" charset="0"/>
              </a:rPr>
              <a:t>Unkown:</a:t>
            </a:r>
            <a:endParaRPr lang="ko-KR" altLang="en-US" sz="3635" cap="none" dirty="0" smtClean="0" b="0" strike="noStrike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35" cap="none" dirty="0" smtClean="0" b="0" strike="noStrike">
                <a:solidFill>
                  <a:schemeClr val="tx1"/>
                </a:solidFill>
                <a:latin typeface="Times New Roman" charset="0"/>
                <a:ea typeface="Times New Roman" charset="0"/>
              </a:rPr>
              <a:t>• Remnant is a BH or an NS?</a:t>
            </a:r>
            <a:endParaRPr lang="ko-KR" altLang="en-US" sz="3635" cap="none" dirty="0" smtClean="0" b="0" strike="noStrike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35" cap="none" dirty="0" smtClean="0" b="0" strike="noStrike">
                <a:solidFill>
                  <a:schemeClr val="tx1"/>
                </a:solidFill>
                <a:latin typeface="Times New Roman" charset="0"/>
                <a:ea typeface="Times New Roman" charset="0"/>
              </a:rPr>
              <a:t>• Launch mechanism of relativistic jet, Blanford-Znajek </a:t>
            </a:r>
            <a:endParaRPr lang="ko-KR" altLang="en-US" sz="3635" cap="none" dirty="0" smtClean="0" b="0" strike="noStrike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35" cap="none" dirty="0" smtClean="0" b="0" strike="noStrike">
                <a:solidFill>
                  <a:schemeClr val="tx1"/>
                </a:solidFill>
                <a:latin typeface="Times New Roman" charset="0"/>
                <a:ea typeface="Times New Roman" charset="0"/>
              </a:rPr>
              <a:t>  mechanism or neutrino annihilation? Something else? </a:t>
            </a:r>
            <a:endParaRPr lang="ko-KR" altLang="en-US" sz="3635" cap="none" dirty="0" smtClean="0" b="0" strike="noStrike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35" cap="none" dirty="0" smtClean="0" b="0" strike="noStrike">
                <a:solidFill>
                  <a:schemeClr val="accent1"/>
                </a:solidFill>
                <a:latin typeface="Times New Roman" charset="0"/>
                <a:ea typeface="Times New Roman" charset="0"/>
              </a:rPr>
              <a:t>• Matter-dominated jet or magnetic-energy-dominated jet?</a:t>
            </a:r>
            <a:endParaRPr lang="ko-KR" altLang="en-US" sz="3635" cap="none" dirty="0" smtClean="0" b="0" strike="noStrike">
              <a:solidFill>
                <a:schemeClr val="accent1"/>
              </a:solidFill>
              <a:latin typeface="Times New Roman" charset="0"/>
              <a:ea typeface="Times New Roman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35" cap="none" dirty="0" smtClean="0" b="0" strike="noStrike">
                <a:solidFill>
                  <a:schemeClr val="accent1"/>
                </a:solidFill>
                <a:latin typeface="Times New Roman" charset="0"/>
                <a:ea typeface="Times New Roman" charset="0"/>
              </a:rPr>
              <a:t>• How jet energy dissipates?</a:t>
            </a:r>
            <a:endParaRPr lang="ko-KR" altLang="en-US" sz="3635" cap="none" dirty="0" smtClean="0" b="0" strike="noStrike">
              <a:solidFill>
                <a:schemeClr val="accent1"/>
              </a:solidFill>
              <a:latin typeface="Times New Roman" charset="0"/>
              <a:ea typeface="Times New Roman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3200" cap="none" dirty="0" smtClean="0" b="0" strike="noStrike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35" cap="none" dirty="0" smtClean="0" b="0" strike="noStrike">
                <a:solidFill>
                  <a:schemeClr val="tx1"/>
                </a:solidFill>
                <a:latin typeface="Times New Roman" charset="0"/>
                <a:ea typeface="Times New Roman" charset="0"/>
              </a:rPr>
              <a:t>Amphibolously, the answer to the first problem can be: </a:t>
            </a:r>
            <a:endParaRPr lang="ko-KR" altLang="en-US" sz="3635" cap="none" dirty="0" smtClean="0" b="0" strike="noStrike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35" cap="none" dirty="0" smtClean="0" i="1" b="1" strike="noStrike">
                <a:solidFill>
                  <a:schemeClr val="tx1"/>
                </a:solidFill>
                <a:latin typeface="Times New Roman" charset="0"/>
                <a:ea typeface="Times New Roman" charset="0"/>
              </a:rPr>
              <a:t>the central compact objects of part GRBs are NSs</a:t>
            </a:r>
            <a:r>
              <a:rPr lang="en-US" altLang="ko-KR" sz="3635" cap="none" dirty="0" smtClean="0" b="0" strike="noStrike">
                <a:solidFill>
                  <a:schemeClr val="tx1"/>
                </a:solidFill>
                <a:latin typeface="Times New Roman" charset="0"/>
                <a:ea typeface="Times New Roman" charset="0"/>
              </a:rPr>
              <a:t>.</a:t>
            </a:r>
            <a:endParaRPr lang="ko-KR" altLang="en-US" sz="3635" cap="none" dirty="0" smtClean="0" b="0" strike="noStrike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800" cap="none" dirty="0" smtClean="0" b="0" strike="noStrike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800" cap="none" dirty="0" smtClean="0" b="0" strike="noStrike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800" cap="none" dirty="0" smtClean="0" b="0" strike="noStrike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457200" y="274320"/>
            <a:ext cx="8230870" cy="114427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000" cap="none" dirty="0" smtClean="0" b="0" strike="noStrike">
                <a:solidFill>
                  <a:srgbClr val="231F20"/>
                </a:solidFill>
                <a:latin typeface="Calibri" charset="0"/>
                <a:ea typeface="Calibri" charset="0"/>
              </a:rPr>
              <a:t>(intermittent) Gravitational waves induced by  asymmetric jets</a:t>
            </a:r>
            <a:r>
              <a:rPr lang="en-US" altLang="ko-KR" sz="4000" cap="none" dirty="0" smtClean="0" b="0" strike="noStrike">
                <a:latin typeface="Calibri" charset="0"/>
                <a:ea typeface="Calibri" charset="0"/>
              </a:rPr>
              <a:t>  </a:t>
            </a:r>
            <a:endParaRPr lang="ko-KR" altLang="en-US" sz="4000" cap="none" dirty="0" smtClean="0" b="0" strike="noStrike">
              <a:solidFill>
                <a:schemeClr val="tx1"/>
              </a:solidFill>
              <a:latin typeface="Calibri" charset="0"/>
              <a:ea typeface="Calibri" charset="0"/>
            </a:endParaRPr>
          </a:p>
        </p:txBody>
      </p:sp>
      <p:pic>
        <p:nvPicPr>
          <p:cNvPr id="3" name="内容占位符 2" descr="C:/Users/24788/AppData/Roaming/JisuOffice/ETemp/1236_18901608/fImage1073643824827.png"/>
          <p:cNvPicPr>
            <a:picLocks noChangeAspect="1"/>
          </p:cNvPicPr>
          <p:nvPr>
            <p:ph type="obj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603250" y="1949450"/>
            <a:ext cx="3736975" cy="2789555"/>
          </a:xfrm>
          <a:prstGeom prst="rect"/>
          <a:noFill/>
        </p:spPr>
      </p:pic>
      <p:pic>
        <p:nvPicPr>
          <p:cNvPr id="4" name="图片 3" descr="C:/Users/24788/AppData/Roaming/JisuOffice/ETemp/1236_18901608/fImage438253945436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4572000" y="2028825"/>
            <a:ext cx="4017645" cy="2639060"/>
          </a:xfrm>
          <a:prstGeom prst="rect"/>
          <a:noFill/>
        </p:spPr>
      </p:pic>
      <p:sp>
        <p:nvSpPr>
          <p:cNvPr id="5" name="文本框 4"/>
          <p:cNvSpPr txBox="1">
            <a:spLocks/>
          </p:cNvSpPr>
          <p:nvPr/>
        </p:nvSpPr>
        <p:spPr>
          <a:xfrm rot="0">
            <a:off x="2386330" y="5353685"/>
            <a:ext cx="4098925" cy="40068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 strike="noStrike">
                <a:latin typeface="Times New Roman" charset="0"/>
                <a:ea typeface="Times New Roman" charset="0"/>
              </a:rPr>
              <a:t>Du S., et al., 2018, MNRAS, 480, 420</a:t>
            </a:r>
            <a:endParaRPr lang="ko-KR" altLang="en-US" sz="2000" cap="none" dirty="0" smtClean="0" b="0" strike="noStrike">
              <a:latin typeface="Times New Roman" charset="0"/>
              <a:ea typeface="Times New Roman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457200" y="274320"/>
            <a:ext cx="8230870" cy="114427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Summary</a:t>
            </a:r>
            <a:endParaRPr lang="ko-KR" altLang="en-US" sz="4400" cap="none" dirty="0" smtClean="0" b="0" strike="noStrike">
              <a:solidFill>
                <a:schemeClr val="tx1"/>
              </a:solidFill>
              <a:latin typeface="Calibri" charset="0"/>
              <a:ea typeface="Calibri" charset="0"/>
            </a:endParaRPr>
          </a:p>
        </p:txBody>
      </p:sp>
      <p:sp>
        <p:nvSpPr>
          <p:cNvPr id="3" name="内容占位符 2"/>
          <p:cNvSpPr txBox="1">
            <a:spLocks/>
          </p:cNvSpPr>
          <p:nvPr>
            <p:ph type="obj" idx="1"/>
          </p:nvPr>
        </p:nvSpPr>
        <p:spPr>
          <a:xfrm rot="0">
            <a:off x="457200" y="1600200"/>
            <a:ext cx="8230870" cy="4527550"/>
          </a:xfrm>
          <a:prstGeom prst="rect"/>
        </p:spPr>
        <p:txBody>
          <a:bodyPr wrap="square" lIns="91440" tIns="45720" rIns="91440" bIns="45720" vert="horz" anchor="t">
            <a:normAutofit fontScale="62500" lnSpcReduction="0"/>
          </a:bodyPr>
          <a:lstStyle/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095" cap="none" dirty="0" smtClean="0" b="0" strike="noStrike">
                <a:solidFill>
                  <a:schemeClr val="tx1"/>
                </a:solidFill>
                <a:latin typeface="Times New Roman" charset="0"/>
                <a:ea typeface="Times New Roman" charset="0"/>
              </a:rPr>
              <a:t>The central compact stars of GRBs can be NSs.</a:t>
            </a:r>
            <a:endParaRPr lang="ko-KR" altLang="en-US" sz="3095" cap="none" dirty="0" smtClean="0" b="0" strike="noStrike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3095" cap="none" dirty="0" smtClean="0" b="0" strike="noStrike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095" cap="none" dirty="0" smtClean="0" b="0" strike="noStrike">
                <a:solidFill>
                  <a:srgbClr val="000000"/>
                </a:solidFill>
                <a:latin typeface="Times New Roman" charset="0"/>
                <a:ea typeface="Times New Roman" charset="0"/>
              </a:rPr>
              <a:t>X-ray plateau followed by a power-law decay with index </a:t>
            </a:r>
            <a:r>
              <a:rPr lang="en-US" altLang="ko-KR" sz="3095" cap="none" dirty="0" smtClean="0" i="1" b="0" strike="noStrike">
                <a:solidFill>
                  <a:srgbClr val="000000"/>
                </a:solidFill>
                <a:latin typeface="Times New Roman" charset="0"/>
                <a:ea typeface="Times New Roman" charset="0"/>
              </a:rPr>
              <a:t>∼ -</a:t>
            </a:r>
            <a:r>
              <a:rPr lang="en-US" altLang="ko-KR" sz="3095" cap="none" dirty="0" smtClean="0" b="0" strike="noStrike">
                <a:solidFill>
                  <a:srgbClr val="000000"/>
                </a:solidFill>
                <a:latin typeface="Times New Roman" charset="0"/>
                <a:ea typeface="Times New Roman" charset="0"/>
              </a:rPr>
              <a:t>2 may be powered by a stable magnetar. </a:t>
            </a:r>
            <a:endParaRPr lang="ko-KR" altLang="en-US" sz="3095" cap="none" dirty="0" smtClean="0" b="0" strike="noStrike">
              <a:solidFill>
                <a:srgbClr val="000000"/>
              </a:solidFill>
              <a:latin typeface="Times New Roman" charset="0"/>
              <a:ea typeface="Times New Roman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3095" cap="none" dirty="0" smtClean="0" b="0" strike="noStrike">
              <a:solidFill>
                <a:srgbClr val="000000"/>
              </a:solidFill>
              <a:latin typeface="Times New Roman" charset="0"/>
              <a:ea typeface="Times New Roman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095" cap="none" dirty="0" smtClean="0" b="0" strike="noStrike">
                <a:solidFill>
                  <a:srgbClr val="000000"/>
                </a:solidFill>
                <a:latin typeface="Times New Roman" charset="0"/>
                <a:ea typeface="Times New Roman" charset="0"/>
              </a:rPr>
              <a:t>X-ray plateau followed by a steep decay with index </a:t>
            </a:r>
            <a:r>
              <a:rPr lang="en-US" altLang="ko-KR" sz="3095" cap="none" dirty="0" smtClean="0" i="1" b="0" strike="noStrike">
                <a:solidFill>
                  <a:srgbClr val="000000"/>
                </a:solidFill>
                <a:latin typeface="Times New Roman" charset="0"/>
                <a:ea typeface="Times New Roman" charset="0"/>
              </a:rPr>
              <a:t>&lt; -</a:t>
            </a:r>
            <a:r>
              <a:rPr lang="en-US" altLang="ko-KR" sz="3095" cap="none" dirty="0" smtClean="0" b="0" strike="noStrike">
                <a:solidFill>
                  <a:srgbClr val="000000"/>
                </a:solidFill>
                <a:latin typeface="Times New Roman" charset="0"/>
                <a:ea typeface="Times New Roman" charset="0"/>
              </a:rPr>
              <a:t>3</a:t>
            </a:r>
            <a:r>
              <a:rPr lang="en-US" altLang="ko-KR" sz="3095" cap="none" dirty="0" smtClean="0" b="0" strike="noStrike">
                <a:latin typeface="Times New Roman" charset="0"/>
                <a:ea typeface="Times New Roman" charset="0"/>
              </a:rPr>
              <a:t> can be explained under the unstable magnetar scenario.</a:t>
            </a:r>
            <a:endParaRPr lang="ko-KR" altLang="en-US" sz="3095" cap="none" dirty="0" smtClean="0" b="0" strike="noStrike">
              <a:latin typeface="Times New Roman" charset="0"/>
              <a:ea typeface="Times New Roman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3095" cap="none" dirty="0" smtClean="0" b="0" strike="noStrike">
              <a:latin typeface="Times New Roman" charset="0"/>
              <a:ea typeface="Times New Roman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000" cap="none" dirty="0" smtClean="0" b="0" strike="noStrike">
              <a:latin typeface="宋体" charset="0"/>
              <a:ea typeface="宋体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095" cap="none" dirty="0" smtClean="0" b="0" strike="noStrike">
                <a:latin typeface="Times New Roman" charset="0"/>
                <a:ea typeface="Times New Roman" charset="0"/>
              </a:rPr>
              <a:t>The correlation between GRB X-ray plateaus and the property of corresponding magnetars can be used to constrain the equation of state of NSs.</a:t>
            </a:r>
            <a:endParaRPr lang="ko-KR" altLang="en-US" sz="3095" cap="none" dirty="0" smtClean="0" b="0" strike="noStrike">
              <a:latin typeface="Times New Roman" charset="0"/>
              <a:ea typeface="Times New Roman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000" cap="none" dirty="0" smtClean="0" b="0" strike="noStrike">
              <a:latin typeface="宋体" charset="0"/>
              <a:ea typeface="宋体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000" cap="none" dirty="0" smtClean="0" b="0" strike="noStrike">
              <a:latin typeface="宋体" charset="0"/>
              <a:ea typeface="宋体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000" cap="none" dirty="0" smtClean="0" b="0" strike="noStrike">
              <a:latin typeface="宋体" charset="0"/>
              <a:ea typeface="宋体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000" cap="none" dirty="0" smtClean="0" b="0" strike="noStrike">
                <a:latin typeface="宋体" charset="0"/>
                <a:ea typeface="宋体" charset="0"/>
              </a:rPr>
              <a:t>                                                                                                                           </a:t>
            </a:r>
            <a:r>
              <a:rPr lang="en-US" altLang="ko-KR" sz="4705" cap="none" dirty="0" smtClean="0" b="0" strike="noStrike">
                <a:latin typeface="Calibri" charset="0"/>
                <a:ea typeface="Calibri" charset="0"/>
              </a:rPr>
              <a:t>  </a:t>
            </a:r>
            <a:endParaRPr lang="ko-KR" altLang="en-US" sz="4705" cap="none" dirty="0" smtClean="0" b="0" strike="noStrike">
              <a:latin typeface="Calibri" charset="0"/>
              <a:ea typeface="Calibri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705" cap="none" dirty="0" smtClean="0" b="0" strike="noStrike">
                <a:latin typeface="Calibri" charset="0"/>
                <a:ea typeface="Calibri" charset="0"/>
              </a:rPr>
              <a:t>                                                                               Thanks</a:t>
            </a:r>
            <a:endParaRPr lang="ko-KR" altLang="en-US" sz="4705" cap="none" dirty="0" smtClean="0" b="0" strike="noStrike">
              <a:solidFill>
                <a:schemeClr val="tx1"/>
              </a:solidFill>
              <a:latin typeface="Calibri" charset="0"/>
              <a:ea typeface="Calibri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800" cap="none" dirty="0" smtClean="0" b="0" strike="noStrike">
              <a:solidFill>
                <a:schemeClr val="tx1"/>
              </a:solidFill>
              <a:latin typeface="Calibri" charset="0"/>
              <a:ea typeface="Calibri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 </a:t>
            </a:r>
            <a:endParaRPr lang="ko-KR" altLang="en-US" sz="2800" cap="none" dirty="0" smtClean="0" b="0" strike="noStrike">
              <a:solidFill>
                <a:schemeClr val="tx1"/>
              </a:solidFill>
              <a:latin typeface="Calibri" charset="0"/>
              <a:ea typeface="Calibri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457200" y="274320"/>
            <a:ext cx="8230870" cy="114427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4400" cap="none" dirty="0" smtClean="0" b="0" strike="noStrike">
              <a:solidFill>
                <a:schemeClr val="tx1"/>
              </a:solidFill>
              <a:latin typeface="Calibri" charset="0"/>
              <a:ea typeface="Calibri" charset="0"/>
            </a:endParaRPr>
          </a:p>
        </p:txBody>
      </p:sp>
      <p:sp>
        <p:nvSpPr>
          <p:cNvPr id="3" name="内容占位符 2"/>
          <p:cNvSpPr txBox="1">
            <a:spLocks/>
          </p:cNvSpPr>
          <p:nvPr>
            <p:ph type="obj" idx="1"/>
          </p:nvPr>
        </p:nvSpPr>
        <p:spPr>
          <a:xfrm rot="0">
            <a:off x="457200" y="1600200"/>
            <a:ext cx="8230870" cy="452755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endParaRPr lang="ko-KR" altLang="en-US" sz="2800" cap="none" dirty="0" smtClean="0" b="0" strike="noStrike">
              <a:solidFill>
                <a:schemeClr val="tx1"/>
              </a:solidFill>
              <a:latin typeface="Calibri" charset="0"/>
              <a:ea typeface="Calibri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457200" y="274320"/>
            <a:ext cx="8230870" cy="114427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4400" cap="none" dirty="0" smtClean="0" b="0" strike="noStrike">
              <a:solidFill>
                <a:schemeClr val="tx1"/>
              </a:solidFill>
              <a:latin typeface="Calibri" charset="0"/>
              <a:ea typeface="Calibri" charset="0"/>
            </a:endParaRPr>
          </a:p>
        </p:txBody>
      </p:sp>
      <p:sp>
        <p:nvSpPr>
          <p:cNvPr id="3" name="内容占位符 2"/>
          <p:cNvSpPr txBox="1">
            <a:spLocks/>
          </p:cNvSpPr>
          <p:nvPr>
            <p:ph type="obj" idx="1"/>
          </p:nvPr>
        </p:nvSpPr>
        <p:spPr>
          <a:xfrm rot="0">
            <a:off x="457200" y="1600200"/>
            <a:ext cx="8230870" cy="452755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endParaRPr lang="ko-KR" altLang="en-US" sz="2800" cap="none" dirty="0" smtClean="0" b="0" strike="noStrike">
              <a:solidFill>
                <a:schemeClr val="tx1"/>
              </a:solidFill>
              <a:latin typeface="Calibri" charset="0"/>
              <a:ea typeface="Calibri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457200" y="274320"/>
            <a:ext cx="8230870" cy="1144270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4400" cap="none" dirty="0" smtClean="0" b="0" strike="noStrike">
              <a:solidFill>
                <a:schemeClr val="tx1"/>
              </a:solidFill>
              <a:latin typeface="Calibri" charset="0"/>
              <a:ea typeface="Calibri" charset="0"/>
            </a:endParaRPr>
          </a:p>
        </p:txBody>
      </p:sp>
      <p:sp>
        <p:nvSpPr>
          <p:cNvPr id="3" name="内容占位符 2"/>
          <p:cNvSpPr txBox="1">
            <a:spLocks/>
          </p:cNvSpPr>
          <p:nvPr>
            <p:ph type="obj" idx="1"/>
          </p:nvPr>
        </p:nvSpPr>
        <p:spPr>
          <a:xfrm rot="0">
            <a:off x="457200" y="1600200"/>
            <a:ext cx="8230870" cy="452755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宋体"/>
              <a:buChar char="•"/>
            </a:pPr>
            <a:endParaRPr lang="ko-KR" altLang="en-US" sz="2800" cap="none" dirty="0" smtClean="0" b="0" strike="noStrike">
              <a:solidFill>
                <a:schemeClr val="tx1"/>
              </a:solidFill>
              <a:latin typeface="Calibri" charset="0"/>
              <a:ea typeface="Calibri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457200" y="274320"/>
            <a:ext cx="8231505" cy="114490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00" cap="none" dirty="0" smtClean="0" b="0" strike="noStrike">
                <a:solidFill>
                  <a:schemeClr val="tx1"/>
                </a:solidFill>
                <a:latin typeface="Calibri" charset="0"/>
                <a:ea typeface="Calibri" charset="0"/>
              </a:rPr>
              <a:t>GRB prompt emission</a:t>
            </a:r>
            <a:endParaRPr lang="ko-KR" altLang="en-US" sz="3600" cap="none" dirty="0" smtClean="0" b="0" strike="noStrike">
              <a:solidFill>
                <a:schemeClr val="tx1"/>
              </a:solidFill>
              <a:latin typeface="Calibri" charset="0"/>
              <a:ea typeface="Calibri" charset="0"/>
            </a:endParaRPr>
          </a:p>
        </p:txBody>
      </p:sp>
      <p:sp>
        <p:nvSpPr>
          <p:cNvPr id="4" name="文本框 3"/>
          <p:cNvSpPr txBox="1">
            <a:spLocks/>
          </p:cNvSpPr>
          <p:nvPr/>
        </p:nvSpPr>
        <p:spPr>
          <a:xfrm rot="0">
            <a:off x="831215" y="5735955"/>
            <a:ext cx="8680450" cy="1078230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just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solidFill>
                  <a:srgbClr val="000000"/>
                </a:solidFill>
                <a:latin typeface="Times New Roman" charset="0"/>
                <a:ea typeface="Times New Roman" charset="0"/>
              </a:rPr>
              <a:t>Fishman G. J., Meegan C. A., 1995, Ann. Rev. of Astron. and Astrophys., 33, 415</a:t>
            </a:r>
            <a:r>
              <a:rPr lang="en-US" altLang="ko-KR" sz="1800" cap="none" dirty="0" smtClean="0" b="0" strike="noStrike">
                <a:latin typeface="Times New Roman" charset="0"/>
                <a:ea typeface="Times New Roman" charset="0"/>
              </a:rPr>
              <a:t>  </a:t>
            </a:r>
            <a:endParaRPr lang="ko-KR" altLang="en-US" sz="1800" cap="none" dirty="0" smtClean="0" b="0" strike="noStrike">
              <a:latin typeface="Times New Roman" charset="0"/>
              <a:ea typeface="Times New Roman" charset="0"/>
            </a:endParaRPr>
          </a:p>
          <a:p>
            <a:pPr marL="0" indent="0" algn="just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solidFill>
                  <a:srgbClr val="000000"/>
                </a:solidFill>
                <a:latin typeface="Times New Roman" charset="0"/>
                <a:ea typeface="Times New Roman" charset="0"/>
              </a:rPr>
              <a:t>Kumar P., Zhang B., 2015, Physics Reports, 561, 1</a:t>
            </a:r>
            <a:r>
              <a:rPr lang="en-US" altLang="ko-KR" sz="1800" cap="none" dirty="0" smtClean="0" b="0" strike="noStrike">
                <a:latin typeface="Times New Roman" charset="0"/>
                <a:ea typeface="Times New Roman" charset="0"/>
              </a:rPr>
              <a:t>  </a:t>
            </a:r>
            <a:r>
              <a:rPr lang="en-US" altLang="ko-KR" sz="2000" cap="none" dirty="0" smtClean="0" b="0" strike="noStrike">
                <a:latin typeface="Times New Roman" charset="0"/>
                <a:ea typeface="Times New Roman" charset="0"/>
              </a:rPr>
              <a:t/>
            </a:r>
            <a:br>
              <a:rPr lang="en-US" altLang="ko-KR" sz="2000" cap="none" dirty="0" smtClean="0" b="0" strike="noStrike">
                <a:latin typeface="Times New Roman" charset="0"/>
                <a:ea typeface="Times New Roman" charset="0"/>
              </a:rPr>
            </a:br>
            <a:r>
              <a:rPr lang="en-US" altLang="ko-KR" sz="1000" cap="none" dirty="0" smtClean="0" b="0" strike="noStrike">
                <a:latin typeface="宋体" charset="0"/>
                <a:ea typeface="宋体" charset="0"/>
              </a:rPr>
              <a:t/>
            </a:r>
            <a:br>
              <a:rPr lang="en-US" altLang="ko-KR" sz="1000" cap="none" dirty="0" smtClean="0" b="0" strike="noStrike">
                <a:latin typeface="宋体" charset="0"/>
                <a:ea typeface="宋体" charset="0"/>
              </a:rPr>
            </a:br>
            <a:endParaRPr lang="ko-KR" altLang="en-US" sz="1000" cap="none" dirty="0" smtClean="0" b="0" strike="noStrike">
              <a:latin typeface="宋体" charset="0"/>
              <a:ea typeface="宋体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2397760" y="1421130"/>
            <a:ext cx="4070985" cy="420687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内容占位符 2"/>
          <p:cNvPicPr>
            <a:picLocks noChangeAspect="1"/>
          </p:cNvPicPr>
          <p:nvPr>
            <p:ph type="obj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1492885" y="586105"/>
            <a:ext cx="6158865" cy="4526915"/>
          </a:xfrm>
          <a:prstGeom prst="rect"/>
          <a:noFill/>
        </p:spPr>
      </p:pic>
      <p:sp>
        <p:nvSpPr>
          <p:cNvPr id="4" name="文本框 3"/>
          <p:cNvSpPr txBox="1">
            <a:spLocks/>
          </p:cNvSpPr>
          <p:nvPr/>
        </p:nvSpPr>
        <p:spPr>
          <a:xfrm rot="0">
            <a:off x="1853565" y="5245100"/>
            <a:ext cx="5795010" cy="67754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just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 strike="noStrike">
                <a:solidFill>
                  <a:srgbClr val="000000"/>
                </a:solidFill>
                <a:latin typeface="Times New Roman" charset="0"/>
                <a:ea typeface="Times New Roman" charset="0"/>
              </a:rPr>
              <a:t>Kouveliotou C., et al., 1993, Astrophys. J., 413, L101</a:t>
            </a:r>
            <a:r>
              <a:rPr lang="en-US" altLang="ko-KR" sz="1000" cap="none" dirty="0" smtClean="0" b="0" strike="noStrike">
                <a:latin typeface="宋体" charset="0"/>
                <a:ea typeface="宋体" charset="0"/>
              </a:rPr>
              <a:t>  </a:t>
            </a:r>
            <a:r>
              <a:rPr lang="en-US" altLang="ko-KR" sz="1000" cap="none" dirty="0" smtClean="0" b="0" strike="noStrike">
                <a:latin typeface="宋体" charset="0"/>
                <a:ea typeface="宋体" charset="0"/>
              </a:rPr>
              <a:t/>
            </a:r>
            <a:br>
              <a:rPr lang="en-US" altLang="ko-KR" sz="1000" cap="none" dirty="0" smtClean="0" b="0" strike="noStrike">
                <a:latin typeface="宋体" charset="0"/>
                <a:ea typeface="宋体" charset="0"/>
              </a:rPr>
            </a:br>
            <a:endParaRPr lang="ko-KR" altLang="en-US" sz="1800" cap="none" dirty="0" smtClean="0" b="0" strike="noStrike">
              <a:latin typeface="Calibri" charset="0"/>
              <a:ea typeface="宋体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457200" y="274320"/>
            <a:ext cx="8230235" cy="114363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 strike="noStrike">
                <a:solidFill>
                  <a:schemeClr val="tx1"/>
                </a:solidFill>
                <a:latin typeface="Calibri" charset="0"/>
                <a:ea typeface="宋体" charset="0"/>
              </a:rPr>
              <a:t>GRB model</a:t>
            </a:r>
            <a:endParaRPr lang="ko-KR" altLang="en-US" sz="4400" cap="none" dirty="0" smtClean="0" b="0" strike="noStrike">
              <a:solidFill>
                <a:schemeClr val="tx1"/>
              </a:solidFill>
              <a:latin typeface="Calibri" charset="0"/>
              <a:ea typeface="宋体" charset="0"/>
            </a:endParaRPr>
          </a:p>
        </p:txBody>
      </p:sp>
      <p:pic>
        <p:nvPicPr>
          <p:cNvPr id="3" name="内容占位符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201295" y="2053590"/>
            <a:ext cx="2926080" cy="3442970"/>
          </a:xfrm>
          <a:prstGeom prst="rect"/>
          <a:noFill/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3234055" y="2529840"/>
            <a:ext cx="683260" cy="2741930"/>
          </a:xfrm>
          <a:prstGeom prst="rect"/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3825240" y="3101340"/>
            <a:ext cx="4904740" cy="1605280"/>
          </a:xfrm>
          <a:prstGeom prst="rect"/>
          <a:noFill/>
        </p:spPr>
      </p:pic>
      <p:sp>
        <p:nvSpPr>
          <p:cNvPr id="6" name="文本框 5"/>
          <p:cNvSpPr txBox="1">
            <a:spLocks/>
          </p:cNvSpPr>
          <p:nvPr/>
        </p:nvSpPr>
        <p:spPr>
          <a:xfrm rot="0">
            <a:off x="5387340" y="4780280"/>
            <a:ext cx="1538605" cy="370840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latin typeface="Calibri" charset="0"/>
                <a:ea typeface="Calibri" charset="0"/>
              </a:rPr>
              <a:t>internal shock</a:t>
            </a:r>
            <a:endParaRPr lang="ko-KR" altLang="en-US" sz="1800" cap="none" dirty="0" smtClean="0" b="0" strike="noStrike">
              <a:latin typeface="Calibri" charset="0"/>
              <a:ea typeface="Calibri" charset="0"/>
            </a:endParaRPr>
          </a:p>
        </p:txBody>
      </p:sp>
      <p:sp>
        <p:nvSpPr>
          <p:cNvPr id="7" name="文本框 6"/>
          <p:cNvSpPr txBox="1">
            <a:spLocks/>
          </p:cNvSpPr>
          <p:nvPr/>
        </p:nvSpPr>
        <p:spPr>
          <a:xfrm rot="0">
            <a:off x="7174865" y="4704715"/>
            <a:ext cx="956310" cy="370840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latin typeface="Calibri" charset="0"/>
                <a:ea typeface="Calibri" charset="0"/>
              </a:rPr>
              <a:t>medium</a:t>
            </a:r>
            <a:endParaRPr lang="ko-KR" altLang="en-US" sz="1800" cap="none" dirty="0" smtClean="0" b="0" strike="noStrike">
              <a:latin typeface="Calibri" charset="0"/>
              <a:ea typeface="Calibri" charset="0"/>
            </a:endParaRPr>
          </a:p>
        </p:txBody>
      </p:sp>
      <p:sp>
        <p:nvSpPr>
          <p:cNvPr id="8" name="文本框 7"/>
          <p:cNvSpPr txBox="1">
            <a:spLocks/>
          </p:cNvSpPr>
          <p:nvPr/>
        </p:nvSpPr>
        <p:spPr>
          <a:xfrm rot="0">
            <a:off x="7265670" y="2626995"/>
            <a:ext cx="1614170" cy="370840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latin typeface="Calibri" charset="0"/>
                <a:ea typeface="Calibri" charset="0"/>
              </a:rPr>
              <a:t>external shock</a:t>
            </a:r>
            <a:endParaRPr lang="ko-KR" altLang="en-US" sz="1800" cap="none" dirty="0" smtClean="0" b="0" strike="noStrike">
              <a:latin typeface="Calibri" charset="0"/>
              <a:ea typeface="Calibri" charset="0"/>
            </a:endParaRPr>
          </a:p>
        </p:txBody>
      </p:sp>
      <p:sp>
        <p:nvSpPr>
          <p:cNvPr id="9" name="文本框 8"/>
          <p:cNvSpPr txBox="1">
            <a:spLocks/>
          </p:cNvSpPr>
          <p:nvPr/>
        </p:nvSpPr>
        <p:spPr>
          <a:xfrm rot="0">
            <a:off x="432435" y="1413510"/>
            <a:ext cx="8172450" cy="462280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cap="none" dirty="0" smtClean="0" b="0" strike="noStrike">
                <a:latin typeface="Calibri" charset="0"/>
                <a:ea typeface="宋体" charset="0"/>
              </a:rPr>
              <a:t>Isotropic energy of GRBs is 10</a:t>
            </a:r>
            <a:r>
              <a:rPr lang="en-US" altLang="ko-KR" sz="2400" cap="none" dirty="0" smtClean="0" baseline="30000" b="0" strike="noStrike">
                <a:latin typeface="Calibri" charset="0"/>
                <a:ea typeface="宋体" charset="0"/>
              </a:rPr>
              <a:t>51</a:t>
            </a:r>
            <a:r>
              <a:rPr lang="en-US" altLang="ko-KR" sz="2400" cap="none" dirty="0" smtClean="0" b="0" strike="noStrike">
                <a:latin typeface="Calibri" charset="0"/>
                <a:ea typeface="宋体" charset="0"/>
              </a:rPr>
              <a:t>-10</a:t>
            </a:r>
            <a:r>
              <a:rPr lang="en-US" altLang="ko-KR" sz="2400" cap="none" dirty="0" smtClean="0" baseline="30000" b="0" strike="noStrike">
                <a:latin typeface="Calibri" charset="0"/>
                <a:ea typeface="宋体" charset="0"/>
              </a:rPr>
              <a:t>54</a:t>
            </a:r>
            <a:r>
              <a:rPr lang="en-US" altLang="ko-KR" sz="2400" cap="none" dirty="0" smtClean="0" b="0" strike="noStrike">
                <a:latin typeface="Calibri" charset="0"/>
                <a:ea typeface="宋体" charset="0"/>
              </a:rPr>
              <a:t> erg (indicates catastrophes).</a:t>
            </a:r>
            <a:endParaRPr lang="ko-KR" altLang="en-US" sz="2400" cap="none" dirty="0" smtClean="0" b="0" strike="noStrike">
              <a:latin typeface="Calibri" charset="0"/>
              <a:ea typeface="宋体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457200" y="266065"/>
            <a:ext cx="8230235" cy="114363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 strike="noStrike">
                <a:solidFill>
                  <a:schemeClr val="tx1"/>
                </a:solidFill>
                <a:latin typeface="Calibri" charset="0"/>
                <a:ea typeface="宋体" charset="0"/>
              </a:rPr>
              <a:t>Known and unknown</a:t>
            </a:r>
            <a:endParaRPr lang="ko-KR" altLang="en-US" sz="4400" cap="none" dirty="0" smtClean="0" b="0" strike="noStrike">
              <a:solidFill>
                <a:schemeClr val="tx1"/>
              </a:solidFill>
              <a:latin typeface="Calibri" charset="0"/>
              <a:ea typeface="宋体" charset="0"/>
            </a:endParaRPr>
          </a:p>
        </p:txBody>
      </p:sp>
      <p:sp>
        <p:nvSpPr>
          <p:cNvPr id="3" name="内容占位符 2"/>
          <p:cNvSpPr txBox="1">
            <a:spLocks/>
          </p:cNvSpPr>
          <p:nvPr>
            <p:ph type="obj" idx="1"/>
          </p:nvPr>
        </p:nvSpPr>
        <p:spPr>
          <a:xfrm>
            <a:off x="457200" y="1600200"/>
            <a:ext cx="8230870" cy="4527550"/>
          </a:xfrm>
          <a:prstGeom prst="rect"/>
        </p:spPr>
        <p:txBody>
          <a:bodyPr wrap="square" lIns="91440" tIns="45720" rIns="91440" bIns="45720" numCol="1" vert="horz" anchor="t">
            <a:normAutofit fontScale="55000" lnSpcReduction="0"/>
          </a:bodyPr>
          <a:lstStyle/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35" cap="none" dirty="0" smtClean="0" b="0" strike="noStrike">
                <a:solidFill>
                  <a:schemeClr val="tx1"/>
                </a:solidFill>
                <a:latin typeface="Times New Roman" charset="0"/>
                <a:ea typeface="Times New Roman" charset="0"/>
              </a:rPr>
              <a:t>Known:</a:t>
            </a:r>
            <a:endParaRPr lang="ko-KR" altLang="en-US" sz="3635" cap="none" dirty="0" smtClean="0" b="0" strike="noStrike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35" cap="none" dirty="0" smtClean="0" b="0" strike="noStrike">
                <a:solidFill>
                  <a:schemeClr val="tx1"/>
                </a:solidFill>
                <a:latin typeface="Arial" charset="0"/>
                <a:ea typeface="Arial" charset="0"/>
              </a:rPr>
              <a:t>• Long GRBs originate from massive star collapses  </a:t>
            </a:r>
            <a:endParaRPr lang="ko-KR" altLang="en-US" sz="3635" cap="none" dirty="0" smtClean="0" b="0" strike="noStrike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80" cap="none" dirty="0" smtClean="0" b="0" strike="noStrike">
                <a:solidFill>
                  <a:schemeClr val="tx1"/>
                </a:solidFill>
                <a:latin typeface="Times New Roman" charset="0"/>
                <a:ea typeface="Times New Roman" charset="0"/>
              </a:rPr>
              <a:t> ( </a:t>
            </a:r>
            <a:r>
              <a:rPr lang="en-US" altLang="ko-KR" sz="2880" cap="none" dirty="0" smtClean="0" b="0" strike="noStrike">
                <a:solidFill>
                  <a:srgbClr val="000000"/>
                </a:solidFill>
                <a:latin typeface="CMR12" charset="0"/>
                <a:ea typeface="CMR12" charset="0"/>
              </a:rPr>
              <a:t>MacFadyen A. I., Woosley S. E., 1999, Astrophys. J., 524, 262</a:t>
            </a:r>
            <a:r>
              <a:rPr lang="en-US" altLang="ko-KR" sz="2880" cap="none" dirty="0" smtClean="0" b="0" strike="noStrike">
                <a:solidFill>
                  <a:schemeClr val="tx1"/>
                </a:solidFill>
                <a:latin typeface="Times New Roman" charset="0"/>
                <a:ea typeface="Times New Roman" charset="0"/>
              </a:rPr>
              <a:t>)</a:t>
            </a:r>
            <a:endParaRPr lang="ko-KR" altLang="en-US" sz="2880" cap="none" dirty="0" smtClean="0" b="0" strike="noStrike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35" cap="none" dirty="0" smtClean="0" b="0" strike="noStrike">
                <a:solidFill>
                  <a:schemeClr val="tx1"/>
                </a:solidFill>
                <a:latin typeface="Arial" charset="0"/>
                <a:ea typeface="Arial" charset="0"/>
              </a:rPr>
              <a:t>•</a:t>
            </a:r>
            <a:r>
              <a:rPr lang="en-US" altLang="ko-KR" sz="3635" cap="none" dirty="0" smtClean="0" b="0" strike="noStrike">
                <a:solidFill>
                  <a:schemeClr val="tx1"/>
                </a:solidFill>
                <a:latin typeface="Times New Roman" charset="0"/>
                <a:ea typeface="Times New Roman" charset="0"/>
              </a:rPr>
              <a:t> Short GRBs at least originate from NS-NS mergers  </a:t>
            </a:r>
            <a:endParaRPr lang="ko-KR" altLang="en-US" sz="3635" cap="none" dirty="0" smtClean="0" b="0" strike="noStrike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80" cap="none" dirty="0" smtClean="0" b="0" strike="noStrike">
                <a:solidFill>
                  <a:schemeClr val="tx1"/>
                </a:solidFill>
                <a:latin typeface="Times New Roman" charset="0"/>
                <a:ea typeface="Times New Roman" charset="0"/>
              </a:rPr>
              <a:t> ( </a:t>
            </a:r>
            <a:r>
              <a:rPr lang="en-US" altLang="ko-KR" sz="2880" cap="none" dirty="0" smtClean="0" b="0" strike="noStrike">
                <a:solidFill>
                  <a:srgbClr val="000000"/>
                </a:solidFill>
                <a:latin typeface="CMR12" charset="0"/>
                <a:ea typeface="CMR12" charset="0"/>
              </a:rPr>
              <a:t>Abbott B. P., et al., 2017, Astrophys. J., 848, L13</a:t>
            </a:r>
            <a:r>
              <a:rPr lang="en-US" altLang="ko-KR" sz="2880" cap="none" dirty="0" smtClean="0" b="0" strike="noStrike">
                <a:latin typeface="宋体" charset="0"/>
                <a:ea typeface="宋体" charset="0"/>
              </a:rPr>
              <a:t> </a:t>
            </a:r>
            <a:r>
              <a:rPr lang="en-US" altLang="ko-KR" sz="2880" cap="none" dirty="0" smtClean="0" b="0" strike="noStrike">
                <a:solidFill>
                  <a:schemeClr val="tx1"/>
                </a:solidFill>
                <a:latin typeface="Times New Roman" charset="0"/>
                <a:ea typeface="Times New Roman" charset="0"/>
              </a:rPr>
              <a:t>)</a:t>
            </a:r>
            <a:endParaRPr lang="ko-KR" altLang="en-US" sz="2880" cap="none" dirty="0" smtClean="0" b="0" strike="noStrike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880" cap="none" dirty="0" smtClean="0" b="0" strike="noStrike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35" cap="none" dirty="0" smtClean="0" b="0" strike="noStrike">
                <a:solidFill>
                  <a:schemeClr val="tx1"/>
                </a:solidFill>
                <a:latin typeface="Times New Roman" charset="0"/>
                <a:ea typeface="Times New Roman" charset="0"/>
              </a:rPr>
              <a:t>Unkown:</a:t>
            </a:r>
            <a:endParaRPr lang="ko-KR" altLang="en-US" sz="3635" cap="none" dirty="0" smtClean="0" b="0" strike="noStrike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35" cap="none" dirty="0" smtClean="0" b="0" strike="noStrike">
                <a:solidFill>
                  <a:schemeClr val="tx1"/>
                </a:solidFill>
                <a:latin typeface="Times New Roman" charset="0"/>
                <a:ea typeface="Times New Roman" charset="0"/>
              </a:rPr>
              <a:t>• Remnant is a BH or an NS?</a:t>
            </a:r>
            <a:endParaRPr lang="ko-KR" altLang="en-US" sz="3635" cap="none" dirty="0" smtClean="0" b="0" strike="noStrike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35" cap="none" dirty="0" smtClean="0" b="0" strike="noStrike">
                <a:solidFill>
                  <a:schemeClr val="tx1"/>
                </a:solidFill>
                <a:latin typeface="Times New Roman" charset="0"/>
                <a:ea typeface="Times New Roman" charset="0"/>
              </a:rPr>
              <a:t>• Launch mechanism of relativistic jet, Blanford-Znajek </a:t>
            </a:r>
            <a:endParaRPr lang="ko-KR" altLang="en-US" sz="3635" cap="none" dirty="0" smtClean="0" b="0" strike="noStrike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35" cap="none" dirty="0" smtClean="0" b="0" strike="noStrike">
                <a:solidFill>
                  <a:schemeClr val="tx1"/>
                </a:solidFill>
                <a:latin typeface="Times New Roman" charset="0"/>
                <a:ea typeface="Times New Roman" charset="0"/>
              </a:rPr>
              <a:t>  mechanism or neutrino annihilation? Something else? </a:t>
            </a:r>
            <a:endParaRPr lang="ko-KR" altLang="en-US" sz="3635" cap="none" dirty="0" smtClean="0" b="0" strike="noStrike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35" cap="none" dirty="0" smtClean="0" b="0" strike="noStrike">
                <a:solidFill>
                  <a:schemeClr val="tx1"/>
                </a:solidFill>
                <a:latin typeface="Times New Roman" charset="0"/>
                <a:ea typeface="Times New Roman" charset="0"/>
              </a:rPr>
              <a:t>• Matter-dominated jet or magnetic-energy-dominated jet?</a:t>
            </a:r>
            <a:endParaRPr lang="ko-KR" altLang="en-US" sz="3635" cap="none" dirty="0" smtClean="0" b="0" strike="noStrike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35" cap="none" dirty="0" smtClean="0" b="0" strike="noStrike">
                <a:solidFill>
                  <a:schemeClr val="tx1"/>
                </a:solidFill>
                <a:latin typeface="Times New Roman" charset="0"/>
                <a:ea typeface="Times New Roman" charset="0"/>
              </a:rPr>
              <a:t>• How jet energy dissipates?</a:t>
            </a:r>
            <a:endParaRPr lang="ko-KR" altLang="en-US" sz="3635" cap="none" dirty="0" smtClean="0" b="0" strike="noStrike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3200" cap="none" dirty="0" smtClean="0" b="0" strike="noStrike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35" cap="none" dirty="0" smtClean="0" b="0" strike="noStrike">
                <a:solidFill>
                  <a:schemeClr val="tx1"/>
                </a:solidFill>
                <a:latin typeface="Times New Roman" charset="0"/>
                <a:ea typeface="Times New Roman" charset="0"/>
              </a:rPr>
              <a:t>Amphibolously, the answer to the first problem can be: </a:t>
            </a:r>
            <a:endParaRPr lang="ko-KR" altLang="en-US" sz="3635" cap="none" dirty="0" smtClean="0" b="0" strike="noStrike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35" cap="none" dirty="0" smtClean="0" i="1" b="1" strike="noStrike">
                <a:solidFill>
                  <a:schemeClr val="tx1"/>
                </a:solidFill>
                <a:latin typeface="Times New Roman" charset="0"/>
                <a:ea typeface="Times New Roman" charset="0"/>
              </a:rPr>
              <a:t>the central compact objects of part GRBs are NSs</a:t>
            </a:r>
            <a:r>
              <a:rPr lang="en-US" altLang="ko-KR" sz="3635" cap="none" dirty="0" smtClean="0" b="0" strike="noStrike">
                <a:solidFill>
                  <a:schemeClr val="tx1"/>
                </a:solidFill>
                <a:latin typeface="Times New Roman" charset="0"/>
                <a:ea typeface="Times New Roman" charset="0"/>
              </a:rPr>
              <a:t>.</a:t>
            </a:r>
            <a:endParaRPr lang="ko-KR" altLang="en-US" sz="3635" cap="none" dirty="0" smtClean="0" b="0" strike="noStrike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800" cap="none" dirty="0" smtClean="0" b="0" strike="noStrike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800" cap="none" dirty="0" smtClean="0" b="0" strike="noStrike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800" cap="none" dirty="0" smtClean="0" b="0" strike="noStrike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457200" y="274320"/>
            <a:ext cx="8230235" cy="114363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 strike="noStrike">
                <a:solidFill>
                  <a:schemeClr val="tx1"/>
                </a:solidFill>
                <a:latin typeface="Calibri" charset="0"/>
                <a:ea typeface="宋体" charset="0"/>
              </a:rPr>
              <a:t>Why NSs/magnetars</a:t>
            </a:r>
            <a:endParaRPr lang="ko-KR" altLang="en-US" sz="4400" cap="none" dirty="0" smtClean="0" b="0" strike="noStrike">
              <a:solidFill>
                <a:schemeClr val="tx1"/>
              </a:solidFill>
              <a:latin typeface="Calibri" charset="0"/>
              <a:ea typeface="宋体" charset="0"/>
            </a:endParaRPr>
          </a:p>
        </p:txBody>
      </p:sp>
      <p:sp>
        <p:nvSpPr>
          <p:cNvPr id="3" name="内容占位符 2"/>
          <p:cNvSpPr txBox="1">
            <a:spLocks/>
          </p:cNvSpPr>
          <p:nvPr>
            <p:ph type="obj" idx="1"/>
          </p:nvPr>
        </p:nvSpPr>
        <p:spPr>
          <a:xfrm rot="0">
            <a:off x="457200" y="1600200"/>
            <a:ext cx="8230235" cy="4526915"/>
          </a:xfrm>
          <a:prstGeom prst="rect"/>
        </p:spPr>
        <p:txBody>
          <a:bodyPr wrap="square" lIns="91440" tIns="45720" rIns="91440" bIns="45720" vert="horz" anchor="t">
            <a:normAutofit fontScale="85000" lnSpcReduction="0"/>
          </a:bodyPr>
          <a:lstStyle/>
          <a:p>
            <a:pPr marL="0" indent="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cap="none" dirty="0" smtClean="0" b="0" strike="noStrike">
                <a:solidFill>
                  <a:schemeClr val="tx1"/>
                </a:solidFill>
                <a:latin typeface="Times New Roman" charset="0"/>
                <a:ea typeface="Times New Roman" charset="0"/>
              </a:rPr>
              <a:t>(i) Some long GRBs are associated with supernove   </a:t>
            </a:r>
            <a:endParaRPr lang="ko-KR" altLang="en-US" sz="2800" cap="none" dirty="0" smtClean="0" b="0" strike="noStrike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cap="none" dirty="0" smtClean="0" b="0" strike="noStrike">
                <a:solidFill>
                  <a:schemeClr val="tx1"/>
                </a:solidFill>
                <a:latin typeface="Times New Roman" charset="0"/>
                <a:ea typeface="Times New Roman" charset="0"/>
              </a:rPr>
              <a:t>     association. An NS can be born in a supernova.</a:t>
            </a:r>
            <a:endParaRPr lang="ko-KR" altLang="en-US" sz="2800" cap="none" dirty="0" smtClean="0" b="0" strike="noStrike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800" cap="none" dirty="0" smtClean="0" b="0" strike="noStrike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just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cap="none" dirty="0" smtClean="0" b="0" strike="noStrike">
                <a:solidFill>
                  <a:schemeClr val="tx1"/>
                </a:solidFill>
                <a:latin typeface="Times New Roman" charset="0"/>
                <a:ea typeface="Times New Roman" charset="0"/>
              </a:rPr>
              <a:t>(ii) The upper limit on rest mass of NSs may be larger  </a:t>
            </a:r>
            <a:endParaRPr lang="ko-KR" altLang="en-US" sz="2800" cap="none" dirty="0" smtClean="0" b="0" strike="noStrike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just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cap="none" dirty="0" smtClean="0" b="0" strike="noStrike">
                <a:solidFill>
                  <a:schemeClr val="tx1"/>
                </a:solidFill>
                <a:latin typeface="Times New Roman" charset="0"/>
                <a:ea typeface="Times New Roman" charset="0"/>
              </a:rPr>
              <a:t>      than 2.2 M</a:t>
            </a:r>
            <a:r>
              <a:rPr lang="en-US" altLang="ko-KR" sz="2800" cap="none" dirty="0" smtClean="0" baseline="-25000" b="0" strike="noStrike">
                <a:solidFill>
                  <a:srgbClr val="000000"/>
                </a:solidFill>
                <a:latin typeface="宋体" charset="0"/>
                <a:ea typeface="宋体" charset="0"/>
              </a:rPr>
              <a:t>⊙</a:t>
            </a:r>
            <a:r>
              <a:rPr lang="en-US" altLang="ko-KR" sz="3600" cap="none" dirty="0" smtClean="0" baseline="-25000" b="0" strike="noStrike">
                <a:solidFill>
                  <a:srgbClr val="000000"/>
                </a:solidFill>
                <a:latin typeface="宋体" charset="0"/>
                <a:ea typeface="宋体" charset="0"/>
              </a:rPr>
              <a:t>(</a:t>
            </a:r>
            <a:r>
              <a:rPr lang="en-US" altLang="ko-KR" sz="1800" cap="none" dirty="0" smtClean="0" b="0" strike="noStrike">
                <a:solidFill>
                  <a:srgbClr val="000000"/>
                </a:solidFill>
                <a:latin typeface="CMR12" charset="0"/>
                <a:ea typeface="CMR12" charset="0"/>
              </a:rPr>
              <a:t>Cromartie H. T., et al.,arXiv:1904.06759</a:t>
            </a:r>
            <a:r>
              <a:rPr lang="en-US" altLang="ko-KR" sz="3600" cap="none" dirty="0" smtClean="0" baseline="-25000" b="0" strike="noStrike">
                <a:solidFill>
                  <a:srgbClr val="000000"/>
                </a:solidFill>
                <a:latin typeface="宋体" charset="0"/>
                <a:ea typeface="宋体" charset="0"/>
              </a:rPr>
              <a:t>)</a:t>
            </a:r>
            <a:r>
              <a:rPr lang="en-US" altLang="ko-KR" sz="2800" cap="none" dirty="0" smtClean="0" b="0" strike="noStrike">
                <a:solidFill>
                  <a:srgbClr val="000000"/>
                </a:solidFill>
                <a:latin typeface="宋体" charset="0"/>
                <a:ea typeface="宋体" charset="0"/>
              </a:rPr>
              <a:t>,</a:t>
            </a:r>
            <a:r>
              <a:rPr lang="en-US" altLang="ko-KR" sz="2800" cap="none" dirty="0" smtClean="0" b="0" strike="noStrike">
                <a:solidFill>
                  <a:srgbClr val="000000"/>
                </a:solidFill>
                <a:latin typeface="Times New Roman" charset="0"/>
                <a:ea typeface="Times New Roman" charset="0"/>
              </a:rPr>
              <a:t>such       </a:t>
            </a:r>
            <a:endParaRPr lang="ko-KR" altLang="en-US" sz="2800" cap="none" dirty="0" smtClean="0" b="0" strike="noStrike">
              <a:solidFill>
                <a:srgbClr val="000000"/>
              </a:solidFill>
              <a:latin typeface="Times New Roman" charset="0"/>
              <a:ea typeface="Times New Roman" charset="0"/>
            </a:endParaRPr>
          </a:p>
          <a:p>
            <a:pPr marL="0" indent="0" algn="just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cap="none" dirty="0" smtClean="0" b="0" strike="noStrike">
                <a:solidFill>
                  <a:srgbClr val="000000"/>
                </a:solidFill>
                <a:latin typeface="Times New Roman" charset="0"/>
                <a:ea typeface="Times New Roman" charset="0"/>
              </a:rPr>
              <a:t>      that the</a:t>
            </a:r>
            <a:r>
              <a:rPr lang="en-US" altLang="ko-KR" sz="2800" cap="none" dirty="0" smtClean="0" b="0" strike="noStrike">
                <a:solidFill>
                  <a:srgbClr val="000000"/>
                </a:solidFill>
                <a:latin typeface="宋体" charset="0"/>
                <a:ea typeface="宋体" charset="0"/>
              </a:rPr>
              <a:t> </a:t>
            </a:r>
            <a:r>
              <a:rPr lang="en-US" altLang="ko-KR" sz="2800" cap="none" dirty="0" smtClean="0" b="0" strike="noStrike">
                <a:solidFill>
                  <a:srgbClr val="000000"/>
                </a:solidFill>
                <a:latin typeface="Times New Roman" charset="0"/>
                <a:ea typeface="Times New Roman" charset="0"/>
              </a:rPr>
              <a:t>maximum mass of  a uniform rotating NS can  </a:t>
            </a:r>
            <a:endParaRPr lang="ko-KR" altLang="en-US" sz="2800" cap="none" dirty="0" smtClean="0" b="0" strike="noStrike">
              <a:solidFill>
                <a:srgbClr val="000000"/>
              </a:solidFill>
              <a:latin typeface="Times New Roman" charset="0"/>
              <a:ea typeface="Times New Roman" charset="0"/>
            </a:endParaRPr>
          </a:p>
          <a:p>
            <a:pPr marL="0" indent="0" algn="just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cap="none" dirty="0" smtClean="0" b="0" strike="noStrike">
                <a:solidFill>
                  <a:srgbClr val="000000"/>
                </a:solidFill>
                <a:latin typeface="Times New Roman" charset="0"/>
                <a:ea typeface="Times New Roman" charset="0"/>
              </a:rPr>
              <a:t>      support should be larger than 2.6 </a:t>
            </a:r>
            <a:r>
              <a:rPr lang="en-US" altLang="ko-KR" sz="2800" cap="none" dirty="0" smtClean="0" b="0" strike="noStrike">
                <a:solidFill>
                  <a:schemeClr val="tx1"/>
                </a:solidFill>
                <a:latin typeface="Times New Roman" charset="0"/>
                <a:ea typeface="Times New Roman" charset="0"/>
              </a:rPr>
              <a:t>M</a:t>
            </a:r>
            <a:r>
              <a:rPr lang="en-US" altLang="ko-KR" sz="2800" cap="none" dirty="0" smtClean="0" baseline="-25000" b="0" strike="noStrike">
                <a:solidFill>
                  <a:srgbClr val="000000"/>
                </a:solidFill>
                <a:latin typeface="Times New Roman" charset="0"/>
                <a:ea typeface="Times New Roman" charset="0"/>
              </a:rPr>
              <a:t>⊙</a:t>
            </a:r>
            <a:r>
              <a:rPr lang="en-US" altLang="ko-KR" sz="2800" cap="none" dirty="0" smtClean="0" b="0" strike="noStrike">
                <a:solidFill>
                  <a:srgbClr val="000000"/>
                </a:solidFill>
                <a:latin typeface="Times New Roman" charset="0"/>
                <a:ea typeface="Times New Roman" charset="0"/>
              </a:rPr>
              <a:t>.  Total masses </a:t>
            </a:r>
            <a:endParaRPr lang="ko-KR" altLang="en-US" sz="2800" cap="none" dirty="0" smtClean="0" b="0" strike="noStrike">
              <a:solidFill>
                <a:srgbClr val="000000"/>
              </a:solidFill>
              <a:latin typeface="Times New Roman" charset="0"/>
              <a:ea typeface="Times New Roman" charset="0"/>
            </a:endParaRPr>
          </a:p>
          <a:p>
            <a:pPr marL="0" indent="0" algn="just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cap="none" dirty="0" smtClean="0" b="0" strike="noStrike">
                <a:solidFill>
                  <a:srgbClr val="000000"/>
                </a:solidFill>
                <a:latin typeface="Times New Roman" charset="0"/>
                <a:ea typeface="Times New Roman" charset="0"/>
              </a:rPr>
              <a:t>      of binary NS systems in the Milky Way is 2.5-2.9 </a:t>
            </a:r>
            <a:r>
              <a:rPr lang="en-US" altLang="ko-KR" sz="2800" cap="none" dirty="0" smtClean="0" b="0" strike="noStrike">
                <a:solidFill>
                  <a:schemeClr val="tx1"/>
                </a:solidFill>
                <a:latin typeface="Times New Roman" charset="0"/>
                <a:ea typeface="Times New Roman" charset="0"/>
              </a:rPr>
              <a:t>M</a:t>
            </a:r>
            <a:r>
              <a:rPr lang="en-US" altLang="ko-KR" sz="2800" cap="none" dirty="0" smtClean="0" baseline="-25000" b="0" strike="noStrike">
                <a:solidFill>
                  <a:srgbClr val="000000"/>
                </a:solidFill>
                <a:latin typeface="宋体" charset="0"/>
                <a:ea typeface="宋体" charset="0"/>
              </a:rPr>
              <a:t>⊙</a:t>
            </a:r>
            <a:r>
              <a:rPr lang="en-US" altLang="ko-KR" sz="2800" cap="none" dirty="0" smtClean="0" b="0" strike="noStrike">
                <a:solidFill>
                  <a:srgbClr val="000000"/>
                </a:solidFill>
                <a:latin typeface="宋体" charset="0"/>
                <a:ea typeface="宋体" charset="0"/>
              </a:rPr>
              <a:t>.</a:t>
            </a:r>
            <a:endParaRPr lang="ko-KR" altLang="en-US" sz="2800" cap="none" dirty="0" smtClean="0" b="0" strike="noStrike">
              <a:solidFill>
                <a:srgbClr val="000000"/>
              </a:solidFill>
              <a:latin typeface="Times New Roman" charset="0"/>
              <a:ea typeface="Times New Roman" charset="0"/>
            </a:endParaRPr>
          </a:p>
          <a:p>
            <a:pPr marL="0" indent="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cap="none" dirty="0" smtClean="0" b="0" strike="noStrike">
                <a:solidFill>
                  <a:srgbClr val="000000"/>
                </a:solidFill>
                <a:latin typeface="宋体" charset="0"/>
                <a:ea typeface="宋体" charset="0"/>
              </a:rPr>
              <a:t>   </a:t>
            </a:r>
            <a:endParaRPr lang="ko-KR" altLang="en-US" sz="2800" cap="none" dirty="0" smtClean="0" b="0" strike="noStrike">
              <a:solidFill>
                <a:srgbClr val="000000"/>
              </a:solidFill>
              <a:latin typeface="宋体" charset="0"/>
              <a:ea typeface="宋体" charset="0"/>
            </a:endParaRPr>
          </a:p>
          <a:p>
            <a:pPr marL="0" indent="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cap="none" dirty="0" smtClean="0" b="0" strike="noStrike">
                <a:solidFill>
                  <a:schemeClr val="accent5"/>
                </a:solidFill>
                <a:latin typeface="Times New Roman" charset="0"/>
                <a:ea typeface="Times New Roman" charset="0"/>
              </a:rPr>
              <a:t>Can we determine the central compact star of a certain GRB?</a:t>
            </a:r>
            <a:r>
              <a:rPr lang="en-US" altLang="ko-KR" sz="2800" cap="none" dirty="0" smtClean="0" i="1" b="0" strike="noStrike">
                <a:solidFill>
                  <a:schemeClr val="accent5"/>
                </a:solidFill>
                <a:latin typeface="Times New Roman" charset="0"/>
                <a:ea typeface="Times New Roman" charset="0"/>
              </a:rPr>
              <a:t> </a:t>
            </a:r>
            <a:endParaRPr lang="ko-KR" altLang="en-US" sz="2800" cap="none" dirty="0" smtClean="0" i="1" b="0" strike="noStrike">
              <a:solidFill>
                <a:schemeClr val="accent5"/>
              </a:solidFill>
              <a:latin typeface="Times New Roman" charset="0"/>
              <a:ea typeface="Times New Roman" charset="0"/>
            </a:endParaRPr>
          </a:p>
          <a:p>
            <a:pPr marL="0" indent="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cap="none" dirty="0" smtClean="0" b="0" strike="noStrike">
                <a:solidFill>
                  <a:schemeClr val="accent5"/>
                </a:solidFill>
                <a:latin typeface="Times New Roman" charset="0"/>
                <a:ea typeface="Times New Roman" charset="0"/>
              </a:rPr>
              <a:t>GRB X-ray afterglows may do.</a:t>
            </a:r>
            <a:endParaRPr lang="ko-KR" altLang="en-US" sz="2800" cap="none" dirty="0" smtClean="0" b="0" strike="noStrike">
              <a:solidFill>
                <a:schemeClr val="accent5"/>
              </a:solidFill>
              <a:latin typeface="Times New Roman" charset="0"/>
              <a:ea typeface="Times New Roman" charset="0"/>
            </a:endParaRPr>
          </a:p>
          <a:p>
            <a:pPr marL="0" indent="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800" cap="none" dirty="0" smtClean="0" baseline="-25000" b="0" strike="noStrike">
              <a:solidFill>
                <a:srgbClr val="000000"/>
              </a:solidFill>
              <a:latin typeface="宋体" charset="0"/>
              <a:ea typeface="宋体" charset="0"/>
            </a:endParaRPr>
          </a:p>
          <a:p>
            <a:pPr marL="0" indent="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cap="none" dirty="0" smtClean="0" baseline="-25000" b="0" strike="noStrike">
                <a:solidFill>
                  <a:srgbClr val="000000"/>
                </a:solidFill>
                <a:latin typeface="宋体" charset="0"/>
                <a:ea typeface="宋体" charset="0"/>
              </a:rPr>
              <a:t>     </a:t>
            </a:r>
            <a:endParaRPr lang="ko-KR" altLang="en-US" sz="2800" cap="none" dirty="0" smtClean="0" baseline="-25000" b="0" strike="noStrike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457200" y="274320"/>
            <a:ext cx="8230235" cy="114363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 strike="noStrike">
                <a:solidFill>
                  <a:schemeClr val="tx1"/>
                </a:solidFill>
                <a:latin typeface="Calibri" charset="0"/>
                <a:ea typeface="宋体" charset="0"/>
              </a:rPr>
              <a:t>GRB X-ray afterglow</a:t>
            </a:r>
            <a:endParaRPr lang="ko-KR" altLang="en-US" sz="4400" cap="none" dirty="0" smtClean="0" b="0" strike="noStrike">
              <a:solidFill>
                <a:schemeClr val="tx1"/>
              </a:solidFill>
              <a:latin typeface="Calibri" charset="0"/>
              <a:ea typeface="宋体" charset="0"/>
            </a:endParaRPr>
          </a:p>
        </p:txBody>
      </p:sp>
      <p:pic>
        <p:nvPicPr>
          <p:cNvPr id="3" name="内容占位符 2"/>
          <p:cNvPicPr>
            <a:picLocks noChangeAspect="1"/>
          </p:cNvPicPr>
          <p:nvPr>
            <p:ph type="obj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1565910" y="1558925"/>
            <a:ext cx="6016625" cy="4194810"/>
          </a:xfrm>
          <a:prstGeom prst="rect"/>
          <a:noFill/>
        </p:spPr>
      </p:pic>
      <p:sp>
        <p:nvSpPr>
          <p:cNvPr id="4" name="文本框 3"/>
          <p:cNvSpPr txBox="1">
            <a:spLocks/>
          </p:cNvSpPr>
          <p:nvPr/>
        </p:nvSpPr>
        <p:spPr>
          <a:xfrm rot="0">
            <a:off x="2718435" y="5535930"/>
            <a:ext cx="4331335" cy="83121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just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 strike="noStrike">
                <a:solidFill>
                  <a:srgbClr val="000000"/>
                </a:solidFill>
                <a:latin typeface="Times New Roman" charset="0"/>
                <a:ea typeface="Times New Roman" charset="0"/>
              </a:rPr>
              <a:t>Zhang B., 2006, Astrophys. J., 642, 354</a:t>
            </a:r>
            <a:r>
              <a:rPr lang="en-US" altLang="ko-KR" sz="2000" cap="none" dirty="0" smtClean="0" b="0" strike="noStrike">
                <a:latin typeface="Times New Roman" charset="0"/>
                <a:ea typeface="Times New Roman" charset="0"/>
              </a:rPr>
              <a:t> </a:t>
            </a:r>
            <a:r>
              <a:rPr lang="en-US" altLang="ko-KR" sz="1000" cap="none" dirty="0" smtClean="0" b="0" strike="noStrike">
                <a:latin typeface="宋体" charset="0"/>
                <a:ea typeface="宋体" charset="0"/>
              </a:rPr>
              <a:t> </a:t>
            </a:r>
            <a:r>
              <a:rPr lang="en-US" altLang="ko-KR" sz="1000" cap="none" dirty="0" smtClean="0" b="0" strike="noStrike">
                <a:latin typeface="宋体" charset="0"/>
                <a:ea typeface="宋体" charset="0"/>
              </a:rPr>
              <a:t/>
            </a:r>
            <a:br>
              <a:rPr lang="en-US" altLang="ko-KR" sz="1000" cap="none" dirty="0" smtClean="0" b="0" strike="noStrike">
                <a:latin typeface="宋体" charset="0"/>
                <a:ea typeface="宋体" charset="0"/>
              </a:rPr>
            </a:br>
            <a:endParaRPr lang="ko-KR" altLang="en-US" sz="1800" cap="none" dirty="0" smtClean="0" b="0" strike="noStrike">
              <a:latin typeface="Calibri" charset="0"/>
              <a:ea typeface="宋体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/>
          </p:cNvSpPr>
          <p:nvPr>
            <p:ph type="title"/>
          </p:nvPr>
        </p:nvSpPr>
        <p:spPr>
          <a:xfrm rot="0">
            <a:off x="457200" y="274320"/>
            <a:ext cx="8230235" cy="114363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 strike="noStrike">
                <a:solidFill>
                  <a:schemeClr val="tx1"/>
                </a:solidFill>
                <a:latin typeface="Calibri" charset="0"/>
                <a:ea typeface="宋体" charset="0"/>
              </a:rPr>
              <a:t>Complements</a:t>
            </a:r>
            <a:endParaRPr lang="ko-KR" altLang="en-US" sz="4400" cap="none" dirty="0" smtClean="0" b="0" strike="noStrike">
              <a:solidFill>
                <a:schemeClr val="tx1"/>
              </a:solidFill>
              <a:latin typeface="Calibri" charset="0"/>
              <a:ea typeface="宋体" charset="0"/>
            </a:endParaRPr>
          </a:p>
        </p:txBody>
      </p:sp>
      <p:pic>
        <p:nvPicPr>
          <p:cNvPr id="4" name="内容占位符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499110" y="1998980"/>
            <a:ext cx="3982720" cy="2955925"/>
          </a:xfrm>
          <a:prstGeom prst="rect"/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4380865" y="1995170"/>
            <a:ext cx="3953510" cy="3084830"/>
          </a:xfrm>
          <a:prstGeom prst="rect"/>
          <a:noFill/>
        </p:spPr>
      </p:pic>
      <p:sp>
        <p:nvSpPr>
          <p:cNvPr id="6" name="文本框 5"/>
          <p:cNvSpPr txBox="1">
            <a:spLocks/>
          </p:cNvSpPr>
          <p:nvPr/>
        </p:nvSpPr>
        <p:spPr>
          <a:xfrm rot="0">
            <a:off x="2145030" y="5361940"/>
            <a:ext cx="4855210" cy="83121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just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 strike="noStrike">
                <a:solidFill>
                  <a:srgbClr val="000000"/>
                </a:solidFill>
                <a:latin typeface="Times New Roman" charset="0"/>
                <a:ea typeface="Times New Roman" charset="0"/>
              </a:rPr>
              <a:t>Evans P. A., et al., 2009, MNRAS, 397, 1177</a:t>
            </a:r>
            <a:r>
              <a:rPr lang="en-US" altLang="ko-KR" sz="2000" cap="none" dirty="0" smtClean="0" b="0" strike="noStrike">
                <a:latin typeface="Times New Roman" charset="0"/>
                <a:ea typeface="Times New Roman" charset="0"/>
              </a:rPr>
              <a:t> </a:t>
            </a:r>
            <a:r>
              <a:rPr lang="en-US" altLang="ko-KR" sz="1000" cap="none" dirty="0" smtClean="0" b="0" strike="noStrike">
                <a:latin typeface="宋体" charset="0"/>
                <a:ea typeface="宋体" charset="0"/>
              </a:rPr>
              <a:t> </a:t>
            </a:r>
            <a:r>
              <a:rPr lang="en-US" altLang="ko-KR" sz="1000" cap="none" dirty="0" smtClean="0" b="0" strike="noStrike">
                <a:latin typeface="宋体" charset="0"/>
                <a:ea typeface="宋体" charset="0"/>
              </a:rPr>
              <a:t/>
            </a:r>
            <a:br>
              <a:rPr lang="en-US" altLang="ko-KR" sz="1000" cap="none" dirty="0" smtClean="0" b="0" strike="noStrike">
                <a:latin typeface="宋体" charset="0"/>
                <a:ea typeface="宋体" charset="0"/>
              </a:rPr>
            </a:br>
            <a:endParaRPr lang="ko-KR" altLang="en-US" sz="1800" cap="none" dirty="0" smtClean="0" b="0" strike="noStrike">
              <a:latin typeface="Calibri" charset="0"/>
              <a:ea typeface="宋体" charset="0"/>
            </a:endParaRPr>
          </a:p>
        </p:txBody>
      </p:sp>
      <p:sp>
        <p:nvSpPr>
          <p:cNvPr id="7" name="文本框 6"/>
          <p:cNvSpPr txBox="1">
            <a:spLocks/>
          </p:cNvSpPr>
          <p:nvPr/>
        </p:nvSpPr>
        <p:spPr>
          <a:xfrm rot="0">
            <a:off x="6642100" y="1628775"/>
            <a:ext cx="1743075" cy="37020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no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latin typeface="Calibri" charset="0"/>
                <a:ea typeface="宋体" charset="0"/>
              </a:rPr>
              <a:t>internal plateau</a:t>
            </a:r>
            <a:endParaRPr lang="ko-KR" altLang="en-US" sz="1800" cap="none" dirty="0" smtClean="0" b="0" strike="noStrike">
              <a:latin typeface="Calibri" charset="0"/>
              <a:ea typeface="宋体" charset="0"/>
            </a:endParaRPr>
          </a:p>
        </p:txBody>
      </p:sp>
      <p:cxnSp>
        <p:nvCxnSpPr>
          <p:cNvPr id="8" name="形状 7"/>
          <p:cNvCxnSpPr/>
          <p:nvPr/>
        </p:nvCxnSpPr>
        <p:spPr>
          <a:xfrm rot="0" flipH="1">
            <a:off x="6659245" y="2044700"/>
            <a:ext cx="840105" cy="965200"/>
          </a:xfrm>
          <a:prstGeom prst="straightConnector1"/>
          <a:ln w="6350" cap="flat" cmpd="sng">
            <a:prstDash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JisuOffice Show</Application>
  <AppVersion>12.000</AppVersion>
  <Characters>0</Characters>
  <CharactersWithSpaces>0</CharactersWithSpaces>
  <DocSecurity>0</DocSecurity>
  <HyperlinksChanged>false</HyperlinksChanged>
  <Lines>0</Lines>
  <LinksUpToDate>false</LinksUpToDate>
  <Pages>25</Pages>
  <Paragraphs>0</Paragraphs>
  <Words>105</Words>
  <TotalTime>0</TotalTime>
  <MMClips>0</MMClips>
  <ScaleCrop>false</ScaleCrop>
  <HeadingPairs>
    <vt:vector size="2" baseType="variant">
      <vt:variant>
        <vt:lpstr>제목</vt:lpstr>
      </vt:variant>
      <vt:variant>
        <vt:i4>1</vt:i4>
      </vt:variant>
    </vt:vector>
  </HeadingPairs>
  <TitlesOfParts>
    <vt:vector size="1" baseType="lpstr">
      <vt:lpstr>Title text</vt:lpstr>
    </vt:vector>
  </TitlesOfParts>
  <SharedDoc>false</SharedDoc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3</cp:revision>
  <cp:lastModifiedBy>24788</cp:lastModifiedBy>
</cp:coreProperties>
</file>