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257" r:id="rId5"/>
    <p:sldId id="329" r:id="rId6"/>
    <p:sldId id="334" r:id="rId7"/>
    <p:sldId id="369" r:id="rId8"/>
    <p:sldId id="331" r:id="rId9"/>
    <p:sldId id="336" r:id="rId10"/>
    <p:sldId id="338" r:id="rId11"/>
    <p:sldId id="339" r:id="rId12"/>
    <p:sldId id="340" r:id="rId13"/>
    <p:sldId id="345" r:id="rId14"/>
    <p:sldId id="341" r:id="rId15"/>
    <p:sldId id="343" r:id="rId16"/>
    <p:sldId id="366" r:id="rId17"/>
    <p:sldId id="323" r:id="rId18"/>
    <p:sldId id="370" r:id="rId19"/>
    <p:sldId id="347" r:id="rId20"/>
    <p:sldId id="348" r:id="rId21"/>
    <p:sldId id="350" r:id="rId22"/>
    <p:sldId id="363" r:id="rId23"/>
    <p:sldId id="364" r:id="rId24"/>
    <p:sldId id="368" r:id="rId25"/>
    <p:sldId id="371" r:id="rId26"/>
    <p:sldId id="352" r:id="rId27"/>
    <p:sldId id="355" r:id="rId28"/>
    <p:sldId id="358" r:id="rId29"/>
    <p:sldId id="356" r:id="rId30"/>
    <p:sldId id="359" r:id="rId31"/>
    <p:sldId id="353" r:id="rId32"/>
    <p:sldId id="362" r:id="rId33"/>
    <p:sldId id="372" r:id="rId34"/>
    <p:sldId id="296" r:id="rId35"/>
    <p:sldId id="344" r:id="rId36"/>
    <p:sldId id="360"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3E2ACC7D-3A13-4137-A0E7-DCBF9952BCC3}">
          <p14:sldIdLst>
            <p14:sldId id="257"/>
            <p14:sldId id="329"/>
            <p14:sldId id="334"/>
            <p14:sldId id="369"/>
            <p14:sldId id="331"/>
            <p14:sldId id="336"/>
            <p14:sldId id="338"/>
            <p14:sldId id="339"/>
            <p14:sldId id="340"/>
            <p14:sldId id="345"/>
            <p14:sldId id="341"/>
            <p14:sldId id="343"/>
            <p14:sldId id="366"/>
            <p14:sldId id="323"/>
            <p14:sldId id="370"/>
            <p14:sldId id="347"/>
            <p14:sldId id="348"/>
            <p14:sldId id="350"/>
            <p14:sldId id="363"/>
            <p14:sldId id="364"/>
            <p14:sldId id="368"/>
            <p14:sldId id="371"/>
            <p14:sldId id="352"/>
            <p14:sldId id="355"/>
            <p14:sldId id="358"/>
            <p14:sldId id="356"/>
            <p14:sldId id="359"/>
            <p14:sldId id="353"/>
            <p14:sldId id="362"/>
            <p14:sldId id="372"/>
            <p14:sldId id="296"/>
            <p14:sldId id="344"/>
            <p14:sldId id="36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林小靖" initials="林小靖" lastIdx="2" clrIdx="0">
    <p:extLst>
      <p:ext uri="{19B8F6BF-5375-455C-9EA6-DF929625EA0E}">
        <p15:presenceInfo xmlns:p15="http://schemas.microsoft.com/office/powerpoint/2012/main" userId="S-1-5-21-239512202-159982699-1128314194-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472C4"/>
    <a:srgbClr val="000078"/>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F8DC7C-C2B3-45C1-AC34-0D89C1B4911F}" v="13929" dt="2019-10-12T09:00:56.653"/>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96" autoAdjust="0"/>
    <p:restoredTop sz="89264" autoAdjust="0"/>
  </p:normalViewPr>
  <p:slideViewPr>
    <p:cSldViewPr snapToGrid="0">
      <p:cViewPr varScale="1">
        <p:scale>
          <a:sx n="59" d="100"/>
          <a:sy n="59" d="100"/>
        </p:scale>
        <p:origin x="981"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林小靖" userId="afc6636f-cf77-466e-83ec-49ad9979a819" providerId="ADAL" clId="{2F28BC50-471A-4C90-82E4-25CC007FA27E}"/>
    <pc:docChg chg="undo redo custSel addSld delSld modSld modSection">
      <pc:chgData name="林小靖" userId="afc6636f-cf77-466e-83ec-49ad9979a819" providerId="ADAL" clId="{2F28BC50-471A-4C90-82E4-25CC007FA27E}" dt="2019-09-17T13:38:43.170" v="5753" actId="1076"/>
      <pc:docMkLst>
        <pc:docMk/>
      </pc:docMkLst>
      <pc:sldChg chg="addSp modSp">
        <pc:chgData name="林小靖" userId="afc6636f-cf77-466e-83ec-49ad9979a819" providerId="ADAL" clId="{2F28BC50-471A-4C90-82E4-25CC007FA27E}" dt="2019-09-17T06:48:38.476" v="267" actId="1076"/>
        <pc:sldMkLst>
          <pc:docMk/>
          <pc:sldMk cId="1039360022" sldId="257"/>
        </pc:sldMkLst>
        <pc:spChg chg="add mod">
          <ac:chgData name="林小靖" userId="afc6636f-cf77-466e-83ec-49ad9979a819" providerId="ADAL" clId="{2F28BC50-471A-4C90-82E4-25CC007FA27E}" dt="2019-09-17T06:40:11.689" v="235" actId="1076"/>
          <ac:spMkLst>
            <pc:docMk/>
            <pc:sldMk cId="1039360022" sldId="257"/>
            <ac:spMk id="2" creationId="{42A5ADC6-E58F-47DF-8F15-0B4211DD10C2}"/>
          </ac:spMkLst>
        </pc:spChg>
        <pc:spChg chg="add mod">
          <ac:chgData name="林小靖" userId="afc6636f-cf77-466e-83ec-49ad9979a819" providerId="ADAL" clId="{2F28BC50-471A-4C90-82E4-25CC007FA27E}" dt="2019-09-17T06:48:32.480" v="266" actId="1076"/>
          <ac:spMkLst>
            <pc:docMk/>
            <pc:sldMk cId="1039360022" sldId="257"/>
            <ac:spMk id="3" creationId="{012FAFCD-1CA5-4A93-B30C-E2813BBAD949}"/>
          </ac:spMkLst>
        </pc:spChg>
        <pc:spChg chg="mod">
          <ac:chgData name="林小靖" userId="afc6636f-cf77-466e-83ec-49ad9979a819" providerId="ADAL" clId="{2F28BC50-471A-4C90-82E4-25CC007FA27E}" dt="2019-09-17T06:43:43.463" v="241" actId="1076"/>
          <ac:spMkLst>
            <pc:docMk/>
            <pc:sldMk cId="1039360022" sldId="257"/>
            <ac:spMk id="54" creationId="{2683791F-8062-46B4-A5A2-6FF63973C804}"/>
          </ac:spMkLst>
        </pc:spChg>
        <pc:spChg chg="mod">
          <ac:chgData name="林小靖" userId="afc6636f-cf77-466e-83ec-49ad9979a819" providerId="ADAL" clId="{2F28BC50-471A-4C90-82E4-25CC007FA27E}" dt="2019-09-17T06:48:38.476" v="267" actId="1076"/>
          <ac:spMkLst>
            <pc:docMk/>
            <pc:sldMk cId="1039360022" sldId="257"/>
            <ac:spMk id="55" creationId="{A360A289-EAF8-4474-A195-3234F4525500}"/>
          </ac:spMkLst>
        </pc:spChg>
        <pc:spChg chg="mod">
          <ac:chgData name="林小靖" userId="afc6636f-cf77-466e-83ec-49ad9979a819" providerId="ADAL" clId="{2F28BC50-471A-4C90-82E4-25CC007FA27E}" dt="2019-09-17T06:40:18.798" v="238" actId="1076"/>
          <ac:spMkLst>
            <pc:docMk/>
            <pc:sldMk cId="1039360022" sldId="257"/>
            <ac:spMk id="58" creationId="{00000000-0000-0000-0000-000000000000}"/>
          </ac:spMkLst>
        </pc:spChg>
        <pc:grpChg chg="mod">
          <ac:chgData name="林小靖" userId="afc6636f-cf77-466e-83ec-49ad9979a819" providerId="ADAL" clId="{2F28BC50-471A-4C90-82E4-25CC007FA27E}" dt="2019-09-17T06:48:38.476" v="267" actId="1076"/>
          <ac:grpSpMkLst>
            <pc:docMk/>
            <pc:sldMk cId="1039360022" sldId="257"/>
            <ac:grpSpMk id="57" creationId="{2798C17B-3482-4DF3-A6FB-ED9620D51D9F}"/>
          </ac:grpSpMkLst>
        </pc:grpChg>
      </pc:sldChg>
      <pc:sldChg chg="addSp delSp modSp add del delAnim modAnim">
        <pc:chgData name="林小靖" userId="afc6636f-cf77-466e-83ec-49ad9979a819" providerId="ADAL" clId="{2F28BC50-471A-4C90-82E4-25CC007FA27E}" dt="2019-09-17T13:38:43.170" v="5753" actId="1076"/>
        <pc:sldMkLst>
          <pc:docMk/>
          <pc:sldMk cId="2092142255" sldId="296"/>
        </pc:sldMkLst>
        <pc:spChg chg="del">
          <ac:chgData name="林小靖" userId="afc6636f-cf77-466e-83ec-49ad9979a819" providerId="ADAL" clId="{2F28BC50-471A-4C90-82E4-25CC007FA27E}" dt="2019-09-17T13:16:45.936" v="5484" actId="478"/>
          <ac:spMkLst>
            <pc:docMk/>
            <pc:sldMk cId="2092142255" sldId="296"/>
            <ac:spMk id="3" creationId="{132AECE8-F908-4A6C-9B1E-C378FE3A6048}"/>
          </ac:spMkLst>
        </pc:spChg>
        <pc:spChg chg="add mod">
          <ac:chgData name="林小靖" userId="afc6636f-cf77-466e-83ec-49ad9979a819" providerId="ADAL" clId="{2F28BC50-471A-4C90-82E4-25CC007FA27E}" dt="2019-09-17T13:24:37.371" v="5658" actId="113"/>
          <ac:spMkLst>
            <pc:docMk/>
            <pc:sldMk cId="2092142255" sldId="296"/>
            <ac:spMk id="4" creationId="{03D49AB6-8BA7-4442-8864-5525ECD69C0D}"/>
          </ac:spMkLst>
        </pc:spChg>
        <pc:spChg chg="add del mod">
          <ac:chgData name="林小靖" userId="afc6636f-cf77-466e-83ec-49ad9979a819" providerId="ADAL" clId="{2F28BC50-471A-4C90-82E4-25CC007FA27E}" dt="2019-09-17T13:23:05.578" v="5589"/>
          <ac:spMkLst>
            <pc:docMk/>
            <pc:sldMk cId="2092142255" sldId="296"/>
            <ac:spMk id="5" creationId="{11B3F3BE-55A4-49D0-9794-22CF6E8914E9}"/>
          </ac:spMkLst>
        </pc:spChg>
        <pc:spChg chg="add mod">
          <ac:chgData name="林小靖" userId="afc6636f-cf77-466e-83ec-49ad9979a819" providerId="ADAL" clId="{2F28BC50-471A-4C90-82E4-25CC007FA27E}" dt="2019-09-17T13:24:26.460" v="5656" actId="1076"/>
          <ac:spMkLst>
            <pc:docMk/>
            <pc:sldMk cId="2092142255" sldId="296"/>
            <ac:spMk id="9" creationId="{80A36E65-6055-4B00-9428-B063B3B7285A}"/>
          </ac:spMkLst>
        </pc:spChg>
        <pc:spChg chg="add mod">
          <ac:chgData name="林小靖" userId="afc6636f-cf77-466e-83ec-49ad9979a819" providerId="ADAL" clId="{2F28BC50-471A-4C90-82E4-25CC007FA27E}" dt="2019-09-17T13:21:22.211" v="5553" actId="1076"/>
          <ac:spMkLst>
            <pc:docMk/>
            <pc:sldMk cId="2092142255" sldId="296"/>
            <ac:spMk id="37" creationId="{E5D5644D-949D-463E-AA52-5289E58C9428}"/>
          </ac:spMkLst>
        </pc:spChg>
        <pc:spChg chg="mod">
          <ac:chgData name="林小靖" userId="afc6636f-cf77-466e-83ec-49ad9979a819" providerId="ADAL" clId="{2F28BC50-471A-4C90-82E4-25CC007FA27E}" dt="2019-09-17T13:21:17.241" v="5552" actId="1076"/>
          <ac:spMkLst>
            <pc:docMk/>
            <pc:sldMk cId="2092142255" sldId="296"/>
            <ac:spMk id="58" creationId="{00000000-0000-0000-0000-000000000000}"/>
          </ac:spMkLst>
        </pc:spChg>
        <pc:spChg chg="mod">
          <ac:chgData name="林小靖" userId="afc6636f-cf77-466e-83ec-49ad9979a819" providerId="ADAL" clId="{2F28BC50-471A-4C90-82E4-25CC007FA27E}" dt="2019-09-17T13:13:36.551" v="5393" actId="6549"/>
          <ac:spMkLst>
            <pc:docMk/>
            <pc:sldMk cId="2092142255" sldId="296"/>
            <ac:spMk id="88" creationId="{2683791F-8062-46B4-A5A2-6FF63973C804}"/>
          </ac:spMkLst>
        </pc:spChg>
        <pc:spChg chg="mod">
          <ac:chgData name="林小靖" userId="afc6636f-cf77-466e-83ec-49ad9979a819" providerId="ADAL" clId="{2F28BC50-471A-4C90-82E4-25CC007FA27E}" dt="2019-09-17T13:21:01.986" v="5548" actId="1076"/>
          <ac:spMkLst>
            <pc:docMk/>
            <pc:sldMk cId="2092142255" sldId="296"/>
            <ac:spMk id="94" creationId="{2683791F-8062-46B4-A5A2-6FF63973C804}"/>
          </ac:spMkLst>
        </pc:spChg>
        <pc:spChg chg="mod">
          <ac:chgData name="林小靖" userId="afc6636f-cf77-466e-83ec-49ad9979a819" providerId="ADAL" clId="{2F28BC50-471A-4C90-82E4-25CC007FA27E}" dt="2019-09-17T13:21:41.855" v="5555" actId="1076"/>
          <ac:spMkLst>
            <pc:docMk/>
            <pc:sldMk cId="2092142255" sldId="296"/>
            <ac:spMk id="101" creationId="{3E032463-6DF5-4283-8AF2-AE4E9A071BE4}"/>
          </ac:spMkLst>
        </pc:spChg>
        <pc:spChg chg="mod">
          <ac:chgData name="林小靖" userId="afc6636f-cf77-466e-83ec-49ad9979a819" providerId="ADAL" clId="{2F28BC50-471A-4C90-82E4-25CC007FA27E}" dt="2019-09-17T13:20:29.236" v="5541" actId="1076"/>
          <ac:spMkLst>
            <pc:docMk/>
            <pc:sldMk cId="2092142255" sldId="296"/>
            <ac:spMk id="102" creationId="{D9EAF3EB-2C29-4A05-AB27-C0A6B32182B7}"/>
          </ac:spMkLst>
        </pc:spChg>
        <pc:spChg chg="mod">
          <ac:chgData name="林小靖" userId="afc6636f-cf77-466e-83ec-49ad9979a819" providerId="ADAL" clId="{2F28BC50-471A-4C90-82E4-25CC007FA27E}" dt="2019-09-17T13:21:35.038" v="5554" actId="1076"/>
          <ac:spMkLst>
            <pc:docMk/>
            <pc:sldMk cId="2092142255" sldId="296"/>
            <ac:spMk id="103" creationId="{01265E42-0BAD-4D86-BEF8-E6C1428EB60D}"/>
          </ac:spMkLst>
        </pc:spChg>
        <pc:spChg chg="del">
          <ac:chgData name="林小靖" userId="afc6636f-cf77-466e-83ec-49ad9979a819" providerId="ADAL" clId="{2F28BC50-471A-4C90-82E4-25CC007FA27E}" dt="2019-09-17T13:16:39.996" v="5483" actId="478"/>
          <ac:spMkLst>
            <pc:docMk/>
            <pc:sldMk cId="2092142255" sldId="296"/>
            <ac:spMk id="104" creationId="{EDAC6E4E-0D8B-4055-A68C-3F849EF2175A}"/>
          </ac:spMkLst>
        </pc:spChg>
        <pc:spChg chg="del">
          <ac:chgData name="林小靖" userId="afc6636f-cf77-466e-83ec-49ad9979a819" providerId="ADAL" clId="{2F28BC50-471A-4C90-82E4-25CC007FA27E}" dt="2019-09-17T13:16:39.996" v="5483" actId="478"/>
          <ac:spMkLst>
            <pc:docMk/>
            <pc:sldMk cId="2092142255" sldId="296"/>
            <ac:spMk id="105" creationId="{5AA94401-21FC-496C-B6A3-D8A4D07C0E01}"/>
          </ac:spMkLst>
        </pc:spChg>
        <pc:spChg chg="mod">
          <ac:chgData name="林小靖" userId="afc6636f-cf77-466e-83ec-49ad9979a819" providerId="ADAL" clId="{2F28BC50-471A-4C90-82E4-25CC007FA27E}" dt="2019-09-17T13:13:51.960" v="5397" actId="1076"/>
          <ac:spMkLst>
            <pc:docMk/>
            <pc:sldMk cId="2092142255" sldId="296"/>
            <ac:spMk id="107" creationId="{00000000-0000-0000-0000-000000000000}"/>
          </ac:spMkLst>
        </pc:spChg>
        <pc:grpChg chg="mod">
          <ac:chgData name="林小靖" userId="afc6636f-cf77-466e-83ec-49ad9979a819" providerId="ADAL" clId="{2F28BC50-471A-4C90-82E4-25CC007FA27E}" dt="2019-09-17T13:21:41.855" v="5555" actId="1076"/>
          <ac:grpSpMkLst>
            <pc:docMk/>
            <pc:sldMk cId="2092142255" sldId="296"/>
            <ac:grpSpMk id="2" creationId="{BDA28A9F-3D18-4048-997F-EA13A3573CC6}"/>
          </ac:grpSpMkLst>
        </pc:grpChg>
        <pc:grpChg chg="mod">
          <ac:chgData name="林小靖" userId="afc6636f-cf77-466e-83ec-49ad9979a819" providerId="ADAL" clId="{2F28BC50-471A-4C90-82E4-25CC007FA27E}" dt="2019-09-17T13:19:12.948" v="5500" actId="1076"/>
          <ac:grpSpMkLst>
            <pc:docMk/>
            <pc:sldMk cId="2092142255" sldId="296"/>
            <ac:grpSpMk id="49" creationId="{EFAF91AB-488E-4D63-8082-E01D8AA6C7AA}"/>
          </ac:grpSpMkLst>
        </pc:grpChg>
        <pc:grpChg chg="mod">
          <ac:chgData name="林小靖" userId="afc6636f-cf77-466e-83ec-49ad9979a819" providerId="ADAL" clId="{2F28BC50-471A-4C90-82E4-25CC007FA27E}" dt="2019-09-17T13:21:35.038" v="5554" actId="1076"/>
          <ac:grpSpMkLst>
            <pc:docMk/>
            <pc:sldMk cId="2092142255" sldId="296"/>
            <ac:grpSpMk id="52" creationId="{BDA28A9F-3D18-4048-997F-EA13A3573CC6}"/>
          </ac:grpSpMkLst>
        </pc:grpChg>
        <pc:grpChg chg="del">
          <ac:chgData name="林小靖" userId="afc6636f-cf77-466e-83ec-49ad9979a819" providerId="ADAL" clId="{2F28BC50-471A-4C90-82E4-25CC007FA27E}" dt="2019-09-17T13:16:47.562" v="5486" actId="478"/>
          <ac:grpSpMkLst>
            <pc:docMk/>
            <pc:sldMk cId="2092142255" sldId="296"/>
            <ac:grpSpMk id="55" creationId="{BDA28A9F-3D18-4048-997F-EA13A3573CC6}"/>
          </ac:grpSpMkLst>
        </pc:grpChg>
        <pc:grpChg chg="del">
          <ac:chgData name="林小靖" userId="afc6636f-cf77-466e-83ec-49ad9979a819" providerId="ADAL" clId="{2F28BC50-471A-4C90-82E4-25CC007FA27E}" dt="2019-09-17T13:16:46.855" v="5485" actId="478"/>
          <ac:grpSpMkLst>
            <pc:docMk/>
            <pc:sldMk cId="2092142255" sldId="296"/>
            <ac:grpSpMk id="59" creationId="{BDA28A9F-3D18-4048-997F-EA13A3573CC6}"/>
          </ac:grpSpMkLst>
        </pc:grpChg>
        <pc:grpChg chg="mod">
          <ac:chgData name="林小靖" userId="afc6636f-cf77-466e-83ec-49ad9979a819" providerId="ADAL" clId="{2F28BC50-471A-4C90-82E4-25CC007FA27E}" dt="2019-09-17T13:38:43.170" v="5753" actId="1076"/>
          <ac:grpSpMkLst>
            <pc:docMk/>
            <pc:sldMk cId="2092142255" sldId="296"/>
            <ac:grpSpMk id="87" creationId="{00000000-0000-0000-0000-000000000000}"/>
          </ac:grpSpMkLst>
        </pc:grpChg>
        <pc:picChg chg="add del">
          <ac:chgData name="林小靖" userId="afc6636f-cf77-466e-83ec-49ad9979a819" providerId="ADAL" clId="{2F28BC50-471A-4C90-82E4-25CC007FA27E}" dt="2019-09-17T13:22:49.653" v="5582"/>
          <ac:picMkLst>
            <pc:docMk/>
            <pc:sldMk cId="2092142255" sldId="296"/>
            <ac:picMk id="6" creationId="{39938790-19AA-43E0-9C48-D4C4C0C3D42A}"/>
          </ac:picMkLst>
        </pc:picChg>
        <pc:picChg chg="add del">
          <ac:chgData name="林小靖" userId="afc6636f-cf77-466e-83ec-49ad9979a819" providerId="ADAL" clId="{2F28BC50-471A-4C90-82E4-25CC007FA27E}" dt="2019-09-17T13:22:56.360" v="5584"/>
          <ac:picMkLst>
            <pc:docMk/>
            <pc:sldMk cId="2092142255" sldId="296"/>
            <ac:picMk id="7" creationId="{20B1903F-E9F0-4C58-8832-AEF6C08D0FA2}"/>
          </ac:picMkLst>
        </pc:picChg>
        <pc:picChg chg="add del">
          <ac:chgData name="林小靖" userId="afc6636f-cf77-466e-83ec-49ad9979a819" providerId="ADAL" clId="{2F28BC50-471A-4C90-82E4-25CC007FA27E}" dt="2019-09-17T13:23:01.911" v="5586" actId="478"/>
          <ac:picMkLst>
            <pc:docMk/>
            <pc:sldMk cId="2092142255" sldId="296"/>
            <ac:picMk id="8" creationId="{1F763E6E-2FF9-4707-8581-41845427B6E6}"/>
          </ac:picMkLst>
        </pc:picChg>
        <pc:cxnChg chg="mod">
          <ac:chgData name="林小靖" userId="afc6636f-cf77-466e-83ec-49ad9979a819" providerId="ADAL" clId="{2F28BC50-471A-4C90-82E4-25CC007FA27E}" dt="2019-09-17T13:21:01.986" v="5548" actId="1076"/>
          <ac:cxnSpMkLst>
            <pc:docMk/>
            <pc:sldMk cId="2092142255" sldId="296"/>
            <ac:cxnSpMk id="100" creationId="{00000000-0000-0000-0000-000000000000}"/>
          </ac:cxnSpMkLst>
        </pc:cxnChg>
        <pc:cxnChg chg="mod">
          <ac:chgData name="林小靖" userId="afc6636f-cf77-466e-83ec-49ad9979a819" providerId="ADAL" clId="{2F28BC50-471A-4C90-82E4-25CC007FA27E}" dt="2019-09-17T13:21:01.986" v="5548" actId="1076"/>
          <ac:cxnSpMkLst>
            <pc:docMk/>
            <pc:sldMk cId="2092142255" sldId="296"/>
            <ac:cxnSpMk id="106" creationId="{00000000-0000-0000-0000-000000000000}"/>
          </ac:cxnSpMkLst>
        </pc:cxnChg>
      </pc:sldChg>
      <pc:sldChg chg="addSp delSp modSp add">
        <pc:chgData name="林小靖" userId="afc6636f-cf77-466e-83ec-49ad9979a819" providerId="ADAL" clId="{2F28BC50-471A-4C90-82E4-25CC007FA27E}" dt="2019-09-17T11:52:43.037" v="4214" actId="1076"/>
        <pc:sldMkLst>
          <pc:docMk/>
          <pc:sldMk cId="742509656" sldId="323"/>
        </pc:sldMkLst>
        <pc:spChg chg="add mod">
          <ac:chgData name="林小靖" userId="afc6636f-cf77-466e-83ec-49ad9979a819" providerId="ADAL" clId="{2F28BC50-471A-4C90-82E4-25CC007FA27E}" dt="2019-09-17T11:52:43.037" v="4214" actId="1076"/>
          <ac:spMkLst>
            <pc:docMk/>
            <pc:sldMk cId="742509656" sldId="323"/>
            <ac:spMk id="3" creationId="{08017AB7-11B4-43E3-BB07-B94492B533EA}"/>
          </ac:spMkLst>
        </pc:spChg>
        <pc:spChg chg="mod">
          <ac:chgData name="林小靖" userId="afc6636f-cf77-466e-83ec-49ad9979a819" providerId="ADAL" clId="{2F28BC50-471A-4C90-82E4-25CC007FA27E}" dt="2019-09-17T11:45:56.577" v="4145" actId="20577"/>
          <ac:spMkLst>
            <pc:docMk/>
            <pc:sldMk cId="742509656" sldId="323"/>
            <ac:spMk id="19" creationId="{2A7B7222-1A18-44CF-B9A5-DCE33031EBAB}"/>
          </ac:spMkLst>
        </pc:spChg>
        <pc:spChg chg="del mod">
          <ac:chgData name="林小靖" userId="afc6636f-cf77-466e-83ec-49ad9979a819" providerId="ADAL" clId="{2F28BC50-471A-4C90-82E4-25CC007FA27E}" dt="2019-09-17T11:48:02.218" v="4148"/>
          <ac:spMkLst>
            <pc:docMk/>
            <pc:sldMk cId="742509656" sldId="323"/>
            <ac:spMk id="23" creationId="{71B84998-084E-42BC-BFCC-48861DD6B6DB}"/>
          </ac:spMkLst>
        </pc:spChg>
        <pc:picChg chg="add mod">
          <ac:chgData name="林小靖" userId="afc6636f-cf77-466e-83ec-49ad9979a819" providerId="ADAL" clId="{2F28BC50-471A-4C90-82E4-25CC007FA27E}" dt="2019-09-17T11:48:18.272" v="4153" actId="1076"/>
          <ac:picMkLst>
            <pc:docMk/>
            <pc:sldMk cId="742509656" sldId="323"/>
            <ac:picMk id="2" creationId="{0CA728CD-7664-4A5D-B380-36508A2A0E98}"/>
          </ac:picMkLst>
        </pc:picChg>
        <pc:picChg chg="mod">
          <ac:chgData name="林小靖" userId="afc6636f-cf77-466e-83ec-49ad9979a819" providerId="ADAL" clId="{2F28BC50-471A-4C90-82E4-25CC007FA27E}" dt="2019-09-17T11:48:15.718" v="4151" actId="1076"/>
          <ac:picMkLst>
            <pc:docMk/>
            <pc:sldMk cId="742509656" sldId="323"/>
            <ac:picMk id="18" creationId="{37B9D795-6A59-46A8-88AF-A5E128BBFCD0}"/>
          </ac:picMkLst>
        </pc:picChg>
        <pc:picChg chg="del">
          <ac:chgData name="林小靖" userId="afc6636f-cf77-466e-83ec-49ad9979a819" providerId="ADAL" clId="{2F28BC50-471A-4C90-82E4-25CC007FA27E}" dt="2019-09-17T11:43:35.095" v="4029" actId="478"/>
          <ac:picMkLst>
            <pc:docMk/>
            <pc:sldMk cId="742509656" sldId="323"/>
            <ac:picMk id="20" creationId="{1B20CC21-0AC0-4DA8-BB08-EB88F5E13A9B}"/>
          </ac:picMkLst>
        </pc:picChg>
      </pc:sldChg>
    </pc:docChg>
  </pc:docChgLst>
  <pc:docChgLst>
    <pc:chgData name="林小靖" userId="afc6636f-cf77-466e-83ec-49ad9979a819" providerId="ADAL" clId="{6FF8DC7C-C2B3-45C1-AC34-0D89C1B4911F}"/>
    <pc:docChg chg="undo custSel addSld delSld modSld sldOrd modSection">
      <pc:chgData name="林小靖" userId="afc6636f-cf77-466e-83ec-49ad9979a819" providerId="ADAL" clId="{6FF8DC7C-C2B3-45C1-AC34-0D89C1B4911F}" dt="2019-10-12T09:00:56.652" v="11473" actId="20577"/>
      <pc:docMkLst>
        <pc:docMk/>
      </pc:docMkLst>
      <pc:sldChg chg="del">
        <pc:chgData name="林小靖" userId="afc6636f-cf77-466e-83ec-49ad9979a819" providerId="ADAL" clId="{6FF8DC7C-C2B3-45C1-AC34-0D89C1B4911F}" dt="2019-10-11T03:53:55.342" v="103" actId="2696"/>
        <pc:sldMkLst>
          <pc:docMk/>
          <pc:sldMk cId="1152351438" sldId="258"/>
        </pc:sldMkLst>
      </pc:sldChg>
      <pc:sldChg chg="del">
        <pc:chgData name="林小靖" userId="afc6636f-cf77-466e-83ec-49ad9979a819" providerId="ADAL" clId="{6FF8DC7C-C2B3-45C1-AC34-0D89C1B4911F}" dt="2019-10-11T03:54:44.654" v="110" actId="2696"/>
        <pc:sldMkLst>
          <pc:docMk/>
          <pc:sldMk cId="3029927843" sldId="260"/>
        </pc:sldMkLst>
      </pc:sldChg>
      <pc:sldChg chg="del">
        <pc:chgData name="林小靖" userId="afc6636f-cf77-466e-83ec-49ad9979a819" providerId="ADAL" clId="{6FF8DC7C-C2B3-45C1-AC34-0D89C1B4911F}" dt="2019-10-11T03:50:45.322" v="0" actId="2696"/>
        <pc:sldMkLst>
          <pc:docMk/>
          <pc:sldMk cId="126462619" sldId="289"/>
        </pc:sldMkLst>
      </pc:sldChg>
      <pc:sldChg chg="addSp delSp modSp delAnim modAnim modNotesTx">
        <pc:chgData name="林小靖" userId="afc6636f-cf77-466e-83ec-49ad9979a819" providerId="ADAL" clId="{6FF8DC7C-C2B3-45C1-AC34-0D89C1B4911F}" dt="2019-10-12T07:24:36.199" v="10728" actId="20577"/>
        <pc:sldMkLst>
          <pc:docMk/>
          <pc:sldMk cId="2092142255" sldId="296"/>
        </pc:sldMkLst>
        <pc:spChg chg="add mod">
          <ac:chgData name="林小靖" userId="afc6636f-cf77-466e-83ec-49ad9979a819" providerId="ADAL" clId="{6FF8DC7C-C2B3-45C1-AC34-0D89C1B4911F}" dt="2019-10-12T03:43:54.649" v="3195" actId="1076"/>
          <ac:spMkLst>
            <pc:docMk/>
            <pc:sldMk cId="2092142255" sldId="296"/>
            <ac:spMk id="3" creationId="{563EC11C-C0F6-4FC0-B69C-5F38E6A4833D}"/>
          </ac:spMkLst>
        </pc:spChg>
        <pc:spChg chg="del">
          <ac:chgData name="林小靖" userId="afc6636f-cf77-466e-83ec-49ad9979a819" providerId="ADAL" clId="{6FF8DC7C-C2B3-45C1-AC34-0D89C1B4911F}" dt="2019-10-11T06:22:15.209" v="2505" actId="478"/>
          <ac:spMkLst>
            <pc:docMk/>
            <pc:sldMk cId="2092142255" sldId="296"/>
            <ac:spMk id="4" creationId="{03D49AB6-8BA7-4442-8864-5525ECD69C0D}"/>
          </ac:spMkLst>
        </pc:spChg>
        <pc:spChg chg="mod">
          <ac:chgData name="林小靖" userId="afc6636f-cf77-466e-83ec-49ad9979a819" providerId="ADAL" clId="{6FF8DC7C-C2B3-45C1-AC34-0D89C1B4911F}" dt="2019-10-12T03:43:37.603" v="3193" actId="1076"/>
          <ac:spMkLst>
            <pc:docMk/>
            <pc:sldMk cId="2092142255" sldId="296"/>
            <ac:spMk id="9" creationId="{80A36E65-6055-4B00-9428-B063B3B7285A}"/>
          </ac:spMkLst>
        </pc:spChg>
        <pc:spChg chg="mod">
          <ac:chgData name="林小靖" userId="afc6636f-cf77-466e-83ec-49ad9979a819" providerId="ADAL" clId="{6FF8DC7C-C2B3-45C1-AC34-0D89C1B4911F}" dt="2019-10-11T06:21:55.467" v="2503" actId="1076"/>
          <ac:spMkLst>
            <pc:docMk/>
            <pc:sldMk cId="2092142255" sldId="296"/>
            <ac:spMk id="37" creationId="{E5D5644D-949D-463E-AA52-5289E58C9428}"/>
          </ac:spMkLst>
        </pc:spChg>
        <pc:spChg chg="mod">
          <ac:chgData name="林小靖" userId="afc6636f-cf77-466e-83ec-49ad9979a819" providerId="ADAL" clId="{6FF8DC7C-C2B3-45C1-AC34-0D89C1B4911F}" dt="2019-10-11T06:22:18.453" v="2508"/>
          <ac:spMkLst>
            <pc:docMk/>
            <pc:sldMk cId="2092142255" sldId="296"/>
            <ac:spMk id="51" creationId="{4389F636-E157-4367-BD23-B715276368F3}"/>
          </ac:spMkLst>
        </pc:spChg>
        <pc:spChg chg="mod">
          <ac:chgData name="林小靖" userId="afc6636f-cf77-466e-83ec-49ad9979a819" providerId="ADAL" clId="{6FF8DC7C-C2B3-45C1-AC34-0D89C1B4911F}" dt="2019-10-11T06:22:22.344" v="2511"/>
          <ac:spMkLst>
            <pc:docMk/>
            <pc:sldMk cId="2092142255" sldId="296"/>
            <ac:spMk id="54" creationId="{A7320505-FBB2-4E91-AABB-A0A2E77EF850}"/>
          </ac:spMkLst>
        </pc:spChg>
        <pc:spChg chg="mod">
          <ac:chgData name="林小靖" userId="afc6636f-cf77-466e-83ec-49ad9979a819" providerId="ADAL" clId="{6FF8DC7C-C2B3-45C1-AC34-0D89C1B4911F}" dt="2019-10-12T03:32:20.795" v="3172" actId="1076"/>
          <ac:spMkLst>
            <pc:docMk/>
            <pc:sldMk cId="2092142255" sldId="296"/>
            <ac:spMk id="58" creationId="{00000000-0000-0000-0000-000000000000}"/>
          </ac:spMkLst>
        </pc:spChg>
        <pc:spChg chg="del">
          <ac:chgData name="林小靖" userId="afc6636f-cf77-466e-83ec-49ad9979a819" providerId="ADAL" clId="{6FF8DC7C-C2B3-45C1-AC34-0D89C1B4911F}" dt="2019-10-11T06:22:15.209" v="2505" actId="478"/>
          <ac:spMkLst>
            <pc:docMk/>
            <pc:sldMk cId="2092142255" sldId="296"/>
            <ac:spMk id="101" creationId="{3E032463-6DF5-4283-8AF2-AE4E9A071BE4}"/>
          </ac:spMkLst>
        </pc:spChg>
        <pc:spChg chg="mod">
          <ac:chgData name="林小靖" userId="afc6636f-cf77-466e-83ec-49ad9979a819" providerId="ADAL" clId="{6FF8DC7C-C2B3-45C1-AC34-0D89C1B4911F}" dt="2019-10-12T03:43:31.019" v="3192" actId="1076"/>
          <ac:spMkLst>
            <pc:docMk/>
            <pc:sldMk cId="2092142255" sldId="296"/>
            <ac:spMk id="102" creationId="{D9EAF3EB-2C29-4A05-AB27-C0A6B32182B7}"/>
          </ac:spMkLst>
        </pc:spChg>
        <pc:spChg chg="mod">
          <ac:chgData name="林小靖" userId="afc6636f-cf77-466e-83ec-49ad9979a819" providerId="ADAL" clId="{6FF8DC7C-C2B3-45C1-AC34-0D89C1B4911F}" dt="2019-10-12T03:43:50.584" v="3194" actId="1076"/>
          <ac:spMkLst>
            <pc:docMk/>
            <pc:sldMk cId="2092142255" sldId="296"/>
            <ac:spMk id="103" creationId="{01265E42-0BAD-4D86-BEF8-E6C1428EB60D}"/>
          </ac:spMkLst>
        </pc:spChg>
        <pc:grpChg chg="del">
          <ac:chgData name="林小靖" userId="afc6636f-cf77-466e-83ec-49ad9979a819" providerId="ADAL" clId="{6FF8DC7C-C2B3-45C1-AC34-0D89C1B4911F}" dt="2019-10-11T06:22:15.209" v="2505" actId="478"/>
          <ac:grpSpMkLst>
            <pc:docMk/>
            <pc:sldMk cId="2092142255" sldId="296"/>
            <ac:grpSpMk id="2" creationId="{BDA28A9F-3D18-4048-997F-EA13A3573CC6}"/>
          </ac:grpSpMkLst>
        </pc:grpChg>
        <pc:grpChg chg="mod">
          <ac:chgData name="林小靖" userId="afc6636f-cf77-466e-83ec-49ad9979a819" providerId="ADAL" clId="{6FF8DC7C-C2B3-45C1-AC34-0D89C1B4911F}" dt="2019-10-12T03:43:31.019" v="3192" actId="1076"/>
          <ac:grpSpMkLst>
            <pc:docMk/>
            <pc:sldMk cId="2092142255" sldId="296"/>
            <ac:grpSpMk id="49" creationId="{EFAF91AB-488E-4D63-8082-E01D8AA6C7AA}"/>
          </ac:grpSpMkLst>
        </pc:grpChg>
        <pc:grpChg chg="mod">
          <ac:chgData name="林小靖" userId="afc6636f-cf77-466e-83ec-49ad9979a819" providerId="ADAL" clId="{6FF8DC7C-C2B3-45C1-AC34-0D89C1B4911F}" dt="2019-10-12T03:43:50.584" v="3194" actId="1076"/>
          <ac:grpSpMkLst>
            <pc:docMk/>
            <pc:sldMk cId="2092142255" sldId="296"/>
            <ac:grpSpMk id="52" creationId="{BDA28A9F-3D18-4048-997F-EA13A3573CC6}"/>
          </ac:grpSpMkLst>
        </pc:grpChg>
        <pc:grpChg chg="mod">
          <ac:chgData name="林小靖" userId="afc6636f-cf77-466e-83ec-49ad9979a819" providerId="ADAL" clId="{6FF8DC7C-C2B3-45C1-AC34-0D89C1B4911F}" dt="2019-10-11T06:22:05.250" v="2504" actId="1076"/>
          <ac:grpSpMkLst>
            <pc:docMk/>
            <pc:sldMk cId="2092142255" sldId="296"/>
            <ac:grpSpMk id="87" creationId="{00000000-0000-0000-0000-000000000000}"/>
          </ac:grpSpMkLst>
        </pc:grpChg>
      </pc:sldChg>
      <pc:sldChg chg="del">
        <pc:chgData name="林小靖" userId="afc6636f-cf77-466e-83ec-49ad9979a819" providerId="ADAL" clId="{6FF8DC7C-C2B3-45C1-AC34-0D89C1B4911F}" dt="2019-10-11T03:50:47.887" v="1" actId="2696"/>
        <pc:sldMkLst>
          <pc:docMk/>
          <pc:sldMk cId="1215627275" sldId="297"/>
        </pc:sldMkLst>
      </pc:sldChg>
      <pc:sldChg chg="del">
        <pc:chgData name="林小靖" userId="afc6636f-cf77-466e-83ec-49ad9979a819" providerId="ADAL" clId="{6FF8DC7C-C2B3-45C1-AC34-0D89C1B4911F}" dt="2019-10-11T03:50:53.251" v="2" actId="2696"/>
        <pc:sldMkLst>
          <pc:docMk/>
          <pc:sldMk cId="3390156879" sldId="298"/>
        </pc:sldMkLst>
      </pc:sldChg>
      <pc:sldChg chg="del">
        <pc:chgData name="林小靖" userId="afc6636f-cf77-466e-83ec-49ad9979a819" providerId="ADAL" clId="{6FF8DC7C-C2B3-45C1-AC34-0D89C1B4911F}" dt="2019-10-11T03:54:41.067" v="108" actId="2696"/>
        <pc:sldMkLst>
          <pc:docMk/>
          <pc:sldMk cId="1937045114" sldId="300"/>
        </pc:sldMkLst>
      </pc:sldChg>
      <pc:sldChg chg="del">
        <pc:chgData name="林小靖" userId="afc6636f-cf77-466e-83ec-49ad9979a819" providerId="ADAL" clId="{6FF8DC7C-C2B3-45C1-AC34-0D89C1B4911F}" dt="2019-10-11T03:54:41.960" v="109" actId="2696"/>
        <pc:sldMkLst>
          <pc:docMk/>
          <pc:sldMk cId="3143546167" sldId="308"/>
        </pc:sldMkLst>
      </pc:sldChg>
      <pc:sldChg chg="del">
        <pc:chgData name="林小靖" userId="afc6636f-cf77-466e-83ec-49ad9979a819" providerId="ADAL" clId="{6FF8DC7C-C2B3-45C1-AC34-0D89C1B4911F}" dt="2019-10-11T03:54:37.471" v="105" actId="2696"/>
        <pc:sldMkLst>
          <pc:docMk/>
          <pc:sldMk cId="746966696" sldId="309"/>
        </pc:sldMkLst>
      </pc:sldChg>
      <pc:sldChg chg="del">
        <pc:chgData name="林小靖" userId="afc6636f-cf77-466e-83ec-49ad9979a819" providerId="ADAL" clId="{6FF8DC7C-C2B3-45C1-AC34-0D89C1B4911F}" dt="2019-10-11T03:54:35.795" v="104" actId="2696"/>
        <pc:sldMkLst>
          <pc:docMk/>
          <pc:sldMk cId="1479705996" sldId="310"/>
        </pc:sldMkLst>
      </pc:sldChg>
      <pc:sldChg chg="del">
        <pc:chgData name="林小靖" userId="afc6636f-cf77-466e-83ec-49ad9979a819" providerId="ADAL" clId="{6FF8DC7C-C2B3-45C1-AC34-0D89C1B4911F}" dt="2019-10-11T03:55:34.675" v="111" actId="2696"/>
        <pc:sldMkLst>
          <pc:docMk/>
          <pc:sldMk cId="1289649350" sldId="312"/>
        </pc:sldMkLst>
      </pc:sldChg>
      <pc:sldChg chg="del">
        <pc:chgData name="林小靖" userId="afc6636f-cf77-466e-83ec-49ad9979a819" providerId="ADAL" clId="{6FF8DC7C-C2B3-45C1-AC34-0D89C1B4911F}" dt="2019-10-11T04:14:56.171" v="432" actId="2696"/>
        <pc:sldMkLst>
          <pc:docMk/>
          <pc:sldMk cId="258309197" sldId="313"/>
        </pc:sldMkLst>
      </pc:sldChg>
      <pc:sldChg chg="addSp delSp del">
        <pc:chgData name="林小靖" userId="afc6636f-cf77-466e-83ec-49ad9979a819" providerId="ADAL" clId="{6FF8DC7C-C2B3-45C1-AC34-0D89C1B4911F}" dt="2019-10-11T04:17:03.017" v="502" actId="2696"/>
        <pc:sldMkLst>
          <pc:docMk/>
          <pc:sldMk cId="2859443510" sldId="314"/>
        </pc:sldMkLst>
        <pc:spChg chg="add del">
          <ac:chgData name="林小靖" userId="afc6636f-cf77-466e-83ec-49ad9979a819" providerId="ADAL" clId="{6FF8DC7C-C2B3-45C1-AC34-0D89C1B4911F}" dt="2019-10-11T04:17:00.156" v="501"/>
          <ac:spMkLst>
            <pc:docMk/>
            <pc:sldMk cId="2859443510" sldId="314"/>
            <ac:spMk id="19" creationId="{2A7B7222-1A18-44CF-B9A5-DCE33031EBAB}"/>
          </ac:spMkLst>
        </pc:spChg>
        <pc:spChg chg="add del">
          <ac:chgData name="林小靖" userId="afc6636f-cf77-466e-83ec-49ad9979a819" providerId="ADAL" clId="{6FF8DC7C-C2B3-45C1-AC34-0D89C1B4911F}" dt="2019-10-11T04:17:00.156" v="501"/>
          <ac:spMkLst>
            <pc:docMk/>
            <pc:sldMk cId="2859443510" sldId="314"/>
            <ac:spMk id="23" creationId="{71B84998-084E-42BC-BFCC-48861DD6B6DB}"/>
          </ac:spMkLst>
        </pc:spChg>
        <pc:picChg chg="add del">
          <ac:chgData name="林小靖" userId="afc6636f-cf77-466e-83ec-49ad9979a819" providerId="ADAL" clId="{6FF8DC7C-C2B3-45C1-AC34-0D89C1B4911F}" dt="2019-10-11T04:17:00.156" v="501"/>
          <ac:picMkLst>
            <pc:docMk/>
            <pc:sldMk cId="2859443510" sldId="314"/>
            <ac:picMk id="18" creationId="{37B9D795-6A59-46A8-88AF-A5E128BBFCD0}"/>
          </ac:picMkLst>
        </pc:picChg>
        <pc:picChg chg="add del">
          <ac:chgData name="林小靖" userId="afc6636f-cf77-466e-83ec-49ad9979a819" providerId="ADAL" clId="{6FF8DC7C-C2B3-45C1-AC34-0D89C1B4911F}" dt="2019-10-11T04:17:00.156" v="501"/>
          <ac:picMkLst>
            <pc:docMk/>
            <pc:sldMk cId="2859443510" sldId="314"/>
            <ac:picMk id="20" creationId="{1B20CC21-0AC0-4DA8-BB08-EB88F5E13A9B}"/>
          </ac:picMkLst>
        </pc:picChg>
      </pc:sldChg>
      <pc:sldChg chg="delSp del">
        <pc:chgData name="林小靖" userId="afc6636f-cf77-466e-83ec-49ad9979a819" providerId="ADAL" clId="{6FF8DC7C-C2B3-45C1-AC34-0D89C1B4911F}" dt="2019-10-11T05:21:53.349" v="1851" actId="2696"/>
        <pc:sldMkLst>
          <pc:docMk/>
          <pc:sldMk cId="2124554363" sldId="316"/>
        </pc:sldMkLst>
        <pc:spChg chg="del">
          <ac:chgData name="林小靖" userId="afc6636f-cf77-466e-83ec-49ad9979a819" providerId="ADAL" clId="{6FF8DC7C-C2B3-45C1-AC34-0D89C1B4911F}" dt="2019-10-11T05:12:05.688" v="1756"/>
          <ac:spMkLst>
            <pc:docMk/>
            <pc:sldMk cId="2124554363" sldId="316"/>
            <ac:spMk id="2" creationId="{90B4FDC2-D646-4BBE-8607-5978409EBB7D}"/>
          </ac:spMkLst>
        </pc:spChg>
        <pc:spChg chg="del">
          <ac:chgData name="林小靖" userId="afc6636f-cf77-466e-83ec-49ad9979a819" providerId="ADAL" clId="{6FF8DC7C-C2B3-45C1-AC34-0D89C1B4911F}" dt="2019-10-11T05:12:05.688" v="1756"/>
          <ac:spMkLst>
            <pc:docMk/>
            <pc:sldMk cId="2124554363" sldId="316"/>
            <ac:spMk id="23" creationId="{71B84998-084E-42BC-BFCC-48861DD6B6DB}"/>
          </ac:spMkLst>
        </pc:spChg>
        <pc:picChg chg="del">
          <ac:chgData name="林小靖" userId="afc6636f-cf77-466e-83ec-49ad9979a819" providerId="ADAL" clId="{6FF8DC7C-C2B3-45C1-AC34-0D89C1B4911F}" dt="2019-10-11T05:12:05.688" v="1756"/>
          <ac:picMkLst>
            <pc:docMk/>
            <pc:sldMk cId="2124554363" sldId="316"/>
            <ac:picMk id="19" creationId="{6F060C34-3515-4288-BA4C-F4350E681B0A}"/>
          </ac:picMkLst>
        </pc:picChg>
      </pc:sldChg>
      <pc:sldChg chg="del">
        <pc:chgData name="林小靖" userId="afc6636f-cf77-466e-83ec-49ad9979a819" providerId="ADAL" clId="{6FF8DC7C-C2B3-45C1-AC34-0D89C1B4911F}" dt="2019-10-11T05:23:51.396" v="1876" actId="2696"/>
        <pc:sldMkLst>
          <pc:docMk/>
          <pc:sldMk cId="588857078" sldId="318"/>
        </pc:sldMkLst>
      </pc:sldChg>
      <pc:sldChg chg="delSp modSp del ord">
        <pc:chgData name="林小靖" userId="afc6636f-cf77-466e-83ec-49ad9979a819" providerId="ADAL" clId="{6FF8DC7C-C2B3-45C1-AC34-0D89C1B4911F}" dt="2019-10-11T05:23:32.185" v="1872" actId="2696"/>
        <pc:sldMkLst>
          <pc:docMk/>
          <pc:sldMk cId="760717569" sldId="319"/>
        </pc:sldMkLst>
        <pc:spChg chg="del mod">
          <ac:chgData name="林小靖" userId="afc6636f-cf77-466e-83ec-49ad9979a819" providerId="ADAL" clId="{6FF8DC7C-C2B3-45C1-AC34-0D89C1B4911F}" dt="2019-10-11T05:23:30.325" v="1871"/>
          <ac:spMkLst>
            <pc:docMk/>
            <pc:sldMk cId="760717569" sldId="319"/>
            <ac:spMk id="2" creationId="{2A7B7222-1A18-44CF-B9A5-DCE33031EBAB}"/>
          </ac:spMkLst>
        </pc:spChg>
        <pc:spChg chg="del mod">
          <ac:chgData name="林小靖" userId="afc6636f-cf77-466e-83ec-49ad9979a819" providerId="ADAL" clId="{6FF8DC7C-C2B3-45C1-AC34-0D89C1B4911F}" dt="2019-10-11T05:22:41.704" v="1857" actId="478"/>
          <ac:spMkLst>
            <pc:docMk/>
            <pc:sldMk cId="760717569" sldId="319"/>
            <ac:spMk id="15" creationId="{A9B0942D-1D85-401D-A63E-609E7F1CF3B8}"/>
          </ac:spMkLst>
        </pc:spChg>
        <pc:spChg chg="del mod">
          <ac:chgData name="林小靖" userId="afc6636f-cf77-466e-83ec-49ad9979a819" providerId="ADAL" clId="{6FF8DC7C-C2B3-45C1-AC34-0D89C1B4911F}" dt="2019-10-11T05:23:30.325" v="1871"/>
          <ac:spMkLst>
            <pc:docMk/>
            <pc:sldMk cId="760717569" sldId="319"/>
            <ac:spMk id="23" creationId="{71B84998-084E-42BC-BFCC-48861DD6B6DB}"/>
          </ac:spMkLst>
        </pc:spChg>
        <pc:grpChg chg="del">
          <ac:chgData name="林小靖" userId="afc6636f-cf77-466e-83ec-49ad9979a819" providerId="ADAL" clId="{6FF8DC7C-C2B3-45C1-AC34-0D89C1B4911F}" dt="2019-10-11T05:22:43.855" v="1858" actId="478"/>
          <ac:grpSpMkLst>
            <pc:docMk/>
            <pc:sldMk cId="760717569" sldId="319"/>
            <ac:grpSpMk id="12" creationId="{B9657C0E-A2C4-4E4C-AE45-F50F0AC3467A}"/>
          </ac:grpSpMkLst>
        </pc:grpChg>
        <pc:picChg chg="del mod">
          <ac:chgData name="林小靖" userId="afc6636f-cf77-466e-83ec-49ad9979a819" providerId="ADAL" clId="{6FF8DC7C-C2B3-45C1-AC34-0D89C1B4911F}" dt="2019-10-11T05:23:30.325" v="1871"/>
          <ac:picMkLst>
            <pc:docMk/>
            <pc:sldMk cId="760717569" sldId="319"/>
            <ac:picMk id="2050" creationId="{57E7E1BB-2501-4FE8-BF84-28638E50A501}"/>
          </ac:picMkLst>
        </pc:picChg>
        <pc:picChg chg="del mod">
          <ac:chgData name="林小靖" userId="afc6636f-cf77-466e-83ec-49ad9979a819" providerId="ADAL" clId="{6FF8DC7C-C2B3-45C1-AC34-0D89C1B4911F}" dt="2019-10-11T05:23:30.325" v="1871"/>
          <ac:picMkLst>
            <pc:docMk/>
            <pc:sldMk cId="760717569" sldId="319"/>
            <ac:picMk id="9218" creationId="{73641F78-661B-4F35-87C0-E457209DC38D}"/>
          </ac:picMkLst>
        </pc:picChg>
      </pc:sldChg>
      <pc:sldChg chg="addSp delSp modSp del">
        <pc:chgData name="林小靖" userId="afc6636f-cf77-466e-83ec-49ad9979a819" providerId="ADAL" clId="{6FF8DC7C-C2B3-45C1-AC34-0D89C1B4911F}" dt="2019-10-11T05:24:27.217" v="1885" actId="2696"/>
        <pc:sldMkLst>
          <pc:docMk/>
          <pc:sldMk cId="1193978405" sldId="320"/>
        </pc:sldMkLst>
        <pc:spChg chg="add del mod">
          <ac:chgData name="林小靖" userId="afc6636f-cf77-466e-83ec-49ad9979a819" providerId="ADAL" clId="{6FF8DC7C-C2B3-45C1-AC34-0D89C1B4911F}" dt="2019-10-11T05:24:12.831" v="1881"/>
          <ac:spMkLst>
            <pc:docMk/>
            <pc:sldMk cId="1193978405" sldId="320"/>
            <ac:spMk id="2" creationId="{2A7B7222-1A18-44CF-B9A5-DCE33031EBAB}"/>
          </ac:spMkLst>
        </pc:spChg>
        <pc:spChg chg="add del">
          <ac:chgData name="林小靖" userId="afc6636f-cf77-466e-83ec-49ad9979a819" providerId="ADAL" clId="{6FF8DC7C-C2B3-45C1-AC34-0D89C1B4911F}" dt="2019-10-11T05:24:12.831" v="1881"/>
          <ac:spMkLst>
            <pc:docMk/>
            <pc:sldMk cId="1193978405" sldId="320"/>
            <ac:spMk id="7" creationId="{60586B23-32BB-43CA-B7E1-47A17CEF97E9}"/>
          </ac:spMkLst>
        </pc:spChg>
        <pc:spChg chg="add del">
          <ac:chgData name="林小靖" userId="afc6636f-cf77-466e-83ec-49ad9979a819" providerId="ADAL" clId="{6FF8DC7C-C2B3-45C1-AC34-0D89C1B4911F}" dt="2019-10-11T05:24:12.831" v="1881"/>
          <ac:spMkLst>
            <pc:docMk/>
            <pc:sldMk cId="1193978405" sldId="320"/>
            <ac:spMk id="23" creationId="{71B84998-084E-42BC-BFCC-48861DD6B6DB}"/>
          </ac:spMkLst>
        </pc:spChg>
        <pc:picChg chg="add del">
          <ac:chgData name="林小靖" userId="afc6636f-cf77-466e-83ec-49ad9979a819" providerId="ADAL" clId="{6FF8DC7C-C2B3-45C1-AC34-0D89C1B4911F}" dt="2019-10-11T05:24:12.831" v="1881"/>
          <ac:picMkLst>
            <pc:docMk/>
            <pc:sldMk cId="1193978405" sldId="320"/>
            <ac:picMk id="3" creationId="{075E9BD6-B99B-4739-8EC4-431EEDF82449}"/>
          </ac:picMkLst>
        </pc:picChg>
        <pc:picChg chg="add del">
          <ac:chgData name="林小靖" userId="afc6636f-cf77-466e-83ec-49ad9979a819" providerId="ADAL" clId="{6FF8DC7C-C2B3-45C1-AC34-0D89C1B4911F}" dt="2019-10-11T05:24:12.831" v="1881"/>
          <ac:picMkLst>
            <pc:docMk/>
            <pc:sldMk cId="1193978405" sldId="320"/>
            <ac:picMk id="9218" creationId="{73641F78-661B-4F35-87C0-E457209DC38D}"/>
          </ac:picMkLst>
        </pc:picChg>
        <pc:cxnChg chg="del">
          <ac:chgData name="林小靖" userId="afc6636f-cf77-466e-83ec-49ad9979a819" providerId="ADAL" clId="{6FF8DC7C-C2B3-45C1-AC34-0D89C1B4911F}" dt="2019-10-11T05:24:12.831" v="1881"/>
          <ac:cxnSpMkLst>
            <pc:docMk/>
            <pc:sldMk cId="1193978405" sldId="320"/>
            <ac:cxnSpMk id="5" creationId="{C5D65753-C2D1-41F6-BFE9-86F1D5F78422}"/>
          </ac:cxnSpMkLst>
        </pc:cxnChg>
      </pc:sldChg>
      <pc:sldChg chg="addSp delSp add del">
        <pc:chgData name="林小靖" userId="afc6636f-cf77-466e-83ec-49ad9979a819" providerId="ADAL" clId="{6FF8DC7C-C2B3-45C1-AC34-0D89C1B4911F}" dt="2019-10-11T05:26:46.581" v="1903" actId="2696"/>
        <pc:sldMkLst>
          <pc:docMk/>
          <pc:sldMk cId="3204416152" sldId="321"/>
        </pc:sldMkLst>
        <pc:spChg chg="add del">
          <ac:chgData name="林小靖" userId="afc6636f-cf77-466e-83ec-49ad9979a819" providerId="ADAL" clId="{6FF8DC7C-C2B3-45C1-AC34-0D89C1B4911F}" dt="2019-10-11T05:26:39.462" v="1902"/>
          <ac:spMkLst>
            <pc:docMk/>
            <pc:sldMk cId="3204416152" sldId="321"/>
            <ac:spMk id="2" creationId="{2A7B7222-1A18-44CF-B9A5-DCE33031EBAB}"/>
          </ac:spMkLst>
        </pc:spChg>
        <pc:spChg chg="add del">
          <ac:chgData name="林小靖" userId="afc6636f-cf77-466e-83ec-49ad9979a819" providerId="ADAL" clId="{6FF8DC7C-C2B3-45C1-AC34-0D89C1B4911F}" dt="2019-10-11T05:26:39.462" v="1902"/>
          <ac:spMkLst>
            <pc:docMk/>
            <pc:sldMk cId="3204416152" sldId="321"/>
            <ac:spMk id="23" creationId="{71B84998-084E-42BC-BFCC-48861DD6B6DB}"/>
          </ac:spMkLst>
        </pc:spChg>
        <pc:picChg chg="add del">
          <ac:chgData name="林小靖" userId="afc6636f-cf77-466e-83ec-49ad9979a819" providerId="ADAL" clId="{6FF8DC7C-C2B3-45C1-AC34-0D89C1B4911F}" dt="2019-10-11T05:26:39.462" v="1902"/>
          <ac:picMkLst>
            <pc:docMk/>
            <pc:sldMk cId="3204416152" sldId="321"/>
            <ac:picMk id="21" creationId="{D2E80DBA-D484-4813-9446-22085A6A61E2}"/>
          </ac:picMkLst>
        </pc:picChg>
      </pc:sldChg>
      <pc:sldChg chg="delSp del">
        <pc:chgData name="林小靖" userId="afc6636f-cf77-466e-83ec-49ad9979a819" providerId="ADAL" clId="{6FF8DC7C-C2B3-45C1-AC34-0D89C1B4911F}" dt="2019-10-11T05:37:07.487" v="1954" actId="2696"/>
        <pc:sldMkLst>
          <pc:docMk/>
          <pc:sldMk cId="749762696" sldId="322"/>
        </pc:sldMkLst>
        <pc:spChg chg="del">
          <ac:chgData name="林小靖" userId="afc6636f-cf77-466e-83ec-49ad9979a819" providerId="ADAL" clId="{6FF8DC7C-C2B3-45C1-AC34-0D89C1B4911F}" dt="2019-10-11T05:28:19.427" v="1921"/>
          <ac:spMkLst>
            <pc:docMk/>
            <pc:sldMk cId="749762696" sldId="322"/>
            <ac:spMk id="2" creationId="{2A7B7222-1A18-44CF-B9A5-DCE33031EBAB}"/>
          </ac:spMkLst>
        </pc:spChg>
        <pc:picChg chg="del">
          <ac:chgData name="林小靖" userId="afc6636f-cf77-466e-83ec-49ad9979a819" providerId="ADAL" clId="{6FF8DC7C-C2B3-45C1-AC34-0D89C1B4911F}" dt="2019-10-11T05:28:19.427" v="1921"/>
          <ac:picMkLst>
            <pc:docMk/>
            <pc:sldMk cId="749762696" sldId="322"/>
            <ac:picMk id="4" creationId="{788123C7-5352-4049-96D1-464D44BE92F5}"/>
          </ac:picMkLst>
        </pc:picChg>
      </pc:sldChg>
      <pc:sldChg chg="addSp delSp modSp modNotesTx">
        <pc:chgData name="林小靖" userId="afc6636f-cf77-466e-83ec-49ad9979a819" providerId="ADAL" clId="{6FF8DC7C-C2B3-45C1-AC34-0D89C1B4911F}" dt="2019-10-12T06:54:41.163" v="7196" actId="20577"/>
        <pc:sldMkLst>
          <pc:docMk/>
          <pc:sldMk cId="742509656" sldId="323"/>
        </pc:sldMkLst>
        <pc:spChg chg="add del">
          <ac:chgData name="林小靖" userId="afc6636f-cf77-466e-83ec-49ad9979a819" providerId="ADAL" clId="{6FF8DC7C-C2B3-45C1-AC34-0D89C1B4911F}" dt="2019-10-11T04:17:44.898" v="514"/>
          <ac:spMkLst>
            <pc:docMk/>
            <pc:sldMk cId="742509656" sldId="323"/>
            <ac:spMk id="3" creationId="{08017AB7-11B4-43E3-BB07-B94492B533EA}"/>
          </ac:spMkLst>
        </pc:spChg>
        <pc:spChg chg="add mod">
          <ac:chgData name="林小靖" userId="afc6636f-cf77-466e-83ec-49ad9979a819" providerId="ADAL" clId="{6FF8DC7C-C2B3-45C1-AC34-0D89C1B4911F}" dt="2019-10-12T03:46:18.164" v="3236" actId="1076"/>
          <ac:spMkLst>
            <pc:docMk/>
            <pc:sldMk cId="742509656" sldId="323"/>
            <ac:spMk id="3" creationId="{3F8F9A1A-8E83-4554-BBE2-C3F7E1997EF8}"/>
          </ac:spMkLst>
        </pc:spChg>
        <pc:spChg chg="del">
          <ac:chgData name="林小靖" userId="afc6636f-cf77-466e-83ec-49ad9979a819" providerId="ADAL" clId="{6FF8DC7C-C2B3-45C1-AC34-0D89C1B4911F}" dt="2019-10-11T05:04:17.557" v="1750" actId="478"/>
          <ac:spMkLst>
            <pc:docMk/>
            <pc:sldMk cId="742509656" sldId="323"/>
            <ac:spMk id="15" creationId="{A9B0942D-1D85-401D-A63E-609E7F1CF3B8}"/>
          </ac:spMkLst>
        </pc:spChg>
        <pc:spChg chg="add del">
          <ac:chgData name="林小靖" userId="afc6636f-cf77-466e-83ec-49ad9979a819" providerId="ADAL" clId="{6FF8DC7C-C2B3-45C1-AC34-0D89C1B4911F}" dt="2019-10-11T04:17:44.898" v="514"/>
          <ac:spMkLst>
            <pc:docMk/>
            <pc:sldMk cId="742509656" sldId="323"/>
            <ac:spMk id="19" creationId="{2A7B7222-1A18-44CF-B9A5-DCE33031EBAB}"/>
          </ac:spMkLst>
        </pc:spChg>
        <pc:spChg chg="add del mod">
          <ac:chgData name="林小靖" userId="afc6636f-cf77-466e-83ec-49ad9979a819" providerId="ADAL" clId="{6FF8DC7C-C2B3-45C1-AC34-0D89C1B4911F}" dt="2019-10-12T03:45:44.876" v="3215" actId="478"/>
          <ac:spMkLst>
            <pc:docMk/>
            <pc:sldMk cId="742509656" sldId="323"/>
            <ac:spMk id="22" creationId="{B3BFE68C-670E-4DD3-B434-5B8AB1550383}"/>
          </ac:spMkLst>
        </pc:spChg>
        <pc:spChg chg="add del mod">
          <ac:chgData name="林小靖" userId="afc6636f-cf77-466e-83ec-49ad9979a819" providerId="ADAL" clId="{6FF8DC7C-C2B3-45C1-AC34-0D89C1B4911F}" dt="2019-10-12T03:45:44.876" v="3215" actId="478"/>
          <ac:spMkLst>
            <pc:docMk/>
            <pc:sldMk cId="742509656" sldId="323"/>
            <ac:spMk id="23" creationId="{CBCD7745-3373-4AE9-AB72-DD1621BADC8C}"/>
          </ac:spMkLst>
        </pc:spChg>
        <pc:spChg chg="mod">
          <ac:chgData name="林小靖" userId="afc6636f-cf77-466e-83ec-49ad9979a819" providerId="ADAL" clId="{6FF8DC7C-C2B3-45C1-AC34-0D89C1B4911F}" dt="2019-10-11T05:02:46.115" v="1741" actId="20577"/>
          <ac:spMkLst>
            <pc:docMk/>
            <pc:sldMk cId="742509656" sldId="323"/>
            <ac:spMk id="61" creationId="{7A8AE607-977C-4B57-AA2B-F395659DA48F}"/>
          </ac:spMkLst>
        </pc:spChg>
        <pc:spChg chg="mod">
          <ac:chgData name="林小靖" userId="afc6636f-cf77-466e-83ec-49ad9979a819" providerId="ADAL" clId="{6FF8DC7C-C2B3-45C1-AC34-0D89C1B4911F}" dt="2019-10-11T05:02:52.314" v="1749" actId="20577"/>
          <ac:spMkLst>
            <pc:docMk/>
            <pc:sldMk cId="742509656" sldId="323"/>
            <ac:spMk id="72" creationId="{F31CD078-F3F6-47A4-A22F-873C07713808}"/>
          </ac:spMkLst>
        </pc:spChg>
        <pc:spChg chg="mod">
          <ac:chgData name="林小靖" userId="afc6636f-cf77-466e-83ec-49ad9979a819" providerId="ADAL" clId="{6FF8DC7C-C2B3-45C1-AC34-0D89C1B4911F}" dt="2019-10-11T05:02:38.650" v="1733" actId="20577"/>
          <ac:spMkLst>
            <pc:docMk/>
            <pc:sldMk cId="742509656" sldId="323"/>
            <ac:spMk id="76" creationId="{68111CBF-EA4A-469D-BE3B-A12CE639A027}"/>
          </ac:spMkLst>
        </pc:spChg>
        <pc:grpChg chg="del">
          <ac:chgData name="林小靖" userId="afc6636f-cf77-466e-83ec-49ad9979a819" providerId="ADAL" clId="{6FF8DC7C-C2B3-45C1-AC34-0D89C1B4911F}" dt="2019-10-11T05:04:18.663" v="1751" actId="478"/>
          <ac:grpSpMkLst>
            <pc:docMk/>
            <pc:sldMk cId="742509656" sldId="323"/>
            <ac:grpSpMk id="12" creationId="{B9657C0E-A2C4-4E4C-AE45-F50F0AC3467A}"/>
          </ac:grpSpMkLst>
        </pc:grpChg>
        <pc:picChg chg="del">
          <ac:chgData name="林小靖" userId="afc6636f-cf77-466e-83ec-49ad9979a819" providerId="ADAL" clId="{6FF8DC7C-C2B3-45C1-AC34-0D89C1B4911F}" dt="2019-10-11T05:11:55.583" v="1755" actId="478"/>
          <ac:picMkLst>
            <pc:docMk/>
            <pc:sldMk cId="742509656" sldId="323"/>
            <ac:picMk id="2" creationId="{0CA728CD-7664-4A5D-B380-36508A2A0E98}"/>
          </ac:picMkLst>
        </pc:picChg>
        <pc:picChg chg="del">
          <ac:chgData name="林小靖" userId="afc6636f-cf77-466e-83ec-49ad9979a819" providerId="ADAL" clId="{6FF8DC7C-C2B3-45C1-AC34-0D89C1B4911F}" dt="2019-10-11T05:11:55.583" v="1755" actId="478"/>
          <ac:picMkLst>
            <pc:docMk/>
            <pc:sldMk cId="742509656" sldId="323"/>
            <ac:picMk id="18" creationId="{37B9D795-6A59-46A8-88AF-A5E128BBFCD0}"/>
          </ac:picMkLst>
        </pc:picChg>
        <pc:picChg chg="add del mod">
          <ac:chgData name="林小靖" userId="afc6636f-cf77-466e-83ec-49ad9979a819" providerId="ADAL" clId="{6FF8DC7C-C2B3-45C1-AC34-0D89C1B4911F}" dt="2019-10-11T04:17:44.898" v="514"/>
          <ac:picMkLst>
            <pc:docMk/>
            <pc:sldMk cId="742509656" sldId="323"/>
            <ac:picMk id="20" creationId="{DCD061E0-4BE8-4B30-B2C3-2D1A7396D2E1}"/>
          </ac:picMkLst>
        </pc:picChg>
        <pc:picChg chg="add del mod">
          <ac:chgData name="林小靖" userId="afc6636f-cf77-466e-83ec-49ad9979a819" providerId="ADAL" clId="{6FF8DC7C-C2B3-45C1-AC34-0D89C1B4911F}" dt="2019-10-11T04:17:44.898" v="514"/>
          <ac:picMkLst>
            <pc:docMk/>
            <pc:sldMk cId="742509656" sldId="323"/>
            <ac:picMk id="21" creationId="{52F3AB33-BC43-4ADE-A746-23D53C41FCBE}"/>
          </ac:picMkLst>
        </pc:picChg>
        <pc:picChg chg="add del mod">
          <ac:chgData name="林小靖" userId="afc6636f-cf77-466e-83ec-49ad9979a819" providerId="ADAL" clId="{6FF8DC7C-C2B3-45C1-AC34-0D89C1B4911F}" dt="2019-10-12T03:45:44.876" v="3215" actId="478"/>
          <ac:picMkLst>
            <pc:docMk/>
            <pc:sldMk cId="742509656" sldId="323"/>
            <ac:picMk id="24" creationId="{3B6348ED-B5DD-4BEE-AEE7-459B54A1A8A8}"/>
          </ac:picMkLst>
        </pc:picChg>
        <pc:picChg chg="add del mod">
          <ac:chgData name="林小靖" userId="afc6636f-cf77-466e-83ec-49ad9979a819" providerId="ADAL" clId="{6FF8DC7C-C2B3-45C1-AC34-0D89C1B4911F}" dt="2019-10-12T03:45:44.876" v="3215" actId="478"/>
          <ac:picMkLst>
            <pc:docMk/>
            <pc:sldMk cId="742509656" sldId="323"/>
            <ac:picMk id="25" creationId="{A3A08549-E87F-43DD-9C99-CEC44339ACCB}"/>
          </ac:picMkLst>
        </pc:picChg>
        <pc:picChg chg="add del mod">
          <ac:chgData name="林小靖" userId="afc6636f-cf77-466e-83ec-49ad9979a819" providerId="ADAL" clId="{6FF8DC7C-C2B3-45C1-AC34-0D89C1B4911F}" dt="2019-10-12T03:45:44.876" v="3215" actId="478"/>
          <ac:picMkLst>
            <pc:docMk/>
            <pc:sldMk cId="742509656" sldId="323"/>
            <ac:picMk id="26" creationId="{BB5F85D2-86B2-4D32-9B3D-11B5154D7D5A}"/>
          </ac:picMkLst>
        </pc:picChg>
      </pc:sldChg>
      <pc:sldChg chg="delSp del">
        <pc:chgData name="林小靖" userId="afc6636f-cf77-466e-83ec-49ad9979a819" providerId="ADAL" clId="{6FF8DC7C-C2B3-45C1-AC34-0D89C1B4911F}" dt="2019-10-11T06:02:00.941" v="2318" actId="2696"/>
        <pc:sldMkLst>
          <pc:docMk/>
          <pc:sldMk cId="1579376737" sldId="324"/>
        </pc:sldMkLst>
        <pc:spChg chg="del">
          <ac:chgData name="林小靖" userId="afc6636f-cf77-466e-83ec-49ad9979a819" providerId="ADAL" clId="{6FF8DC7C-C2B3-45C1-AC34-0D89C1B4911F}" dt="2019-10-11T05:28:39.244" v="1925"/>
          <ac:spMkLst>
            <pc:docMk/>
            <pc:sldMk cId="1579376737" sldId="324"/>
            <ac:spMk id="2" creationId="{2A7B7222-1A18-44CF-B9A5-DCE33031EBAB}"/>
          </ac:spMkLst>
        </pc:spChg>
        <pc:spChg chg="del">
          <ac:chgData name="林小靖" userId="afc6636f-cf77-466e-83ec-49ad9979a819" providerId="ADAL" clId="{6FF8DC7C-C2B3-45C1-AC34-0D89C1B4911F}" dt="2019-10-11T05:28:39.244" v="1925"/>
          <ac:spMkLst>
            <pc:docMk/>
            <pc:sldMk cId="1579376737" sldId="324"/>
            <ac:spMk id="3" creationId="{1A8244AC-1802-4B1D-81BE-B33C850FC6A4}"/>
          </ac:spMkLst>
        </pc:spChg>
        <pc:picChg chg="del">
          <ac:chgData name="林小靖" userId="afc6636f-cf77-466e-83ec-49ad9979a819" providerId="ADAL" clId="{6FF8DC7C-C2B3-45C1-AC34-0D89C1B4911F}" dt="2019-10-11T05:28:39.244" v="1925"/>
          <ac:picMkLst>
            <pc:docMk/>
            <pc:sldMk cId="1579376737" sldId="324"/>
            <ac:picMk id="17" creationId="{ED45E670-FFBD-42ED-A63B-B3D68F7E4C9D}"/>
          </ac:picMkLst>
        </pc:picChg>
      </pc:sldChg>
      <pc:sldChg chg="delSp del">
        <pc:chgData name="林小靖" userId="afc6636f-cf77-466e-83ec-49ad9979a819" providerId="ADAL" clId="{6FF8DC7C-C2B3-45C1-AC34-0D89C1B4911F}" dt="2019-10-11T06:02:13.426" v="2320" actId="2696"/>
        <pc:sldMkLst>
          <pc:docMk/>
          <pc:sldMk cId="2161428759" sldId="325"/>
        </pc:sldMkLst>
        <pc:spChg chg="del">
          <ac:chgData name="林小靖" userId="afc6636f-cf77-466e-83ec-49ad9979a819" providerId="ADAL" clId="{6FF8DC7C-C2B3-45C1-AC34-0D89C1B4911F}" dt="2019-10-11T06:02:12.050" v="2319"/>
          <ac:spMkLst>
            <pc:docMk/>
            <pc:sldMk cId="2161428759" sldId="325"/>
            <ac:spMk id="2" creationId="{2A7B7222-1A18-44CF-B9A5-DCE33031EBAB}"/>
          </ac:spMkLst>
        </pc:spChg>
        <pc:spChg chg="del">
          <ac:chgData name="林小靖" userId="afc6636f-cf77-466e-83ec-49ad9979a819" providerId="ADAL" clId="{6FF8DC7C-C2B3-45C1-AC34-0D89C1B4911F}" dt="2019-10-11T06:02:12.050" v="2319"/>
          <ac:spMkLst>
            <pc:docMk/>
            <pc:sldMk cId="2161428759" sldId="325"/>
            <ac:spMk id="3" creationId="{1A8244AC-1802-4B1D-81BE-B33C850FC6A4}"/>
          </ac:spMkLst>
        </pc:spChg>
        <pc:picChg chg="del">
          <ac:chgData name="林小靖" userId="afc6636f-cf77-466e-83ec-49ad9979a819" providerId="ADAL" clId="{6FF8DC7C-C2B3-45C1-AC34-0D89C1B4911F}" dt="2019-10-11T06:02:12.050" v="2319"/>
          <ac:picMkLst>
            <pc:docMk/>
            <pc:sldMk cId="2161428759" sldId="325"/>
            <ac:picMk id="18" creationId="{A14AB36F-E845-4E9F-8CC0-8D2497A3005F}"/>
          </ac:picMkLst>
        </pc:picChg>
      </pc:sldChg>
      <pc:sldChg chg="delSp modSp del">
        <pc:chgData name="林小靖" userId="afc6636f-cf77-466e-83ec-49ad9979a819" providerId="ADAL" clId="{6FF8DC7C-C2B3-45C1-AC34-0D89C1B4911F}" dt="2019-10-12T03:47:48.619" v="3255" actId="2696"/>
        <pc:sldMkLst>
          <pc:docMk/>
          <pc:sldMk cId="3849747682" sldId="326"/>
        </pc:sldMkLst>
        <pc:spChg chg="mod">
          <ac:chgData name="林小靖" userId="afc6636f-cf77-466e-83ec-49ad9979a819" providerId="ADAL" clId="{6FF8DC7C-C2B3-45C1-AC34-0D89C1B4911F}" dt="2019-10-11T06:07:10.721" v="2340" actId="1076"/>
          <ac:spMkLst>
            <pc:docMk/>
            <pc:sldMk cId="3849747682" sldId="326"/>
            <ac:spMk id="5" creationId="{0A1C5E71-997A-458D-A537-1C6A02721726}"/>
          </ac:spMkLst>
        </pc:spChg>
        <pc:spChg chg="del">
          <ac:chgData name="林小靖" userId="afc6636f-cf77-466e-83ec-49ad9979a819" providerId="ADAL" clId="{6FF8DC7C-C2B3-45C1-AC34-0D89C1B4911F}" dt="2019-10-11T03:57:16.850" v="112" actId="478"/>
          <ac:spMkLst>
            <pc:docMk/>
            <pc:sldMk cId="3849747682" sldId="326"/>
            <ac:spMk id="9" creationId="{CBE050AB-1876-4620-94ED-C589C664F107}"/>
          </ac:spMkLst>
        </pc:spChg>
        <pc:spChg chg="del">
          <ac:chgData name="林小靖" userId="afc6636f-cf77-466e-83ec-49ad9979a819" providerId="ADAL" clId="{6FF8DC7C-C2B3-45C1-AC34-0D89C1B4911F}" dt="2019-10-11T06:04:10.844" v="2329" actId="478"/>
          <ac:spMkLst>
            <pc:docMk/>
            <pc:sldMk cId="3849747682" sldId="326"/>
            <ac:spMk id="15" creationId="{A9B0942D-1D85-401D-A63E-609E7F1CF3B8}"/>
          </ac:spMkLst>
        </pc:spChg>
        <pc:spChg chg="del">
          <ac:chgData name="林小靖" userId="afc6636f-cf77-466e-83ec-49ad9979a819" providerId="ADAL" clId="{6FF8DC7C-C2B3-45C1-AC34-0D89C1B4911F}" dt="2019-10-11T06:04:08.812" v="2328" actId="478"/>
          <ac:spMkLst>
            <pc:docMk/>
            <pc:sldMk cId="3849747682" sldId="326"/>
            <ac:spMk id="61" creationId="{7A8AE607-977C-4B57-AA2B-F395659DA48F}"/>
          </ac:spMkLst>
        </pc:spChg>
        <pc:spChg chg="del">
          <ac:chgData name="林小靖" userId="afc6636f-cf77-466e-83ec-49ad9979a819" providerId="ADAL" clId="{6FF8DC7C-C2B3-45C1-AC34-0D89C1B4911F}" dt="2019-10-11T06:04:05.940" v="2327" actId="478"/>
          <ac:spMkLst>
            <pc:docMk/>
            <pc:sldMk cId="3849747682" sldId="326"/>
            <ac:spMk id="76" creationId="{68111CBF-EA4A-469D-BE3B-A12CE639A027}"/>
          </ac:spMkLst>
        </pc:spChg>
        <pc:grpChg chg="del">
          <ac:chgData name="林小靖" userId="afc6636f-cf77-466e-83ec-49ad9979a819" providerId="ADAL" clId="{6FF8DC7C-C2B3-45C1-AC34-0D89C1B4911F}" dt="2019-10-11T06:04:12.461" v="2330" actId="478"/>
          <ac:grpSpMkLst>
            <pc:docMk/>
            <pc:sldMk cId="3849747682" sldId="326"/>
            <ac:grpSpMk id="12" creationId="{B9657C0E-A2C4-4E4C-AE45-F50F0AC3467A}"/>
          </ac:grpSpMkLst>
        </pc:grpChg>
        <pc:picChg chg="mod">
          <ac:chgData name="林小靖" userId="afc6636f-cf77-466e-83ec-49ad9979a819" providerId="ADAL" clId="{6FF8DC7C-C2B3-45C1-AC34-0D89C1B4911F}" dt="2019-10-11T06:07:07.458" v="2339" actId="1076"/>
          <ac:picMkLst>
            <pc:docMk/>
            <pc:sldMk cId="3849747682" sldId="326"/>
            <ac:picMk id="4" creationId="{2EF135B5-9FDA-43A1-A3DE-98729C22546C}"/>
          </ac:picMkLst>
        </pc:picChg>
      </pc:sldChg>
      <pc:sldChg chg="addSp delSp modSp del">
        <pc:chgData name="林小靖" userId="afc6636f-cf77-466e-83ec-49ad9979a819" providerId="ADAL" clId="{6FF8DC7C-C2B3-45C1-AC34-0D89C1B4911F}" dt="2019-10-12T03:47:48.717" v="3256" actId="2696"/>
        <pc:sldMkLst>
          <pc:docMk/>
          <pc:sldMk cId="2380570755" sldId="327"/>
        </pc:sldMkLst>
        <pc:spChg chg="mod">
          <ac:chgData name="林小靖" userId="afc6636f-cf77-466e-83ec-49ad9979a819" providerId="ADAL" clId="{6FF8DC7C-C2B3-45C1-AC34-0D89C1B4911F}" dt="2019-10-11T06:06:53.291" v="2335" actId="1076"/>
          <ac:spMkLst>
            <pc:docMk/>
            <pc:sldMk cId="2380570755" sldId="327"/>
            <ac:spMk id="3" creationId="{FF2FEAC8-3C66-4AAA-B382-74EC748DB97C}"/>
          </ac:spMkLst>
        </pc:spChg>
        <pc:spChg chg="mod">
          <ac:chgData name="林小靖" userId="afc6636f-cf77-466e-83ec-49ad9979a819" providerId="ADAL" clId="{6FF8DC7C-C2B3-45C1-AC34-0D89C1B4911F}" dt="2019-10-11T06:16:24.179" v="2501" actId="20577"/>
          <ac:spMkLst>
            <pc:docMk/>
            <pc:sldMk cId="2380570755" sldId="327"/>
            <ac:spMk id="7" creationId="{A77F936A-677B-47BB-8B6C-7806FE1C783D}"/>
          </ac:spMkLst>
        </pc:spChg>
        <pc:spChg chg="del">
          <ac:chgData name="林小靖" userId="afc6636f-cf77-466e-83ec-49ad9979a819" providerId="ADAL" clId="{6FF8DC7C-C2B3-45C1-AC34-0D89C1B4911F}" dt="2019-10-11T06:04:28.066" v="2331" actId="478"/>
          <ac:spMkLst>
            <pc:docMk/>
            <pc:sldMk cId="2380570755" sldId="327"/>
            <ac:spMk id="15" creationId="{A9B0942D-1D85-401D-A63E-609E7F1CF3B8}"/>
          </ac:spMkLst>
        </pc:spChg>
        <pc:spChg chg="del">
          <ac:chgData name="林小靖" userId="afc6636f-cf77-466e-83ec-49ad9979a819" providerId="ADAL" clId="{6FF8DC7C-C2B3-45C1-AC34-0D89C1B4911F}" dt="2019-10-11T06:04:28.066" v="2331" actId="478"/>
          <ac:spMkLst>
            <pc:docMk/>
            <pc:sldMk cId="2380570755" sldId="327"/>
            <ac:spMk id="61" creationId="{7A8AE607-977C-4B57-AA2B-F395659DA48F}"/>
          </ac:spMkLst>
        </pc:spChg>
        <pc:spChg chg="del">
          <ac:chgData name="林小靖" userId="afc6636f-cf77-466e-83ec-49ad9979a819" providerId="ADAL" clId="{6FF8DC7C-C2B3-45C1-AC34-0D89C1B4911F}" dt="2019-10-11T06:04:28.066" v="2331" actId="478"/>
          <ac:spMkLst>
            <pc:docMk/>
            <pc:sldMk cId="2380570755" sldId="327"/>
            <ac:spMk id="76" creationId="{68111CBF-EA4A-469D-BE3B-A12CE639A027}"/>
          </ac:spMkLst>
        </pc:spChg>
        <pc:grpChg chg="del">
          <ac:chgData name="林小靖" userId="afc6636f-cf77-466e-83ec-49ad9979a819" providerId="ADAL" clId="{6FF8DC7C-C2B3-45C1-AC34-0D89C1B4911F}" dt="2019-10-11T06:04:29.915" v="2332" actId="478"/>
          <ac:grpSpMkLst>
            <pc:docMk/>
            <pc:sldMk cId="2380570755" sldId="327"/>
            <ac:grpSpMk id="12" creationId="{B9657C0E-A2C4-4E4C-AE45-F50F0AC3467A}"/>
          </ac:grpSpMkLst>
        </pc:grpChg>
        <pc:picChg chg="add mod modCrop">
          <ac:chgData name="林小靖" userId="afc6636f-cf77-466e-83ec-49ad9979a819" providerId="ADAL" clId="{6FF8DC7C-C2B3-45C1-AC34-0D89C1B4911F}" dt="2019-10-11T06:11:51.834" v="2353" actId="14100"/>
          <ac:picMkLst>
            <pc:docMk/>
            <pc:sldMk cId="2380570755" sldId="327"/>
            <ac:picMk id="2" creationId="{D65383CD-A413-438D-AB0B-DE4E96A266B8}"/>
          </ac:picMkLst>
        </pc:picChg>
        <pc:picChg chg="mod">
          <ac:chgData name="林小靖" userId="afc6636f-cf77-466e-83ec-49ad9979a819" providerId="ADAL" clId="{6FF8DC7C-C2B3-45C1-AC34-0D89C1B4911F}" dt="2019-10-11T06:11:07.950" v="2344" actId="1076"/>
          <ac:picMkLst>
            <pc:docMk/>
            <pc:sldMk cId="2380570755" sldId="327"/>
            <ac:picMk id="20" creationId="{966FD58A-9498-43B2-936B-4527968411C0}"/>
          </ac:picMkLst>
        </pc:picChg>
      </pc:sldChg>
      <pc:sldChg chg="del">
        <pc:chgData name="林小靖" userId="afc6636f-cf77-466e-83ec-49ad9979a819" providerId="ADAL" clId="{6FF8DC7C-C2B3-45C1-AC34-0D89C1B4911F}" dt="2019-10-11T06:07:13.674" v="2341" actId="2696"/>
        <pc:sldMkLst>
          <pc:docMk/>
          <pc:sldMk cId="1617986651" sldId="328"/>
        </pc:sldMkLst>
      </pc:sldChg>
      <pc:sldChg chg="add">
        <pc:chgData name="林小靖" userId="afc6636f-cf77-466e-83ec-49ad9979a819" providerId="ADAL" clId="{6FF8DC7C-C2B3-45C1-AC34-0D89C1B4911F}" dt="2019-10-12T07:26:47.718" v="11055"/>
        <pc:sldMkLst>
          <pc:docMk/>
          <pc:sldMk cId="706721348" sldId="329"/>
        </pc:sldMkLst>
      </pc:sldChg>
      <pc:sldChg chg="del modNotesTx">
        <pc:chgData name="林小靖" userId="afc6636f-cf77-466e-83ec-49ad9979a819" providerId="ADAL" clId="{6FF8DC7C-C2B3-45C1-AC34-0D89C1B4911F}" dt="2019-10-12T07:26:46.153" v="11054" actId="2696"/>
        <pc:sldMkLst>
          <pc:docMk/>
          <pc:sldMk cId="1671145887" sldId="329"/>
        </pc:sldMkLst>
      </pc:sldChg>
      <pc:sldChg chg="del">
        <pc:chgData name="林小靖" userId="afc6636f-cf77-466e-83ec-49ad9979a819" providerId="ADAL" clId="{6FF8DC7C-C2B3-45C1-AC34-0D89C1B4911F}" dt="2019-10-11T03:50:58.651" v="3" actId="2696"/>
        <pc:sldMkLst>
          <pc:docMk/>
          <pc:sldMk cId="1377361108" sldId="330"/>
        </pc:sldMkLst>
      </pc:sldChg>
      <pc:sldChg chg="delSp modSp add del modNotesTx">
        <pc:chgData name="林小靖" userId="afc6636f-cf77-466e-83ec-49ad9979a819" providerId="ADAL" clId="{6FF8DC7C-C2B3-45C1-AC34-0D89C1B4911F}" dt="2019-10-12T06:34:35.721" v="4752" actId="20577"/>
        <pc:sldMkLst>
          <pc:docMk/>
          <pc:sldMk cId="1503695086" sldId="331"/>
        </pc:sldMkLst>
        <pc:spChg chg="del mod">
          <ac:chgData name="林小靖" userId="afc6636f-cf77-466e-83ec-49ad9979a819" providerId="ADAL" clId="{6FF8DC7C-C2B3-45C1-AC34-0D89C1B4911F}" dt="2019-10-11T04:08:43.886" v="258" actId="478"/>
          <ac:spMkLst>
            <pc:docMk/>
            <pc:sldMk cId="1503695086" sldId="331"/>
            <ac:spMk id="15" creationId="{A9B0942D-1D85-401D-A63E-609E7F1CF3B8}"/>
          </ac:spMkLst>
        </pc:spChg>
        <pc:spChg chg="mod">
          <ac:chgData name="林小靖" userId="afc6636f-cf77-466e-83ec-49ad9979a819" providerId="ADAL" clId="{6FF8DC7C-C2B3-45C1-AC34-0D89C1B4911F}" dt="2019-10-11T04:08:27.568" v="247" actId="20577"/>
          <ac:spMkLst>
            <pc:docMk/>
            <pc:sldMk cId="1503695086" sldId="331"/>
            <ac:spMk id="61" creationId="{7A8AE607-977C-4B57-AA2B-F395659DA48F}"/>
          </ac:spMkLst>
        </pc:spChg>
        <pc:spChg chg="mod">
          <ac:chgData name="林小靖" userId="afc6636f-cf77-466e-83ec-49ad9979a819" providerId="ADAL" clId="{6FF8DC7C-C2B3-45C1-AC34-0D89C1B4911F}" dt="2019-10-11T04:08:35.083" v="255" actId="20577"/>
          <ac:spMkLst>
            <pc:docMk/>
            <pc:sldMk cId="1503695086" sldId="331"/>
            <ac:spMk id="72" creationId="{F31CD078-F3F6-47A4-A22F-873C07713808}"/>
          </ac:spMkLst>
        </pc:spChg>
        <pc:spChg chg="mod">
          <ac:chgData name="林小靖" userId="afc6636f-cf77-466e-83ec-49ad9979a819" providerId="ADAL" clId="{6FF8DC7C-C2B3-45C1-AC34-0D89C1B4911F}" dt="2019-10-11T04:07:52.762" v="232" actId="1076"/>
          <ac:spMkLst>
            <pc:docMk/>
            <pc:sldMk cId="1503695086" sldId="331"/>
            <ac:spMk id="75" creationId="{EDDAD1BD-E241-4E35-B871-F023ECCBF2CF}"/>
          </ac:spMkLst>
        </pc:spChg>
        <pc:spChg chg="mod">
          <ac:chgData name="林小靖" userId="afc6636f-cf77-466e-83ec-49ad9979a819" providerId="ADAL" clId="{6FF8DC7C-C2B3-45C1-AC34-0D89C1B4911F}" dt="2019-10-11T04:07:58.477" v="235" actId="403"/>
          <ac:spMkLst>
            <pc:docMk/>
            <pc:sldMk cId="1503695086" sldId="331"/>
            <ac:spMk id="76" creationId="{68111CBF-EA4A-469D-BE3B-A12CE639A027}"/>
          </ac:spMkLst>
        </pc:spChg>
        <pc:grpChg chg="del">
          <ac:chgData name="林小靖" userId="afc6636f-cf77-466e-83ec-49ad9979a819" providerId="ADAL" clId="{6FF8DC7C-C2B3-45C1-AC34-0D89C1B4911F}" dt="2019-10-11T04:08:45.557" v="259" actId="478"/>
          <ac:grpSpMkLst>
            <pc:docMk/>
            <pc:sldMk cId="1503695086" sldId="331"/>
            <ac:grpSpMk id="12" creationId="{B9657C0E-A2C4-4E4C-AE45-F50F0AC3467A}"/>
          </ac:grpSpMkLst>
        </pc:grpChg>
        <pc:grpChg chg="mod">
          <ac:chgData name="林小靖" userId="afc6636f-cf77-466e-83ec-49ad9979a819" providerId="ADAL" clId="{6FF8DC7C-C2B3-45C1-AC34-0D89C1B4911F}" dt="2019-10-11T04:07:52.762" v="232" actId="1076"/>
          <ac:grpSpMkLst>
            <pc:docMk/>
            <pc:sldMk cId="1503695086" sldId="331"/>
            <ac:grpSpMk id="117" creationId="{00000000-0000-0000-0000-000000000000}"/>
          </ac:grpSpMkLst>
        </pc:grpChg>
        <pc:cxnChg chg="mod">
          <ac:chgData name="林小靖" userId="afc6636f-cf77-466e-83ec-49ad9979a819" providerId="ADAL" clId="{6FF8DC7C-C2B3-45C1-AC34-0D89C1B4911F}" dt="2019-10-11T04:07:43.662" v="230" actId="1076"/>
          <ac:cxnSpMkLst>
            <pc:docMk/>
            <pc:sldMk cId="1503695086" sldId="331"/>
            <ac:cxnSpMk id="73" creationId="{0A18E59A-9614-4818-AC18-BF0C1AC72D7A}"/>
          </ac:cxnSpMkLst>
        </pc:cxnChg>
      </pc:sldChg>
      <pc:sldChg chg="del">
        <pc:chgData name="林小靖" userId="afc6636f-cf77-466e-83ec-49ad9979a819" providerId="ADAL" clId="{6FF8DC7C-C2B3-45C1-AC34-0D89C1B4911F}" dt="2019-10-11T05:22:35.124" v="1855" actId="2696"/>
        <pc:sldMkLst>
          <pc:docMk/>
          <pc:sldMk cId="530450000" sldId="332"/>
        </pc:sldMkLst>
      </pc:sldChg>
      <pc:sldChg chg="addSp delSp modSp del">
        <pc:chgData name="林小靖" userId="afc6636f-cf77-466e-83ec-49ad9979a819" providerId="ADAL" clId="{6FF8DC7C-C2B3-45C1-AC34-0D89C1B4911F}" dt="2019-10-12T03:47:52.149" v="3257" actId="2696"/>
        <pc:sldMkLst>
          <pc:docMk/>
          <pc:sldMk cId="3652634697" sldId="333"/>
        </pc:sldMkLst>
        <pc:spChg chg="add mod">
          <ac:chgData name="林小靖" userId="afc6636f-cf77-466e-83ec-49ad9979a819" providerId="ADAL" clId="{6FF8DC7C-C2B3-45C1-AC34-0D89C1B4911F}" dt="2019-10-11T11:51:01.216" v="2973" actId="1076"/>
          <ac:spMkLst>
            <pc:docMk/>
            <pc:sldMk cId="3652634697" sldId="333"/>
            <ac:spMk id="2" creationId="{5588B1B3-DDA2-4FE5-AAF5-4B4A38538255}"/>
          </ac:spMkLst>
        </pc:spChg>
        <pc:spChg chg="del mod">
          <ac:chgData name="林小靖" userId="afc6636f-cf77-466e-83ec-49ad9979a819" providerId="ADAL" clId="{6FF8DC7C-C2B3-45C1-AC34-0D89C1B4911F}" dt="2019-10-11T11:50:59.040" v="2972"/>
          <ac:spMkLst>
            <pc:docMk/>
            <pc:sldMk cId="3652634697" sldId="333"/>
            <ac:spMk id="5" creationId="{0A1C5E71-997A-458D-A537-1C6A02721726}"/>
          </ac:spMkLst>
        </pc:spChg>
        <pc:spChg chg="del">
          <ac:chgData name="林小靖" userId="afc6636f-cf77-466e-83ec-49ad9979a819" providerId="ADAL" clId="{6FF8DC7C-C2B3-45C1-AC34-0D89C1B4911F}" dt="2019-10-11T06:03:48.867" v="2326" actId="478"/>
          <ac:spMkLst>
            <pc:docMk/>
            <pc:sldMk cId="3652634697" sldId="333"/>
            <ac:spMk id="61" creationId="{7A8AE607-977C-4B57-AA2B-F395659DA48F}"/>
          </ac:spMkLst>
        </pc:spChg>
        <pc:spChg chg="del">
          <ac:chgData name="林小靖" userId="afc6636f-cf77-466e-83ec-49ad9979a819" providerId="ADAL" clId="{6FF8DC7C-C2B3-45C1-AC34-0D89C1B4911F}" dt="2019-10-11T06:03:46.169" v="2325" actId="478"/>
          <ac:spMkLst>
            <pc:docMk/>
            <pc:sldMk cId="3652634697" sldId="333"/>
            <ac:spMk id="76" creationId="{68111CBF-EA4A-469D-BE3B-A12CE639A027}"/>
          </ac:spMkLst>
        </pc:spChg>
      </pc:sldChg>
      <pc:sldChg chg="delSp modSp add modNotesTx">
        <pc:chgData name="林小靖" userId="afc6636f-cf77-466e-83ec-49ad9979a819" providerId="ADAL" clId="{6FF8DC7C-C2B3-45C1-AC34-0D89C1B4911F}" dt="2019-10-12T07:29:15.031" v="11287" actId="20577"/>
        <pc:sldMkLst>
          <pc:docMk/>
          <pc:sldMk cId="1468221434" sldId="334"/>
        </pc:sldMkLst>
        <pc:spChg chg="mod">
          <ac:chgData name="林小靖" userId="afc6636f-cf77-466e-83ec-49ad9979a819" providerId="ADAL" clId="{6FF8DC7C-C2B3-45C1-AC34-0D89C1B4911F}" dt="2019-10-12T03:44:44.407" v="3199" actId="1076"/>
          <ac:spMkLst>
            <pc:docMk/>
            <pc:sldMk cId="1468221434" sldId="334"/>
            <ac:spMk id="3" creationId="{CE207026-2892-4AFF-AC98-F8DF04102556}"/>
          </ac:spMkLst>
        </pc:spChg>
        <pc:spChg chg="mod">
          <ac:chgData name="林小靖" userId="afc6636f-cf77-466e-83ec-49ad9979a819" providerId="ADAL" clId="{6FF8DC7C-C2B3-45C1-AC34-0D89C1B4911F}" dt="2019-10-11T03:52:42.301" v="42"/>
          <ac:spMkLst>
            <pc:docMk/>
            <pc:sldMk cId="1468221434" sldId="334"/>
            <ac:spMk id="51" creationId="{4389F636-E157-4367-BD23-B715276368F3}"/>
          </ac:spMkLst>
        </pc:spChg>
        <pc:spChg chg="mod">
          <ac:chgData name="林小靖" userId="afc6636f-cf77-466e-83ec-49ad9979a819" providerId="ADAL" clId="{6FF8DC7C-C2B3-45C1-AC34-0D89C1B4911F}" dt="2019-10-11T03:52:45.160" v="45"/>
          <ac:spMkLst>
            <pc:docMk/>
            <pc:sldMk cId="1468221434" sldId="334"/>
            <ac:spMk id="54" creationId="{A7320505-FBB2-4E91-AABB-A0A2E77EF850}"/>
          </ac:spMkLst>
        </pc:spChg>
        <pc:spChg chg="mod">
          <ac:chgData name="林小靖" userId="afc6636f-cf77-466e-83ec-49ad9979a819" providerId="ADAL" clId="{6FF8DC7C-C2B3-45C1-AC34-0D89C1B4911F}" dt="2019-10-11T03:53:00.373" v="49" actId="1076"/>
          <ac:spMkLst>
            <pc:docMk/>
            <pc:sldMk cId="1468221434" sldId="334"/>
            <ac:spMk id="58" creationId="{00000000-0000-0000-0000-000000000000}"/>
          </ac:spMkLst>
        </pc:spChg>
        <pc:spChg chg="del">
          <ac:chgData name="林小靖" userId="afc6636f-cf77-466e-83ec-49ad9979a819" providerId="ADAL" clId="{6FF8DC7C-C2B3-45C1-AC34-0D89C1B4911F}" dt="2019-10-11T03:52:40.117" v="39" actId="478"/>
          <ac:spMkLst>
            <pc:docMk/>
            <pc:sldMk cId="1468221434" sldId="334"/>
            <ac:spMk id="101" creationId="{3E032463-6DF5-4283-8AF2-AE4E9A071BE4}"/>
          </ac:spMkLst>
        </pc:spChg>
        <pc:spChg chg="mod">
          <ac:chgData name="林小靖" userId="afc6636f-cf77-466e-83ec-49ad9979a819" providerId="ADAL" clId="{6FF8DC7C-C2B3-45C1-AC34-0D89C1B4911F}" dt="2019-10-11T03:53:11.509" v="50" actId="1076"/>
          <ac:spMkLst>
            <pc:docMk/>
            <pc:sldMk cId="1468221434" sldId="334"/>
            <ac:spMk id="102" creationId="{D9EAF3EB-2C29-4A05-AB27-C0A6B32182B7}"/>
          </ac:spMkLst>
        </pc:spChg>
        <pc:spChg chg="mod">
          <ac:chgData name="林小靖" userId="afc6636f-cf77-466e-83ec-49ad9979a819" providerId="ADAL" clId="{6FF8DC7C-C2B3-45C1-AC34-0D89C1B4911F}" dt="2019-10-11T03:53:11.509" v="50" actId="1076"/>
          <ac:spMkLst>
            <pc:docMk/>
            <pc:sldMk cId="1468221434" sldId="334"/>
            <ac:spMk id="103" creationId="{01265E42-0BAD-4D86-BEF8-E6C1428EB60D}"/>
          </ac:spMkLst>
        </pc:spChg>
        <pc:grpChg chg="del">
          <ac:chgData name="林小靖" userId="afc6636f-cf77-466e-83ec-49ad9979a819" providerId="ADAL" clId="{6FF8DC7C-C2B3-45C1-AC34-0D89C1B4911F}" dt="2019-10-11T03:52:40.117" v="39" actId="478"/>
          <ac:grpSpMkLst>
            <pc:docMk/>
            <pc:sldMk cId="1468221434" sldId="334"/>
            <ac:grpSpMk id="2" creationId="{BDA28A9F-3D18-4048-997F-EA13A3573CC6}"/>
          </ac:grpSpMkLst>
        </pc:grpChg>
        <pc:grpChg chg="mod">
          <ac:chgData name="林小靖" userId="afc6636f-cf77-466e-83ec-49ad9979a819" providerId="ADAL" clId="{6FF8DC7C-C2B3-45C1-AC34-0D89C1B4911F}" dt="2019-10-11T03:53:11.509" v="50" actId="1076"/>
          <ac:grpSpMkLst>
            <pc:docMk/>
            <pc:sldMk cId="1468221434" sldId="334"/>
            <ac:grpSpMk id="49" creationId="{EFAF91AB-488E-4D63-8082-E01D8AA6C7AA}"/>
          </ac:grpSpMkLst>
        </pc:grpChg>
        <pc:grpChg chg="mod">
          <ac:chgData name="林小靖" userId="afc6636f-cf77-466e-83ec-49ad9979a819" providerId="ADAL" clId="{6FF8DC7C-C2B3-45C1-AC34-0D89C1B4911F}" dt="2019-10-11T03:53:11.509" v="50" actId="1076"/>
          <ac:grpSpMkLst>
            <pc:docMk/>
            <pc:sldMk cId="1468221434" sldId="334"/>
            <ac:grpSpMk id="52" creationId="{BDA28A9F-3D18-4048-997F-EA13A3573CC6}"/>
          </ac:grpSpMkLst>
        </pc:grpChg>
      </pc:sldChg>
      <pc:sldChg chg="addSp delSp modSp add del">
        <pc:chgData name="林小靖" userId="afc6636f-cf77-466e-83ec-49ad9979a819" providerId="ADAL" clId="{6FF8DC7C-C2B3-45C1-AC34-0D89C1B4911F}" dt="2019-10-11T04:09:05.002" v="263" actId="2696"/>
        <pc:sldMkLst>
          <pc:docMk/>
          <pc:sldMk cId="1899557639" sldId="335"/>
        </pc:sldMkLst>
        <pc:spChg chg="add del mod">
          <ac:chgData name="林小靖" userId="afc6636f-cf77-466e-83ec-49ad9979a819" providerId="ADAL" clId="{6FF8DC7C-C2B3-45C1-AC34-0D89C1B4911F}" dt="2019-10-11T04:09:02.029" v="262"/>
          <ac:spMkLst>
            <pc:docMk/>
            <pc:sldMk cId="1899557639" sldId="335"/>
            <ac:spMk id="5" creationId="{ABE59684-3881-4A0C-B57F-BD88EB363F7B}"/>
          </ac:spMkLst>
        </pc:spChg>
        <pc:spChg chg="add mod">
          <ac:chgData name="林小靖" userId="afc6636f-cf77-466e-83ec-49ad9979a819" providerId="ADAL" clId="{6FF8DC7C-C2B3-45C1-AC34-0D89C1B4911F}" dt="2019-10-11T04:06:54.835" v="204" actId="1076"/>
          <ac:spMkLst>
            <pc:docMk/>
            <pc:sldMk cId="1899557639" sldId="335"/>
            <ac:spMk id="6" creationId="{8ABA8A43-0275-4ECA-9672-F1CD45FD15EF}"/>
          </ac:spMkLst>
        </pc:spChg>
        <pc:spChg chg="del mod">
          <ac:chgData name="林小靖" userId="afc6636f-cf77-466e-83ec-49ad9979a819" providerId="ADAL" clId="{6FF8DC7C-C2B3-45C1-AC34-0D89C1B4911F}" dt="2019-10-11T04:05:44.165" v="181" actId="478"/>
          <ac:spMkLst>
            <pc:docMk/>
            <pc:sldMk cId="1899557639" sldId="335"/>
            <ac:spMk id="15" creationId="{A9B0942D-1D85-401D-A63E-609E7F1CF3B8}"/>
          </ac:spMkLst>
        </pc:spChg>
        <pc:spChg chg="del mod">
          <ac:chgData name="林小靖" userId="afc6636f-cf77-466e-83ec-49ad9979a819" providerId="ADAL" clId="{6FF8DC7C-C2B3-45C1-AC34-0D89C1B4911F}" dt="2019-10-11T04:03:16.820" v="120"/>
          <ac:spMkLst>
            <pc:docMk/>
            <pc:sldMk cId="1899557639" sldId="335"/>
            <ac:spMk id="24" creationId="{C564E91D-893B-4453-96BB-13427D74BFD2}"/>
          </ac:spMkLst>
        </pc:spChg>
        <pc:grpChg chg="mod">
          <ac:chgData name="林小靖" userId="afc6636f-cf77-466e-83ec-49ad9979a819" providerId="ADAL" clId="{6FF8DC7C-C2B3-45C1-AC34-0D89C1B4911F}" dt="2019-10-11T04:05:54.576" v="182" actId="1076"/>
          <ac:grpSpMkLst>
            <pc:docMk/>
            <pc:sldMk cId="1899557639" sldId="335"/>
            <ac:grpSpMk id="12" creationId="{B9657C0E-A2C4-4E4C-AE45-F50F0AC3467A}"/>
          </ac:grpSpMkLst>
        </pc:grpChg>
        <pc:picChg chg="add del mod ord">
          <ac:chgData name="林小靖" userId="afc6636f-cf77-466e-83ec-49ad9979a819" providerId="ADAL" clId="{6FF8DC7C-C2B3-45C1-AC34-0D89C1B4911F}" dt="2019-10-11T04:09:02.029" v="262"/>
          <ac:picMkLst>
            <pc:docMk/>
            <pc:sldMk cId="1899557639" sldId="335"/>
            <ac:picMk id="2" creationId="{6A0A81F8-78C9-40BF-8BC5-11D817B1DB82}"/>
          </ac:picMkLst>
        </pc:picChg>
        <pc:picChg chg="del">
          <ac:chgData name="林小靖" userId="afc6636f-cf77-466e-83ec-49ad9979a819" providerId="ADAL" clId="{6FF8DC7C-C2B3-45C1-AC34-0D89C1B4911F}" dt="2019-10-11T04:02:49.818" v="114" actId="478"/>
          <ac:picMkLst>
            <pc:docMk/>
            <pc:sldMk cId="1899557639" sldId="335"/>
            <ac:picMk id="3" creationId="{D0B58989-229F-409C-8596-55746DFA74FC}"/>
          </ac:picMkLst>
        </pc:picChg>
        <pc:picChg chg="del">
          <ac:chgData name="林小靖" userId="afc6636f-cf77-466e-83ec-49ad9979a819" providerId="ADAL" clId="{6FF8DC7C-C2B3-45C1-AC34-0D89C1B4911F}" dt="2019-10-11T04:02:49.818" v="114" actId="478"/>
          <ac:picMkLst>
            <pc:docMk/>
            <pc:sldMk cId="1899557639" sldId="335"/>
            <ac:picMk id="4" creationId="{9F56D22C-3456-473B-9225-850C95F992EE}"/>
          </ac:picMkLst>
        </pc:picChg>
        <pc:picChg chg="add del mod">
          <ac:chgData name="林小靖" userId="afc6636f-cf77-466e-83ec-49ad9979a819" providerId="ADAL" clId="{6FF8DC7C-C2B3-45C1-AC34-0D89C1B4911F}" dt="2019-10-11T04:09:02.029" v="262"/>
          <ac:picMkLst>
            <pc:docMk/>
            <pc:sldMk cId="1899557639" sldId="335"/>
            <ac:picMk id="21" creationId="{EFF72687-2A41-46D0-B201-45D9458A35B9}"/>
          </ac:picMkLst>
        </pc:picChg>
        <pc:picChg chg="del">
          <ac:chgData name="林小靖" userId="afc6636f-cf77-466e-83ec-49ad9979a819" providerId="ADAL" clId="{6FF8DC7C-C2B3-45C1-AC34-0D89C1B4911F}" dt="2019-10-11T04:02:49.818" v="114" actId="478"/>
          <ac:picMkLst>
            <pc:docMk/>
            <pc:sldMk cId="1899557639" sldId="335"/>
            <ac:picMk id="1026" creationId="{4B9DEE38-5C14-407D-B211-344A789F7142}"/>
          </ac:picMkLst>
        </pc:picChg>
      </pc:sldChg>
      <pc:sldChg chg="addSp delSp modSp add modNotesTx">
        <pc:chgData name="林小靖" userId="afc6636f-cf77-466e-83ec-49ad9979a819" providerId="ADAL" clId="{6FF8DC7C-C2B3-45C1-AC34-0D89C1B4911F}" dt="2019-10-12T07:32:54.669" v="11403" actId="14826"/>
        <pc:sldMkLst>
          <pc:docMk/>
          <pc:sldMk cId="4268114059" sldId="336"/>
        </pc:sldMkLst>
        <pc:spChg chg="add mod">
          <ac:chgData name="林小靖" userId="afc6636f-cf77-466e-83ec-49ad9979a819" providerId="ADAL" clId="{6FF8DC7C-C2B3-45C1-AC34-0D89C1B4911F}" dt="2019-10-11T04:16:09.232" v="491" actId="20577"/>
          <ac:spMkLst>
            <pc:docMk/>
            <pc:sldMk cId="4268114059" sldId="336"/>
            <ac:spMk id="16" creationId="{788DAA7C-D7BA-469E-814F-7536BE3F81A5}"/>
          </ac:spMkLst>
        </pc:spChg>
        <pc:spChg chg="add del mod">
          <ac:chgData name="林小靖" userId="afc6636f-cf77-466e-83ec-49ad9979a819" providerId="ADAL" clId="{6FF8DC7C-C2B3-45C1-AC34-0D89C1B4911F}" dt="2019-10-11T04:16:16.546" v="493"/>
          <ac:spMkLst>
            <pc:docMk/>
            <pc:sldMk cId="4268114059" sldId="336"/>
            <ac:spMk id="18" creationId="{AF3AEAC5-1CBF-4360-9EA9-2E1164756FD6}"/>
          </ac:spMkLst>
        </pc:spChg>
        <pc:spChg chg="del">
          <ac:chgData name="林小靖" userId="afc6636f-cf77-466e-83ec-49ad9979a819" providerId="ADAL" clId="{6FF8DC7C-C2B3-45C1-AC34-0D89C1B4911F}" dt="2019-10-11T04:08:56.287" v="261" actId="478"/>
          <ac:spMkLst>
            <pc:docMk/>
            <pc:sldMk cId="4268114059" sldId="336"/>
            <ac:spMk id="24" creationId="{C564E91D-893B-4453-96BB-13427D74BFD2}"/>
          </ac:spMkLst>
        </pc:spChg>
        <pc:picChg chg="del">
          <ac:chgData name="林小靖" userId="afc6636f-cf77-466e-83ec-49ad9979a819" providerId="ADAL" clId="{6FF8DC7C-C2B3-45C1-AC34-0D89C1B4911F}" dt="2019-10-11T04:08:56.287" v="261" actId="478"/>
          <ac:picMkLst>
            <pc:docMk/>
            <pc:sldMk cId="4268114059" sldId="336"/>
            <ac:picMk id="3" creationId="{D0B58989-229F-409C-8596-55746DFA74FC}"/>
          </ac:picMkLst>
        </pc:picChg>
        <pc:picChg chg="del">
          <ac:chgData name="林小靖" userId="afc6636f-cf77-466e-83ec-49ad9979a819" providerId="ADAL" clId="{6FF8DC7C-C2B3-45C1-AC34-0D89C1B4911F}" dt="2019-10-11T04:08:56.287" v="261" actId="478"/>
          <ac:picMkLst>
            <pc:docMk/>
            <pc:sldMk cId="4268114059" sldId="336"/>
            <ac:picMk id="4" creationId="{9F56D22C-3456-473B-9225-850C95F992EE}"/>
          </ac:picMkLst>
        </pc:picChg>
        <pc:picChg chg="add mod">
          <ac:chgData name="林小靖" userId="afc6636f-cf77-466e-83ec-49ad9979a819" providerId="ADAL" clId="{6FF8DC7C-C2B3-45C1-AC34-0D89C1B4911F}" dt="2019-10-11T04:09:09.983" v="265" actId="1076"/>
          <ac:picMkLst>
            <pc:docMk/>
            <pc:sldMk cId="4268114059" sldId="336"/>
            <ac:picMk id="15" creationId="{A3B61FDD-E119-4F92-9EDE-ED6699884CFC}"/>
          </ac:picMkLst>
        </pc:picChg>
        <pc:picChg chg="add mod">
          <ac:chgData name="林小靖" userId="afc6636f-cf77-466e-83ec-49ad9979a819" providerId="ADAL" clId="{6FF8DC7C-C2B3-45C1-AC34-0D89C1B4911F}" dt="2019-10-12T07:32:54.669" v="11403" actId="14826"/>
          <ac:picMkLst>
            <pc:docMk/>
            <pc:sldMk cId="4268114059" sldId="336"/>
            <ac:picMk id="17" creationId="{82297433-DA37-4A0B-97F2-CDFB1A79395B}"/>
          </ac:picMkLst>
        </pc:picChg>
        <pc:picChg chg="del">
          <ac:chgData name="林小靖" userId="afc6636f-cf77-466e-83ec-49ad9979a819" providerId="ADAL" clId="{6FF8DC7C-C2B3-45C1-AC34-0D89C1B4911F}" dt="2019-10-11T04:08:56.287" v="261" actId="478"/>
          <ac:picMkLst>
            <pc:docMk/>
            <pc:sldMk cId="4268114059" sldId="336"/>
            <ac:picMk id="1026" creationId="{4B9DEE38-5C14-407D-B211-344A789F7142}"/>
          </ac:picMkLst>
        </pc:picChg>
      </pc:sldChg>
      <pc:sldChg chg="add del">
        <pc:chgData name="林小靖" userId="afc6636f-cf77-466e-83ec-49ad9979a819" providerId="ADAL" clId="{6FF8DC7C-C2B3-45C1-AC34-0D89C1B4911F}" dt="2019-10-11T04:16:22.684" v="494" actId="2696"/>
        <pc:sldMkLst>
          <pc:docMk/>
          <pc:sldMk cId="2385127339" sldId="337"/>
        </pc:sldMkLst>
      </pc:sldChg>
      <pc:sldChg chg="addSp delSp modSp add modNotesTx">
        <pc:chgData name="林小靖" userId="afc6636f-cf77-466e-83ec-49ad9979a819" providerId="ADAL" clId="{6FF8DC7C-C2B3-45C1-AC34-0D89C1B4911F}" dt="2019-10-12T06:28:18.743" v="3930" actId="1076"/>
        <pc:sldMkLst>
          <pc:docMk/>
          <pc:sldMk cId="2259703792" sldId="338"/>
        </pc:sldMkLst>
        <pc:spChg chg="del">
          <ac:chgData name="林小靖" userId="afc6636f-cf77-466e-83ec-49ad9979a819" providerId="ADAL" clId="{6FF8DC7C-C2B3-45C1-AC34-0D89C1B4911F}" dt="2019-10-11T04:15:04.986" v="434" actId="478"/>
          <ac:spMkLst>
            <pc:docMk/>
            <pc:sldMk cId="2259703792" sldId="338"/>
            <ac:spMk id="16" creationId="{788DAA7C-D7BA-469E-814F-7536BE3F81A5}"/>
          </ac:spMkLst>
        </pc:spChg>
        <pc:spChg chg="del">
          <ac:chgData name="林小靖" userId="afc6636f-cf77-466e-83ec-49ad9979a819" providerId="ADAL" clId="{6FF8DC7C-C2B3-45C1-AC34-0D89C1B4911F}" dt="2019-10-11T04:15:04.986" v="434" actId="478"/>
          <ac:spMkLst>
            <pc:docMk/>
            <pc:sldMk cId="2259703792" sldId="338"/>
            <ac:spMk id="18" creationId="{AF3AEAC5-1CBF-4360-9EA9-2E1164756FD6}"/>
          </ac:spMkLst>
        </pc:spChg>
        <pc:spChg chg="add mod">
          <ac:chgData name="林小靖" userId="afc6636f-cf77-466e-83ec-49ad9979a819" providerId="ADAL" clId="{6FF8DC7C-C2B3-45C1-AC34-0D89C1B4911F}" dt="2019-10-12T06:28:18.743" v="3930" actId="1076"/>
          <ac:spMkLst>
            <pc:docMk/>
            <pc:sldMk cId="2259703792" sldId="338"/>
            <ac:spMk id="21" creationId="{703137D9-D55B-4137-9813-22B33DAE77C3}"/>
          </ac:spMkLst>
        </pc:spChg>
        <pc:spChg chg="add mod">
          <ac:chgData name="林小靖" userId="afc6636f-cf77-466e-83ec-49ad9979a819" providerId="ADAL" clId="{6FF8DC7C-C2B3-45C1-AC34-0D89C1B4911F}" dt="2019-10-11T04:15:09.390" v="436" actId="1076"/>
          <ac:spMkLst>
            <pc:docMk/>
            <pc:sldMk cId="2259703792" sldId="338"/>
            <ac:spMk id="22" creationId="{86D5A594-B469-4878-A244-865E2380261D}"/>
          </ac:spMkLst>
        </pc:spChg>
        <pc:picChg chg="del">
          <ac:chgData name="林小靖" userId="afc6636f-cf77-466e-83ec-49ad9979a819" providerId="ADAL" clId="{6FF8DC7C-C2B3-45C1-AC34-0D89C1B4911F}" dt="2019-10-11T04:15:04.986" v="434" actId="478"/>
          <ac:picMkLst>
            <pc:docMk/>
            <pc:sldMk cId="2259703792" sldId="338"/>
            <ac:picMk id="15" creationId="{A3B61FDD-E119-4F92-9EDE-ED6699884CFC}"/>
          </ac:picMkLst>
        </pc:picChg>
        <pc:picChg chg="del">
          <ac:chgData name="林小靖" userId="afc6636f-cf77-466e-83ec-49ad9979a819" providerId="ADAL" clId="{6FF8DC7C-C2B3-45C1-AC34-0D89C1B4911F}" dt="2019-10-11T04:15:04.986" v="434" actId="478"/>
          <ac:picMkLst>
            <pc:docMk/>
            <pc:sldMk cId="2259703792" sldId="338"/>
            <ac:picMk id="17" creationId="{82297433-DA37-4A0B-97F2-CDFB1A79395B}"/>
          </ac:picMkLst>
        </pc:picChg>
        <pc:picChg chg="add mod">
          <ac:chgData name="林小靖" userId="afc6636f-cf77-466e-83ec-49ad9979a819" providerId="ADAL" clId="{6FF8DC7C-C2B3-45C1-AC34-0D89C1B4911F}" dt="2019-10-11T04:16:28.239" v="495" actId="1076"/>
          <ac:picMkLst>
            <pc:docMk/>
            <pc:sldMk cId="2259703792" sldId="338"/>
            <ac:picMk id="19" creationId="{6BAFF70A-ED49-4CED-91B2-7E4BDCD8B302}"/>
          </ac:picMkLst>
        </pc:picChg>
        <pc:picChg chg="add mod">
          <ac:chgData name="林小靖" userId="afc6636f-cf77-466e-83ec-49ad9979a819" providerId="ADAL" clId="{6FF8DC7C-C2B3-45C1-AC34-0D89C1B4911F}" dt="2019-10-11T04:16:33.298" v="497" actId="1076"/>
          <ac:picMkLst>
            <pc:docMk/>
            <pc:sldMk cId="2259703792" sldId="338"/>
            <ac:picMk id="20" creationId="{C81D67FF-D280-4DA3-AA45-68A7D0762DC9}"/>
          </ac:picMkLst>
        </pc:picChg>
      </pc:sldChg>
      <pc:sldChg chg="addSp delSp modSp add modNotesTx">
        <pc:chgData name="林小靖" userId="afc6636f-cf77-466e-83ec-49ad9979a819" providerId="ADAL" clId="{6FF8DC7C-C2B3-45C1-AC34-0D89C1B4911F}" dt="2019-10-12T06:33:55.041" v="4708" actId="20577"/>
        <pc:sldMkLst>
          <pc:docMk/>
          <pc:sldMk cId="4118215258" sldId="339"/>
        </pc:sldMkLst>
        <pc:spChg chg="add mod">
          <ac:chgData name="林小靖" userId="afc6636f-cf77-466e-83ec-49ad9979a819" providerId="ADAL" clId="{6FF8DC7C-C2B3-45C1-AC34-0D89C1B4911F}" dt="2019-10-11T04:17:18.799" v="507" actId="1076"/>
          <ac:spMkLst>
            <pc:docMk/>
            <pc:sldMk cId="4118215258" sldId="339"/>
            <ac:spMk id="16" creationId="{4AD7C898-470B-4D23-B742-92B13FE4D352}"/>
          </ac:spMkLst>
        </pc:spChg>
        <pc:spChg chg="add mod">
          <ac:chgData name="林小靖" userId="afc6636f-cf77-466e-83ec-49ad9979a819" providerId="ADAL" clId="{6FF8DC7C-C2B3-45C1-AC34-0D89C1B4911F}" dt="2019-10-11T04:17:22.604" v="508" actId="14100"/>
          <ac:spMkLst>
            <pc:docMk/>
            <pc:sldMk cId="4118215258" sldId="339"/>
            <ac:spMk id="18" creationId="{867F2EA1-A1A6-4890-A9B2-0F0EE0F192E2}"/>
          </ac:spMkLst>
        </pc:spChg>
        <pc:spChg chg="del">
          <ac:chgData name="林小靖" userId="afc6636f-cf77-466e-83ec-49ad9979a819" providerId="ADAL" clId="{6FF8DC7C-C2B3-45C1-AC34-0D89C1B4911F}" dt="2019-10-11T04:17:13.393" v="504" actId="478"/>
          <ac:spMkLst>
            <pc:docMk/>
            <pc:sldMk cId="4118215258" sldId="339"/>
            <ac:spMk id="21" creationId="{703137D9-D55B-4137-9813-22B33DAE77C3}"/>
          </ac:spMkLst>
        </pc:spChg>
        <pc:spChg chg="del">
          <ac:chgData name="林小靖" userId="afc6636f-cf77-466e-83ec-49ad9979a819" providerId="ADAL" clId="{6FF8DC7C-C2B3-45C1-AC34-0D89C1B4911F}" dt="2019-10-11T04:17:13.393" v="504" actId="478"/>
          <ac:spMkLst>
            <pc:docMk/>
            <pc:sldMk cId="4118215258" sldId="339"/>
            <ac:spMk id="22" creationId="{86D5A594-B469-4878-A244-865E2380261D}"/>
          </ac:spMkLst>
        </pc:spChg>
        <pc:picChg chg="add mod">
          <ac:chgData name="林小靖" userId="afc6636f-cf77-466e-83ec-49ad9979a819" providerId="ADAL" clId="{6FF8DC7C-C2B3-45C1-AC34-0D89C1B4911F}" dt="2019-10-11T04:17:18.799" v="507" actId="1076"/>
          <ac:picMkLst>
            <pc:docMk/>
            <pc:sldMk cId="4118215258" sldId="339"/>
            <ac:picMk id="15" creationId="{3B7026B0-1645-45EB-8FA9-45E19FF26FEB}"/>
          </ac:picMkLst>
        </pc:picChg>
        <pc:picChg chg="add mod">
          <ac:chgData name="林小靖" userId="afc6636f-cf77-466e-83ec-49ad9979a819" providerId="ADAL" clId="{6FF8DC7C-C2B3-45C1-AC34-0D89C1B4911F}" dt="2019-10-11T04:17:28.737" v="510" actId="1076"/>
          <ac:picMkLst>
            <pc:docMk/>
            <pc:sldMk cId="4118215258" sldId="339"/>
            <ac:picMk id="17" creationId="{F6A3F495-3291-499A-8DC9-E81384C4B662}"/>
          </ac:picMkLst>
        </pc:picChg>
        <pc:picChg chg="del">
          <ac:chgData name="林小靖" userId="afc6636f-cf77-466e-83ec-49ad9979a819" providerId="ADAL" clId="{6FF8DC7C-C2B3-45C1-AC34-0D89C1B4911F}" dt="2019-10-11T04:17:13.393" v="504" actId="478"/>
          <ac:picMkLst>
            <pc:docMk/>
            <pc:sldMk cId="4118215258" sldId="339"/>
            <ac:picMk id="19" creationId="{6BAFF70A-ED49-4CED-91B2-7E4BDCD8B302}"/>
          </ac:picMkLst>
        </pc:picChg>
        <pc:picChg chg="del">
          <ac:chgData name="林小靖" userId="afc6636f-cf77-466e-83ec-49ad9979a819" providerId="ADAL" clId="{6FF8DC7C-C2B3-45C1-AC34-0D89C1B4911F}" dt="2019-10-11T04:17:13.393" v="504" actId="478"/>
          <ac:picMkLst>
            <pc:docMk/>
            <pc:sldMk cId="4118215258" sldId="339"/>
            <ac:picMk id="20" creationId="{C81D67FF-D280-4DA3-AA45-68A7D0762DC9}"/>
          </ac:picMkLst>
        </pc:picChg>
      </pc:sldChg>
      <pc:sldChg chg="addSp delSp modSp add modNotesTx">
        <pc:chgData name="林小靖" userId="afc6636f-cf77-466e-83ec-49ad9979a819" providerId="ADAL" clId="{6FF8DC7C-C2B3-45C1-AC34-0D89C1B4911F}" dt="2019-10-12T06:33:34.249" v="4689" actId="20577"/>
        <pc:sldMkLst>
          <pc:docMk/>
          <pc:sldMk cId="1422047714" sldId="340"/>
        </pc:sldMkLst>
        <pc:spChg chg="del">
          <ac:chgData name="林小靖" userId="afc6636f-cf77-466e-83ec-49ad9979a819" providerId="ADAL" clId="{6FF8DC7C-C2B3-45C1-AC34-0D89C1B4911F}" dt="2019-10-11T04:17:54.824" v="516" actId="478"/>
          <ac:spMkLst>
            <pc:docMk/>
            <pc:sldMk cId="1422047714" sldId="340"/>
            <ac:spMk id="16" creationId="{4AD7C898-470B-4D23-B742-92B13FE4D352}"/>
          </ac:spMkLst>
        </pc:spChg>
        <pc:spChg chg="del">
          <ac:chgData name="林小靖" userId="afc6636f-cf77-466e-83ec-49ad9979a819" providerId="ADAL" clId="{6FF8DC7C-C2B3-45C1-AC34-0D89C1B4911F}" dt="2019-10-11T04:17:54.824" v="516" actId="478"/>
          <ac:spMkLst>
            <pc:docMk/>
            <pc:sldMk cId="1422047714" sldId="340"/>
            <ac:spMk id="18" creationId="{867F2EA1-A1A6-4890-A9B2-0F0EE0F192E2}"/>
          </ac:spMkLst>
        </pc:spChg>
        <pc:spChg chg="add mod">
          <ac:chgData name="林小靖" userId="afc6636f-cf77-466e-83ec-49ad9979a819" providerId="ADAL" clId="{6FF8DC7C-C2B3-45C1-AC34-0D89C1B4911F}" dt="2019-10-11T04:18:53.799" v="535"/>
          <ac:spMkLst>
            <pc:docMk/>
            <pc:sldMk cId="1422047714" sldId="340"/>
            <ac:spMk id="19" creationId="{B9CBC02C-B497-44C9-A58D-9A38BBE46D7D}"/>
          </ac:spMkLst>
        </pc:spChg>
        <pc:spChg chg="add mod">
          <ac:chgData name="林小靖" userId="afc6636f-cf77-466e-83ec-49ad9979a819" providerId="ADAL" clId="{6FF8DC7C-C2B3-45C1-AC34-0D89C1B4911F}" dt="2019-10-11T04:18:29.111" v="529" actId="1076"/>
          <ac:spMkLst>
            <pc:docMk/>
            <pc:sldMk cId="1422047714" sldId="340"/>
            <ac:spMk id="20" creationId="{004F73B5-FF49-4359-B8EB-03D7E31BB09C}"/>
          </ac:spMkLst>
        </pc:spChg>
        <pc:picChg chg="del">
          <ac:chgData name="林小靖" userId="afc6636f-cf77-466e-83ec-49ad9979a819" providerId="ADAL" clId="{6FF8DC7C-C2B3-45C1-AC34-0D89C1B4911F}" dt="2019-10-11T04:17:54.824" v="516" actId="478"/>
          <ac:picMkLst>
            <pc:docMk/>
            <pc:sldMk cId="1422047714" sldId="340"/>
            <ac:picMk id="15" creationId="{3B7026B0-1645-45EB-8FA9-45E19FF26FEB}"/>
          </ac:picMkLst>
        </pc:picChg>
        <pc:picChg chg="del">
          <ac:chgData name="林小靖" userId="afc6636f-cf77-466e-83ec-49ad9979a819" providerId="ADAL" clId="{6FF8DC7C-C2B3-45C1-AC34-0D89C1B4911F}" dt="2019-10-11T04:17:54.824" v="516" actId="478"/>
          <ac:picMkLst>
            <pc:docMk/>
            <pc:sldMk cId="1422047714" sldId="340"/>
            <ac:picMk id="17" creationId="{F6A3F495-3291-499A-8DC9-E81384C4B662}"/>
          </ac:picMkLst>
        </pc:picChg>
        <pc:picChg chg="add mod">
          <ac:chgData name="林小靖" userId="afc6636f-cf77-466e-83ec-49ad9979a819" providerId="ADAL" clId="{6FF8DC7C-C2B3-45C1-AC34-0D89C1B4911F}" dt="2019-10-11T04:18:35.647" v="532" actId="1076"/>
          <ac:picMkLst>
            <pc:docMk/>
            <pc:sldMk cId="1422047714" sldId="340"/>
            <ac:picMk id="21" creationId="{F13CC4F3-2300-40DB-8C35-2B99D537C2B3}"/>
          </ac:picMkLst>
        </pc:picChg>
        <pc:picChg chg="add mod">
          <ac:chgData name="林小靖" userId="afc6636f-cf77-466e-83ec-49ad9979a819" providerId="ADAL" clId="{6FF8DC7C-C2B3-45C1-AC34-0D89C1B4911F}" dt="2019-10-11T04:18:34.137" v="531" actId="1076"/>
          <ac:picMkLst>
            <pc:docMk/>
            <pc:sldMk cId="1422047714" sldId="340"/>
            <ac:picMk id="22" creationId="{8899903A-E29A-44C8-AFD4-CA4E713F88B7}"/>
          </ac:picMkLst>
        </pc:picChg>
      </pc:sldChg>
      <pc:sldChg chg="addSp delSp modSp add modNotesTx">
        <pc:chgData name="林小靖" userId="afc6636f-cf77-466e-83ec-49ad9979a819" providerId="ADAL" clId="{6FF8DC7C-C2B3-45C1-AC34-0D89C1B4911F}" dt="2019-10-12T06:39:11.786" v="5512" actId="20577"/>
        <pc:sldMkLst>
          <pc:docMk/>
          <pc:sldMk cId="3624306489" sldId="341"/>
        </pc:sldMkLst>
        <pc:spChg chg="add mod">
          <ac:chgData name="林小靖" userId="afc6636f-cf77-466e-83ec-49ad9979a819" providerId="ADAL" clId="{6FF8DC7C-C2B3-45C1-AC34-0D89C1B4911F}" dt="2019-10-11T04:45:52.739" v="1527" actId="1076"/>
          <ac:spMkLst>
            <pc:docMk/>
            <pc:sldMk cId="3624306489" sldId="341"/>
            <ac:spMk id="5" creationId="{B9B265BB-C98E-419E-84BF-F43CA3905084}"/>
          </ac:spMkLst>
        </pc:spChg>
        <pc:spChg chg="del">
          <ac:chgData name="林小靖" userId="afc6636f-cf77-466e-83ec-49ad9979a819" providerId="ADAL" clId="{6FF8DC7C-C2B3-45C1-AC34-0D89C1B4911F}" dt="2019-10-11T04:19:16.496" v="538" actId="478"/>
          <ac:spMkLst>
            <pc:docMk/>
            <pc:sldMk cId="3624306489" sldId="341"/>
            <ac:spMk id="19" creationId="{B9CBC02C-B497-44C9-A58D-9A38BBE46D7D}"/>
          </ac:spMkLst>
        </pc:spChg>
        <pc:spChg chg="del mod">
          <ac:chgData name="林小靖" userId="afc6636f-cf77-466e-83ec-49ad9979a819" providerId="ADAL" clId="{6FF8DC7C-C2B3-45C1-AC34-0D89C1B4911F}" dt="2019-10-11T04:19:16.496" v="538" actId="478"/>
          <ac:spMkLst>
            <pc:docMk/>
            <pc:sldMk cId="3624306489" sldId="341"/>
            <ac:spMk id="20" creationId="{004F73B5-FF49-4359-B8EB-03D7E31BB09C}"/>
          </ac:spMkLst>
        </pc:spChg>
        <pc:picChg chg="add mod">
          <ac:chgData name="林小靖" userId="afc6636f-cf77-466e-83ec-49ad9979a819" providerId="ADAL" clId="{6FF8DC7C-C2B3-45C1-AC34-0D89C1B4911F}" dt="2019-10-11T04:29:07.160" v="548" actId="1076"/>
          <ac:picMkLst>
            <pc:docMk/>
            <pc:sldMk cId="3624306489" sldId="341"/>
            <ac:picMk id="2" creationId="{4540EEB8-CFED-4F11-890D-E2E0D1280A72}"/>
          </ac:picMkLst>
        </pc:picChg>
        <pc:picChg chg="add del mod">
          <ac:chgData name="林小靖" userId="afc6636f-cf77-466e-83ec-49ad9979a819" providerId="ADAL" clId="{6FF8DC7C-C2B3-45C1-AC34-0D89C1B4911F}" dt="2019-10-11T04:28:25.982" v="544" actId="478"/>
          <ac:picMkLst>
            <pc:docMk/>
            <pc:sldMk cId="3624306489" sldId="341"/>
            <ac:picMk id="3" creationId="{6D40CA93-D0CE-496E-B275-4A73F8BF10CA}"/>
          </ac:picMkLst>
        </pc:picChg>
        <pc:picChg chg="add mod">
          <ac:chgData name="林小靖" userId="afc6636f-cf77-466e-83ec-49ad9979a819" providerId="ADAL" clId="{6FF8DC7C-C2B3-45C1-AC34-0D89C1B4911F}" dt="2019-10-11T04:28:56.795" v="546" actId="1076"/>
          <ac:picMkLst>
            <pc:docMk/>
            <pc:sldMk cId="3624306489" sldId="341"/>
            <ac:picMk id="4" creationId="{47377A50-99F5-4841-83CC-1711D9D8BE92}"/>
          </ac:picMkLst>
        </pc:picChg>
        <pc:picChg chg="del">
          <ac:chgData name="林小靖" userId="afc6636f-cf77-466e-83ec-49ad9979a819" providerId="ADAL" clId="{6FF8DC7C-C2B3-45C1-AC34-0D89C1B4911F}" dt="2019-10-11T04:19:16.496" v="538" actId="478"/>
          <ac:picMkLst>
            <pc:docMk/>
            <pc:sldMk cId="3624306489" sldId="341"/>
            <ac:picMk id="21" creationId="{F13CC4F3-2300-40DB-8C35-2B99D537C2B3}"/>
          </ac:picMkLst>
        </pc:picChg>
        <pc:picChg chg="del">
          <ac:chgData name="林小靖" userId="afc6636f-cf77-466e-83ec-49ad9979a819" providerId="ADAL" clId="{6FF8DC7C-C2B3-45C1-AC34-0D89C1B4911F}" dt="2019-10-11T04:19:16.496" v="538" actId="478"/>
          <ac:picMkLst>
            <pc:docMk/>
            <pc:sldMk cId="3624306489" sldId="341"/>
            <ac:picMk id="22" creationId="{8899903A-E29A-44C8-AFD4-CA4E713F88B7}"/>
          </ac:picMkLst>
        </pc:picChg>
      </pc:sldChg>
      <pc:sldChg chg="addSp delSp modSp add del">
        <pc:chgData name="林小靖" userId="afc6636f-cf77-466e-83ec-49ad9979a819" providerId="ADAL" clId="{6FF8DC7C-C2B3-45C1-AC34-0D89C1B4911F}" dt="2019-10-11T04:58:43.094" v="1723" actId="2696"/>
        <pc:sldMkLst>
          <pc:docMk/>
          <pc:sldMk cId="1264691697" sldId="342"/>
        </pc:sldMkLst>
        <pc:spChg chg="del">
          <ac:chgData name="林小靖" userId="afc6636f-cf77-466e-83ec-49ad9979a819" providerId="ADAL" clId="{6FF8DC7C-C2B3-45C1-AC34-0D89C1B4911F}" dt="2019-10-11T04:41:17.399" v="1337" actId="478"/>
          <ac:spMkLst>
            <pc:docMk/>
            <pc:sldMk cId="1264691697" sldId="342"/>
            <ac:spMk id="5" creationId="{B9B265BB-C98E-419E-84BF-F43CA3905084}"/>
          </ac:spMkLst>
        </pc:spChg>
        <pc:spChg chg="add mod">
          <ac:chgData name="林小靖" userId="afc6636f-cf77-466e-83ec-49ad9979a819" providerId="ADAL" clId="{6FF8DC7C-C2B3-45C1-AC34-0D89C1B4911F}" dt="2019-10-11T04:44:06.633" v="1490" actId="1076"/>
          <ac:spMkLst>
            <pc:docMk/>
            <pc:sldMk cId="1264691697" sldId="342"/>
            <ac:spMk id="16" creationId="{A8503620-34C7-48C1-A7C6-10C05ECA6135}"/>
          </ac:spMkLst>
        </pc:spChg>
        <pc:picChg chg="del">
          <ac:chgData name="林小靖" userId="afc6636f-cf77-466e-83ec-49ad9979a819" providerId="ADAL" clId="{6FF8DC7C-C2B3-45C1-AC34-0D89C1B4911F}" dt="2019-10-11T04:41:17.399" v="1337" actId="478"/>
          <ac:picMkLst>
            <pc:docMk/>
            <pc:sldMk cId="1264691697" sldId="342"/>
            <ac:picMk id="2" creationId="{4540EEB8-CFED-4F11-890D-E2E0D1280A72}"/>
          </ac:picMkLst>
        </pc:picChg>
        <pc:picChg chg="add mod">
          <ac:chgData name="林小靖" userId="afc6636f-cf77-466e-83ec-49ad9979a819" providerId="ADAL" clId="{6FF8DC7C-C2B3-45C1-AC34-0D89C1B4911F}" dt="2019-10-11T04:44:02.338" v="1488" actId="1076"/>
          <ac:picMkLst>
            <pc:docMk/>
            <pc:sldMk cId="1264691697" sldId="342"/>
            <ac:picMk id="3" creationId="{6E4B12C5-903D-4925-8618-C39361FB80A1}"/>
          </ac:picMkLst>
        </pc:picChg>
        <pc:picChg chg="del">
          <ac:chgData name="林小靖" userId="afc6636f-cf77-466e-83ec-49ad9979a819" providerId="ADAL" clId="{6FF8DC7C-C2B3-45C1-AC34-0D89C1B4911F}" dt="2019-10-11T04:41:17.399" v="1337" actId="478"/>
          <ac:picMkLst>
            <pc:docMk/>
            <pc:sldMk cId="1264691697" sldId="342"/>
            <ac:picMk id="4" creationId="{47377A50-99F5-4841-83CC-1711D9D8BE92}"/>
          </ac:picMkLst>
        </pc:picChg>
        <pc:picChg chg="add mod">
          <ac:chgData name="林小靖" userId="afc6636f-cf77-466e-83ec-49ad9979a819" providerId="ADAL" clId="{6FF8DC7C-C2B3-45C1-AC34-0D89C1B4911F}" dt="2019-10-11T04:44:03.821" v="1489" actId="1076"/>
          <ac:picMkLst>
            <pc:docMk/>
            <pc:sldMk cId="1264691697" sldId="342"/>
            <ac:picMk id="6" creationId="{EB9E633A-7ED8-4028-8608-CC8E48CF81A4}"/>
          </ac:picMkLst>
        </pc:picChg>
      </pc:sldChg>
      <pc:sldChg chg="addSp delSp modSp add modNotesTx">
        <pc:chgData name="林小靖" userId="afc6636f-cf77-466e-83ec-49ad9979a819" providerId="ADAL" clId="{6FF8DC7C-C2B3-45C1-AC34-0D89C1B4911F}" dt="2019-10-12T06:40:18.471" v="5688" actId="20577"/>
        <pc:sldMkLst>
          <pc:docMk/>
          <pc:sldMk cId="357386249" sldId="343"/>
        </pc:sldMkLst>
        <pc:spChg chg="add mod">
          <ac:chgData name="林小靖" userId="afc6636f-cf77-466e-83ec-49ad9979a819" providerId="ADAL" clId="{6FF8DC7C-C2B3-45C1-AC34-0D89C1B4911F}" dt="2019-10-11T04:49:36.099" v="1720" actId="14100"/>
          <ac:spMkLst>
            <pc:docMk/>
            <pc:sldMk cId="357386249" sldId="343"/>
            <ac:spMk id="5" creationId="{EBF32B8D-0FBD-4300-B892-5B848AC5E405}"/>
          </ac:spMkLst>
        </pc:spChg>
        <pc:spChg chg="del">
          <ac:chgData name="林小靖" userId="afc6636f-cf77-466e-83ec-49ad9979a819" providerId="ADAL" clId="{6FF8DC7C-C2B3-45C1-AC34-0D89C1B4911F}" dt="2019-10-11T04:46:33.094" v="1529" actId="478"/>
          <ac:spMkLst>
            <pc:docMk/>
            <pc:sldMk cId="357386249" sldId="343"/>
            <ac:spMk id="16" creationId="{A8503620-34C7-48C1-A7C6-10C05ECA6135}"/>
          </ac:spMkLst>
        </pc:spChg>
        <pc:picChg chg="add mod">
          <ac:chgData name="林小靖" userId="afc6636f-cf77-466e-83ec-49ad9979a819" providerId="ADAL" clId="{6FF8DC7C-C2B3-45C1-AC34-0D89C1B4911F}" dt="2019-10-11T04:59:07.160" v="1725" actId="1076"/>
          <ac:picMkLst>
            <pc:docMk/>
            <pc:sldMk cId="357386249" sldId="343"/>
            <ac:picMk id="2" creationId="{6F2C0C22-DF60-4AC6-9116-E83A72068F7E}"/>
          </ac:picMkLst>
        </pc:picChg>
        <pc:picChg chg="del">
          <ac:chgData name="林小靖" userId="afc6636f-cf77-466e-83ec-49ad9979a819" providerId="ADAL" clId="{6FF8DC7C-C2B3-45C1-AC34-0D89C1B4911F}" dt="2019-10-11T04:46:33.094" v="1529" actId="478"/>
          <ac:picMkLst>
            <pc:docMk/>
            <pc:sldMk cId="357386249" sldId="343"/>
            <ac:picMk id="3" creationId="{6E4B12C5-903D-4925-8618-C39361FB80A1}"/>
          </ac:picMkLst>
        </pc:picChg>
        <pc:picChg chg="add mod">
          <ac:chgData name="林小靖" userId="afc6636f-cf77-466e-83ec-49ad9979a819" providerId="ADAL" clId="{6FF8DC7C-C2B3-45C1-AC34-0D89C1B4911F}" dt="2019-10-11T04:47:03.114" v="1535" actId="1076"/>
          <ac:picMkLst>
            <pc:docMk/>
            <pc:sldMk cId="357386249" sldId="343"/>
            <ac:picMk id="4" creationId="{5F84CE21-8E62-4738-88EC-B83683E42071}"/>
          </ac:picMkLst>
        </pc:picChg>
        <pc:picChg chg="del">
          <ac:chgData name="林小靖" userId="afc6636f-cf77-466e-83ec-49ad9979a819" providerId="ADAL" clId="{6FF8DC7C-C2B3-45C1-AC34-0D89C1B4911F}" dt="2019-10-11T04:46:33.094" v="1529" actId="478"/>
          <ac:picMkLst>
            <pc:docMk/>
            <pc:sldMk cId="357386249" sldId="343"/>
            <ac:picMk id="6" creationId="{EB9E633A-7ED8-4028-8608-CC8E48CF81A4}"/>
          </ac:picMkLst>
        </pc:picChg>
      </pc:sldChg>
      <pc:sldChg chg="add ord modNotesTx">
        <pc:chgData name="林小靖" userId="afc6636f-cf77-466e-83ec-49ad9979a819" providerId="ADAL" clId="{6FF8DC7C-C2B3-45C1-AC34-0D89C1B4911F}" dt="2019-10-12T07:30:15.469" v="11401" actId="20577"/>
        <pc:sldMkLst>
          <pc:docMk/>
          <pc:sldMk cId="1070700135" sldId="344"/>
        </pc:sldMkLst>
      </pc:sldChg>
      <pc:sldChg chg="add del modNotesTx">
        <pc:chgData name="林小靖" userId="afc6636f-cf77-466e-83ec-49ad9979a819" providerId="ADAL" clId="{6FF8DC7C-C2B3-45C1-AC34-0D89C1B4911F}" dt="2019-10-12T06:46:16.834" v="6559" actId="2696"/>
        <pc:sldMkLst>
          <pc:docMk/>
          <pc:sldMk cId="1033700324" sldId="345"/>
        </pc:sldMkLst>
      </pc:sldChg>
      <pc:sldChg chg="addSp delSp modSp add del">
        <pc:chgData name="林小靖" userId="afc6636f-cf77-466e-83ec-49ad9979a819" providerId="ADAL" clId="{6FF8DC7C-C2B3-45C1-AC34-0D89C1B4911F}" dt="2019-10-12T06:43:55.196" v="6335" actId="2696"/>
        <pc:sldMkLst>
          <pc:docMk/>
          <pc:sldMk cId="1159553073" sldId="345"/>
        </pc:sldMkLst>
        <pc:spChg chg="add mod">
          <ac:chgData name="林小靖" userId="afc6636f-cf77-466e-83ec-49ad9979a819" providerId="ADAL" clId="{6FF8DC7C-C2B3-45C1-AC34-0D89C1B4911F}" dt="2019-10-11T05:17:46.373" v="1850" actId="1076"/>
          <ac:spMkLst>
            <pc:docMk/>
            <pc:sldMk cId="1159553073" sldId="345"/>
            <ac:spMk id="3" creationId="{4126F24F-1580-43C5-A82F-DE791299396F}"/>
          </ac:spMkLst>
        </pc:spChg>
        <pc:spChg chg="del">
          <ac:chgData name="林小靖" userId="afc6636f-cf77-466e-83ec-49ad9979a819" providerId="ADAL" clId="{6FF8DC7C-C2B3-45C1-AC34-0D89C1B4911F}" dt="2019-10-11T05:12:14.202" v="1758" actId="478"/>
          <ac:spMkLst>
            <pc:docMk/>
            <pc:sldMk cId="1159553073" sldId="345"/>
            <ac:spMk id="5" creationId="{EBF32B8D-0FBD-4300-B892-5B848AC5E405}"/>
          </ac:spMkLst>
        </pc:spChg>
        <pc:spChg chg="add del">
          <ac:chgData name="林小靖" userId="afc6636f-cf77-466e-83ec-49ad9979a819" providerId="ADAL" clId="{6FF8DC7C-C2B3-45C1-AC34-0D89C1B4911F}" dt="2019-10-11T05:13:01.781" v="1764" actId="478"/>
          <ac:spMkLst>
            <pc:docMk/>
            <pc:sldMk cId="1159553073" sldId="345"/>
            <ac:spMk id="14" creationId="{E8C9F430-0A57-4C6B-B103-61BCB439B5B6}"/>
          </ac:spMkLst>
        </pc:spChg>
        <pc:spChg chg="add mod">
          <ac:chgData name="林小靖" userId="afc6636f-cf77-466e-83ec-49ad9979a819" providerId="ADAL" clId="{6FF8DC7C-C2B3-45C1-AC34-0D89C1B4911F}" dt="2019-10-11T11:03:54.013" v="2691" actId="1076"/>
          <ac:spMkLst>
            <pc:docMk/>
            <pc:sldMk cId="1159553073" sldId="345"/>
            <ac:spMk id="16" creationId="{80D7E8F4-26F2-41B1-B310-3A8CA90DAF01}"/>
          </ac:spMkLst>
        </pc:spChg>
        <pc:picChg chg="del">
          <ac:chgData name="林小靖" userId="afc6636f-cf77-466e-83ec-49ad9979a819" providerId="ADAL" clId="{6FF8DC7C-C2B3-45C1-AC34-0D89C1B4911F}" dt="2019-10-11T05:11:49.523" v="1754" actId="478"/>
          <ac:picMkLst>
            <pc:docMk/>
            <pc:sldMk cId="1159553073" sldId="345"/>
            <ac:picMk id="2" creationId="{6F2C0C22-DF60-4AC6-9116-E83A72068F7E}"/>
          </ac:picMkLst>
        </pc:picChg>
        <pc:picChg chg="del">
          <ac:chgData name="林小靖" userId="afc6636f-cf77-466e-83ec-49ad9979a819" providerId="ADAL" clId="{6FF8DC7C-C2B3-45C1-AC34-0D89C1B4911F}" dt="2019-10-11T05:11:47.451" v="1753" actId="478"/>
          <ac:picMkLst>
            <pc:docMk/>
            <pc:sldMk cId="1159553073" sldId="345"/>
            <ac:picMk id="4" creationId="{5F84CE21-8E62-4738-88EC-B83683E42071}"/>
          </ac:picMkLst>
        </pc:picChg>
        <pc:picChg chg="add mod">
          <ac:chgData name="林小靖" userId="afc6636f-cf77-466e-83ec-49ad9979a819" providerId="ADAL" clId="{6FF8DC7C-C2B3-45C1-AC34-0D89C1B4911F}" dt="2019-10-11T11:03:57.431" v="2692" actId="1076"/>
          <ac:picMkLst>
            <pc:docMk/>
            <pc:sldMk cId="1159553073" sldId="345"/>
            <ac:picMk id="15" creationId="{2789C7D7-C6D1-4DCE-9F50-FD36ABF33C03}"/>
          </ac:picMkLst>
        </pc:picChg>
        <pc:picChg chg="add del mod">
          <ac:chgData name="林小靖" userId="afc6636f-cf77-466e-83ec-49ad9979a819" providerId="ADAL" clId="{6FF8DC7C-C2B3-45C1-AC34-0D89C1B4911F}" dt="2019-10-11T05:16:02.430" v="1808" actId="478"/>
          <ac:picMkLst>
            <pc:docMk/>
            <pc:sldMk cId="1159553073" sldId="345"/>
            <ac:picMk id="1026" creationId="{8E10DF32-B40C-4BE3-B0B8-9869B4983094}"/>
          </ac:picMkLst>
        </pc:picChg>
      </pc:sldChg>
      <pc:sldChg chg="addSp delSp modSp add modNotesTx">
        <pc:chgData name="林小靖" userId="afc6636f-cf77-466e-83ec-49ad9979a819" providerId="ADAL" clId="{6FF8DC7C-C2B3-45C1-AC34-0D89C1B4911F}" dt="2019-10-12T07:38:12.360" v="11452" actId="1076"/>
        <pc:sldMkLst>
          <pc:docMk/>
          <pc:sldMk cId="3469534627" sldId="345"/>
        </pc:sldMkLst>
        <pc:spChg chg="add mod">
          <ac:chgData name="林小靖" userId="afc6636f-cf77-466e-83ec-49ad9979a819" providerId="ADAL" clId="{6FF8DC7C-C2B3-45C1-AC34-0D89C1B4911F}" dt="2019-10-12T07:37:56.482" v="11447" actId="164"/>
          <ac:spMkLst>
            <pc:docMk/>
            <pc:sldMk cId="3469534627" sldId="345"/>
            <ac:spMk id="4" creationId="{FA10E4B7-71C0-452D-BFB4-0238C3B94613}"/>
          </ac:spMkLst>
        </pc:spChg>
        <pc:spChg chg="add mod">
          <ac:chgData name="林小靖" userId="afc6636f-cf77-466e-83ec-49ad9979a819" providerId="ADAL" clId="{6FF8DC7C-C2B3-45C1-AC34-0D89C1B4911F}" dt="2019-10-12T07:37:56.482" v="11447" actId="164"/>
          <ac:spMkLst>
            <pc:docMk/>
            <pc:sldMk cId="3469534627" sldId="345"/>
            <ac:spMk id="5" creationId="{92BB352B-0536-4C81-B833-07A07AA764B6}"/>
          </ac:spMkLst>
        </pc:spChg>
        <pc:spChg chg="add del mod">
          <ac:chgData name="林小靖" userId="afc6636f-cf77-466e-83ec-49ad9979a819" providerId="ADAL" clId="{6FF8DC7C-C2B3-45C1-AC34-0D89C1B4911F}" dt="2019-10-12T07:36:03.539" v="11433" actId="478"/>
          <ac:spMkLst>
            <pc:docMk/>
            <pc:sldMk cId="3469534627" sldId="345"/>
            <ac:spMk id="6" creationId="{E4EB017B-8FBF-4275-A276-5D1B80855F3F}"/>
          </ac:spMkLst>
        </pc:spChg>
        <pc:grpChg chg="add mod">
          <ac:chgData name="林小靖" userId="afc6636f-cf77-466e-83ec-49ad9979a819" providerId="ADAL" clId="{6FF8DC7C-C2B3-45C1-AC34-0D89C1B4911F}" dt="2019-10-12T07:38:03.234" v="11450" actId="164"/>
          <ac:grpSpMkLst>
            <pc:docMk/>
            <pc:sldMk cId="3469534627" sldId="345"/>
            <ac:grpSpMk id="10" creationId="{8930B08A-0801-45E4-9212-3BCFA18D2C9F}"/>
          </ac:grpSpMkLst>
        </pc:grpChg>
        <pc:grpChg chg="add mod">
          <ac:chgData name="林小靖" userId="afc6636f-cf77-466e-83ec-49ad9979a819" providerId="ADAL" clId="{6FF8DC7C-C2B3-45C1-AC34-0D89C1B4911F}" dt="2019-10-12T07:38:12.360" v="11452" actId="1076"/>
          <ac:grpSpMkLst>
            <pc:docMk/>
            <pc:sldMk cId="3469534627" sldId="345"/>
            <ac:grpSpMk id="11" creationId="{B5A3A580-6642-4C18-95DC-8251DB2B159B}"/>
          </ac:grpSpMkLst>
        </pc:grpChg>
        <pc:picChg chg="mod">
          <ac:chgData name="林小靖" userId="afc6636f-cf77-466e-83ec-49ad9979a819" providerId="ADAL" clId="{6FF8DC7C-C2B3-45C1-AC34-0D89C1B4911F}" dt="2019-10-12T07:37:56.482" v="11447" actId="164"/>
          <ac:picMkLst>
            <pc:docMk/>
            <pc:sldMk cId="3469534627" sldId="345"/>
            <ac:picMk id="15" creationId="{2789C7D7-C6D1-4DCE-9F50-FD36ABF33C03}"/>
          </ac:picMkLst>
        </pc:picChg>
        <pc:picChg chg="add del mod">
          <ac:chgData name="林小靖" userId="afc6636f-cf77-466e-83ec-49ad9979a819" providerId="ADAL" clId="{6FF8DC7C-C2B3-45C1-AC34-0D89C1B4911F}" dt="2019-10-12T07:35:02.740" v="11420" actId="478"/>
          <ac:picMkLst>
            <pc:docMk/>
            <pc:sldMk cId="3469534627" sldId="345"/>
            <ac:picMk id="3074" creationId="{23E6D9D3-2B72-44DA-B606-1CCD58DCF982}"/>
          </ac:picMkLst>
        </pc:picChg>
        <pc:picChg chg="add mod">
          <ac:chgData name="林小靖" userId="afc6636f-cf77-466e-83ec-49ad9979a819" providerId="ADAL" clId="{6FF8DC7C-C2B3-45C1-AC34-0D89C1B4911F}" dt="2019-10-12T07:37:56.482" v="11447" actId="164"/>
          <ac:picMkLst>
            <pc:docMk/>
            <pc:sldMk cId="3469534627" sldId="345"/>
            <ac:picMk id="3076" creationId="{D15D3F56-F4BA-4C14-A43F-559A72B08BE4}"/>
          </ac:picMkLst>
        </pc:picChg>
        <pc:picChg chg="add mod">
          <ac:chgData name="林小靖" userId="afc6636f-cf77-466e-83ec-49ad9979a819" providerId="ADAL" clId="{6FF8DC7C-C2B3-45C1-AC34-0D89C1B4911F}" dt="2019-10-12T07:37:56.482" v="11447" actId="164"/>
          <ac:picMkLst>
            <pc:docMk/>
            <pc:sldMk cId="3469534627" sldId="345"/>
            <ac:picMk id="3078" creationId="{AAC2C15D-637C-4C0E-9EAE-605A1521565A}"/>
          </ac:picMkLst>
        </pc:picChg>
        <pc:cxnChg chg="add mod">
          <ac:chgData name="林小靖" userId="afc6636f-cf77-466e-83ec-49ad9979a819" providerId="ADAL" clId="{6FF8DC7C-C2B3-45C1-AC34-0D89C1B4911F}" dt="2019-10-12T07:37:56.482" v="11447" actId="164"/>
          <ac:cxnSpMkLst>
            <pc:docMk/>
            <pc:sldMk cId="3469534627" sldId="345"/>
            <ac:cxnSpMk id="8" creationId="{61A84A03-8201-4B0E-91C5-72014CBFF1E2}"/>
          </ac:cxnSpMkLst>
        </pc:cxnChg>
        <pc:cxnChg chg="add mod">
          <ac:chgData name="林小靖" userId="afc6636f-cf77-466e-83ec-49ad9979a819" providerId="ADAL" clId="{6FF8DC7C-C2B3-45C1-AC34-0D89C1B4911F}" dt="2019-10-12T07:38:03.234" v="11450" actId="164"/>
          <ac:cxnSpMkLst>
            <pc:docMk/>
            <pc:sldMk cId="3469534627" sldId="345"/>
            <ac:cxnSpMk id="23" creationId="{F632BD70-4103-4FF6-B426-62915585B8EA}"/>
          </ac:cxnSpMkLst>
        </pc:cxnChg>
      </pc:sldChg>
      <pc:sldChg chg="add del">
        <pc:chgData name="林小靖" userId="afc6636f-cf77-466e-83ec-49ad9979a819" providerId="ADAL" clId="{6FF8DC7C-C2B3-45C1-AC34-0D89C1B4911F}" dt="2019-10-12T06:46:26.421" v="6561" actId="2696"/>
        <pc:sldMkLst>
          <pc:docMk/>
          <pc:sldMk cId="4209896342" sldId="345"/>
        </pc:sldMkLst>
      </pc:sldChg>
      <pc:sldChg chg="addSp delSp modSp add del">
        <pc:chgData name="林小靖" userId="afc6636f-cf77-466e-83ec-49ad9979a819" providerId="ADAL" clId="{6FF8DC7C-C2B3-45C1-AC34-0D89C1B4911F}" dt="2019-10-11T05:26:30.231" v="1900" actId="2696"/>
        <pc:sldMkLst>
          <pc:docMk/>
          <pc:sldMk cId="367061067" sldId="346"/>
        </pc:sldMkLst>
        <pc:spChg chg="del">
          <ac:chgData name="林小靖" userId="afc6636f-cf77-466e-83ec-49ad9979a819" providerId="ADAL" clId="{6FF8DC7C-C2B3-45C1-AC34-0D89C1B4911F}" dt="2019-10-11T05:24:18.849" v="1882" actId="478"/>
          <ac:spMkLst>
            <pc:docMk/>
            <pc:sldMk cId="367061067" sldId="346"/>
            <ac:spMk id="2" creationId="{2A7B7222-1A18-44CF-B9A5-DCE33031EBAB}"/>
          </ac:spMkLst>
        </pc:spChg>
        <pc:spChg chg="add del mod">
          <ac:chgData name="林小靖" userId="afc6636f-cf77-466e-83ec-49ad9979a819" providerId="ADAL" clId="{6FF8DC7C-C2B3-45C1-AC34-0D89C1B4911F}" dt="2019-10-11T05:26:18.621" v="1897"/>
          <ac:spMkLst>
            <pc:docMk/>
            <pc:sldMk cId="367061067" sldId="346"/>
            <ac:spMk id="15" creationId="{B0730985-743E-4427-BC42-4810568CC356}"/>
          </ac:spMkLst>
        </pc:spChg>
        <pc:spChg chg="add del mod">
          <ac:chgData name="林小靖" userId="afc6636f-cf77-466e-83ec-49ad9979a819" providerId="ADAL" clId="{6FF8DC7C-C2B3-45C1-AC34-0D89C1B4911F}" dt="2019-10-11T05:26:18.621" v="1897"/>
          <ac:spMkLst>
            <pc:docMk/>
            <pc:sldMk cId="367061067" sldId="346"/>
            <ac:spMk id="16" creationId="{19B80590-FE28-470B-881A-5DE94C927A23}"/>
          </ac:spMkLst>
        </pc:spChg>
        <pc:spChg chg="add del mod">
          <ac:chgData name="林小靖" userId="afc6636f-cf77-466e-83ec-49ad9979a819" providerId="ADAL" clId="{6FF8DC7C-C2B3-45C1-AC34-0D89C1B4911F}" dt="2019-10-11T05:26:18.621" v="1897"/>
          <ac:spMkLst>
            <pc:docMk/>
            <pc:sldMk cId="367061067" sldId="346"/>
            <ac:spMk id="20" creationId="{6AF6E65C-0861-483A-917E-6C57F81E3CB4}"/>
          </ac:spMkLst>
        </pc:spChg>
        <pc:spChg chg="del">
          <ac:chgData name="林小靖" userId="afc6636f-cf77-466e-83ec-49ad9979a819" providerId="ADAL" clId="{6FF8DC7C-C2B3-45C1-AC34-0D89C1B4911F}" dt="2019-10-11T05:24:18.849" v="1882" actId="478"/>
          <ac:spMkLst>
            <pc:docMk/>
            <pc:sldMk cId="367061067" sldId="346"/>
            <ac:spMk id="23" creationId="{71B84998-084E-42BC-BFCC-48861DD6B6DB}"/>
          </ac:spMkLst>
        </pc:spChg>
        <pc:picChg chg="add del mod">
          <ac:chgData name="林小靖" userId="afc6636f-cf77-466e-83ec-49ad9979a819" providerId="ADAL" clId="{6FF8DC7C-C2B3-45C1-AC34-0D89C1B4911F}" dt="2019-10-11T05:26:18.621" v="1897"/>
          <ac:picMkLst>
            <pc:docMk/>
            <pc:sldMk cId="367061067" sldId="346"/>
            <ac:picMk id="17" creationId="{72B2E089-DD1B-43C2-9674-33B13DC7A3EC}"/>
          </ac:picMkLst>
        </pc:picChg>
        <pc:picChg chg="add del mod">
          <ac:chgData name="林小靖" userId="afc6636f-cf77-466e-83ec-49ad9979a819" providerId="ADAL" clId="{6FF8DC7C-C2B3-45C1-AC34-0D89C1B4911F}" dt="2019-10-11T05:26:18.621" v="1897"/>
          <ac:picMkLst>
            <pc:docMk/>
            <pc:sldMk cId="367061067" sldId="346"/>
            <ac:picMk id="18" creationId="{86123960-D61A-4F5F-AA28-3B7824CF8B1C}"/>
          </ac:picMkLst>
        </pc:picChg>
        <pc:picChg chg="del">
          <ac:chgData name="林小靖" userId="afc6636f-cf77-466e-83ec-49ad9979a819" providerId="ADAL" clId="{6FF8DC7C-C2B3-45C1-AC34-0D89C1B4911F}" dt="2019-10-11T05:24:18.849" v="1882" actId="478"/>
          <ac:picMkLst>
            <pc:docMk/>
            <pc:sldMk cId="367061067" sldId="346"/>
            <ac:picMk id="2050" creationId="{57E7E1BB-2501-4FE8-BF84-28638E50A501}"/>
          </ac:picMkLst>
        </pc:picChg>
        <pc:picChg chg="del">
          <ac:chgData name="林小靖" userId="afc6636f-cf77-466e-83ec-49ad9979a819" providerId="ADAL" clId="{6FF8DC7C-C2B3-45C1-AC34-0D89C1B4911F}" dt="2019-10-11T05:24:18.849" v="1882" actId="478"/>
          <ac:picMkLst>
            <pc:docMk/>
            <pc:sldMk cId="367061067" sldId="346"/>
            <ac:picMk id="9218" creationId="{73641F78-661B-4F35-87C0-E457209DC38D}"/>
          </ac:picMkLst>
        </pc:picChg>
        <pc:cxnChg chg="add del mod">
          <ac:chgData name="林小靖" userId="afc6636f-cf77-466e-83ec-49ad9979a819" providerId="ADAL" clId="{6FF8DC7C-C2B3-45C1-AC34-0D89C1B4911F}" dt="2019-10-11T05:26:18.621" v="1897"/>
          <ac:cxnSpMkLst>
            <pc:docMk/>
            <pc:sldMk cId="367061067" sldId="346"/>
            <ac:cxnSpMk id="19" creationId="{B0E17387-B7B2-41F1-8B33-BC079562A9FF}"/>
          </ac:cxnSpMkLst>
        </pc:cxnChg>
      </pc:sldChg>
      <pc:sldChg chg="addSp delSp modSp add del">
        <pc:chgData name="林小靖" userId="afc6636f-cf77-466e-83ec-49ad9979a819" providerId="ADAL" clId="{6FF8DC7C-C2B3-45C1-AC34-0D89C1B4911F}" dt="2019-10-11T05:15:53.269" v="1797"/>
        <pc:sldMkLst>
          <pc:docMk/>
          <pc:sldMk cId="2447642072" sldId="346"/>
        </pc:sldMkLst>
        <pc:spChg chg="add del">
          <ac:chgData name="林小靖" userId="afc6636f-cf77-466e-83ec-49ad9979a819" providerId="ADAL" clId="{6FF8DC7C-C2B3-45C1-AC34-0D89C1B4911F}" dt="2019-10-11T05:15:49.897" v="1790"/>
          <ac:spMkLst>
            <pc:docMk/>
            <pc:sldMk cId="2447642072" sldId="346"/>
            <ac:spMk id="16" creationId="{80D7E8F4-26F2-41B1-B310-3A8CA90DAF01}"/>
          </ac:spMkLst>
        </pc:spChg>
        <pc:picChg chg="add del mod">
          <ac:chgData name="林小靖" userId="afc6636f-cf77-466e-83ec-49ad9979a819" providerId="ADAL" clId="{6FF8DC7C-C2B3-45C1-AC34-0D89C1B4911F}" dt="2019-10-11T05:15:52.235" v="1795"/>
          <ac:picMkLst>
            <pc:docMk/>
            <pc:sldMk cId="2447642072" sldId="346"/>
            <ac:picMk id="13" creationId="{3C5BC280-53ED-4B25-A7A9-B10C27BC4EAE}"/>
          </ac:picMkLst>
        </pc:picChg>
        <pc:picChg chg="add del">
          <ac:chgData name="林小靖" userId="afc6636f-cf77-466e-83ec-49ad9979a819" providerId="ADAL" clId="{6FF8DC7C-C2B3-45C1-AC34-0D89C1B4911F}" dt="2019-10-11T05:15:52.668" v="1796" actId="478"/>
          <ac:picMkLst>
            <pc:docMk/>
            <pc:sldMk cId="2447642072" sldId="346"/>
            <ac:picMk id="15" creationId="{2789C7D7-C6D1-4DCE-9F50-FD36ABF33C03}"/>
          </ac:picMkLst>
        </pc:picChg>
      </pc:sldChg>
      <pc:sldChg chg="addSp delSp modSp add modNotesTx">
        <pc:chgData name="林小靖" userId="afc6636f-cf77-466e-83ec-49ad9979a819" providerId="ADAL" clId="{6FF8DC7C-C2B3-45C1-AC34-0D89C1B4911F}" dt="2019-10-12T06:53:23.353" v="7030" actId="20577"/>
        <pc:sldMkLst>
          <pc:docMk/>
          <pc:sldMk cId="2423448420" sldId="347"/>
        </pc:sldMkLst>
        <pc:spChg chg="add del">
          <ac:chgData name="林小靖" userId="afc6636f-cf77-466e-83ec-49ad9979a819" providerId="ADAL" clId="{6FF8DC7C-C2B3-45C1-AC34-0D89C1B4911F}" dt="2019-10-11T05:23:26.110" v="1870"/>
          <ac:spMkLst>
            <pc:docMk/>
            <pc:sldMk cId="2423448420" sldId="347"/>
            <ac:spMk id="16" creationId="{EBEFA06B-96B4-493D-BE70-F9371D759AD6}"/>
          </ac:spMkLst>
        </pc:spChg>
        <pc:spChg chg="add mod">
          <ac:chgData name="林小靖" userId="afc6636f-cf77-466e-83ec-49ad9979a819" providerId="ADAL" clId="{6FF8DC7C-C2B3-45C1-AC34-0D89C1B4911F}" dt="2019-10-11T05:23:39.115" v="1874" actId="1076"/>
          <ac:spMkLst>
            <pc:docMk/>
            <pc:sldMk cId="2423448420" sldId="347"/>
            <ac:spMk id="17" creationId="{E7E08397-2C5F-47A1-9906-1F5799F2BE60}"/>
          </ac:spMkLst>
        </pc:spChg>
        <pc:spChg chg="add mod">
          <ac:chgData name="林小靖" userId="afc6636f-cf77-466e-83ec-49ad9979a819" providerId="ADAL" clId="{6FF8DC7C-C2B3-45C1-AC34-0D89C1B4911F}" dt="2019-10-11T05:23:39.115" v="1874" actId="1076"/>
          <ac:spMkLst>
            <pc:docMk/>
            <pc:sldMk cId="2423448420" sldId="347"/>
            <ac:spMk id="18" creationId="{CAD0E6B7-FD06-4663-B5DB-8CC91347C86A}"/>
          </ac:spMkLst>
        </pc:spChg>
        <pc:spChg chg="del">
          <ac:chgData name="林小靖" userId="afc6636f-cf77-466e-83ec-49ad9979a819" providerId="ADAL" clId="{6FF8DC7C-C2B3-45C1-AC34-0D89C1B4911F}" dt="2019-10-11T05:23:23.220" v="1868" actId="478"/>
          <ac:spMkLst>
            <pc:docMk/>
            <pc:sldMk cId="2423448420" sldId="347"/>
            <ac:spMk id="22" creationId="{B3BFE68C-670E-4DD3-B434-5B8AB1550383}"/>
          </ac:spMkLst>
        </pc:spChg>
        <pc:spChg chg="del">
          <ac:chgData name="林小靖" userId="afc6636f-cf77-466e-83ec-49ad9979a819" providerId="ADAL" clId="{6FF8DC7C-C2B3-45C1-AC34-0D89C1B4911F}" dt="2019-10-11T05:23:23.220" v="1868" actId="478"/>
          <ac:spMkLst>
            <pc:docMk/>
            <pc:sldMk cId="2423448420" sldId="347"/>
            <ac:spMk id="23" creationId="{CBCD7745-3373-4AE9-AB72-DD1621BADC8C}"/>
          </ac:spMkLst>
        </pc:spChg>
        <pc:picChg chg="add mod">
          <ac:chgData name="林小靖" userId="afc6636f-cf77-466e-83ec-49ad9979a819" providerId="ADAL" clId="{6FF8DC7C-C2B3-45C1-AC34-0D89C1B4911F}" dt="2019-10-11T10:31:25.131" v="2533" actId="14826"/>
          <ac:picMkLst>
            <pc:docMk/>
            <pc:sldMk cId="2423448420" sldId="347"/>
            <ac:picMk id="19" creationId="{50973B9D-3130-4051-B1EF-FCECAD81719F}"/>
          </ac:picMkLst>
        </pc:picChg>
        <pc:picChg chg="add mod">
          <ac:chgData name="林小靖" userId="afc6636f-cf77-466e-83ec-49ad9979a819" providerId="ADAL" clId="{6FF8DC7C-C2B3-45C1-AC34-0D89C1B4911F}" dt="2019-10-11T10:56:18.306" v="2534" actId="14826"/>
          <ac:picMkLst>
            <pc:docMk/>
            <pc:sldMk cId="2423448420" sldId="347"/>
            <ac:picMk id="20" creationId="{D8851879-211A-4CAA-9839-9E212CAD56E0}"/>
          </ac:picMkLst>
        </pc:picChg>
        <pc:picChg chg="del">
          <ac:chgData name="林小靖" userId="afc6636f-cf77-466e-83ec-49ad9979a819" providerId="ADAL" clId="{6FF8DC7C-C2B3-45C1-AC34-0D89C1B4911F}" dt="2019-10-11T05:23:23.220" v="1868" actId="478"/>
          <ac:picMkLst>
            <pc:docMk/>
            <pc:sldMk cId="2423448420" sldId="347"/>
            <ac:picMk id="24" creationId="{3B6348ED-B5DD-4BEE-AEE7-459B54A1A8A8}"/>
          </ac:picMkLst>
        </pc:picChg>
        <pc:picChg chg="del">
          <ac:chgData name="林小靖" userId="afc6636f-cf77-466e-83ec-49ad9979a819" providerId="ADAL" clId="{6FF8DC7C-C2B3-45C1-AC34-0D89C1B4911F}" dt="2019-10-11T05:23:23.220" v="1868" actId="478"/>
          <ac:picMkLst>
            <pc:docMk/>
            <pc:sldMk cId="2423448420" sldId="347"/>
            <ac:picMk id="25" creationId="{A3A08549-E87F-43DD-9C99-CEC44339ACCB}"/>
          </ac:picMkLst>
        </pc:picChg>
        <pc:picChg chg="del">
          <ac:chgData name="林小靖" userId="afc6636f-cf77-466e-83ec-49ad9979a819" providerId="ADAL" clId="{6FF8DC7C-C2B3-45C1-AC34-0D89C1B4911F}" dt="2019-10-11T05:23:23.220" v="1868" actId="478"/>
          <ac:picMkLst>
            <pc:docMk/>
            <pc:sldMk cId="2423448420" sldId="347"/>
            <ac:picMk id="26" creationId="{BB5F85D2-86B2-4D32-9B3D-11B5154D7D5A}"/>
          </ac:picMkLst>
        </pc:picChg>
      </pc:sldChg>
      <pc:sldChg chg="addSp delSp modSp add del modNotesTx">
        <pc:chgData name="林小靖" userId="afc6636f-cf77-466e-83ec-49ad9979a819" providerId="ADAL" clId="{6FF8DC7C-C2B3-45C1-AC34-0D89C1B4911F}" dt="2019-10-12T06:55:50.632" v="7372" actId="20577"/>
        <pc:sldMkLst>
          <pc:docMk/>
          <pc:sldMk cId="958283732" sldId="348"/>
        </pc:sldMkLst>
        <pc:spChg chg="add">
          <ac:chgData name="林小靖" userId="afc6636f-cf77-466e-83ec-49ad9979a819" providerId="ADAL" clId="{6FF8DC7C-C2B3-45C1-AC34-0D89C1B4911F}" dt="2019-10-11T05:26:25.434" v="1899"/>
          <ac:spMkLst>
            <pc:docMk/>
            <pc:sldMk cId="958283732" sldId="348"/>
            <ac:spMk id="15" creationId="{76823F7B-0673-4493-9447-8E9CD6051889}"/>
          </ac:spMkLst>
        </pc:spChg>
        <pc:spChg chg="add">
          <ac:chgData name="林小靖" userId="afc6636f-cf77-466e-83ec-49ad9979a819" providerId="ADAL" clId="{6FF8DC7C-C2B3-45C1-AC34-0D89C1B4911F}" dt="2019-10-11T05:26:25.434" v="1899"/>
          <ac:spMkLst>
            <pc:docMk/>
            <pc:sldMk cId="958283732" sldId="348"/>
            <ac:spMk id="16" creationId="{70E5609F-E06D-406A-B903-5BD6BDE3BC84}"/>
          </ac:spMkLst>
        </pc:spChg>
        <pc:spChg chg="del">
          <ac:chgData name="林小靖" userId="afc6636f-cf77-466e-83ec-49ad9979a819" providerId="ADAL" clId="{6FF8DC7C-C2B3-45C1-AC34-0D89C1B4911F}" dt="2019-10-11T05:26:24.634" v="1898" actId="478"/>
          <ac:spMkLst>
            <pc:docMk/>
            <pc:sldMk cId="958283732" sldId="348"/>
            <ac:spMk id="17" creationId="{E7E08397-2C5F-47A1-9906-1F5799F2BE60}"/>
          </ac:spMkLst>
        </pc:spChg>
        <pc:spChg chg="del">
          <ac:chgData name="林小靖" userId="afc6636f-cf77-466e-83ec-49ad9979a819" providerId="ADAL" clId="{6FF8DC7C-C2B3-45C1-AC34-0D89C1B4911F}" dt="2019-10-11T05:26:24.634" v="1898" actId="478"/>
          <ac:spMkLst>
            <pc:docMk/>
            <pc:sldMk cId="958283732" sldId="348"/>
            <ac:spMk id="18" creationId="{CAD0E6B7-FD06-4663-B5DB-8CC91347C86A}"/>
          </ac:spMkLst>
        </pc:spChg>
        <pc:spChg chg="add">
          <ac:chgData name="林小靖" userId="afc6636f-cf77-466e-83ec-49ad9979a819" providerId="ADAL" clId="{6FF8DC7C-C2B3-45C1-AC34-0D89C1B4911F}" dt="2019-10-11T05:26:25.434" v="1899"/>
          <ac:spMkLst>
            <pc:docMk/>
            <pc:sldMk cId="958283732" sldId="348"/>
            <ac:spMk id="24" creationId="{8154DD0B-0ED9-4C18-A736-C1251E2913A3}"/>
          </ac:spMkLst>
        </pc:spChg>
        <pc:picChg chg="del">
          <ac:chgData name="林小靖" userId="afc6636f-cf77-466e-83ec-49ad9979a819" providerId="ADAL" clId="{6FF8DC7C-C2B3-45C1-AC34-0D89C1B4911F}" dt="2019-10-11T05:26:24.634" v="1898" actId="478"/>
          <ac:picMkLst>
            <pc:docMk/>
            <pc:sldMk cId="958283732" sldId="348"/>
            <ac:picMk id="19" creationId="{50973B9D-3130-4051-B1EF-FCECAD81719F}"/>
          </ac:picMkLst>
        </pc:picChg>
        <pc:picChg chg="del">
          <ac:chgData name="林小靖" userId="afc6636f-cf77-466e-83ec-49ad9979a819" providerId="ADAL" clId="{6FF8DC7C-C2B3-45C1-AC34-0D89C1B4911F}" dt="2019-10-11T05:26:24.634" v="1898" actId="478"/>
          <ac:picMkLst>
            <pc:docMk/>
            <pc:sldMk cId="958283732" sldId="348"/>
            <ac:picMk id="20" creationId="{D8851879-211A-4CAA-9839-9E212CAD56E0}"/>
          </ac:picMkLst>
        </pc:picChg>
        <pc:picChg chg="add mod">
          <ac:chgData name="林小靖" userId="afc6636f-cf77-466e-83ec-49ad9979a819" providerId="ADAL" clId="{6FF8DC7C-C2B3-45C1-AC34-0D89C1B4911F}" dt="2019-10-11T10:57:28.822" v="2535" actId="14826"/>
          <ac:picMkLst>
            <pc:docMk/>
            <pc:sldMk cId="958283732" sldId="348"/>
            <ac:picMk id="21" creationId="{2583F57C-26C3-4E79-A37C-503709306D05}"/>
          </ac:picMkLst>
        </pc:picChg>
        <pc:picChg chg="add">
          <ac:chgData name="林小靖" userId="afc6636f-cf77-466e-83ec-49ad9979a819" providerId="ADAL" clId="{6FF8DC7C-C2B3-45C1-AC34-0D89C1B4911F}" dt="2019-10-11T05:26:25.434" v="1899"/>
          <ac:picMkLst>
            <pc:docMk/>
            <pc:sldMk cId="958283732" sldId="348"/>
            <ac:picMk id="22" creationId="{615EDCD3-6276-488D-8027-FF77A2D58645}"/>
          </ac:picMkLst>
        </pc:picChg>
        <pc:cxnChg chg="add">
          <ac:chgData name="林小靖" userId="afc6636f-cf77-466e-83ec-49ad9979a819" providerId="ADAL" clId="{6FF8DC7C-C2B3-45C1-AC34-0D89C1B4911F}" dt="2019-10-11T05:26:25.434" v="1899"/>
          <ac:cxnSpMkLst>
            <pc:docMk/>
            <pc:sldMk cId="958283732" sldId="348"/>
            <ac:cxnSpMk id="23" creationId="{346B5197-10C5-40E4-A2D6-126AD4D016D6}"/>
          </ac:cxnSpMkLst>
        </pc:cxnChg>
      </pc:sldChg>
      <pc:sldChg chg="add del">
        <pc:chgData name="林小靖" userId="afc6636f-cf77-466e-83ec-49ad9979a819" providerId="ADAL" clId="{6FF8DC7C-C2B3-45C1-AC34-0D89C1B4911F}" dt="2019-10-11T10:57:35.129" v="2536" actId="2696"/>
        <pc:sldMkLst>
          <pc:docMk/>
          <pc:sldMk cId="3215397888" sldId="349"/>
        </pc:sldMkLst>
      </pc:sldChg>
      <pc:sldChg chg="addSp delSp modSp add modNotesTx">
        <pc:chgData name="林小靖" userId="afc6636f-cf77-466e-83ec-49ad9979a819" providerId="ADAL" clId="{6FF8DC7C-C2B3-45C1-AC34-0D89C1B4911F}" dt="2019-10-12T06:59:17.196" v="7814" actId="20577"/>
        <pc:sldMkLst>
          <pc:docMk/>
          <pc:sldMk cId="1669798172" sldId="350"/>
        </pc:sldMkLst>
        <pc:spChg chg="del">
          <ac:chgData name="林小靖" userId="afc6636f-cf77-466e-83ec-49ad9979a819" providerId="ADAL" clId="{6FF8DC7C-C2B3-45C1-AC34-0D89C1B4911F}" dt="2019-10-11T05:26:55.397" v="1905" actId="478"/>
          <ac:spMkLst>
            <pc:docMk/>
            <pc:sldMk cId="1669798172" sldId="350"/>
            <ac:spMk id="15" creationId="{76823F7B-0673-4493-9447-8E9CD6051889}"/>
          </ac:spMkLst>
        </pc:spChg>
        <pc:spChg chg="del">
          <ac:chgData name="林小靖" userId="afc6636f-cf77-466e-83ec-49ad9979a819" providerId="ADAL" clId="{6FF8DC7C-C2B3-45C1-AC34-0D89C1B4911F}" dt="2019-10-11T05:26:55.397" v="1905" actId="478"/>
          <ac:spMkLst>
            <pc:docMk/>
            <pc:sldMk cId="1669798172" sldId="350"/>
            <ac:spMk id="16" creationId="{70E5609F-E06D-406A-B903-5BD6BDE3BC84}"/>
          </ac:spMkLst>
        </pc:spChg>
        <pc:spChg chg="add del mod">
          <ac:chgData name="林小靖" userId="afc6636f-cf77-466e-83ec-49ad9979a819" providerId="ADAL" clId="{6FF8DC7C-C2B3-45C1-AC34-0D89C1B4911F}" dt="2019-10-11T11:01:07.699" v="2640" actId="478"/>
          <ac:spMkLst>
            <pc:docMk/>
            <pc:sldMk cId="1669798172" sldId="350"/>
            <ac:spMk id="18" creationId="{F21AC5E6-B1B1-43C6-8DC0-F3045CBC8403}"/>
          </ac:spMkLst>
        </pc:spChg>
        <pc:spChg chg="add mod">
          <ac:chgData name="林小靖" userId="afc6636f-cf77-466e-83ec-49ad9979a819" providerId="ADAL" clId="{6FF8DC7C-C2B3-45C1-AC34-0D89C1B4911F}" dt="2019-10-11T11:03:15.913" v="2643" actId="20577"/>
          <ac:spMkLst>
            <pc:docMk/>
            <pc:sldMk cId="1669798172" sldId="350"/>
            <ac:spMk id="19" creationId="{C7679C23-C63F-46F3-AD24-F6AD0FD7CCC3}"/>
          </ac:spMkLst>
        </pc:spChg>
        <pc:spChg chg="del">
          <ac:chgData name="林小靖" userId="afc6636f-cf77-466e-83ec-49ad9979a819" providerId="ADAL" clId="{6FF8DC7C-C2B3-45C1-AC34-0D89C1B4911F}" dt="2019-10-11T05:27:00.933" v="1908" actId="478"/>
          <ac:spMkLst>
            <pc:docMk/>
            <pc:sldMk cId="1669798172" sldId="350"/>
            <ac:spMk id="24" creationId="{8154DD0B-0ED9-4C18-A736-C1251E2913A3}"/>
          </ac:spMkLst>
        </pc:spChg>
        <pc:picChg chg="add mod">
          <ac:chgData name="林小靖" userId="afc6636f-cf77-466e-83ec-49ad9979a819" providerId="ADAL" clId="{6FF8DC7C-C2B3-45C1-AC34-0D89C1B4911F}" dt="2019-10-11T10:59:22.227" v="2542" actId="1076"/>
          <ac:picMkLst>
            <pc:docMk/>
            <pc:sldMk cId="1669798172" sldId="350"/>
            <ac:picMk id="2" creationId="{18D2E110-8D2E-45FC-8558-39F1270445A3}"/>
          </ac:picMkLst>
        </pc:picChg>
        <pc:picChg chg="add mod">
          <ac:chgData name="林小靖" userId="afc6636f-cf77-466e-83ec-49ad9979a819" providerId="ADAL" clId="{6FF8DC7C-C2B3-45C1-AC34-0D89C1B4911F}" dt="2019-10-11T10:59:26.086" v="2543" actId="1076"/>
          <ac:picMkLst>
            <pc:docMk/>
            <pc:sldMk cId="1669798172" sldId="350"/>
            <ac:picMk id="3" creationId="{A4EC6E92-C940-409F-8C91-3BB9210B8EE5}"/>
          </ac:picMkLst>
        </pc:picChg>
        <pc:picChg chg="add del mod">
          <ac:chgData name="林小靖" userId="afc6636f-cf77-466e-83ec-49ad9979a819" providerId="ADAL" clId="{6FF8DC7C-C2B3-45C1-AC34-0D89C1B4911F}" dt="2019-10-11T10:58:53.901" v="2537" actId="478"/>
          <ac:picMkLst>
            <pc:docMk/>
            <pc:sldMk cId="1669798172" sldId="350"/>
            <ac:picMk id="17" creationId="{D85A24A1-B607-4DA8-8BDA-0F404AF07908}"/>
          </ac:picMkLst>
        </pc:picChg>
        <pc:picChg chg="del">
          <ac:chgData name="林小靖" userId="afc6636f-cf77-466e-83ec-49ad9979a819" providerId="ADAL" clId="{6FF8DC7C-C2B3-45C1-AC34-0D89C1B4911F}" dt="2019-10-11T05:26:55.397" v="1905" actId="478"/>
          <ac:picMkLst>
            <pc:docMk/>
            <pc:sldMk cId="1669798172" sldId="350"/>
            <ac:picMk id="21" creationId="{2583F57C-26C3-4E79-A37C-503709306D05}"/>
          </ac:picMkLst>
        </pc:picChg>
        <pc:picChg chg="del">
          <ac:chgData name="林小靖" userId="afc6636f-cf77-466e-83ec-49ad9979a819" providerId="ADAL" clId="{6FF8DC7C-C2B3-45C1-AC34-0D89C1B4911F}" dt="2019-10-11T05:26:55.397" v="1905" actId="478"/>
          <ac:picMkLst>
            <pc:docMk/>
            <pc:sldMk cId="1669798172" sldId="350"/>
            <ac:picMk id="22" creationId="{615EDCD3-6276-488D-8027-FF77A2D58645}"/>
          </ac:picMkLst>
        </pc:picChg>
        <pc:cxnChg chg="del">
          <ac:chgData name="林小靖" userId="afc6636f-cf77-466e-83ec-49ad9979a819" providerId="ADAL" clId="{6FF8DC7C-C2B3-45C1-AC34-0D89C1B4911F}" dt="2019-10-11T05:27:00.933" v="1908" actId="478"/>
          <ac:cxnSpMkLst>
            <pc:docMk/>
            <pc:sldMk cId="1669798172" sldId="350"/>
            <ac:cxnSpMk id="23" creationId="{346B5197-10C5-40E4-A2D6-126AD4D016D6}"/>
          </ac:cxnSpMkLst>
        </pc:cxnChg>
      </pc:sldChg>
      <pc:sldChg chg="addSp delSp modSp add del">
        <pc:chgData name="林小靖" userId="afc6636f-cf77-466e-83ec-49ad9979a819" providerId="ADAL" clId="{6FF8DC7C-C2B3-45C1-AC34-0D89C1B4911F}" dt="2019-10-12T03:44:31.864" v="3197" actId="2696"/>
        <pc:sldMkLst>
          <pc:docMk/>
          <pc:sldMk cId="2586651523" sldId="351"/>
        </pc:sldMkLst>
        <pc:spChg chg="add mod">
          <ac:chgData name="林小靖" userId="afc6636f-cf77-466e-83ec-49ad9979a819" providerId="ADAL" clId="{6FF8DC7C-C2B3-45C1-AC34-0D89C1B4911F}" dt="2019-10-11T11:09:02.051" v="2741" actId="1076"/>
          <ac:spMkLst>
            <pc:docMk/>
            <pc:sldMk cId="2586651523" sldId="351"/>
            <ac:spMk id="14" creationId="{33A34CC9-5437-4656-846D-36B88FA2A1AC}"/>
          </ac:spMkLst>
        </pc:spChg>
        <pc:spChg chg="del">
          <ac:chgData name="林小靖" userId="afc6636f-cf77-466e-83ec-49ad9979a819" providerId="ADAL" clId="{6FF8DC7C-C2B3-45C1-AC34-0D89C1B4911F}" dt="2019-10-11T05:27:48.645" v="1913" actId="478"/>
          <ac:spMkLst>
            <pc:docMk/>
            <pc:sldMk cId="2586651523" sldId="351"/>
            <ac:spMk id="18" creationId="{F21AC5E6-B1B1-43C6-8DC0-F3045CBC8403}"/>
          </ac:spMkLst>
        </pc:spChg>
        <pc:spChg chg="del">
          <ac:chgData name="林小靖" userId="afc6636f-cf77-466e-83ec-49ad9979a819" providerId="ADAL" clId="{6FF8DC7C-C2B3-45C1-AC34-0D89C1B4911F}" dt="2019-10-11T05:27:48.645" v="1913" actId="478"/>
          <ac:spMkLst>
            <pc:docMk/>
            <pc:sldMk cId="2586651523" sldId="351"/>
            <ac:spMk id="19" creationId="{C7679C23-C63F-46F3-AD24-F6AD0FD7CCC3}"/>
          </ac:spMkLst>
        </pc:spChg>
        <pc:spChg chg="mod">
          <ac:chgData name="林小靖" userId="afc6636f-cf77-466e-83ec-49ad9979a819" providerId="ADAL" clId="{6FF8DC7C-C2B3-45C1-AC34-0D89C1B4911F}" dt="2019-10-11T05:28:03.905" v="1917" actId="113"/>
          <ac:spMkLst>
            <pc:docMk/>
            <pc:sldMk cId="2586651523" sldId="351"/>
            <ac:spMk id="61" creationId="{7A8AE607-977C-4B57-AA2B-F395659DA48F}"/>
          </ac:spMkLst>
        </pc:spChg>
        <pc:spChg chg="mod">
          <ac:chgData name="林小靖" userId="afc6636f-cf77-466e-83ec-49ad9979a819" providerId="ADAL" clId="{6FF8DC7C-C2B3-45C1-AC34-0D89C1B4911F}" dt="2019-10-11T05:28:12.049" v="1920" actId="403"/>
          <ac:spMkLst>
            <pc:docMk/>
            <pc:sldMk cId="2586651523" sldId="351"/>
            <ac:spMk id="72" creationId="{F31CD078-F3F6-47A4-A22F-873C07713808}"/>
          </ac:spMkLst>
        </pc:spChg>
        <pc:spChg chg="mod">
          <ac:chgData name="林小靖" userId="afc6636f-cf77-466e-83ec-49ad9979a819" providerId="ADAL" clId="{6FF8DC7C-C2B3-45C1-AC34-0D89C1B4911F}" dt="2019-10-11T05:27:59.061" v="1914" actId="1076"/>
          <ac:spMkLst>
            <pc:docMk/>
            <pc:sldMk cId="2586651523" sldId="351"/>
            <ac:spMk id="75" creationId="{EDDAD1BD-E241-4E35-B871-F023ECCBF2CF}"/>
          </ac:spMkLst>
        </pc:spChg>
        <pc:grpChg chg="mod">
          <ac:chgData name="林小靖" userId="afc6636f-cf77-466e-83ec-49ad9979a819" providerId="ADAL" clId="{6FF8DC7C-C2B3-45C1-AC34-0D89C1B4911F}" dt="2019-10-11T05:27:59.061" v="1914" actId="1076"/>
          <ac:grpSpMkLst>
            <pc:docMk/>
            <pc:sldMk cId="2586651523" sldId="351"/>
            <ac:grpSpMk id="117" creationId="{00000000-0000-0000-0000-000000000000}"/>
          </ac:grpSpMkLst>
        </pc:grpChg>
        <pc:picChg chg="add del mod">
          <ac:chgData name="林小靖" userId="afc6636f-cf77-466e-83ec-49ad9979a819" providerId="ADAL" clId="{6FF8DC7C-C2B3-45C1-AC34-0D89C1B4911F}" dt="2019-10-11T05:36:54.746" v="1951"/>
          <ac:picMkLst>
            <pc:docMk/>
            <pc:sldMk cId="2586651523" sldId="351"/>
            <ac:picMk id="2" creationId="{7A13D9E2-A0CC-4751-A5C7-EAC59C7356EA}"/>
          </ac:picMkLst>
        </pc:picChg>
        <pc:picChg chg="add mod">
          <ac:chgData name="林小靖" userId="afc6636f-cf77-466e-83ec-49ad9979a819" providerId="ADAL" clId="{6FF8DC7C-C2B3-45C1-AC34-0D89C1B4911F}" dt="2019-10-11T11:09:18.102" v="2746" actId="1076"/>
          <ac:picMkLst>
            <pc:docMk/>
            <pc:sldMk cId="2586651523" sldId="351"/>
            <ac:picMk id="3" creationId="{B0A32528-16DC-4548-9D42-0989234A11BA}"/>
          </ac:picMkLst>
        </pc:picChg>
        <pc:picChg chg="add del mod">
          <ac:chgData name="林小靖" userId="afc6636f-cf77-466e-83ec-49ad9979a819" providerId="ADAL" clId="{6FF8DC7C-C2B3-45C1-AC34-0D89C1B4911F}" dt="2019-10-11T11:09:16.214" v="2745" actId="1076"/>
          <ac:picMkLst>
            <pc:docMk/>
            <pc:sldMk cId="2586651523" sldId="351"/>
            <ac:picMk id="15" creationId="{B9BE3B7D-3F9F-4341-8560-776BA15C4154}"/>
          </ac:picMkLst>
        </pc:picChg>
        <pc:picChg chg="del">
          <ac:chgData name="林小靖" userId="afc6636f-cf77-466e-83ec-49ad9979a819" providerId="ADAL" clId="{6FF8DC7C-C2B3-45C1-AC34-0D89C1B4911F}" dt="2019-10-11T05:27:48.645" v="1913" actId="478"/>
          <ac:picMkLst>
            <pc:docMk/>
            <pc:sldMk cId="2586651523" sldId="351"/>
            <ac:picMk id="17" creationId="{D85A24A1-B607-4DA8-8BDA-0F404AF07908}"/>
          </ac:picMkLst>
        </pc:picChg>
      </pc:sldChg>
      <pc:sldChg chg="addSp delSp modSp add modNotesTx">
        <pc:chgData name="林小靖" userId="afc6636f-cf77-466e-83ec-49ad9979a819" providerId="ADAL" clId="{6FF8DC7C-C2B3-45C1-AC34-0D89C1B4911F}" dt="2019-10-12T07:07:58.811" v="8591" actId="20577"/>
        <pc:sldMkLst>
          <pc:docMk/>
          <pc:sldMk cId="3261135114" sldId="352"/>
        </pc:sldMkLst>
        <pc:spChg chg="add mod">
          <ac:chgData name="林小靖" userId="afc6636f-cf77-466e-83ec-49ad9979a819" providerId="ADAL" clId="{6FF8DC7C-C2B3-45C1-AC34-0D89C1B4911F}" dt="2019-10-11T05:28:54.088" v="1928" actId="1076"/>
          <ac:spMkLst>
            <pc:docMk/>
            <pc:sldMk cId="3261135114" sldId="352"/>
            <ac:spMk id="13" creationId="{BA415B34-FDBE-424D-849F-AEC2AAA14EED}"/>
          </ac:spMkLst>
        </pc:spChg>
        <pc:spChg chg="del">
          <ac:chgData name="林小靖" userId="afc6636f-cf77-466e-83ec-49ad9979a819" providerId="ADAL" clId="{6FF8DC7C-C2B3-45C1-AC34-0D89C1B4911F}" dt="2019-10-11T05:28:49.834" v="1926" actId="478"/>
          <ac:spMkLst>
            <pc:docMk/>
            <pc:sldMk cId="3261135114" sldId="352"/>
            <ac:spMk id="14" creationId="{33A34CC9-5437-4656-846D-36B88FA2A1AC}"/>
          </ac:spMkLst>
        </pc:spChg>
        <pc:spChg chg="add mod">
          <ac:chgData name="林小靖" userId="afc6636f-cf77-466e-83ec-49ad9979a819" providerId="ADAL" clId="{6FF8DC7C-C2B3-45C1-AC34-0D89C1B4911F}" dt="2019-10-11T05:28:54.088" v="1928" actId="1076"/>
          <ac:spMkLst>
            <pc:docMk/>
            <pc:sldMk cId="3261135114" sldId="352"/>
            <ac:spMk id="17" creationId="{C9387F38-F75E-410B-B845-B7D0551DC7D6}"/>
          </ac:spMkLst>
        </pc:spChg>
        <pc:picChg chg="del">
          <ac:chgData name="林小靖" userId="afc6636f-cf77-466e-83ec-49ad9979a819" providerId="ADAL" clId="{6FF8DC7C-C2B3-45C1-AC34-0D89C1B4911F}" dt="2019-10-11T05:28:49.834" v="1926" actId="478"/>
          <ac:picMkLst>
            <pc:docMk/>
            <pc:sldMk cId="3261135114" sldId="352"/>
            <ac:picMk id="15" creationId="{B9BE3B7D-3F9F-4341-8560-776BA15C4154}"/>
          </ac:picMkLst>
        </pc:picChg>
        <pc:picChg chg="add mod">
          <ac:chgData name="林小靖" userId="afc6636f-cf77-466e-83ec-49ad9979a819" providerId="ADAL" clId="{6FF8DC7C-C2B3-45C1-AC34-0D89C1B4911F}" dt="2019-10-11T05:28:54.088" v="1928" actId="1076"/>
          <ac:picMkLst>
            <pc:docMk/>
            <pc:sldMk cId="3261135114" sldId="352"/>
            <ac:picMk id="16" creationId="{C63F00DE-A109-40DF-934A-54CE61F9BF33}"/>
          </ac:picMkLst>
        </pc:picChg>
      </pc:sldChg>
      <pc:sldChg chg="addSp delSp modSp add modNotesTx">
        <pc:chgData name="林小靖" userId="afc6636f-cf77-466e-83ec-49ad9979a819" providerId="ADAL" clId="{6FF8DC7C-C2B3-45C1-AC34-0D89C1B4911F}" dt="2019-10-12T07:17:30.953" v="9649" actId="20577"/>
        <pc:sldMkLst>
          <pc:docMk/>
          <pc:sldMk cId="3784836587" sldId="353"/>
        </pc:sldMkLst>
        <pc:spChg chg="add mod">
          <ac:chgData name="林小靖" userId="afc6636f-cf77-466e-83ec-49ad9979a819" providerId="ADAL" clId="{6FF8DC7C-C2B3-45C1-AC34-0D89C1B4911F}" dt="2019-10-12T07:16:02.208" v="9538" actId="1076"/>
          <ac:spMkLst>
            <pc:docMk/>
            <pc:sldMk cId="3784836587" sldId="353"/>
            <ac:spMk id="3" creationId="{0B77B67B-308B-43C6-9A61-F0BEE785C3FD}"/>
          </ac:spMkLst>
        </pc:spChg>
        <pc:spChg chg="mod">
          <ac:chgData name="林小靖" userId="afc6636f-cf77-466e-83ec-49ad9979a819" providerId="ADAL" clId="{6FF8DC7C-C2B3-45C1-AC34-0D89C1B4911F}" dt="2019-10-12T07:15:40.776" v="9528" actId="1076"/>
          <ac:spMkLst>
            <pc:docMk/>
            <pc:sldMk cId="3784836587" sldId="353"/>
            <ac:spMk id="13" creationId="{BA415B34-FDBE-424D-849F-AEC2AAA14EED}"/>
          </ac:spMkLst>
        </pc:spChg>
        <pc:spChg chg="del">
          <ac:chgData name="林小靖" userId="afc6636f-cf77-466e-83ec-49ad9979a819" providerId="ADAL" clId="{6FF8DC7C-C2B3-45C1-AC34-0D89C1B4911F}" dt="2019-10-11T05:37:12.009" v="1955" actId="478"/>
          <ac:spMkLst>
            <pc:docMk/>
            <pc:sldMk cId="3784836587" sldId="353"/>
            <ac:spMk id="17" creationId="{C9387F38-F75E-410B-B845-B7D0551DC7D6}"/>
          </ac:spMkLst>
        </pc:spChg>
        <pc:graphicFrameChg chg="add del">
          <ac:chgData name="林小靖" userId="afc6636f-cf77-466e-83ec-49ad9979a819" providerId="ADAL" clId="{6FF8DC7C-C2B3-45C1-AC34-0D89C1B4911F}" dt="2019-10-11T05:37:40.329" v="1960" actId="478"/>
          <ac:graphicFrameMkLst>
            <pc:docMk/>
            <pc:sldMk cId="3784836587" sldId="353"/>
            <ac:graphicFrameMk id="2" creationId="{53CACCFA-C2A5-4FE1-9520-248695012E2B}"/>
          </ac:graphicFrameMkLst>
        </pc:graphicFrameChg>
        <pc:picChg chg="add mod">
          <ac:chgData name="林小靖" userId="afc6636f-cf77-466e-83ec-49ad9979a819" providerId="ADAL" clId="{6FF8DC7C-C2B3-45C1-AC34-0D89C1B4911F}" dt="2019-10-12T07:16:19.845" v="9551" actId="1076"/>
          <ac:picMkLst>
            <pc:docMk/>
            <pc:sldMk cId="3784836587" sldId="353"/>
            <ac:picMk id="16" creationId="{1B652355-6017-4FE9-AF15-819CC237BDE0}"/>
          </ac:picMkLst>
        </pc:picChg>
        <pc:picChg chg="del">
          <ac:chgData name="林小靖" userId="afc6636f-cf77-466e-83ec-49ad9979a819" providerId="ADAL" clId="{6FF8DC7C-C2B3-45C1-AC34-0D89C1B4911F}" dt="2019-10-11T05:37:12.009" v="1955" actId="478"/>
          <ac:picMkLst>
            <pc:docMk/>
            <pc:sldMk cId="3784836587" sldId="353"/>
            <ac:picMk id="16" creationId="{C63F00DE-A109-40DF-934A-54CE61F9BF33}"/>
          </ac:picMkLst>
        </pc:picChg>
        <pc:picChg chg="add mod">
          <ac:chgData name="林小靖" userId="afc6636f-cf77-466e-83ec-49ad9979a819" providerId="ADAL" clId="{6FF8DC7C-C2B3-45C1-AC34-0D89C1B4911F}" dt="2019-10-12T07:16:06.066" v="9541" actId="1076"/>
          <ac:picMkLst>
            <pc:docMk/>
            <pc:sldMk cId="3784836587" sldId="353"/>
            <ac:picMk id="2049" creationId="{CDF07CB8-5CBC-4087-B8CF-66F1EF55E849}"/>
          </ac:picMkLst>
        </pc:picChg>
        <pc:picChg chg="add mod">
          <ac:chgData name="林小靖" userId="afc6636f-cf77-466e-83ec-49ad9979a819" providerId="ADAL" clId="{6FF8DC7C-C2B3-45C1-AC34-0D89C1B4911F}" dt="2019-10-12T07:16:16.179" v="9548" actId="1076"/>
          <ac:picMkLst>
            <pc:docMk/>
            <pc:sldMk cId="3784836587" sldId="353"/>
            <ac:picMk id="2050" creationId="{383C80FD-B7D8-47D3-9ED0-2AE3354181E6}"/>
          </ac:picMkLst>
        </pc:picChg>
        <pc:cxnChg chg="add mod">
          <ac:chgData name="林小靖" userId="afc6636f-cf77-466e-83ec-49ad9979a819" providerId="ADAL" clId="{6FF8DC7C-C2B3-45C1-AC34-0D89C1B4911F}" dt="2019-10-12T07:16:45.795" v="9554" actId="1582"/>
          <ac:cxnSpMkLst>
            <pc:docMk/>
            <pc:sldMk cId="3784836587" sldId="353"/>
            <ac:cxnSpMk id="5" creationId="{69FF9D0D-BC7E-472F-9F12-6F4FCAA3F012}"/>
          </ac:cxnSpMkLst>
        </pc:cxnChg>
      </pc:sldChg>
      <pc:sldChg chg="addSp delSp modSp add del">
        <pc:chgData name="林小靖" userId="afc6636f-cf77-466e-83ec-49ad9979a819" providerId="ADAL" clId="{6FF8DC7C-C2B3-45C1-AC34-0D89C1B4911F}" dt="2019-10-11T11:11:55.634" v="2766" actId="2696"/>
        <pc:sldMkLst>
          <pc:docMk/>
          <pc:sldMk cId="2687245084" sldId="354"/>
        </pc:sldMkLst>
        <pc:spChg chg="add mod">
          <ac:chgData name="林小靖" userId="afc6636f-cf77-466e-83ec-49ad9979a819" providerId="ADAL" clId="{6FF8DC7C-C2B3-45C1-AC34-0D89C1B4911F}" dt="2019-10-11T05:47:22.269" v="2190" actId="14100"/>
          <ac:spMkLst>
            <pc:docMk/>
            <pc:sldMk cId="2687245084" sldId="354"/>
            <ac:spMk id="5" creationId="{E208AF22-6966-4003-93DA-86C968EB717C}"/>
          </ac:spMkLst>
        </pc:spChg>
        <pc:spChg chg="del mod">
          <ac:chgData name="林小靖" userId="afc6636f-cf77-466e-83ec-49ad9979a819" providerId="ADAL" clId="{6FF8DC7C-C2B3-45C1-AC34-0D89C1B4911F}" dt="2019-10-11T05:45:38.592" v="2163" actId="478"/>
          <ac:spMkLst>
            <pc:docMk/>
            <pc:sldMk cId="2687245084" sldId="354"/>
            <ac:spMk id="13" creationId="{BA415B34-FDBE-424D-849F-AEC2AAA14EED}"/>
          </ac:spMkLst>
        </pc:spChg>
        <pc:spChg chg="add mod">
          <ac:chgData name="林小靖" userId="afc6636f-cf77-466e-83ec-49ad9979a819" providerId="ADAL" clId="{6FF8DC7C-C2B3-45C1-AC34-0D89C1B4911F}" dt="2019-10-11T06:01:40.481" v="2317" actId="1076"/>
          <ac:spMkLst>
            <pc:docMk/>
            <pc:sldMk cId="2687245084" sldId="354"/>
            <ac:spMk id="21" creationId="{952F8C80-D11F-47C6-9160-075E4CD77DEF}"/>
          </ac:spMkLst>
        </pc:spChg>
        <pc:spChg chg="add del mod">
          <ac:chgData name="林小靖" userId="afc6636f-cf77-466e-83ec-49ad9979a819" providerId="ADAL" clId="{6FF8DC7C-C2B3-45C1-AC34-0D89C1B4911F}" dt="2019-10-11T05:59:06.951" v="2227"/>
          <ac:spMkLst>
            <pc:docMk/>
            <pc:sldMk cId="2687245084" sldId="354"/>
            <ac:spMk id="30" creationId="{CB4DD0B3-DD9A-4AC5-9FEC-1FF3BBC248F8}"/>
          </ac:spMkLst>
        </pc:spChg>
        <pc:spChg chg="add mod">
          <ac:chgData name="林小靖" userId="afc6636f-cf77-466e-83ec-49ad9979a819" providerId="ADAL" clId="{6FF8DC7C-C2B3-45C1-AC34-0D89C1B4911F}" dt="2019-10-11T05:59:26.599" v="2234" actId="1076"/>
          <ac:spMkLst>
            <pc:docMk/>
            <pc:sldMk cId="2687245084" sldId="354"/>
            <ac:spMk id="32" creationId="{9D5F28EF-762C-47FE-B1BC-C6B676BA478A}"/>
          </ac:spMkLst>
        </pc:spChg>
        <pc:picChg chg="add del mod">
          <ac:chgData name="林小靖" userId="afc6636f-cf77-466e-83ec-49ad9979a819" providerId="ADAL" clId="{6FF8DC7C-C2B3-45C1-AC34-0D89C1B4911F}" dt="2019-10-11T05:58:18.635" v="2211" actId="478"/>
          <ac:picMkLst>
            <pc:docMk/>
            <pc:sldMk cId="2687245084" sldId="354"/>
            <ac:picMk id="2" creationId="{BD2F044A-0FA2-4CA2-883A-99F7C4F77A33}"/>
          </ac:picMkLst>
        </pc:picChg>
        <pc:picChg chg="add del mod">
          <ac:chgData name="林小靖" userId="afc6636f-cf77-466e-83ec-49ad9979a819" providerId="ADAL" clId="{6FF8DC7C-C2B3-45C1-AC34-0D89C1B4911F}" dt="2019-10-11T05:59:34.808" v="2235" actId="478"/>
          <ac:picMkLst>
            <pc:docMk/>
            <pc:sldMk cId="2687245084" sldId="354"/>
            <ac:picMk id="3" creationId="{7186E216-143E-4A8F-A8B6-0E86EE717DC2}"/>
          </ac:picMkLst>
        </pc:picChg>
        <pc:picChg chg="add del mod">
          <ac:chgData name="林小靖" userId="afc6636f-cf77-466e-83ec-49ad9979a819" providerId="ADAL" clId="{6FF8DC7C-C2B3-45C1-AC34-0D89C1B4911F}" dt="2019-10-11T05:59:46.013" v="2240" actId="478"/>
          <ac:picMkLst>
            <pc:docMk/>
            <pc:sldMk cId="2687245084" sldId="354"/>
            <ac:picMk id="4" creationId="{9E9B6ECC-A488-4C70-A235-EC01625AA8DD}"/>
          </ac:picMkLst>
        </pc:picChg>
        <pc:picChg chg="add del mod">
          <ac:chgData name="林小靖" userId="afc6636f-cf77-466e-83ec-49ad9979a819" providerId="ADAL" clId="{6FF8DC7C-C2B3-45C1-AC34-0D89C1B4911F}" dt="2019-10-11T05:57:36.152" v="2208" actId="478"/>
          <ac:picMkLst>
            <pc:docMk/>
            <pc:sldMk cId="2687245084" sldId="354"/>
            <ac:picMk id="8" creationId="{CFCADCB0-EA24-421E-87E6-4AF49A844725}"/>
          </ac:picMkLst>
        </pc:picChg>
        <pc:picChg chg="add mod">
          <ac:chgData name="林小靖" userId="afc6636f-cf77-466e-83ec-49ad9979a819" providerId="ADAL" clId="{6FF8DC7C-C2B3-45C1-AC34-0D89C1B4911F}" dt="2019-10-11T05:58:23.016" v="2214" actId="14100"/>
          <ac:picMkLst>
            <pc:docMk/>
            <pc:sldMk cId="2687245084" sldId="354"/>
            <ac:picMk id="17" creationId="{A8DB810F-17D6-4AA8-9B80-1C6CCF9F3D05}"/>
          </ac:picMkLst>
        </pc:picChg>
        <pc:picChg chg="add mod">
          <ac:chgData name="林小靖" userId="afc6636f-cf77-466e-83ec-49ad9979a819" providerId="ADAL" clId="{6FF8DC7C-C2B3-45C1-AC34-0D89C1B4911F}" dt="2019-10-11T05:59:10.190" v="2229" actId="1076"/>
          <ac:picMkLst>
            <pc:docMk/>
            <pc:sldMk cId="2687245084" sldId="354"/>
            <ac:picMk id="18" creationId="{31206BE8-CCAD-42B7-863C-FFC04E32D208}"/>
          </ac:picMkLst>
        </pc:picChg>
        <pc:picChg chg="add mod ord">
          <ac:chgData name="林小靖" userId="afc6636f-cf77-466e-83ec-49ad9979a819" providerId="ADAL" clId="{6FF8DC7C-C2B3-45C1-AC34-0D89C1B4911F}" dt="2019-10-11T05:59:44.826" v="2239" actId="1076"/>
          <ac:picMkLst>
            <pc:docMk/>
            <pc:sldMk cId="2687245084" sldId="354"/>
            <ac:picMk id="19" creationId="{2C8738C7-B59C-42E5-A432-0CA03D84A969}"/>
          </ac:picMkLst>
        </pc:picChg>
        <pc:picChg chg="add mod">
          <ac:chgData name="林小靖" userId="afc6636f-cf77-466e-83ec-49ad9979a819" providerId="ADAL" clId="{6FF8DC7C-C2B3-45C1-AC34-0D89C1B4911F}" dt="2019-10-11T06:00:07.650" v="2244" actId="1076"/>
          <ac:picMkLst>
            <pc:docMk/>
            <pc:sldMk cId="2687245084" sldId="354"/>
            <ac:picMk id="20" creationId="{F2217405-8689-4BC3-A4C4-9AB3EEB38514}"/>
          </ac:picMkLst>
        </pc:picChg>
        <pc:picChg chg="add">
          <ac:chgData name="林小靖" userId="afc6636f-cf77-466e-83ec-49ad9979a819" providerId="ADAL" clId="{6FF8DC7C-C2B3-45C1-AC34-0D89C1B4911F}" dt="2019-10-11T05:59:11.476" v="2230"/>
          <ac:picMkLst>
            <pc:docMk/>
            <pc:sldMk cId="2687245084" sldId="354"/>
            <ac:picMk id="31" creationId="{31206BE8-CCAD-42B7-863C-FFC04E32D208}"/>
          </ac:picMkLst>
        </pc:picChg>
        <pc:picChg chg="del mod">
          <ac:chgData name="林小靖" userId="afc6636f-cf77-466e-83ec-49ad9979a819" providerId="ADAL" clId="{6FF8DC7C-C2B3-45C1-AC34-0D89C1B4911F}" dt="2019-10-11T05:45:38.592" v="2163" actId="478"/>
          <ac:picMkLst>
            <pc:docMk/>
            <pc:sldMk cId="2687245084" sldId="354"/>
            <ac:picMk id="2049" creationId="{CDF07CB8-5CBC-4087-B8CF-66F1EF55E849}"/>
          </ac:picMkLst>
        </pc:picChg>
        <pc:picChg chg="del mod">
          <ac:chgData name="林小靖" userId="afc6636f-cf77-466e-83ec-49ad9979a819" providerId="ADAL" clId="{6FF8DC7C-C2B3-45C1-AC34-0D89C1B4911F}" dt="2019-10-11T05:45:38.592" v="2163" actId="478"/>
          <ac:picMkLst>
            <pc:docMk/>
            <pc:sldMk cId="2687245084" sldId="354"/>
            <ac:picMk id="2050" creationId="{383C80FD-B7D8-47D3-9ED0-2AE3354181E6}"/>
          </ac:picMkLst>
        </pc:picChg>
        <pc:cxnChg chg="add mod">
          <ac:chgData name="林小靖" userId="afc6636f-cf77-466e-83ec-49ad9979a819" providerId="ADAL" clId="{6FF8DC7C-C2B3-45C1-AC34-0D89C1B4911F}" dt="2019-10-11T05:47:34.703" v="2192" actId="17032"/>
          <ac:cxnSpMkLst>
            <pc:docMk/>
            <pc:sldMk cId="2687245084" sldId="354"/>
            <ac:cxnSpMk id="7" creationId="{F7790BA8-C3FC-40D7-9C44-96E457F92990}"/>
          </ac:cxnSpMkLst>
        </pc:cxnChg>
        <pc:cxnChg chg="add del mod">
          <ac:chgData name="林小靖" userId="afc6636f-cf77-466e-83ec-49ad9979a819" providerId="ADAL" clId="{6FF8DC7C-C2B3-45C1-AC34-0D89C1B4911F}" dt="2019-10-11T05:49:18.463" v="2207"/>
          <ac:cxnSpMkLst>
            <pc:docMk/>
            <pc:sldMk cId="2687245084" sldId="354"/>
            <ac:cxnSpMk id="10" creationId="{613B6A2C-A5C7-4219-8339-F781B94BA0FD}"/>
          </ac:cxnSpMkLst>
        </pc:cxnChg>
      </pc:sldChg>
      <pc:sldChg chg="addSp delSp modSp add modNotesTx">
        <pc:chgData name="林小靖" userId="afc6636f-cf77-466e-83ec-49ad9979a819" providerId="ADAL" clId="{6FF8DC7C-C2B3-45C1-AC34-0D89C1B4911F}" dt="2019-10-12T07:08:17.023" v="8655" actId="20577"/>
        <pc:sldMkLst>
          <pc:docMk/>
          <pc:sldMk cId="54414896" sldId="355"/>
        </pc:sldMkLst>
        <pc:spChg chg="del">
          <ac:chgData name="林小靖" userId="afc6636f-cf77-466e-83ec-49ad9979a819" providerId="ADAL" clId="{6FF8DC7C-C2B3-45C1-AC34-0D89C1B4911F}" dt="2019-10-11T06:02:20.732" v="2322" actId="478"/>
          <ac:spMkLst>
            <pc:docMk/>
            <pc:sldMk cId="54414896" sldId="355"/>
            <ac:spMk id="13" creationId="{BA415B34-FDBE-424D-849F-AEC2AAA14EED}"/>
          </ac:spMkLst>
        </pc:spChg>
        <pc:spChg chg="add mod">
          <ac:chgData name="林小靖" userId="afc6636f-cf77-466e-83ec-49ad9979a819" providerId="ADAL" clId="{6FF8DC7C-C2B3-45C1-AC34-0D89C1B4911F}" dt="2019-10-11T06:02:24.368" v="2324" actId="1076"/>
          <ac:spMkLst>
            <pc:docMk/>
            <pc:sldMk cId="54414896" sldId="355"/>
            <ac:spMk id="14" creationId="{12C71A1C-158E-435F-8901-8EAAB33EEBF8}"/>
          </ac:spMkLst>
        </pc:spChg>
        <pc:spChg chg="add mod">
          <ac:chgData name="林小靖" userId="afc6636f-cf77-466e-83ec-49ad9979a819" providerId="ADAL" clId="{6FF8DC7C-C2B3-45C1-AC34-0D89C1B4911F}" dt="2019-10-11T06:02:24.368" v="2324" actId="1076"/>
          <ac:spMkLst>
            <pc:docMk/>
            <pc:sldMk cId="54414896" sldId="355"/>
            <ac:spMk id="15" creationId="{226143CA-DD8D-4FD2-B6CF-C424145DF178}"/>
          </ac:spMkLst>
        </pc:spChg>
        <pc:spChg chg="del">
          <ac:chgData name="林小靖" userId="afc6636f-cf77-466e-83ec-49ad9979a819" providerId="ADAL" clId="{6FF8DC7C-C2B3-45C1-AC34-0D89C1B4911F}" dt="2019-10-11T06:02:20.732" v="2322" actId="478"/>
          <ac:spMkLst>
            <pc:docMk/>
            <pc:sldMk cId="54414896" sldId="355"/>
            <ac:spMk id="17" creationId="{C9387F38-F75E-410B-B845-B7D0551DC7D6}"/>
          </ac:spMkLst>
        </pc:spChg>
        <pc:picChg chg="del">
          <ac:chgData name="林小靖" userId="afc6636f-cf77-466e-83ec-49ad9979a819" providerId="ADAL" clId="{6FF8DC7C-C2B3-45C1-AC34-0D89C1B4911F}" dt="2019-10-11T06:02:20.732" v="2322" actId="478"/>
          <ac:picMkLst>
            <pc:docMk/>
            <pc:sldMk cId="54414896" sldId="355"/>
            <ac:picMk id="16" creationId="{C63F00DE-A109-40DF-934A-54CE61F9BF33}"/>
          </ac:picMkLst>
        </pc:picChg>
        <pc:picChg chg="add mod">
          <ac:chgData name="林小靖" userId="afc6636f-cf77-466e-83ec-49ad9979a819" providerId="ADAL" clId="{6FF8DC7C-C2B3-45C1-AC34-0D89C1B4911F}" dt="2019-10-11T06:02:24.368" v="2324" actId="1076"/>
          <ac:picMkLst>
            <pc:docMk/>
            <pc:sldMk cId="54414896" sldId="355"/>
            <ac:picMk id="18" creationId="{0D91B99A-6986-4099-817B-194DB3370D29}"/>
          </ac:picMkLst>
        </pc:picChg>
      </pc:sldChg>
      <pc:sldChg chg="addSp delSp modSp add modNotesTx">
        <pc:chgData name="林小靖" userId="afc6636f-cf77-466e-83ec-49ad9979a819" providerId="ADAL" clId="{6FF8DC7C-C2B3-45C1-AC34-0D89C1B4911F}" dt="2019-10-12T07:11:49.306" v="9156" actId="20577"/>
        <pc:sldMkLst>
          <pc:docMk/>
          <pc:sldMk cId="1438265256" sldId="356"/>
        </pc:sldMkLst>
        <pc:spChg chg="mod">
          <ac:chgData name="林小靖" userId="afc6636f-cf77-466e-83ec-49ad9979a819" providerId="ADAL" clId="{6FF8DC7C-C2B3-45C1-AC34-0D89C1B4911F}" dt="2019-10-11T11:11:15.755" v="2760" actId="1582"/>
          <ac:spMkLst>
            <pc:docMk/>
            <pc:sldMk cId="1438265256" sldId="356"/>
            <ac:spMk id="5" creationId="{E208AF22-6966-4003-93DA-86C968EB717C}"/>
          </ac:spMkLst>
        </pc:spChg>
        <pc:spChg chg="mod">
          <ac:chgData name="林小靖" userId="afc6636f-cf77-466e-83ec-49ad9979a819" providerId="ADAL" clId="{6FF8DC7C-C2B3-45C1-AC34-0D89C1B4911F}" dt="2019-10-11T11:44:28.210" v="2863"/>
          <ac:spMkLst>
            <pc:docMk/>
            <pc:sldMk cId="1438265256" sldId="356"/>
            <ac:spMk id="21" creationId="{952F8C80-D11F-47C6-9160-075E4CD77DEF}"/>
          </ac:spMkLst>
        </pc:spChg>
        <pc:spChg chg="mod">
          <ac:chgData name="林小靖" userId="afc6636f-cf77-466e-83ec-49ad9979a819" providerId="ADAL" clId="{6FF8DC7C-C2B3-45C1-AC34-0D89C1B4911F}" dt="2019-10-11T11:44:40.932" v="2865" actId="14100"/>
          <ac:spMkLst>
            <pc:docMk/>
            <pc:sldMk cId="1438265256" sldId="356"/>
            <ac:spMk id="32" creationId="{9D5F28EF-762C-47FE-B1BC-C6B676BA478A}"/>
          </ac:spMkLst>
        </pc:spChg>
        <pc:picChg chg="add mod ord">
          <ac:chgData name="林小靖" userId="afc6636f-cf77-466e-83ec-49ad9979a819" providerId="ADAL" clId="{6FF8DC7C-C2B3-45C1-AC34-0D89C1B4911F}" dt="2019-10-11T11:45:00.121" v="2872" actId="1076"/>
          <ac:picMkLst>
            <pc:docMk/>
            <pc:sldMk cId="1438265256" sldId="356"/>
            <ac:picMk id="6" creationId="{17539696-7711-4971-8DED-0C381C917EE2}"/>
          </ac:picMkLst>
        </pc:picChg>
        <pc:picChg chg="add mod ord">
          <ac:chgData name="林小靖" userId="afc6636f-cf77-466e-83ec-49ad9979a819" providerId="ADAL" clId="{6FF8DC7C-C2B3-45C1-AC34-0D89C1B4911F}" dt="2019-10-11T11:45:13.870" v="2879" actId="1076"/>
          <ac:picMkLst>
            <pc:docMk/>
            <pc:sldMk cId="1438265256" sldId="356"/>
            <ac:picMk id="8" creationId="{2570701D-C534-4B5E-A7FA-8DC98CDEB510}"/>
          </ac:picMkLst>
        </pc:picChg>
        <pc:picChg chg="del">
          <ac:chgData name="林小靖" userId="afc6636f-cf77-466e-83ec-49ad9979a819" providerId="ADAL" clId="{6FF8DC7C-C2B3-45C1-AC34-0D89C1B4911F}" dt="2019-10-11T11:44:48.262" v="2866" actId="478"/>
          <ac:picMkLst>
            <pc:docMk/>
            <pc:sldMk cId="1438265256" sldId="356"/>
            <ac:picMk id="19" creationId="{2C8738C7-B59C-42E5-A432-0CA03D84A969}"/>
          </ac:picMkLst>
        </pc:picChg>
        <pc:picChg chg="del ord">
          <ac:chgData name="林小靖" userId="afc6636f-cf77-466e-83ec-49ad9979a819" providerId="ADAL" clId="{6FF8DC7C-C2B3-45C1-AC34-0D89C1B4911F}" dt="2019-10-11T11:45:06.005" v="2873" actId="478"/>
          <ac:picMkLst>
            <pc:docMk/>
            <pc:sldMk cId="1438265256" sldId="356"/>
            <ac:picMk id="20" creationId="{F2217405-8689-4BC3-A4C4-9AB3EEB38514}"/>
          </ac:picMkLst>
        </pc:picChg>
        <pc:cxnChg chg="mod">
          <ac:chgData name="林小靖" userId="afc6636f-cf77-466e-83ec-49ad9979a819" providerId="ADAL" clId="{6FF8DC7C-C2B3-45C1-AC34-0D89C1B4911F}" dt="2019-10-11T11:11:36.059" v="2763" actId="1076"/>
          <ac:cxnSpMkLst>
            <pc:docMk/>
            <pc:sldMk cId="1438265256" sldId="356"/>
            <ac:cxnSpMk id="7" creationId="{F7790BA8-C3FC-40D7-9C44-96E457F92990}"/>
          </ac:cxnSpMkLst>
        </pc:cxnChg>
        <pc:cxnChg chg="add mod">
          <ac:chgData name="林小靖" userId="afc6636f-cf77-466e-83ec-49ad9979a819" providerId="ADAL" clId="{6FF8DC7C-C2B3-45C1-AC34-0D89C1B4911F}" dt="2019-10-11T11:32:08.157" v="2851" actId="14100"/>
          <ac:cxnSpMkLst>
            <pc:docMk/>
            <pc:sldMk cId="1438265256" sldId="356"/>
            <ac:cxnSpMk id="22" creationId="{C2A6EA10-8DE4-4A54-AE78-423B1E993A8E}"/>
          </ac:cxnSpMkLst>
        </pc:cxnChg>
        <pc:cxnChg chg="add">
          <ac:chgData name="林小靖" userId="afc6636f-cf77-466e-83ec-49ad9979a819" providerId="ADAL" clId="{6FF8DC7C-C2B3-45C1-AC34-0D89C1B4911F}" dt="2019-10-11T11:15:37.236" v="2806"/>
          <ac:cxnSpMkLst>
            <pc:docMk/>
            <pc:sldMk cId="1438265256" sldId="356"/>
            <ac:cxnSpMk id="23" creationId="{6F78907D-5BB8-479F-B84B-DDBFBC15BD26}"/>
          </ac:cxnSpMkLst>
        </pc:cxnChg>
        <pc:cxnChg chg="add">
          <ac:chgData name="林小靖" userId="afc6636f-cf77-466e-83ec-49ad9979a819" providerId="ADAL" clId="{6FF8DC7C-C2B3-45C1-AC34-0D89C1B4911F}" dt="2019-10-11T11:15:37.236" v="2806"/>
          <ac:cxnSpMkLst>
            <pc:docMk/>
            <pc:sldMk cId="1438265256" sldId="356"/>
            <ac:cxnSpMk id="24" creationId="{77DBF201-2F0C-4C4C-B931-74A59CF929EB}"/>
          </ac:cxnSpMkLst>
        </pc:cxnChg>
      </pc:sldChg>
      <pc:sldChg chg="add del">
        <pc:chgData name="林小靖" userId="afc6636f-cf77-466e-83ec-49ad9979a819" providerId="ADAL" clId="{6FF8DC7C-C2B3-45C1-AC34-0D89C1B4911F}" dt="2019-10-11T11:12:01.098" v="2767" actId="2696"/>
        <pc:sldMkLst>
          <pc:docMk/>
          <pc:sldMk cId="1006138834" sldId="357"/>
        </pc:sldMkLst>
      </pc:sldChg>
      <pc:sldChg chg="addSp delSp modSp add del">
        <pc:chgData name="林小靖" userId="afc6636f-cf77-466e-83ec-49ad9979a819" providerId="ADAL" clId="{6FF8DC7C-C2B3-45C1-AC34-0D89C1B4911F}" dt="2019-10-11T11:50:19.310" v="2947" actId="2696"/>
        <pc:sldMkLst>
          <pc:docMk/>
          <pc:sldMk cId="3631976041" sldId="357"/>
        </pc:sldMkLst>
        <pc:spChg chg="del">
          <ac:chgData name="林小靖" userId="afc6636f-cf77-466e-83ec-49ad9979a819" providerId="ADAL" clId="{6FF8DC7C-C2B3-45C1-AC34-0D89C1B4911F}" dt="2019-10-11T11:12:51.547" v="2780" actId="478"/>
          <ac:spMkLst>
            <pc:docMk/>
            <pc:sldMk cId="3631976041" sldId="357"/>
            <ac:spMk id="5" creationId="{E208AF22-6966-4003-93DA-86C968EB717C}"/>
          </ac:spMkLst>
        </pc:spChg>
        <pc:spChg chg="add del mod">
          <ac:chgData name="林小靖" userId="afc6636f-cf77-466e-83ec-49ad9979a819" providerId="ADAL" clId="{6FF8DC7C-C2B3-45C1-AC34-0D89C1B4911F}" dt="2019-10-11T11:17:03.053" v="2818" actId="478"/>
          <ac:spMkLst>
            <pc:docMk/>
            <pc:sldMk cId="3631976041" sldId="357"/>
            <ac:spMk id="13" creationId="{3F007008-FF8B-4865-BE2E-5359B9BABB9C}"/>
          </ac:spMkLst>
        </pc:spChg>
        <pc:spChg chg="mod">
          <ac:chgData name="林小靖" userId="afc6636f-cf77-466e-83ec-49ad9979a819" providerId="ADAL" clId="{6FF8DC7C-C2B3-45C1-AC34-0D89C1B4911F}" dt="2019-10-11T11:16:06.890" v="2812" actId="1076"/>
          <ac:spMkLst>
            <pc:docMk/>
            <pc:sldMk cId="3631976041" sldId="357"/>
            <ac:spMk id="21" creationId="{952F8C80-D11F-47C6-9160-075E4CD77DEF}"/>
          </ac:spMkLst>
        </pc:spChg>
        <pc:spChg chg="mod">
          <ac:chgData name="林小靖" userId="afc6636f-cf77-466e-83ec-49ad9979a819" providerId="ADAL" clId="{6FF8DC7C-C2B3-45C1-AC34-0D89C1B4911F}" dt="2019-10-11T11:12:55.417" v="2781" actId="14100"/>
          <ac:spMkLst>
            <pc:docMk/>
            <pc:sldMk cId="3631976041" sldId="357"/>
            <ac:spMk id="32" creationId="{9D5F28EF-762C-47FE-B1BC-C6B676BA478A}"/>
          </ac:spMkLst>
        </pc:spChg>
        <pc:picChg chg="add del mod ord">
          <ac:chgData name="林小靖" userId="afc6636f-cf77-466e-83ec-49ad9979a819" providerId="ADAL" clId="{6FF8DC7C-C2B3-45C1-AC34-0D89C1B4911F}" dt="2019-10-11T11:14:32.423" v="2794" actId="478"/>
          <ac:picMkLst>
            <pc:docMk/>
            <pc:sldMk cId="3631976041" sldId="357"/>
            <ac:picMk id="2" creationId="{E98DF081-6D03-467D-BB4F-6BEBB2D7F4A9}"/>
          </ac:picMkLst>
        </pc:picChg>
        <pc:picChg chg="add mod">
          <ac:chgData name="林小靖" userId="afc6636f-cf77-466e-83ec-49ad9979a819" providerId="ADAL" clId="{6FF8DC7C-C2B3-45C1-AC34-0D89C1B4911F}" dt="2019-10-11T11:14:39.348" v="2799" actId="14100"/>
          <ac:picMkLst>
            <pc:docMk/>
            <pc:sldMk cId="3631976041" sldId="357"/>
            <ac:picMk id="8" creationId="{8D68C3AE-DEFD-460B-8216-37FDD7EAEF2D}"/>
          </ac:picMkLst>
        </pc:picChg>
        <pc:picChg chg="del">
          <ac:chgData name="林小靖" userId="afc6636f-cf77-466e-83ec-49ad9979a819" providerId="ADAL" clId="{6FF8DC7C-C2B3-45C1-AC34-0D89C1B4911F}" dt="2019-10-11T11:12:34.687" v="2769" actId="478"/>
          <ac:picMkLst>
            <pc:docMk/>
            <pc:sldMk cId="3631976041" sldId="357"/>
            <ac:picMk id="19" creationId="{2C8738C7-B59C-42E5-A432-0CA03D84A969}"/>
          </ac:picMkLst>
        </pc:picChg>
        <pc:picChg chg="del">
          <ac:chgData name="林小靖" userId="afc6636f-cf77-466e-83ec-49ad9979a819" providerId="ADAL" clId="{6FF8DC7C-C2B3-45C1-AC34-0D89C1B4911F}" dt="2019-10-11T11:12:35.619" v="2770" actId="478"/>
          <ac:picMkLst>
            <pc:docMk/>
            <pc:sldMk cId="3631976041" sldId="357"/>
            <ac:picMk id="20" creationId="{F2217405-8689-4BC3-A4C4-9AB3EEB38514}"/>
          </ac:picMkLst>
        </pc:picChg>
        <pc:cxnChg chg="del mod">
          <ac:chgData name="林小靖" userId="afc6636f-cf77-466e-83ec-49ad9979a819" providerId="ADAL" clId="{6FF8DC7C-C2B3-45C1-AC34-0D89C1B4911F}" dt="2019-10-11T11:12:50.720" v="2779" actId="478"/>
          <ac:cxnSpMkLst>
            <pc:docMk/>
            <pc:sldMk cId="3631976041" sldId="357"/>
            <ac:cxnSpMk id="7" creationId="{F7790BA8-C3FC-40D7-9C44-96E457F92990}"/>
          </ac:cxnSpMkLst>
        </pc:cxnChg>
        <pc:cxnChg chg="mod">
          <ac:chgData name="林小靖" userId="afc6636f-cf77-466e-83ec-49ad9979a819" providerId="ADAL" clId="{6FF8DC7C-C2B3-45C1-AC34-0D89C1B4911F}" dt="2019-10-11T11:13:06.760" v="2784" actId="14100"/>
          <ac:cxnSpMkLst>
            <pc:docMk/>
            <pc:sldMk cId="3631976041" sldId="357"/>
            <ac:cxnSpMk id="22" creationId="{C2A6EA10-8DE4-4A54-AE78-423B1E993A8E}"/>
          </ac:cxnSpMkLst>
        </pc:cxnChg>
        <pc:cxnChg chg="add mod">
          <ac:chgData name="林小靖" userId="afc6636f-cf77-466e-83ec-49ad9979a819" providerId="ADAL" clId="{6FF8DC7C-C2B3-45C1-AC34-0D89C1B4911F}" dt="2019-10-11T11:15:20.053" v="2802" actId="1076"/>
          <ac:cxnSpMkLst>
            <pc:docMk/>
            <pc:sldMk cId="3631976041" sldId="357"/>
            <ac:cxnSpMk id="25" creationId="{BDDE5D62-726F-4C52-8BD1-D0F23FC1C760}"/>
          </ac:cxnSpMkLst>
        </pc:cxnChg>
        <pc:cxnChg chg="add mod">
          <ac:chgData name="林小靖" userId="afc6636f-cf77-466e-83ec-49ad9979a819" providerId="ADAL" clId="{6FF8DC7C-C2B3-45C1-AC34-0D89C1B4911F}" dt="2019-10-11T11:15:28.440" v="2805" actId="1076"/>
          <ac:cxnSpMkLst>
            <pc:docMk/>
            <pc:sldMk cId="3631976041" sldId="357"/>
            <ac:cxnSpMk id="27" creationId="{67B19EEC-613C-44AD-84A5-E951376F8C17}"/>
          </ac:cxnSpMkLst>
        </pc:cxnChg>
        <pc:cxnChg chg="add mod">
          <ac:chgData name="林小靖" userId="afc6636f-cf77-466e-83ec-49ad9979a819" providerId="ADAL" clId="{6FF8DC7C-C2B3-45C1-AC34-0D89C1B4911F}" dt="2019-10-11T11:16:04.566" v="2811" actId="14100"/>
          <ac:cxnSpMkLst>
            <pc:docMk/>
            <pc:sldMk cId="3631976041" sldId="357"/>
            <ac:cxnSpMk id="29" creationId="{667444E5-6B4E-4BBE-8F23-7CFDE4BD7691}"/>
          </ac:cxnSpMkLst>
        </pc:cxnChg>
      </pc:sldChg>
      <pc:sldChg chg="addSp delSp modSp add modNotesTx">
        <pc:chgData name="林小靖" userId="afc6636f-cf77-466e-83ec-49ad9979a819" providerId="ADAL" clId="{6FF8DC7C-C2B3-45C1-AC34-0D89C1B4911F}" dt="2019-10-12T07:11:17.148" v="9082" actId="20577"/>
        <pc:sldMkLst>
          <pc:docMk/>
          <pc:sldMk cId="2725225004" sldId="358"/>
        </pc:sldMkLst>
        <pc:spChg chg="add del mod">
          <ac:chgData name="林小靖" userId="afc6636f-cf77-466e-83ec-49ad9979a819" providerId="ADAL" clId="{6FF8DC7C-C2B3-45C1-AC34-0D89C1B4911F}" dt="2019-10-11T11:49:26.564" v="2946"/>
          <ac:spMkLst>
            <pc:docMk/>
            <pc:sldMk cId="2725225004" sldId="358"/>
            <ac:spMk id="2" creationId="{FEF92648-4CCE-4692-9895-E80A3F662E0D}"/>
          </ac:spMkLst>
        </pc:spChg>
        <pc:spChg chg="add mod">
          <ac:chgData name="林小靖" userId="afc6636f-cf77-466e-83ec-49ad9979a819" providerId="ADAL" clId="{6FF8DC7C-C2B3-45C1-AC34-0D89C1B4911F}" dt="2019-10-11T11:49:26.255" v="2944" actId="688"/>
          <ac:spMkLst>
            <pc:docMk/>
            <pc:sldMk cId="2725225004" sldId="358"/>
            <ac:spMk id="3" creationId="{ED1575E1-A913-4DA0-A787-4A7E6FD8B953}"/>
          </ac:spMkLst>
        </pc:spChg>
      </pc:sldChg>
      <pc:sldChg chg="addSp delSp modSp add del modNotesTx">
        <pc:chgData name="林小靖" userId="afc6636f-cf77-466e-83ec-49ad9979a819" providerId="ADAL" clId="{6FF8DC7C-C2B3-45C1-AC34-0D89C1B4911F}" dt="2019-10-12T07:12:26.571" v="9178" actId="2696"/>
        <pc:sldMkLst>
          <pc:docMk/>
          <pc:sldMk cId="104061656" sldId="359"/>
        </pc:sldMkLst>
        <pc:spChg chg="del">
          <ac:chgData name="林小靖" userId="afc6636f-cf77-466e-83ec-49ad9979a819" providerId="ADAL" clId="{6FF8DC7C-C2B3-45C1-AC34-0D89C1B4911F}" dt="2019-10-11T11:26:47.652" v="2829" actId="478"/>
          <ac:spMkLst>
            <pc:docMk/>
            <pc:sldMk cId="104061656" sldId="359"/>
            <ac:spMk id="5" creationId="{E208AF22-6966-4003-93DA-86C968EB717C}"/>
          </ac:spMkLst>
        </pc:spChg>
        <pc:spChg chg="mod">
          <ac:chgData name="林小靖" userId="afc6636f-cf77-466e-83ec-49ad9979a819" providerId="ADAL" clId="{6FF8DC7C-C2B3-45C1-AC34-0D89C1B4911F}" dt="2019-10-11T11:28:12.702" v="2848" actId="1076"/>
          <ac:spMkLst>
            <pc:docMk/>
            <pc:sldMk cId="104061656" sldId="359"/>
            <ac:spMk id="21" creationId="{952F8C80-D11F-47C6-9160-075E4CD77DEF}"/>
          </ac:spMkLst>
        </pc:spChg>
        <pc:spChg chg="mod">
          <ac:chgData name="林小靖" userId="afc6636f-cf77-466e-83ec-49ad9979a819" providerId="ADAL" clId="{6FF8DC7C-C2B3-45C1-AC34-0D89C1B4911F}" dt="2019-10-11T11:26:57.481" v="2834" actId="14100"/>
          <ac:spMkLst>
            <pc:docMk/>
            <pc:sldMk cId="104061656" sldId="359"/>
            <ac:spMk id="32" creationId="{9D5F28EF-762C-47FE-B1BC-C6B676BA478A}"/>
          </ac:spMkLst>
        </pc:spChg>
        <pc:picChg chg="add mod">
          <ac:chgData name="林小靖" userId="afc6636f-cf77-466e-83ec-49ad9979a819" providerId="ADAL" clId="{6FF8DC7C-C2B3-45C1-AC34-0D89C1B4911F}" dt="2019-10-11T11:26:53.018" v="2833" actId="1076"/>
          <ac:picMkLst>
            <pc:docMk/>
            <pc:sldMk cId="104061656" sldId="359"/>
            <ac:picMk id="2" creationId="{30C9C700-F4AB-4546-AD12-5D85B9C4941F}"/>
          </ac:picMkLst>
        </pc:picChg>
        <pc:picChg chg="mod">
          <ac:chgData name="林小靖" userId="afc6636f-cf77-466e-83ec-49ad9979a819" providerId="ADAL" clId="{6FF8DC7C-C2B3-45C1-AC34-0D89C1B4911F}" dt="2019-10-11T11:27:01.015" v="2835" actId="1076"/>
          <ac:picMkLst>
            <pc:docMk/>
            <pc:sldMk cId="104061656" sldId="359"/>
            <ac:picMk id="18" creationId="{31206BE8-CCAD-42B7-863C-FFC04E32D208}"/>
          </ac:picMkLst>
        </pc:picChg>
        <pc:picChg chg="del">
          <ac:chgData name="林小靖" userId="afc6636f-cf77-466e-83ec-49ad9979a819" providerId="ADAL" clId="{6FF8DC7C-C2B3-45C1-AC34-0D89C1B4911F}" dt="2019-10-11T11:26:45.587" v="2828" actId="478"/>
          <ac:picMkLst>
            <pc:docMk/>
            <pc:sldMk cId="104061656" sldId="359"/>
            <ac:picMk id="19" creationId="{2C8738C7-B59C-42E5-A432-0CA03D84A969}"/>
          </ac:picMkLst>
        </pc:picChg>
        <pc:picChg chg="del">
          <ac:chgData name="林小靖" userId="afc6636f-cf77-466e-83ec-49ad9979a819" providerId="ADAL" clId="{6FF8DC7C-C2B3-45C1-AC34-0D89C1B4911F}" dt="2019-10-11T11:25:30.975" v="2822" actId="478"/>
          <ac:picMkLst>
            <pc:docMk/>
            <pc:sldMk cId="104061656" sldId="359"/>
            <ac:picMk id="20" creationId="{F2217405-8689-4BC3-A4C4-9AB3EEB38514}"/>
          </ac:picMkLst>
        </pc:picChg>
        <pc:cxnChg chg="del">
          <ac:chgData name="林小靖" userId="afc6636f-cf77-466e-83ec-49ad9979a819" providerId="ADAL" clId="{6FF8DC7C-C2B3-45C1-AC34-0D89C1B4911F}" dt="2019-10-11T11:26:48.693" v="2830" actId="478"/>
          <ac:cxnSpMkLst>
            <pc:docMk/>
            <pc:sldMk cId="104061656" sldId="359"/>
            <ac:cxnSpMk id="7" creationId="{F7790BA8-C3FC-40D7-9C44-96E457F92990}"/>
          </ac:cxnSpMkLst>
        </pc:cxnChg>
        <pc:cxnChg chg="mod">
          <ac:chgData name="林小靖" userId="afc6636f-cf77-466e-83ec-49ad9979a819" providerId="ADAL" clId="{6FF8DC7C-C2B3-45C1-AC34-0D89C1B4911F}" dt="2019-10-11T11:30:15.676" v="2849" actId="14100"/>
          <ac:cxnSpMkLst>
            <pc:docMk/>
            <pc:sldMk cId="104061656" sldId="359"/>
            <ac:cxnSpMk id="22" creationId="{C2A6EA10-8DE4-4A54-AE78-423B1E993A8E}"/>
          </ac:cxnSpMkLst>
        </pc:cxnChg>
      </pc:sldChg>
      <pc:sldChg chg="add del">
        <pc:chgData name="林小靖" userId="afc6636f-cf77-466e-83ec-49ad9979a819" providerId="ADAL" clId="{6FF8DC7C-C2B3-45C1-AC34-0D89C1B4911F}" dt="2019-10-12T07:12:35.432" v="9180" actId="2696"/>
        <pc:sldMkLst>
          <pc:docMk/>
          <pc:sldMk cId="416106646" sldId="359"/>
        </pc:sldMkLst>
      </pc:sldChg>
      <pc:sldChg chg="add modNotesTx">
        <pc:chgData name="林小靖" userId="afc6636f-cf77-466e-83ec-49ad9979a819" providerId="ADAL" clId="{6FF8DC7C-C2B3-45C1-AC34-0D89C1B4911F}" dt="2019-10-12T07:13:30.946" v="9332" actId="20577"/>
        <pc:sldMkLst>
          <pc:docMk/>
          <pc:sldMk cId="3213175156" sldId="359"/>
        </pc:sldMkLst>
      </pc:sldChg>
      <pc:sldChg chg="addSp delSp modSp add ord modNotesTx">
        <pc:chgData name="林小靖" userId="afc6636f-cf77-466e-83ec-49ad9979a819" providerId="ADAL" clId="{6FF8DC7C-C2B3-45C1-AC34-0D89C1B4911F}" dt="2019-10-12T07:30:22.611" v="11402" actId="20577"/>
        <pc:sldMkLst>
          <pc:docMk/>
          <pc:sldMk cId="1956949769" sldId="360"/>
        </pc:sldMkLst>
        <pc:spChg chg="add mod">
          <ac:chgData name="林小靖" userId="afc6636f-cf77-466e-83ec-49ad9979a819" providerId="ADAL" clId="{6FF8DC7C-C2B3-45C1-AC34-0D89C1B4911F}" dt="2019-10-11T11:48:05.769" v="2924" actId="207"/>
          <ac:spMkLst>
            <pc:docMk/>
            <pc:sldMk cId="1956949769" sldId="360"/>
            <ac:spMk id="4" creationId="{ED2A97CD-D217-4894-9EC8-659B89EF271E}"/>
          </ac:spMkLst>
        </pc:spChg>
        <pc:spChg chg="del">
          <ac:chgData name="林小靖" userId="afc6636f-cf77-466e-83ec-49ad9979a819" providerId="ADAL" clId="{6FF8DC7C-C2B3-45C1-AC34-0D89C1B4911F}" dt="2019-10-11T11:47:14.944" v="2882" actId="478"/>
          <ac:spMkLst>
            <pc:docMk/>
            <pc:sldMk cId="1956949769" sldId="360"/>
            <ac:spMk id="21" creationId="{952F8C80-D11F-47C6-9160-075E4CD77DEF}"/>
          </ac:spMkLst>
        </pc:spChg>
        <pc:spChg chg="add mod">
          <ac:chgData name="林小靖" userId="afc6636f-cf77-466e-83ec-49ad9979a819" providerId="ADAL" clId="{6FF8DC7C-C2B3-45C1-AC34-0D89C1B4911F}" dt="2019-10-11T11:48:16.832" v="2933" actId="20577"/>
          <ac:spMkLst>
            <pc:docMk/>
            <pc:sldMk cId="1956949769" sldId="360"/>
            <ac:spMk id="25" creationId="{ED2A97CD-D217-4894-9EC8-659B89EF271E}"/>
          </ac:spMkLst>
        </pc:spChg>
        <pc:picChg chg="del">
          <ac:chgData name="林小靖" userId="afc6636f-cf77-466e-83ec-49ad9979a819" providerId="ADAL" clId="{6FF8DC7C-C2B3-45C1-AC34-0D89C1B4911F}" dt="2019-10-11T11:47:19.317" v="2886" actId="478"/>
          <ac:picMkLst>
            <pc:docMk/>
            <pc:sldMk cId="1956949769" sldId="360"/>
            <ac:picMk id="2" creationId="{30C9C700-F4AB-4546-AD12-5D85B9C4941F}"/>
          </ac:picMkLst>
        </pc:picChg>
        <pc:picChg chg="add mod">
          <ac:chgData name="林小靖" userId="afc6636f-cf77-466e-83ec-49ad9979a819" providerId="ADAL" clId="{6FF8DC7C-C2B3-45C1-AC34-0D89C1B4911F}" dt="2019-10-11T11:48:51.140" v="2937" actId="14826"/>
          <ac:picMkLst>
            <pc:docMk/>
            <pc:sldMk cId="1956949769" sldId="360"/>
            <ac:picMk id="3" creationId="{588DEFFD-02C8-4AA4-89F4-6231B1489264}"/>
          </ac:picMkLst>
        </pc:picChg>
        <pc:picChg chg="add mod">
          <ac:chgData name="林小靖" userId="afc6636f-cf77-466e-83ec-49ad9979a819" providerId="ADAL" clId="{6FF8DC7C-C2B3-45C1-AC34-0D89C1B4911F}" dt="2019-10-11T11:48:25.258" v="2936" actId="1076"/>
          <ac:picMkLst>
            <pc:docMk/>
            <pc:sldMk cId="1956949769" sldId="360"/>
            <ac:picMk id="5" creationId="{891A826A-C7B5-405D-AA30-76326BD24681}"/>
          </ac:picMkLst>
        </pc:picChg>
        <pc:cxnChg chg="del">
          <ac:chgData name="林小靖" userId="afc6636f-cf77-466e-83ec-49ad9979a819" providerId="ADAL" clId="{6FF8DC7C-C2B3-45C1-AC34-0D89C1B4911F}" dt="2019-10-11T11:47:21.235" v="2887" actId="478"/>
          <ac:cxnSpMkLst>
            <pc:docMk/>
            <pc:sldMk cId="1956949769" sldId="360"/>
            <ac:cxnSpMk id="22" creationId="{C2A6EA10-8DE4-4A54-AE78-423B1E993A8E}"/>
          </ac:cxnSpMkLst>
        </pc:cxnChg>
      </pc:sldChg>
      <pc:sldChg chg="add del">
        <pc:chgData name="林小靖" userId="afc6636f-cf77-466e-83ec-49ad9979a819" providerId="ADAL" clId="{6FF8DC7C-C2B3-45C1-AC34-0D89C1B4911F}" dt="2019-10-11T11:51:31.475" v="2976" actId="2696"/>
        <pc:sldMkLst>
          <pc:docMk/>
          <pc:sldMk cId="1574906343" sldId="361"/>
        </pc:sldMkLst>
      </pc:sldChg>
      <pc:sldChg chg="modSp add modNotesTx">
        <pc:chgData name="林小靖" userId="afc6636f-cf77-466e-83ec-49ad9979a819" providerId="ADAL" clId="{6FF8DC7C-C2B3-45C1-AC34-0D89C1B4911F}" dt="2019-10-12T07:18:06.364" v="9747" actId="20577"/>
        <pc:sldMkLst>
          <pc:docMk/>
          <pc:sldMk cId="1081934514" sldId="362"/>
        </pc:sldMkLst>
        <pc:spChg chg="mod">
          <ac:chgData name="林小靖" userId="afc6636f-cf77-466e-83ec-49ad9979a819" providerId="ADAL" clId="{6FF8DC7C-C2B3-45C1-AC34-0D89C1B4911F}" dt="2019-10-11T11:51:50.415" v="3000" actId="688"/>
          <ac:spMkLst>
            <pc:docMk/>
            <pc:sldMk cId="1081934514" sldId="362"/>
            <ac:spMk id="2" creationId="{5588B1B3-DDA2-4FE5-AAF5-4B4A38538255}"/>
          </ac:spMkLst>
        </pc:spChg>
      </pc:sldChg>
      <pc:sldChg chg="add modNotesTx">
        <pc:chgData name="林小靖" userId="afc6636f-cf77-466e-83ec-49ad9979a819" providerId="ADAL" clId="{6FF8DC7C-C2B3-45C1-AC34-0D89C1B4911F}" dt="2019-10-12T07:01:05.630" v="7956" actId="20577"/>
        <pc:sldMkLst>
          <pc:docMk/>
          <pc:sldMk cId="442324074" sldId="363"/>
        </pc:sldMkLst>
      </pc:sldChg>
      <pc:sldChg chg="add del">
        <pc:chgData name="林小靖" userId="afc6636f-cf77-466e-83ec-49ad9979a819" providerId="ADAL" clId="{6FF8DC7C-C2B3-45C1-AC34-0D89C1B4911F}" dt="2019-10-11T12:00:45.117" v="3002"/>
        <pc:sldMkLst>
          <pc:docMk/>
          <pc:sldMk cId="3421906243" sldId="363"/>
        </pc:sldMkLst>
      </pc:sldChg>
      <pc:sldChg chg="add del">
        <pc:chgData name="林小靖" userId="afc6636f-cf77-466e-83ec-49ad9979a819" providerId="ADAL" clId="{6FF8DC7C-C2B3-45C1-AC34-0D89C1B4911F}" dt="2019-10-11T12:00:45.117" v="3002"/>
        <pc:sldMkLst>
          <pc:docMk/>
          <pc:sldMk cId="2525606576" sldId="364"/>
        </pc:sldMkLst>
      </pc:sldChg>
      <pc:sldChg chg="add modNotesTx">
        <pc:chgData name="林小靖" userId="afc6636f-cf77-466e-83ec-49ad9979a819" providerId="ADAL" clId="{6FF8DC7C-C2B3-45C1-AC34-0D89C1B4911F}" dt="2019-10-12T07:02:11.694" v="8111" actId="20577"/>
        <pc:sldMkLst>
          <pc:docMk/>
          <pc:sldMk cId="3438455609" sldId="364"/>
        </pc:sldMkLst>
      </pc:sldChg>
      <pc:sldChg chg="addSp delSp modSp add del addCm delCm">
        <pc:chgData name="林小靖" userId="afc6636f-cf77-466e-83ec-49ad9979a819" providerId="ADAL" clId="{6FF8DC7C-C2B3-45C1-AC34-0D89C1B4911F}" dt="2019-10-11T12:14:20.111" v="3150" actId="2696"/>
        <pc:sldMkLst>
          <pc:docMk/>
          <pc:sldMk cId="1067353762" sldId="365"/>
        </pc:sldMkLst>
        <pc:spChg chg="del">
          <ac:chgData name="林小靖" userId="afc6636f-cf77-466e-83ec-49ad9979a819" providerId="ADAL" clId="{6FF8DC7C-C2B3-45C1-AC34-0D89C1B4911F}" dt="2019-10-11T12:03:28.199" v="3006" actId="478"/>
          <ac:spMkLst>
            <pc:docMk/>
            <pc:sldMk cId="1067353762" sldId="365"/>
            <ac:spMk id="3" creationId="{FF2FEAC8-3C66-4AAA-B382-74EC748DB97C}"/>
          </ac:spMkLst>
        </pc:spChg>
        <pc:spChg chg="del">
          <ac:chgData name="林小靖" userId="afc6636f-cf77-466e-83ec-49ad9979a819" providerId="ADAL" clId="{6FF8DC7C-C2B3-45C1-AC34-0D89C1B4911F}" dt="2019-10-11T12:03:25.245" v="3005" actId="478"/>
          <ac:spMkLst>
            <pc:docMk/>
            <pc:sldMk cId="1067353762" sldId="365"/>
            <ac:spMk id="7" creationId="{A77F936A-677B-47BB-8B6C-7806FE1C783D}"/>
          </ac:spMkLst>
        </pc:spChg>
        <pc:spChg chg="add mod">
          <ac:chgData name="林小靖" userId="afc6636f-cf77-466e-83ec-49ad9979a819" providerId="ADAL" clId="{6FF8DC7C-C2B3-45C1-AC34-0D89C1B4911F}" dt="2019-10-11T12:10:40.544" v="3122" actId="1076"/>
          <ac:spMkLst>
            <pc:docMk/>
            <pc:sldMk cId="1067353762" sldId="365"/>
            <ac:spMk id="10" creationId="{00807FC7-47EE-46F7-91B6-6305D413137D}"/>
          </ac:spMkLst>
        </pc:spChg>
        <pc:picChg chg="del">
          <ac:chgData name="林小靖" userId="afc6636f-cf77-466e-83ec-49ad9979a819" providerId="ADAL" clId="{6FF8DC7C-C2B3-45C1-AC34-0D89C1B4911F}" dt="2019-10-11T12:03:25.245" v="3005" actId="478"/>
          <ac:picMkLst>
            <pc:docMk/>
            <pc:sldMk cId="1067353762" sldId="365"/>
            <ac:picMk id="2" creationId="{D65383CD-A413-438D-AB0B-DE4E96A266B8}"/>
          </ac:picMkLst>
        </pc:picChg>
        <pc:picChg chg="add mod modCrop">
          <ac:chgData name="林小靖" userId="afc6636f-cf77-466e-83ec-49ad9979a819" providerId="ADAL" clId="{6FF8DC7C-C2B3-45C1-AC34-0D89C1B4911F}" dt="2019-10-11T12:07:33.996" v="3082" actId="732"/>
          <ac:picMkLst>
            <pc:docMk/>
            <pc:sldMk cId="1067353762" sldId="365"/>
            <ac:picMk id="4" creationId="{20F4F201-B25C-4864-9385-BEA672FC2D96}"/>
          </ac:picMkLst>
        </pc:picChg>
        <pc:picChg chg="add mod ord modCrop">
          <ac:chgData name="林小靖" userId="afc6636f-cf77-466e-83ec-49ad9979a819" providerId="ADAL" clId="{6FF8DC7C-C2B3-45C1-AC34-0D89C1B4911F}" dt="2019-10-11T12:08:04.708" v="3090" actId="1076"/>
          <ac:picMkLst>
            <pc:docMk/>
            <pc:sldMk cId="1067353762" sldId="365"/>
            <ac:picMk id="5" creationId="{2D34715D-1A0E-49E5-95A3-1342AA005D93}"/>
          </ac:picMkLst>
        </pc:picChg>
        <pc:picChg chg="add mod modCrop">
          <ac:chgData name="林小靖" userId="afc6636f-cf77-466e-83ec-49ad9979a819" providerId="ADAL" clId="{6FF8DC7C-C2B3-45C1-AC34-0D89C1B4911F}" dt="2019-10-11T12:07:50.298" v="3086" actId="732"/>
          <ac:picMkLst>
            <pc:docMk/>
            <pc:sldMk cId="1067353762" sldId="365"/>
            <ac:picMk id="6" creationId="{85D60D9B-5503-4431-97B8-9D426FA7530C}"/>
          </ac:picMkLst>
        </pc:picChg>
        <pc:picChg chg="add mod ord">
          <ac:chgData name="林小靖" userId="afc6636f-cf77-466e-83ec-49ad9979a819" providerId="ADAL" clId="{6FF8DC7C-C2B3-45C1-AC34-0D89C1B4911F}" dt="2019-10-11T12:12:28.182" v="3143" actId="1076"/>
          <ac:picMkLst>
            <pc:docMk/>
            <pc:sldMk cId="1067353762" sldId="365"/>
            <ac:picMk id="12" creationId="{91A2627D-80FE-407B-85C7-6BE7B56A8FF4}"/>
          </ac:picMkLst>
        </pc:picChg>
        <pc:picChg chg="add del mod">
          <ac:chgData name="林小靖" userId="afc6636f-cf77-466e-83ec-49ad9979a819" providerId="ADAL" clId="{6FF8DC7C-C2B3-45C1-AC34-0D89C1B4911F}" dt="2019-10-11T12:10:05.074" v="3111" actId="478"/>
          <ac:picMkLst>
            <pc:docMk/>
            <pc:sldMk cId="1067353762" sldId="365"/>
            <ac:picMk id="13" creationId="{DA14DF22-3D76-4990-8BED-570F7ABE1BE7}"/>
          </ac:picMkLst>
        </pc:picChg>
        <pc:picChg chg="add mod">
          <ac:chgData name="林小靖" userId="afc6636f-cf77-466e-83ec-49ad9979a819" providerId="ADAL" clId="{6FF8DC7C-C2B3-45C1-AC34-0D89C1B4911F}" dt="2019-10-11T12:12:33.393" v="3145" actId="1076"/>
          <ac:picMkLst>
            <pc:docMk/>
            <pc:sldMk cId="1067353762" sldId="365"/>
            <ac:picMk id="14" creationId="{94FE9B59-FF82-4BEF-8F11-38745D0F56C2}"/>
          </ac:picMkLst>
        </pc:picChg>
        <pc:picChg chg="add mod">
          <ac:chgData name="林小靖" userId="afc6636f-cf77-466e-83ec-49ad9979a819" providerId="ADAL" clId="{6FF8DC7C-C2B3-45C1-AC34-0D89C1B4911F}" dt="2019-10-11T12:12:18.587" v="3140" actId="1076"/>
          <ac:picMkLst>
            <pc:docMk/>
            <pc:sldMk cId="1067353762" sldId="365"/>
            <ac:picMk id="15" creationId="{BB0E48C3-398E-4803-A5E5-CB540B1EE557}"/>
          </ac:picMkLst>
        </pc:picChg>
        <pc:picChg chg="del">
          <ac:chgData name="林小靖" userId="afc6636f-cf77-466e-83ec-49ad9979a819" providerId="ADAL" clId="{6FF8DC7C-C2B3-45C1-AC34-0D89C1B4911F}" dt="2019-10-11T12:03:25.245" v="3005" actId="478"/>
          <ac:picMkLst>
            <pc:docMk/>
            <pc:sldMk cId="1067353762" sldId="365"/>
            <ac:picMk id="20" creationId="{966FD58A-9498-43B2-936B-4527968411C0}"/>
          </ac:picMkLst>
        </pc:picChg>
        <pc:cxnChg chg="add mod">
          <ac:chgData name="林小靖" userId="afc6636f-cf77-466e-83ec-49ad9979a819" providerId="ADAL" clId="{6FF8DC7C-C2B3-45C1-AC34-0D89C1B4911F}" dt="2019-10-11T12:10:36.834" v="3121" actId="1076"/>
          <ac:cxnSpMkLst>
            <pc:docMk/>
            <pc:sldMk cId="1067353762" sldId="365"/>
            <ac:cxnSpMk id="9" creationId="{968A297A-2FE0-4D62-A5E0-27DB624F911E}"/>
          </ac:cxnSpMkLst>
        </pc:cxnChg>
      </pc:sldChg>
      <pc:sldChg chg="addSp delSp add modNotesTx">
        <pc:chgData name="林小靖" userId="afc6636f-cf77-466e-83ec-49ad9979a819" providerId="ADAL" clId="{6FF8DC7C-C2B3-45C1-AC34-0D89C1B4911F}" dt="2019-10-12T06:43:43.351" v="6334" actId="20577"/>
        <pc:sldMkLst>
          <pc:docMk/>
          <pc:sldMk cId="1688653973" sldId="366"/>
        </pc:sldMkLst>
        <pc:spChg chg="add">
          <ac:chgData name="林小靖" userId="afc6636f-cf77-466e-83ec-49ad9979a819" providerId="ADAL" clId="{6FF8DC7C-C2B3-45C1-AC34-0D89C1B4911F}" dt="2019-10-11T12:13:57.040" v="3149"/>
          <ac:spMkLst>
            <pc:docMk/>
            <pc:sldMk cId="1688653973" sldId="366"/>
            <ac:spMk id="17" creationId="{963BB8EF-FA91-4762-90D7-6A4E5080DC91}"/>
          </ac:spMkLst>
        </pc:spChg>
        <pc:spChg chg="add">
          <ac:chgData name="林小靖" userId="afc6636f-cf77-466e-83ec-49ad9979a819" providerId="ADAL" clId="{6FF8DC7C-C2B3-45C1-AC34-0D89C1B4911F}" dt="2019-10-11T12:13:57.040" v="3149"/>
          <ac:spMkLst>
            <pc:docMk/>
            <pc:sldMk cId="1688653973" sldId="366"/>
            <ac:spMk id="21" creationId="{698B95EA-8AD9-432B-BFA4-27265C098A15}"/>
          </ac:spMkLst>
        </pc:spChg>
        <pc:spChg chg="add">
          <ac:chgData name="林小靖" userId="afc6636f-cf77-466e-83ec-49ad9979a819" providerId="ADAL" clId="{6FF8DC7C-C2B3-45C1-AC34-0D89C1B4911F}" dt="2019-10-11T12:13:57.040" v="3149"/>
          <ac:spMkLst>
            <pc:docMk/>
            <pc:sldMk cId="1688653973" sldId="366"/>
            <ac:spMk id="23" creationId="{4871555D-8141-45E8-ADF1-6E59D0C8EAEE}"/>
          </ac:spMkLst>
        </pc:spChg>
        <pc:spChg chg="add">
          <ac:chgData name="林小靖" userId="afc6636f-cf77-466e-83ec-49ad9979a819" providerId="ADAL" clId="{6FF8DC7C-C2B3-45C1-AC34-0D89C1B4911F}" dt="2019-10-11T12:13:57.040" v="3149"/>
          <ac:spMkLst>
            <pc:docMk/>
            <pc:sldMk cId="1688653973" sldId="366"/>
            <ac:spMk id="24" creationId="{4403A04F-2E8A-4466-94B0-6006E7D6EF07}"/>
          </ac:spMkLst>
        </pc:spChg>
        <pc:spChg chg="del">
          <ac:chgData name="林小靖" userId="afc6636f-cf77-466e-83ec-49ad9979a819" providerId="ADAL" clId="{6FF8DC7C-C2B3-45C1-AC34-0D89C1B4911F}" dt="2019-10-11T12:13:54.300" v="3147" actId="478"/>
          <ac:spMkLst>
            <pc:docMk/>
            <pc:sldMk cId="1688653973" sldId="366"/>
            <ac:spMk id="75" creationId="{EDDAD1BD-E241-4E35-B871-F023ECCBF2CF}"/>
          </ac:spMkLst>
        </pc:spChg>
        <pc:spChg chg="del">
          <ac:chgData name="林小靖" userId="afc6636f-cf77-466e-83ec-49ad9979a819" providerId="ADAL" clId="{6FF8DC7C-C2B3-45C1-AC34-0D89C1B4911F}" dt="2019-10-11T12:13:56.380" v="3148" actId="478"/>
          <ac:spMkLst>
            <pc:docMk/>
            <pc:sldMk cId="1688653973" sldId="366"/>
            <ac:spMk id="78" creationId="{E9FEEDAD-5B4A-4743-BE0B-4EB1BE44B706}"/>
          </ac:spMkLst>
        </pc:spChg>
        <pc:grpChg chg="add">
          <ac:chgData name="林小靖" userId="afc6636f-cf77-466e-83ec-49ad9979a819" providerId="ADAL" clId="{6FF8DC7C-C2B3-45C1-AC34-0D89C1B4911F}" dt="2019-10-11T12:13:57.040" v="3149"/>
          <ac:grpSpMkLst>
            <pc:docMk/>
            <pc:sldMk cId="1688653973" sldId="366"/>
            <ac:grpSpMk id="18" creationId="{964CB10E-E496-40DC-B406-9091744FC54B}"/>
          </ac:grpSpMkLst>
        </pc:grpChg>
        <pc:grpChg chg="del">
          <ac:chgData name="林小靖" userId="afc6636f-cf77-466e-83ec-49ad9979a819" providerId="ADAL" clId="{6FF8DC7C-C2B3-45C1-AC34-0D89C1B4911F}" dt="2019-10-11T12:13:54.300" v="3147" actId="478"/>
          <ac:grpSpMkLst>
            <pc:docMk/>
            <pc:sldMk cId="1688653973" sldId="366"/>
            <ac:grpSpMk id="117" creationId="{00000000-0000-0000-0000-000000000000}"/>
          </ac:grpSpMkLst>
        </pc:grpChg>
        <pc:cxnChg chg="add">
          <ac:chgData name="林小靖" userId="afc6636f-cf77-466e-83ec-49ad9979a819" providerId="ADAL" clId="{6FF8DC7C-C2B3-45C1-AC34-0D89C1B4911F}" dt="2019-10-11T12:13:57.040" v="3149"/>
          <ac:cxnSpMkLst>
            <pc:docMk/>
            <pc:sldMk cId="1688653973" sldId="366"/>
            <ac:cxnSpMk id="22" creationId="{22CA0441-0137-477B-8466-602ED9E2A4CB}"/>
          </ac:cxnSpMkLst>
        </pc:cxnChg>
        <pc:cxnChg chg="del">
          <ac:chgData name="林小靖" userId="afc6636f-cf77-466e-83ec-49ad9979a819" providerId="ADAL" clId="{6FF8DC7C-C2B3-45C1-AC34-0D89C1B4911F}" dt="2019-10-11T12:13:54.300" v="3147" actId="478"/>
          <ac:cxnSpMkLst>
            <pc:docMk/>
            <pc:sldMk cId="1688653973" sldId="366"/>
            <ac:cxnSpMk id="73" creationId="{0A18E59A-9614-4818-AC18-BF0C1AC72D7A}"/>
          </ac:cxnSpMkLst>
        </pc:cxnChg>
      </pc:sldChg>
      <pc:sldChg chg="addSp delSp modSp add del">
        <pc:chgData name="林小靖" userId="afc6636f-cf77-466e-83ec-49ad9979a819" providerId="ADAL" clId="{6FF8DC7C-C2B3-45C1-AC34-0D89C1B4911F}" dt="2019-10-12T03:16:21.401" v="3158" actId="2696"/>
        <pc:sldMkLst>
          <pc:docMk/>
          <pc:sldMk cId="2999093556" sldId="367"/>
        </pc:sldMkLst>
        <pc:spChg chg="del">
          <ac:chgData name="林小靖" userId="afc6636f-cf77-466e-83ec-49ad9979a819" providerId="ADAL" clId="{6FF8DC7C-C2B3-45C1-AC34-0D89C1B4911F}" dt="2019-10-12T03:16:03.726" v="3152" actId="478"/>
          <ac:spMkLst>
            <pc:docMk/>
            <pc:sldMk cId="2999093556" sldId="367"/>
            <ac:spMk id="2" creationId="{C355AC42-8432-458D-AC6A-ACFF20636FC4}"/>
          </ac:spMkLst>
        </pc:spChg>
        <pc:spChg chg="add mod">
          <ac:chgData name="林小靖" userId="afc6636f-cf77-466e-83ec-49ad9979a819" providerId="ADAL" clId="{6FF8DC7C-C2B3-45C1-AC34-0D89C1B4911F}" dt="2019-10-12T03:16:17.954" v="3157" actId="1076"/>
          <ac:spMkLst>
            <pc:docMk/>
            <pc:sldMk cId="2999093556" sldId="367"/>
            <ac:spMk id="14" creationId="{BE6462CB-7283-469E-9BBF-5320A9C1BF54}"/>
          </ac:spMkLst>
        </pc:spChg>
        <pc:picChg chg="del">
          <ac:chgData name="林小靖" userId="afc6636f-cf77-466e-83ec-49ad9979a819" providerId="ADAL" clId="{6FF8DC7C-C2B3-45C1-AC34-0D89C1B4911F}" dt="2019-10-12T03:16:03.726" v="3152" actId="478"/>
          <ac:picMkLst>
            <pc:docMk/>
            <pc:sldMk cId="2999093556" sldId="367"/>
            <ac:picMk id="4" creationId="{BA3089DB-1318-4061-8A85-AF9BD653BCD4}"/>
          </ac:picMkLst>
        </pc:picChg>
        <pc:picChg chg="del">
          <ac:chgData name="林小靖" userId="afc6636f-cf77-466e-83ec-49ad9979a819" providerId="ADAL" clId="{6FF8DC7C-C2B3-45C1-AC34-0D89C1B4911F}" dt="2019-10-12T03:16:03.726" v="3152" actId="478"/>
          <ac:picMkLst>
            <pc:docMk/>
            <pc:sldMk cId="2999093556" sldId="367"/>
            <ac:picMk id="7" creationId="{ADA8D766-E7EB-4B17-BF94-B001739B5BBE}"/>
          </ac:picMkLst>
        </pc:picChg>
        <pc:picChg chg="add mod">
          <ac:chgData name="林小靖" userId="afc6636f-cf77-466e-83ec-49ad9979a819" providerId="ADAL" clId="{6FF8DC7C-C2B3-45C1-AC34-0D89C1B4911F}" dt="2019-10-12T03:16:14.280" v="3156" actId="1076"/>
          <ac:picMkLst>
            <pc:docMk/>
            <pc:sldMk cId="2999093556" sldId="367"/>
            <ac:picMk id="15" creationId="{D6C635D8-FEBD-4E1B-BDAA-9D100DECB554}"/>
          </ac:picMkLst>
        </pc:picChg>
      </pc:sldChg>
      <pc:sldChg chg="add del">
        <pc:chgData name="林小靖" userId="afc6636f-cf77-466e-83ec-49ad9979a819" providerId="ADAL" clId="{6FF8DC7C-C2B3-45C1-AC34-0D89C1B4911F}" dt="2019-10-12T06:24:26.222" v="3534" actId="2696"/>
        <pc:sldMkLst>
          <pc:docMk/>
          <pc:sldMk cId="4054540809" sldId="367"/>
        </pc:sldMkLst>
      </pc:sldChg>
      <pc:sldChg chg="addSp delSp modSp add modNotesTx">
        <pc:chgData name="林小靖" userId="afc6636f-cf77-466e-83ec-49ad9979a819" providerId="ADAL" clId="{6FF8DC7C-C2B3-45C1-AC34-0D89C1B4911F}" dt="2019-10-12T07:02:30.266" v="8165" actId="20577"/>
        <pc:sldMkLst>
          <pc:docMk/>
          <pc:sldMk cId="1375427428" sldId="368"/>
        </pc:sldMkLst>
        <pc:spChg chg="add mod">
          <ac:chgData name="林小靖" userId="afc6636f-cf77-466e-83ec-49ad9979a819" providerId="ADAL" clId="{6FF8DC7C-C2B3-45C1-AC34-0D89C1B4911F}" dt="2019-10-12T03:47:09.507" v="3254" actId="1076"/>
          <ac:spMkLst>
            <pc:docMk/>
            <pc:sldMk cId="1375427428" sldId="368"/>
            <ac:spMk id="2" creationId="{50601F86-599F-4B1B-9D30-DEF48392705E}"/>
          </ac:spMkLst>
        </pc:spChg>
        <pc:spChg chg="del mod">
          <ac:chgData name="林小靖" userId="afc6636f-cf77-466e-83ec-49ad9979a819" providerId="ADAL" clId="{6FF8DC7C-C2B3-45C1-AC34-0D89C1B4911F}" dt="2019-10-12T03:46:35.813" v="3239" actId="478"/>
          <ac:spMkLst>
            <pc:docMk/>
            <pc:sldMk cId="1375427428" sldId="368"/>
            <ac:spMk id="16" creationId="{9B72BD2B-BB6D-46C1-8BD8-D2D6469A71D8}"/>
          </ac:spMkLst>
        </pc:spChg>
        <pc:picChg chg="del mod">
          <ac:chgData name="林小靖" userId="afc6636f-cf77-466e-83ec-49ad9979a819" providerId="ADAL" clId="{6FF8DC7C-C2B3-45C1-AC34-0D89C1B4911F}" dt="2019-10-12T03:46:35.813" v="3239" actId="478"/>
          <ac:picMkLst>
            <pc:docMk/>
            <pc:sldMk cId="1375427428" sldId="368"/>
            <ac:picMk id="3" creationId="{B0A32528-16DC-4548-9D42-0989234A11BA}"/>
          </ac:picMkLst>
        </pc:picChg>
        <pc:picChg chg="del">
          <ac:chgData name="林小靖" userId="afc6636f-cf77-466e-83ec-49ad9979a819" providerId="ADAL" clId="{6FF8DC7C-C2B3-45C1-AC34-0D89C1B4911F}" dt="2019-10-12T03:46:35.813" v="3239" actId="478"/>
          <ac:picMkLst>
            <pc:docMk/>
            <pc:sldMk cId="1375427428" sldId="368"/>
            <ac:picMk id="12" creationId="{6E63E248-B432-4B32-9469-D0063342CEC7}"/>
          </ac:picMkLst>
        </pc:picChg>
        <pc:picChg chg="del mod">
          <ac:chgData name="林小靖" userId="afc6636f-cf77-466e-83ec-49ad9979a819" providerId="ADAL" clId="{6FF8DC7C-C2B3-45C1-AC34-0D89C1B4911F}" dt="2019-10-12T03:46:35.813" v="3239" actId="478"/>
          <ac:picMkLst>
            <pc:docMk/>
            <pc:sldMk cId="1375427428" sldId="368"/>
            <ac:picMk id="13" creationId="{A367AC5E-2D54-42D7-A428-7B6F1ED591D0}"/>
          </ac:picMkLst>
        </pc:picChg>
        <pc:picChg chg="del">
          <ac:chgData name="林小靖" userId="afc6636f-cf77-466e-83ec-49ad9979a819" providerId="ADAL" clId="{6FF8DC7C-C2B3-45C1-AC34-0D89C1B4911F}" dt="2019-10-12T03:46:35.813" v="3239" actId="478"/>
          <ac:picMkLst>
            <pc:docMk/>
            <pc:sldMk cId="1375427428" sldId="368"/>
            <ac:picMk id="15" creationId="{B9BE3B7D-3F9F-4341-8560-776BA15C4154}"/>
          </ac:picMkLst>
        </pc:picChg>
      </pc:sldChg>
      <pc:sldChg chg="add modNotesTx">
        <pc:chgData name="林小靖" userId="afc6636f-cf77-466e-83ec-49ad9979a819" providerId="ADAL" clId="{6FF8DC7C-C2B3-45C1-AC34-0D89C1B4911F}" dt="2019-10-12T07:29:31.083" v="11326" actId="20577"/>
        <pc:sldMkLst>
          <pc:docMk/>
          <pc:sldMk cId="1932065689" sldId="369"/>
        </pc:sldMkLst>
      </pc:sldChg>
      <pc:sldChg chg="addSp delSp modSp add del">
        <pc:chgData name="林小靖" userId="afc6636f-cf77-466e-83ec-49ad9979a819" providerId="ADAL" clId="{6FF8DC7C-C2B3-45C1-AC34-0D89C1B4911F}" dt="2019-10-12T06:24:46.696" v="3542" actId="2696"/>
        <pc:sldMkLst>
          <pc:docMk/>
          <pc:sldMk cId="4238725678" sldId="369"/>
        </pc:sldMkLst>
        <pc:spChg chg="add del mod">
          <ac:chgData name="林小靖" userId="afc6636f-cf77-466e-83ec-49ad9979a819" providerId="ADAL" clId="{6FF8DC7C-C2B3-45C1-AC34-0D89C1B4911F}" dt="2019-10-12T03:45:28.169" v="3210"/>
          <ac:spMkLst>
            <pc:docMk/>
            <pc:sldMk cId="4238725678" sldId="369"/>
            <ac:spMk id="5" creationId="{23797EB3-8B2C-414A-AAA3-715E244233B8}"/>
          </ac:spMkLst>
        </pc:spChg>
        <pc:spChg chg="add mod">
          <ac:chgData name="林小靖" userId="afc6636f-cf77-466e-83ec-49ad9979a819" providerId="ADAL" clId="{6FF8DC7C-C2B3-45C1-AC34-0D89C1B4911F}" dt="2019-10-12T03:45:28.146" v="3208" actId="1076"/>
          <ac:spMkLst>
            <pc:docMk/>
            <pc:sldMk cId="4238725678" sldId="369"/>
            <ac:spMk id="6" creationId="{9C4B46B8-23C0-44BB-8788-F41EDB3E70FD}"/>
          </ac:spMkLst>
        </pc:spChg>
        <pc:spChg chg="del">
          <ac:chgData name="林小靖" userId="afc6636f-cf77-466e-83ec-49ad9979a819" providerId="ADAL" clId="{6FF8DC7C-C2B3-45C1-AC34-0D89C1B4911F}" dt="2019-10-12T03:44:59.725" v="3202" actId="478"/>
          <ac:spMkLst>
            <pc:docMk/>
            <pc:sldMk cId="4238725678" sldId="369"/>
            <ac:spMk id="24" creationId="{C564E91D-893B-4453-96BB-13427D74BFD2}"/>
          </ac:spMkLst>
        </pc:spChg>
        <pc:picChg chg="del mod">
          <ac:chgData name="林小靖" userId="afc6636f-cf77-466e-83ec-49ad9979a819" providerId="ADAL" clId="{6FF8DC7C-C2B3-45C1-AC34-0D89C1B4911F}" dt="2019-10-12T03:44:59.725" v="3202" actId="478"/>
          <ac:picMkLst>
            <pc:docMk/>
            <pc:sldMk cId="4238725678" sldId="369"/>
            <ac:picMk id="3" creationId="{D0B58989-229F-409C-8596-55746DFA74FC}"/>
          </ac:picMkLst>
        </pc:picChg>
        <pc:picChg chg="del">
          <ac:chgData name="林小靖" userId="afc6636f-cf77-466e-83ec-49ad9979a819" providerId="ADAL" clId="{6FF8DC7C-C2B3-45C1-AC34-0D89C1B4911F}" dt="2019-10-12T03:44:59.725" v="3202" actId="478"/>
          <ac:picMkLst>
            <pc:docMk/>
            <pc:sldMk cId="4238725678" sldId="369"/>
            <ac:picMk id="4" creationId="{9F56D22C-3456-473B-9225-850C95F992EE}"/>
          </ac:picMkLst>
        </pc:picChg>
        <pc:picChg chg="del mod">
          <ac:chgData name="林小靖" userId="afc6636f-cf77-466e-83ec-49ad9979a819" providerId="ADAL" clId="{6FF8DC7C-C2B3-45C1-AC34-0D89C1B4911F}" dt="2019-10-12T03:44:59.725" v="3202" actId="478"/>
          <ac:picMkLst>
            <pc:docMk/>
            <pc:sldMk cId="4238725678" sldId="369"/>
            <ac:picMk id="1026" creationId="{4B9DEE38-5C14-407D-B211-344A789F7142}"/>
          </ac:picMkLst>
        </pc:picChg>
      </pc:sldChg>
      <pc:sldChg chg="addSp modSp add modNotesTx">
        <pc:chgData name="林小靖" userId="afc6636f-cf77-466e-83ec-49ad9979a819" providerId="ADAL" clId="{6FF8DC7C-C2B3-45C1-AC34-0D89C1B4911F}" dt="2019-10-12T06:52:37.602" v="6917" actId="1076"/>
        <pc:sldMkLst>
          <pc:docMk/>
          <pc:sldMk cId="2701631646" sldId="370"/>
        </pc:sldMkLst>
        <pc:spChg chg="mod">
          <ac:chgData name="林小靖" userId="afc6636f-cf77-466e-83ec-49ad9979a819" providerId="ADAL" clId="{6FF8DC7C-C2B3-45C1-AC34-0D89C1B4911F}" dt="2019-10-12T06:52:24.022" v="6915" actId="1076"/>
          <ac:spMkLst>
            <pc:docMk/>
            <pc:sldMk cId="2701631646" sldId="370"/>
            <ac:spMk id="22" creationId="{B3BFE68C-670E-4DD3-B434-5B8AB1550383}"/>
          </ac:spMkLst>
        </pc:spChg>
        <pc:spChg chg="mod">
          <ac:chgData name="林小靖" userId="afc6636f-cf77-466e-83ec-49ad9979a819" providerId="ADAL" clId="{6FF8DC7C-C2B3-45C1-AC34-0D89C1B4911F}" dt="2019-10-12T06:52:29.504" v="6916" actId="2710"/>
          <ac:spMkLst>
            <pc:docMk/>
            <pc:sldMk cId="2701631646" sldId="370"/>
            <ac:spMk id="23" creationId="{CBCD7745-3373-4AE9-AB72-DD1621BADC8C}"/>
          </ac:spMkLst>
        </pc:spChg>
        <pc:picChg chg="add mod">
          <ac:chgData name="林小靖" userId="afc6636f-cf77-466e-83ec-49ad9979a819" providerId="ADAL" clId="{6FF8DC7C-C2B3-45C1-AC34-0D89C1B4911F}" dt="2019-10-12T06:49:53.608" v="6802" actId="571"/>
          <ac:picMkLst>
            <pc:docMk/>
            <pc:sldMk cId="2701631646" sldId="370"/>
            <ac:picMk id="18" creationId="{EE1964A2-F0DD-44BB-B996-96A80AAB1119}"/>
          </ac:picMkLst>
        </pc:picChg>
        <pc:picChg chg="add mod">
          <ac:chgData name="林小靖" userId="afc6636f-cf77-466e-83ec-49ad9979a819" providerId="ADAL" clId="{6FF8DC7C-C2B3-45C1-AC34-0D89C1B4911F}" dt="2019-10-12T06:49:53.608" v="6802" actId="571"/>
          <ac:picMkLst>
            <pc:docMk/>
            <pc:sldMk cId="2701631646" sldId="370"/>
            <ac:picMk id="19" creationId="{36013AD3-59AE-48B6-8EC3-44150EC3C3A4}"/>
          </ac:picMkLst>
        </pc:picChg>
        <pc:picChg chg="mod">
          <ac:chgData name="林小靖" userId="afc6636f-cf77-466e-83ec-49ad9979a819" providerId="ADAL" clId="{6FF8DC7C-C2B3-45C1-AC34-0D89C1B4911F}" dt="2019-10-12T06:52:37.602" v="6917" actId="1076"/>
          <ac:picMkLst>
            <pc:docMk/>
            <pc:sldMk cId="2701631646" sldId="370"/>
            <ac:picMk id="24" creationId="{3B6348ED-B5DD-4BEE-AEE7-459B54A1A8A8}"/>
          </ac:picMkLst>
        </pc:picChg>
        <pc:picChg chg="mod">
          <ac:chgData name="林小靖" userId="afc6636f-cf77-466e-83ec-49ad9979a819" providerId="ADAL" clId="{6FF8DC7C-C2B3-45C1-AC34-0D89C1B4911F}" dt="2019-10-12T06:52:37.602" v="6917" actId="1076"/>
          <ac:picMkLst>
            <pc:docMk/>
            <pc:sldMk cId="2701631646" sldId="370"/>
            <ac:picMk id="25" creationId="{A3A08549-E87F-43DD-9C99-CEC44339ACCB}"/>
          </ac:picMkLst>
        </pc:picChg>
        <pc:picChg chg="mod">
          <ac:chgData name="林小靖" userId="afc6636f-cf77-466e-83ec-49ad9979a819" providerId="ADAL" clId="{6FF8DC7C-C2B3-45C1-AC34-0D89C1B4911F}" dt="2019-10-12T06:52:37.602" v="6917" actId="1076"/>
          <ac:picMkLst>
            <pc:docMk/>
            <pc:sldMk cId="2701631646" sldId="370"/>
            <ac:picMk id="26" creationId="{BB5F85D2-86B2-4D32-9B3D-11B5154D7D5A}"/>
          </ac:picMkLst>
        </pc:picChg>
        <pc:picChg chg="add mod ord modCrop">
          <ac:chgData name="林小靖" userId="afc6636f-cf77-466e-83ec-49ad9979a819" providerId="ADAL" clId="{6FF8DC7C-C2B3-45C1-AC34-0D89C1B4911F}" dt="2019-10-12T06:52:37.602" v="6917" actId="1076"/>
          <ac:picMkLst>
            <pc:docMk/>
            <pc:sldMk cId="2701631646" sldId="370"/>
            <ac:picMk id="2050" creationId="{951D3ECD-5ECB-46A3-A3D6-9550F4BCA646}"/>
          </ac:picMkLst>
        </pc:picChg>
      </pc:sldChg>
      <pc:sldChg chg="add modNotesTx">
        <pc:chgData name="林小靖" userId="afc6636f-cf77-466e-83ec-49ad9979a819" providerId="ADAL" clId="{6FF8DC7C-C2B3-45C1-AC34-0D89C1B4911F}" dt="2019-10-12T07:06:27.285" v="8483" actId="20577"/>
        <pc:sldMkLst>
          <pc:docMk/>
          <pc:sldMk cId="2237283911" sldId="371"/>
        </pc:sldMkLst>
      </pc:sldChg>
      <pc:sldChg chg="addSp delSp modSp add modNotesTx">
        <pc:chgData name="林小靖" userId="afc6636f-cf77-466e-83ec-49ad9979a819" providerId="ADAL" clId="{6FF8DC7C-C2B3-45C1-AC34-0D89C1B4911F}" dt="2019-10-12T09:00:56.652" v="11473" actId="20577"/>
        <pc:sldMkLst>
          <pc:docMk/>
          <pc:sldMk cId="2814310328" sldId="372"/>
        </pc:sldMkLst>
        <pc:spChg chg="del">
          <ac:chgData name="林小靖" userId="afc6636f-cf77-466e-83ec-49ad9979a819" providerId="ADAL" clId="{6FF8DC7C-C2B3-45C1-AC34-0D89C1B4911F}" dt="2019-10-12T03:47:59.599" v="3259" actId="478"/>
          <ac:spMkLst>
            <pc:docMk/>
            <pc:sldMk cId="2814310328" sldId="372"/>
            <ac:spMk id="2" creationId="{5588B1B3-DDA2-4FE5-AAF5-4B4A38538255}"/>
          </ac:spMkLst>
        </pc:spChg>
        <pc:spChg chg="add mod">
          <ac:chgData name="林小靖" userId="afc6636f-cf77-466e-83ec-49ad9979a819" providerId="ADAL" clId="{6FF8DC7C-C2B3-45C1-AC34-0D89C1B4911F}" dt="2019-10-12T03:57:41.383" v="3412" actId="1076"/>
          <ac:spMkLst>
            <pc:docMk/>
            <pc:sldMk cId="2814310328" sldId="372"/>
            <ac:spMk id="4" creationId="{9BE0952F-3B46-483A-82CD-9FFDDB6D55F2}"/>
          </ac:spMkLst>
        </pc:spChg>
        <pc:spChg chg="add mod">
          <ac:chgData name="林小靖" userId="afc6636f-cf77-466e-83ec-49ad9979a819" providerId="ADAL" clId="{6FF8DC7C-C2B3-45C1-AC34-0D89C1B4911F}" dt="2019-10-12T09:00:56.652" v="11473" actId="20577"/>
          <ac:spMkLst>
            <pc:docMk/>
            <pc:sldMk cId="2814310328" sldId="372"/>
            <ac:spMk id="26" creationId="{2DE706BD-EB65-46C8-80C8-5081EE008F56}"/>
          </ac:spMkLst>
        </pc:spChg>
        <pc:picChg chg="add del mod">
          <ac:chgData name="林小靖" userId="afc6636f-cf77-466e-83ec-49ad9979a819" providerId="ADAL" clId="{6FF8DC7C-C2B3-45C1-AC34-0D89C1B4911F}" dt="2019-10-12T03:53:12.231" v="3335" actId="478"/>
          <ac:picMkLst>
            <pc:docMk/>
            <pc:sldMk cId="2814310328" sldId="372"/>
            <ac:picMk id="7" creationId="{07B2850C-CF1C-4E2C-93AA-DECDB94424D1}"/>
          </ac:picMkLst>
        </pc:picChg>
        <pc:picChg chg="add del">
          <ac:chgData name="林小靖" userId="afc6636f-cf77-466e-83ec-49ad9979a819" providerId="ADAL" clId="{6FF8DC7C-C2B3-45C1-AC34-0D89C1B4911F}" dt="2019-10-12T03:51:13.819" v="3295" actId="478"/>
          <ac:picMkLst>
            <pc:docMk/>
            <pc:sldMk cId="2814310328" sldId="372"/>
            <ac:picMk id="8" creationId="{171E0450-4130-4278-A4A7-8ED65A92C4CE}"/>
          </ac:picMkLst>
        </pc:picChg>
        <pc:picChg chg="add del">
          <ac:chgData name="林小靖" userId="afc6636f-cf77-466e-83ec-49ad9979a819" providerId="ADAL" clId="{6FF8DC7C-C2B3-45C1-AC34-0D89C1B4911F}" dt="2019-10-12T03:51:45.827" v="3297" actId="478"/>
          <ac:picMkLst>
            <pc:docMk/>
            <pc:sldMk cId="2814310328" sldId="372"/>
            <ac:picMk id="9" creationId="{983D0B6D-50E3-413F-A58A-5ED7E43B4258}"/>
          </ac:picMkLst>
        </pc:picChg>
        <pc:picChg chg="add del">
          <ac:chgData name="林小靖" userId="afc6636f-cf77-466e-83ec-49ad9979a819" providerId="ADAL" clId="{6FF8DC7C-C2B3-45C1-AC34-0D89C1B4911F}" dt="2019-10-12T03:51:54.005" v="3299" actId="478"/>
          <ac:picMkLst>
            <pc:docMk/>
            <pc:sldMk cId="2814310328" sldId="372"/>
            <ac:picMk id="10" creationId="{BB2D8053-14B4-4437-B1CD-728E4FA3B496}"/>
          </ac:picMkLst>
        </pc:picChg>
        <pc:picChg chg="add mod">
          <ac:chgData name="林小靖" userId="afc6636f-cf77-466e-83ec-49ad9979a819" providerId="ADAL" clId="{6FF8DC7C-C2B3-45C1-AC34-0D89C1B4911F}" dt="2019-10-12T03:56:57.268" v="3406" actId="1076"/>
          <ac:picMkLst>
            <pc:docMk/>
            <pc:sldMk cId="2814310328" sldId="372"/>
            <ac:picMk id="11" creationId="{8F489C0A-9BD9-472C-9FE9-6E5CB766DF69}"/>
          </ac:picMkLst>
        </pc:picChg>
        <pc:picChg chg="add del mod">
          <ac:chgData name="林小靖" userId="afc6636f-cf77-466e-83ec-49ad9979a819" providerId="ADAL" clId="{6FF8DC7C-C2B3-45C1-AC34-0D89C1B4911F}" dt="2019-10-12T03:52:12.331" v="3302" actId="478"/>
          <ac:picMkLst>
            <pc:docMk/>
            <pc:sldMk cId="2814310328" sldId="372"/>
            <ac:picMk id="12" creationId="{D15B0385-B054-4C9B-B354-06B3E31F3535}"/>
          </ac:picMkLst>
        </pc:picChg>
        <pc:picChg chg="add del mod">
          <ac:chgData name="林小靖" userId="afc6636f-cf77-466e-83ec-49ad9979a819" providerId="ADAL" clId="{6FF8DC7C-C2B3-45C1-AC34-0D89C1B4911F}" dt="2019-10-12T03:52:45.917" v="3331" actId="478"/>
          <ac:picMkLst>
            <pc:docMk/>
            <pc:sldMk cId="2814310328" sldId="372"/>
            <ac:picMk id="13" creationId="{55A2564E-AEAF-431F-8AD8-424500728F48}"/>
          </ac:picMkLst>
        </pc:picChg>
        <pc:picChg chg="add del mod">
          <ac:chgData name="林小靖" userId="afc6636f-cf77-466e-83ec-49ad9979a819" providerId="ADAL" clId="{6FF8DC7C-C2B3-45C1-AC34-0D89C1B4911F}" dt="2019-10-12T03:53:10.765" v="3334" actId="478"/>
          <ac:picMkLst>
            <pc:docMk/>
            <pc:sldMk cId="2814310328" sldId="372"/>
            <ac:picMk id="14" creationId="{BDD2630D-FE30-4966-B1DB-00AB5F667C9F}"/>
          </ac:picMkLst>
        </pc:picChg>
        <pc:picChg chg="add del mod">
          <ac:chgData name="林小靖" userId="afc6636f-cf77-466e-83ec-49ad9979a819" providerId="ADAL" clId="{6FF8DC7C-C2B3-45C1-AC34-0D89C1B4911F}" dt="2019-10-12T03:54:03.942" v="3346" actId="478"/>
          <ac:picMkLst>
            <pc:docMk/>
            <pc:sldMk cId="2814310328" sldId="372"/>
            <ac:picMk id="15" creationId="{63F49696-1DF6-4CFB-8A99-5CD8F682BAF2}"/>
          </ac:picMkLst>
        </pc:picChg>
        <pc:picChg chg="add mod modCrop">
          <ac:chgData name="林小靖" userId="afc6636f-cf77-466e-83ec-49ad9979a819" providerId="ADAL" clId="{6FF8DC7C-C2B3-45C1-AC34-0D89C1B4911F}" dt="2019-10-12T03:59:05.461" v="3520" actId="1076"/>
          <ac:picMkLst>
            <pc:docMk/>
            <pc:sldMk cId="2814310328" sldId="372"/>
            <ac:picMk id="16" creationId="{4670AF70-2C9D-4574-82FF-9E7405D77F14}"/>
          </ac:picMkLst>
        </pc:picChg>
        <pc:picChg chg="add mod ord">
          <ac:chgData name="林小靖" userId="afc6636f-cf77-466e-83ec-49ad9979a819" providerId="ADAL" clId="{6FF8DC7C-C2B3-45C1-AC34-0D89C1B4911F}" dt="2019-10-12T03:58:46.865" v="3516" actId="1076"/>
          <ac:picMkLst>
            <pc:docMk/>
            <pc:sldMk cId="2814310328" sldId="372"/>
            <ac:picMk id="25" creationId="{10D1E979-984C-42E0-8A87-624716CF8CCD}"/>
          </ac:picMkLst>
        </pc:picChg>
        <pc:picChg chg="add del mod">
          <ac:chgData name="林小靖" userId="afc6636f-cf77-466e-83ec-49ad9979a819" providerId="ADAL" clId="{6FF8DC7C-C2B3-45C1-AC34-0D89C1B4911F}" dt="2019-10-12T03:50:06.158" v="3288" actId="478"/>
          <ac:picMkLst>
            <pc:docMk/>
            <pc:sldMk cId="2814310328" sldId="372"/>
            <ac:picMk id="1026" creationId="{38406723-C967-45EE-8002-3FD883202E6A}"/>
          </ac:picMkLst>
        </pc:picChg>
        <pc:cxnChg chg="add mod">
          <ac:chgData name="林小靖" userId="afc6636f-cf77-466e-83ec-49ad9979a819" providerId="ADAL" clId="{6FF8DC7C-C2B3-45C1-AC34-0D89C1B4911F}" dt="2019-10-12T03:57:00.497" v="3407" actId="1076"/>
          <ac:cxnSpMkLst>
            <pc:docMk/>
            <pc:sldMk cId="2814310328" sldId="372"/>
            <ac:cxnSpMk id="6" creationId="{62748DFA-FD0E-4210-B980-B7E1DC5C24C5}"/>
          </ac:cxnSpMkLst>
        </pc:cxnChg>
        <pc:cxnChg chg="add del mod">
          <ac:chgData name="林小靖" userId="afc6636f-cf77-466e-83ec-49ad9979a819" providerId="ADAL" clId="{6FF8DC7C-C2B3-45C1-AC34-0D89C1B4911F}" dt="2019-10-12T03:59:55.279" v="3530" actId="478"/>
          <ac:cxnSpMkLst>
            <pc:docMk/>
            <pc:sldMk cId="2814310328" sldId="372"/>
            <ac:cxnSpMk id="20" creationId="{895EF558-A8E1-428F-8445-D68F14B8250F}"/>
          </ac:cxnSpMkLst>
        </pc:cxnChg>
        <pc:cxnChg chg="add del mod">
          <ac:chgData name="林小靖" userId="afc6636f-cf77-466e-83ec-49ad9979a819" providerId="ADAL" clId="{6FF8DC7C-C2B3-45C1-AC34-0D89C1B4911F}" dt="2019-10-12T03:59:36.276" v="3526" actId="478"/>
          <ac:cxnSpMkLst>
            <pc:docMk/>
            <pc:sldMk cId="2814310328" sldId="372"/>
            <ac:cxnSpMk id="27" creationId="{41963CD9-BC80-45D4-83F5-6370A7D5827E}"/>
          </ac:cxnSpMkLst>
        </pc:cxnChg>
        <pc:cxnChg chg="add mod">
          <ac:chgData name="林小靖" userId="afc6636f-cf77-466e-83ec-49ad9979a819" providerId="ADAL" clId="{6FF8DC7C-C2B3-45C1-AC34-0D89C1B4911F}" dt="2019-10-12T04:00:08.935" v="3533" actId="14100"/>
          <ac:cxnSpMkLst>
            <pc:docMk/>
            <pc:sldMk cId="2814310328" sldId="372"/>
            <ac:cxnSpMk id="34" creationId="{A5C3F699-EC97-4FD2-949C-7D964FEA0B74}"/>
          </ac:cxnSpMkLst>
        </pc:cxnChg>
      </pc:sldChg>
    </pc:docChg>
  </pc:docChgLst>
  <pc:docChgLst>
    <pc:chgData name="林小靖" userId="afc6636f-cf77-466e-83ec-49ad9979a819" providerId="ADAL" clId="{93A7CC06-00EC-4967-A8B8-5F0C61E0B8D9}"/>
    <pc:docChg chg="undo custSel addSld delSld modSld sldOrd addSection delSection modSection">
      <pc:chgData name="林小靖" userId="afc6636f-cf77-466e-83ec-49ad9979a819" providerId="ADAL" clId="{93A7CC06-00EC-4967-A8B8-5F0C61E0B8D9}" dt="2019-09-20T06:37:41.117" v="11058"/>
      <pc:docMkLst>
        <pc:docMk/>
      </pc:docMkLst>
      <pc:sldChg chg="addSp delSp modSp modNotesTx">
        <pc:chgData name="林小靖" userId="afc6636f-cf77-466e-83ec-49ad9979a819" providerId="ADAL" clId="{93A7CC06-00EC-4967-A8B8-5F0C61E0B8D9}" dt="2019-09-20T06:06:06.569" v="11049" actId="27309"/>
        <pc:sldMkLst>
          <pc:docMk/>
          <pc:sldMk cId="1039360022" sldId="257"/>
        </pc:sldMkLst>
        <pc:graphicFrameChg chg="add del modGraphic">
          <ac:chgData name="林小靖" userId="afc6636f-cf77-466e-83ec-49ad9979a819" providerId="ADAL" clId="{93A7CC06-00EC-4967-A8B8-5F0C61E0B8D9}" dt="2019-09-20T06:06:06.569" v="11049" actId="27309"/>
          <ac:graphicFrameMkLst>
            <pc:docMk/>
            <pc:sldMk cId="1039360022" sldId="257"/>
            <ac:graphicFrameMk id="8" creationId="{F8DF4370-1781-49A7-A4F3-E59805834874}"/>
          </ac:graphicFrameMkLst>
        </pc:graphicFrameChg>
      </pc:sldChg>
      <pc:sldChg chg="modNotesTx">
        <pc:chgData name="林小靖" userId="afc6636f-cf77-466e-83ec-49ad9979a819" providerId="ADAL" clId="{93A7CC06-00EC-4967-A8B8-5F0C61E0B8D9}" dt="2019-09-20T03:44:34.114" v="10901" actId="20577"/>
        <pc:sldMkLst>
          <pc:docMk/>
          <pc:sldMk cId="2092142255" sldId="296"/>
        </pc:sldMkLst>
      </pc:sldChg>
      <pc:sldChg chg="modNotesTx">
        <pc:chgData name="林小靖" userId="afc6636f-cf77-466e-83ec-49ad9979a819" providerId="ADAL" clId="{93A7CC06-00EC-4967-A8B8-5F0C61E0B8D9}" dt="2019-09-20T03:54:06.029" v="10928" actId="20577"/>
        <pc:sldMkLst>
          <pc:docMk/>
          <pc:sldMk cId="742509656" sldId="323"/>
        </pc:sldMkLst>
      </pc:sldChg>
      <pc:sldChg chg="addSp delSp modSp add ord modNotesTx">
        <pc:chgData name="林小靖" userId="afc6636f-cf77-466e-83ec-49ad9979a819" providerId="ADAL" clId="{93A7CC06-00EC-4967-A8B8-5F0C61E0B8D9}" dt="2019-09-20T03:06:27.269" v="5404" actId="20577"/>
        <pc:sldMkLst>
          <pc:docMk/>
          <pc:sldMk cId="1503695086" sldId="331"/>
        </pc:sldMkLst>
        <pc:spChg chg="del">
          <ac:chgData name="林小靖" userId="afc6636f-cf77-466e-83ec-49ad9979a819" providerId="ADAL" clId="{93A7CC06-00EC-4967-A8B8-5F0C61E0B8D9}" dt="2019-09-20T03:03:08.372" v="5050" actId="478"/>
          <ac:spMkLst>
            <pc:docMk/>
            <pc:sldMk cId="1503695086" sldId="331"/>
            <ac:spMk id="2" creationId="{2A7B7222-1A18-44CF-B9A5-DCE33031EBAB}"/>
          </ac:spMkLst>
        </pc:spChg>
        <pc:spChg chg="del">
          <ac:chgData name="林小靖" userId="afc6636f-cf77-466e-83ec-49ad9979a819" providerId="ADAL" clId="{93A7CC06-00EC-4967-A8B8-5F0C61E0B8D9}" dt="2019-09-20T03:03:08.372" v="5050" actId="478"/>
          <ac:spMkLst>
            <pc:docMk/>
            <pc:sldMk cId="1503695086" sldId="331"/>
            <ac:spMk id="23" creationId="{71B84998-084E-42BC-BFCC-48861DD6B6DB}"/>
          </ac:spMkLst>
        </pc:spChg>
        <pc:spChg chg="add mod">
          <ac:chgData name="林小靖" userId="afc6636f-cf77-466e-83ec-49ad9979a819" providerId="ADAL" clId="{93A7CC06-00EC-4967-A8B8-5F0C61E0B8D9}" dt="2019-09-20T03:04:43.376" v="5142" actId="1076"/>
          <ac:spMkLst>
            <pc:docMk/>
            <pc:sldMk cId="1503695086" sldId="331"/>
            <ac:spMk id="24" creationId="{C564E91D-893B-4453-96BB-13427D74BFD2}"/>
          </ac:spMkLst>
        </pc:spChg>
        <pc:picChg chg="add mod">
          <ac:chgData name="林小靖" userId="afc6636f-cf77-466e-83ec-49ad9979a819" providerId="ADAL" clId="{93A7CC06-00EC-4967-A8B8-5F0C61E0B8D9}" dt="2019-09-20T03:03:48.228" v="5067" actId="1076"/>
          <ac:picMkLst>
            <pc:docMk/>
            <pc:sldMk cId="1503695086" sldId="331"/>
            <ac:picMk id="3" creationId="{D0B58989-229F-409C-8596-55746DFA74FC}"/>
          </ac:picMkLst>
        </pc:picChg>
        <pc:picChg chg="add mod">
          <ac:chgData name="林小靖" userId="afc6636f-cf77-466e-83ec-49ad9979a819" providerId="ADAL" clId="{93A7CC06-00EC-4967-A8B8-5F0C61E0B8D9}" dt="2019-09-20T03:03:49.974" v="5068" actId="1076"/>
          <ac:picMkLst>
            <pc:docMk/>
            <pc:sldMk cId="1503695086" sldId="331"/>
            <ac:picMk id="4" creationId="{9F56D22C-3456-473B-9225-850C95F992EE}"/>
          </ac:picMkLst>
        </pc:picChg>
        <pc:picChg chg="del">
          <ac:chgData name="林小靖" userId="afc6636f-cf77-466e-83ec-49ad9979a819" providerId="ADAL" clId="{93A7CC06-00EC-4967-A8B8-5F0C61E0B8D9}" dt="2019-09-20T03:03:08.372" v="5050" actId="478"/>
          <ac:picMkLst>
            <pc:docMk/>
            <pc:sldMk cId="1503695086" sldId="331"/>
            <ac:picMk id="20" creationId="{1B20CC21-0AC0-4DA8-BB08-EB88F5E13A9B}"/>
          </ac:picMkLst>
        </pc:picChg>
        <pc:picChg chg="del">
          <ac:chgData name="林小靖" userId="afc6636f-cf77-466e-83ec-49ad9979a819" providerId="ADAL" clId="{93A7CC06-00EC-4967-A8B8-5F0C61E0B8D9}" dt="2019-09-20T03:03:08.372" v="5050" actId="478"/>
          <ac:picMkLst>
            <pc:docMk/>
            <pc:sldMk cId="1503695086" sldId="331"/>
            <ac:picMk id="22" creationId="{9727463D-6C2B-4B6E-8802-1A451CFE0B6F}"/>
          </ac:picMkLst>
        </pc:picChg>
        <pc:picChg chg="add mod">
          <ac:chgData name="林小靖" userId="afc6636f-cf77-466e-83ec-49ad9979a819" providerId="ADAL" clId="{93A7CC06-00EC-4967-A8B8-5F0C61E0B8D9}" dt="2019-09-20T03:03:44.024" v="5064" actId="1076"/>
          <ac:picMkLst>
            <pc:docMk/>
            <pc:sldMk cId="1503695086" sldId="331"/>
            <ac:picMk id="1026" creationId="{4B9DEE38-5C14-407D-B211-344A789F714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CC16DC-0463-4DB6-830E-4224D158AF2A}" type="datetimeFigureOut">
              <a:rPr lang="zh-CN" altLang="en-US" smtClean="0"/>
              <a:t>2019/10/12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A8788A-88A2-4BF2-9812-5DD9A469BFD3}" type="slidenum">
              <a:rPr lang="zh-CN" altLang="en-US" smtClean="0"/>
              <a:t>‹#›</a:t>
            </a:fld>
            <a:endParaRPr lang="zh-CN" altLang="en-US"/>
          </a:p>
        </p:txBody>
      </p:sp>
    </p:spTree>
    <p:extLst>
      <p:ext uri="{BB962C8B-B14F-4D97-AF65-F5344CB8AC3E}">
        <p14:creationId xmlns:p14="http://schemas.microsoft.com/office/powerpoint/2010/main" val="1097317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dirty="0"/>
              <a:t>大家好，我是北京大学物理学院三年级本科生林小靖。我的导师是徐仁新老师。今天我报告的题目是：三颗脉冲星子脉冲特性的观测研究</a:t>
            </a: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42762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对这颗星的时间序列作滑动傅里叶变换，就是截取时间序列中不同地方、固定长度的</a:t>
            </a:r>
            <a:r>
              <a:rPr lang="en-US" altLang="zh-CN" dirty="0"/>
              <a:t>block, </a:t>
            </a:r>
            <a:r>
              <a:rPr lang="zh-CN" altLang="en-US" dirty="0"/>
              <a:t>对每个</a:t>
            </a:r>
            <a:r>
              <a:rPr lang="en-US" altLang="zh-CN" dirty="0"/>
              <a:t>block</a:t>
            </a:r>
            <a:r>
              <a:rPr lang="zh-CN" altLang="en-US" dirty="0"/>
              <a:t>作傅里叶变换然后取平均。我们发现，它的周期性不是稳定的，是发生变化的。</a:t>
            </a: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30512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前面提到，由于低频处第二个和第三个成分混叠在一起了，无法分辨出这个周期性变化是第二个成分还是第三个成分的强度变化造成的。那么我们对这个低频段的数据按流量的高低来分类。设一个阈值，比如</a:t>
            </a:r>
            <a:r>
              <a:rPr lang="en-US" altLang="zh-CN" dirty="0"/>
              <a:t>1.2</a:t>
            </a:r>
            <a:r>
              <a:rPr lang="zh-CN" altLang="en-US" dirty="0"/>
              <a:t>倍</a:t>
            </a:r>
            <a:r>
              <a:rPr lang="en-US" altLang="zh-CN" dirty="0"/>
              <a:t>pulse-off</a:t>
            </a:r>
            <a:r>
              <a:rPr lang="zh-CN" altLang="en-US" dirty="0"/>
              <a:t>区域的</a:t>
            </a:r>
            <a:r>
              <a:rPr lang="en-US" altLang="zh-CN" dirty="0"/>
              <a:t>rms</a:t>
            </a:r>
            <a:r>
              <a:rPr lang="zh-CN" altLang="en-US" dirty="0"/>
              <a:t>，这对应于左图的红线。流量高于这个阈值的单脉冲分一类，低于这个阈值的分一类，可以很明显看到，高流量的第三个成分更明显了。</a:t>
            </a: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26183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随着阈值的提高，我们可以看到第三个成分越来越明显</a:t>
            </a:r>
            <a:r>
              <a:rPr lang="en-US" altLang="zh-CN" dirty="0"/>
              <a:t>……</a:t>
            </a:r>
            <a:r>
              <a:rPr lang="zh-CN" altLang="en-US" dirty="0"/>
              <a:t>额</a:t>
            </a:r>
            <a:r>
              <a:rPr lang="en-US" altLang="zh-CN" dirty="0"/>
              <a:t>……</a:t>
            </a:r>
            <a:r>
              <a:rPr lang="zh-CN" altLang="en-US" dirty="0"/>
              <a:t>或许在这个周期性变化中第三个成分的强度变化有重要的作用。</a:t>
            </a: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54852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当然，这颗星还有一个有意思的地方，就是它轮廓随着频率的变化。频率增大，第三个成分越来越明显，第二个峰和第三个峰相对于第一个峰的相对高度有一种近似线性的变换，第二个和第三个峰之间的距离也在随频率演化。</a:t>
            </a:r>
            <a:r>
              <a:rPr lang="en-US" altLang="zh-CN" dirty="0" err="1"/>
              <a:t>emm</a:t>
            </a:r>
            <a:r>
              <a:rPr lang="en-US" altLang="zh-CN" dirty="0"/>
              <a:t>……</a:t>
            </a:r>
            <a:r>
              <a:rPr lang="zh-CN" altLang="en-US" dirty="0"/>
              <a:t>目前还不知道这个演化是平均轮廓的调制主导的还是辐射高度变化主导的。</a:t>
            </a: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05591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我们也对</a:t>
            </a:r>
            <a:r>
              <a:rPr lang="en-US" altLang="zh-CN" dirty="0"/>
              <a:t>B1857-26</a:t>
            </a:r>
            <a:r>
              <a:rPr lang="zh-CN" altLang="en-US" dirty="0"/>
              <a:t>应用同样的算法。这是一颗肉眼分辨不太出来漂移现象的星。</a:t>
            </a: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20216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发现这颗星存在三个成分，左右两端的成分存在周期性变化，中间成分是比较稳定的。</a:t>
            </a: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86933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和</a:t>
            </a:r>
            <a:r>
              <a:rPr lang="en-US" altLang="zh-CN" dirty="0"/>
              <a:t>B1648-42</a:t>
            </a:r>
            <a:r>
              <a:rPr lang="zh-CN" altLang="en-US" dirty="0"/>
              <a:t>不一样的是，它的频谱的相位角是明显的负斜率的变化</a:t>
            </a: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61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负斜率告诉我们两件事：</a:t>
            </a:r>
            <a:r>
              <a:rPr lang="en-US" altLang="zh-CN" dirty="0"/>
              <a:t>1. </a:t>
            </a:r>
            <a:r>
              <a:rPr lang="zh-CN" altLang="en-US" dirty="0"/>
              <a:t>这两个成分存在子脉冲漂移 </a:t>
            </a:r>
            <a:r>
              <a:rPr lang="en-US" altLang="zh-CN" dirty="0"/>
              <a:t>2. </a:t>
            </a:r>
            <a:r>
              <a:rPr lang="zh-CN" altLang="en-US" dirty="0"/>
              <a:t>斜率是正负告诉我</a:t>
            </a:r>
            <a:r>
              <a:rPr lang="en-US" altLang="zh-CN" dirty="0" err="1"/>
              <a:t>i</a:t>
            </a:r>
            <a:r>
              <a:rPr lang="zh-CN" altLang="en-US" dirty="0"/>
              <a:t>们它们漂移的方向</a:t>
            </a: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10396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同样地对两个成分的时间序列分别进行滑动傅里叶变换。看起来也不是很稳定是吧</a:t>
            </a:r>
            <a:r>
              <a:rPr lang="en-US" altLang="zh-CN" dirty="0"/>
              <a:t>……</a:t>
            </a:r>
            <a:r>
              <a:rPr lang="zh-CN" altLang="en-US" dirty="0"/>
              <a:t>尤其是左边这个，即这颗星的第一个成分。</a:t>
            </a: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96582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我们要怎么解释这种肉眼难观测的漂移子脉冲现象呢？锥</a:t>
            </a:r>
            <a:r>
              <a:rPr lang="en-US" altLang="zh-CN" dirty="0"/>
              <a:t>+</a:t>
            </a:r>
            <a:r>
              <a:rPr lang="zh-CN" altLang="en-US" dirty="0"/>
              <a:t>环模型有一种解释。中间存在锥成分，它是固定相位的；而外层有一圈环成分，子脉冲漂移就是由于拴在环上的</a:t>
            </a:r>
            <a:r>
              <a:rPr lang="en-US" altLang="zh-CN" dirty="0"/>
              <a:t>spark</a:t>
            </a:r>
            <a:r>
              <a:rPr lang="zh-CN" altLang="en-US" dirty="0"/>
              <a:t>的运动造成的。当我们的视线正好从磁轴经过的时候，我们不能观测到明显的脉冲的相位漂移现象，但是强度变化还是能观测到的。这或许能解释</a:t>
            </a:r>
            <a:r>
              <a:rPr lang="en-US" altLang="zh-CN" dirty="0"/>
              <a:t>B1857-26</a:t>
            </a:r>
            <a:r>
              <a:rPr lang="zh-CN" altLang="en-US" dirty="0"/>
              <a:t>的强度的周期性变化，以及</a:t>
            </a:r>
            <a:r>
              <a:rPr lang="en-US" altLang="zh-CN" dirty="0"/>
              <a:t>B1648-42</a:t>
            </a:r>
            <a:r>
              <a:rPr lang="zh-CN" altLang="en-US" dirty="0"/>
              <a:t>的微弱的漂移。</a:t>
            </a: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37362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dirty="0"/>
              <a:t>我们使用的观测数据来自澳大利亚的</a:t>
            </a:r>
            <a:r>
              <a:rPr lang="en-US" altLang="zh-CN" dirty="0"/>
              <a:t>Parkes</a:t>
            </a:r>
            <a:r>
              <a:rPr lang="zh-CN" altLang="en-US" dirty="0"/>
              <a:t>望远镜。</a:t>
            </a: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18112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如果是锥</a:t>
            </a:r>
            <a:r>
              <a:rPr lang="en-US" altLang="zh-CN" dirty="0"/>
              <a:t>+</a:t>
            </a:r>
            <a:r>
              <a:rPr lang="zh-CN" altLang="en-US" dirty="0"/>
              <a:t>环模型的话，视线切过磁轴附近，它的</a:t>
            </a:r>
            <a:r>
              <a:rPr lang="en-US" altLang="zh-CN" dirty="0"/>
              <a:t>beta</a:t>
            </a:r>
            <a:r>
              <a:rPr lang="zh-CN" altLang="en-US" dirty="0"/>
              <a:t>值应该很小。用</a:t>
            </a:r>
            <a:r>
              <a:rPr lang="en-US" altLang="zh-CN" dirty="0"/>
              <a:t>RVM</a:t>
            </a:r>
            <a:r>
              <a:rPr lang="zh-CN" altLang="en-US" dirty="0"/>
              <a:t>模型拟合脉冲星信号的偏振位置角可以求出</a:t>
            </a:r>
            <a:r>
              <a:rPr lang="en-US" altLang="zh-CN" dirty="0"/>
              <a:t>beta</a:t>
            </a:r>
            <a:r>
              <a:rPr lang="zh-CN" altLang="en-US" dirty="0"/>
              <a:t>。</a:t>
            </a:r>
            <a:r>
              <a:rPr lang="en-US" altLang="zh-CN" dirty="0"/>
              <a:t>B1857-26</a:t>
            </a:r>
            <a:r>
              <a:rPr lang="zh-CN" altLang="en-US" dirty="0"/>
              <a:t>的</a:t>
            </a:r>
            <a:r>
              <a:rPr lang="en-US" altLang="zh-CN" dirty="0"/>
              <a:t>beta</a:t>
            </a:r>
            <a:r>
              <a:rPr lang="zh-CN" altLang="en-US" dirty="0"/>
              <a:t>值大约在</a:t>
            </a:r>
            <a:r>
              <a:rPr lang="en-US" altLang="zh-CN" dirty="0"/>
              <a:t>-0.08</a:t>
            </a:r>
            <a:r>
              <a:rPr lang="zh-CN" altLang="en-US" dirty="0"/>
              <a:t>，视线几乎穿过磁轴。如果拟合可信的话，上述辐射锥图像的可信度大大提升了。当然</a:t>
            </a:r>
            <a:r>
              <a:rPr lang="en-US" altLang="zh-CN" dirty="0"/>
              <a:t>……</a:t>
            </a:r>
            <a:r>
              <a:rPr lang="zh-CN" altLang="en-US" dirty="0"/>
              <a:t>拟合可不可信就是另外一回事了</a:t>
            </a:r>
            <a:r>
              <a:rPr lang="en-US" altLang="zh-CN" dirty="0"/>
              <a:t>……</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64644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接下来我们看看迷惑之王 </a:t>
            </a:r>
            <a:r>
              <a:rPr lang="en-US" altLang="zh-CN" dirty="0"/>
              <a:t>B1641-45</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49109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B1641-45</a:t>
            </a:r>
            <a:r>
              <a:rPr lang="zh-CN" altLang="en-US" dirty="0"/>
              <a:t>曾经被报道成一颗没有任何特点的、非常普通的脉冲星，但是我们看到的现象不是这样的。从单脉冲图上可以肉眼可见的</a:t>
            </a:r>
            <a:r>
              <a:rPr lang="en-US" altLang="zh-CN" dirty="0"/>
              <a:t>diffuse drifter</a:t>
            </a:r>
            <a:r>
              <a:rPr lang="zh-CN" altLang="en-US" dirty="0"/>
              <a:t>的行为。</a:t>
            </a:r>
            <a:endParaRPr lang="en-US" altLang="zh-CN"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07696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而它的傅里叶变换像红噪声一样，看起来没有什么周期性</a:t>
            </a:r>
            <a:r>
              <a:rPr lang="en-US" altLang="zh-CN" dirty="0"/>
              <a:t>……</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28728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滑动傅里叶一样是没有什么规律可循</a:t>
            </a: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66412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但是它们到底有没有周期性呢？我们换了一个思路</a:t>
            </a:r>
            <a:r>
              <a:rPr lang="en-US" altLang="zh-CN" dirty="0"/>
              <a:t>——</a:t>
            </a:r>
            <a:r>
              <a:rPr lang="zh-CN" altLang="en-US" dirty="0"/>
              <a:t>我们来计算两翼的互相关系数。它出现了一个负相关的大坑，负相关最强的在</a:t>
            </a:r>
            <a:r>
              <a:rPr lang="en-US" altLang="zh-CN" dirty="0"/>
              <a:t>lag=2</a:t>
            </a:r>
            <a:r>
              <a:rPr lang="zh-CN" altLang="en-US" dirty="0"/>
              <a:t>的地方，就是说，一个周期和它以下的两个周期达到最大负相关。</a:t>
            </a: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81114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有意思的是这个相关性的变化是有周期性的</a:t>
            </a: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28550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取的</a:t>
            </a:r>
            <a:r>
              <a:rPr lang="en-US" altLang="zh-CN" dirty="0"/>
              <a:t>block</a:t>
            </a:r>
            <a:r>
              <a:rPr lang="zh-CN" altLang="en-US" dirty="0"/>
              <a:t>小的时候，频谱的峰值更明显。当然</a:t>
            </a:r>
            <a:r>
              <a:rPr lang="en-US" altLang="zh-CN" dirty="0"/>
              <a:t>……</a:t>
            </a:r>
            <a:r>
              <a:rPr lang="zh-CN" altLang="en-US" dirty="0"/>
              <a:t>误差也更明显。</a:t>
            </a: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37845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B1641-45</a:t>
            </a:r>
            <a:r>
              <a:rPr lang="zh-CN" altLang="en-US" dirty="0"/>
              <a:t>的迷惑行为还不止上面这些。对不同相位的时间序列作两两相关，发现，在</a:t>
            </a:r>
            <a:r>
              <a:rPr lang="en-US" altLang="zh-CN" dirty="0"/>
              <a:t>lag=1</a:t>
            </a:r>
            <a:r>
              <a:rPr lang="zh-CN" altLang="en-US" dirty="0"/>
              <a:t>之后，中间部分的相关性明显降低了</a:t>
            </a:r>
            <a:r>
              <a:rPr lang="en-US" altLang="zh-CN" dirty="0"/>
              <a:t>……</a:t>
            </a:r>
            <a:r>
              <a:rPr lang="zh-CN" altLang="en-US" dirty="0"/>
              <a:t>这是</a:t>
            </a:r>
            <a:r>
              <a:rPr lang="en-US" altLang="zh-CN" dirty="0"/>
              <a:t>B1641-45</a:t>
            </a:r>
            <a:r>
              <a:rPr lang="zh-CN" altLang="en-US" dirty="0"/>
              <a:t>的右一迷惑行为</a:t>
            </a: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76848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所以这些现象背后到底要用什么来解释呢？其实我不是很懂</a:t>
            </a: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09805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接下来我就带大家欣赏一下这几颗脉冲星的迷惑行为。这个</a:t>
            </a:r>
            <a:r>
              <a:rPr lang="en-US" altLang="zh-CN" dirty="0"/>
              <a:t>Discussion</a:t>
            </a:r>
            <a:r>
              <a:rPr lang="zh-CN" altLang="en-US" dirty="0"/>
              <a:t>不是我对这个迷惑行为的讨论，而是希望在场的各位老师能积极和我讨论，因为我很迷惑</a:t>
            </a:r>
            <a:r>
              <a:rPr lang="en-US" altLang="zh-CN" dirty="0"/>
              <a:t>……</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12885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如果我们认为这些现象是漂移子脉冲，负相关最强的在</a:t>
            </a:r>
            <a:r>
              <a:rPr lang="en-US" altLang="zh-CN" dirty="0"/>
              <a:t>lag=2</a:t>
            </a:r>
            <a:r>
              <a:rPr lang="zh-CN" altLang="en-US" dirty="0"/>
              <a:t>处有没有可能是</a:t>
            </a:r>
            <a:r>
              <a:rPr lang="en-US" altLang="zh-CN" dirty="0"/>
              <a:t>P2</a:t>
            </a:r>
            <a:r>
              <a:rPr lang="zh-CN" altLang="en-US" dirty="0"/>
              <a:t>带来的影响？认为</a:t>
            </a:r>
            <a:r>
              <a:rPr lang="en-US" altLang="zh-CN" dirty="0"/>
              <a:t>spark</a:t>
            </a:r>
            <a:r>
              <a:rPr lang="zh-CN" altLang="en-US" dirty="0"/>
              <a:t>在很窄的辐射窗口中漂移，所以混叠在一起，看起来是</a:t>
            </a:r>
            <a:r>
              <a:rPr lang="en-US" altLang="zh-CN" dirty="0"/>
              <a:t>diffuse drifter</a:t>
            </a:r>
            <a:r>
              <a:rPr lang="zh-CN" altLang="en-US" dirty="0"/>
              <a:t>。</a:t>
            </a:r>
            <a:endParaRPr lang="en-US" altLang="zh-CN" dirty="0"/>
          </a:p>
          <a:p>
            <a:r>
              <a:rPr lang="zh-CN" altLang="en-US" dirty="0"/>
              <a:t>如果不是漂移子脉冲，而是两个成分在很窄的辐射窗口有强弱的变化，只是由于这个很窄的窗口，使得它看起来像</a:t>
            </a:r>
            <a:r>
              <a:rPr lang="en-US" altLang="zh-CN" dirty="0"/>
              <a:t>diffuse drifter</a:t>
            </a:r>
            <a:r>
              <a:rPr lang="zh-CN" altLang="en-US" dirty="0"/>
              <a:t>。所以相邻周期的强相关的部分只在两端，而中间没有</a:t>
            </a:r>
            <a:r>
              <a:rPr lang="en-US" altLang="zh-CN" dirty="0"/>
              <a:t>……</a:t>
            </a:r>
          </a:p>
          <a:p>
            <a:r>
              <a:rPr lang="zh-CN" altLang="en-US" dirty="0"/>
              <a:t>怎么证明呢？额目前还没想到什么方法</a:t>
            </a:r>
            <a:r>
              <a:rPr lang="en-US" altLang="zh-CN" dirty="0"/>
              <a:t>……</a:t>
            </a:r>
            <a:r>
              <a:rPr lang="zh-CN" altLang="en-US" dirty="0"/>
              <a:t> </a:t>
            </a: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65414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以上就是我今天的报告。目前对这三颗脉冲星的迷惑行为，还没想出来有什么很好的物理解释</a:t>
            </a:r>
            <a:r>
              <a:rPr lang="en-US" altLang="zh-CN" dirty="0"/>
              <a:t>……</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051692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34750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2959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我们先把目光投向</a:t>
            </a:r>
            <a:r>
              <a:rPr lang="en-US" altLang="zh-CN" dirty="0"/>
              <a:t>B1648-42</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05479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B1648-42</a:t>
            </a:r>
            <a:r>
              <a:rPr lang="zh-CN" altLang="en-US" dirty="0"/>
              <a:t>的的脉冲轮廓在不同频率上呈现不同的结构，低频看起来像双峰，高频处则出现了第三个成分。我们猜想这是由于低频处第二个脉冲的轮廓宽度较大，掩盖住了第三个成分。</a:t>
            </a: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08773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由于信噪比的原因，我们选取了低频部分的数据作了一个</a:t>
            </a:r>
            <a:r>
              <a:rPr lang="en-US" altLang="zh-CN" dirty="0"/>
              <a:t>LRFS</a:t>
            </a:r>
            <a:r>
              <a:rPr lang="zh-CN" altLang="en-US" dirty="0"/>
              <a:t>图，即对单脉冲图的每一个相位的时间序列作傅里叶变换，得到一张</a:t>
            </a:r>
            <a:r>
              <a:rPr lang="en-US" altLang="zh-CN" dirty="0"/>
              <a:t>LRFS</a:t>
            </a:r>
            <a:r>
              <a:rPr lang="zh-CN" altLang="en-US" dirty="0"/>
              <a:t>图。频谱显示这颗星的第二个和第三个成分处存在周期性的变化</a:t>
            </a: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76195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算出来这个周期性大概是</a:t>
            </a:r>
            <a:r>
              <a:rPr lang="en-US" altLang="zh-CN" dirty="0"/>
              <a:t>18</a:t>
            </a:r>
            <a:r>
              <a:rPr lang="zh-CN" altLang="en-US" dirty="0"/>
              <a:t>个自转周期左右</a:t>
            </a: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03306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我们知道傅里叶变换得到的结果是一个复数，这个复数的实部和虚部能告诉我们频谱的相位信息。我们计算了一下右边这个峰值所对应的相位角，从图中可以看出来，相位角在直线附近波动，斜率可以近似为</a:t>
            </a:r>
            <a:r>
              <a:rPr lang="en-US" altLang="zh-CN" dirty="0"/>
              <a:t>0.</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21325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这个斜率近似为</a:t>
            </a:r>
            <a:r>
              <a:rPr lang="en-US" altLang="zh-CN" dirty="0"/>
              <a:t>0</a:t>
            </a:r>
            <a:r>
              <a:rPr lang="zh-CN" altLang="en-US" dirty="0"/>
              <a:t>可以告诉我们什么呢？这个位置的子脉冲在辐射窗口中没有发生位移，而是在一个固定相位上发生强度的周期性变换，如右图。</a:t>
            </a: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EB3709-D926-420C-B233-39C5616EAE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49184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55FED-A3EA-4119-BB5B-DA227F7AC49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382F6BA-C320-49C5-983E-F95610B2BC4F}"/>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78E0F4B-2731-420D-B8C7-1969B5D4DE0E}"/>
              </a:ext>
            </a:extLst>
          </p:cNvPr>
          <p:cNvSpPr>
            <a:spLocks noGrp="1"/>
          </p:cNvSpPr>
          <p:nvPr>
            <p:ph type="dt" sz="half" idx="10"/>
          </p:nvPr>
        </p:nvSpPr>
        <p:spPr/>
        <p:txBody>
          <a:bodyPr/>
          <a:lstStyle/>
          <a:p>
            <a:fld id="{998968A8-162B-444C-9014-9E2820F2872F}" type="datetime1">
              <a:rPr lang="zh-CN" altLang="en-US" smtClean="0"/>
              <a:t>2019/10/12</a:t>
            </a:fld>
            <a:endParaRPr lang="zh-CN" altLang="en-US"/>
          </a:p>
        </p:txBody>
      </p:sp>
      <p:sp>
        <p:nvSpPr>
          <p:cNvPr id="5" name="页脚占位符 4">
            <a:extLst>
              <a:ext uri="{FF2B5EF4-FFF2-40B4-BE49-F238E27FC236}">
                <a16:creationId xmlns:a16="http://schemas.microsoft.com/office/drawing/2014/main" id="{16FC8E7C-1413-49C3-AFC0-BDB2F54287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4371A10-3301-42FB-9326-C8B06E55D3AC}"/>
              </a:ext>
            </a:extLst>
          </p:cNvPr>
          <p:cNvSpPr>
            <a:spLocks noGrp="1"/>
          </p:cNvSpPr>
          <p:nvPr>
            <p:ph type="sldNum" sz="quarter" idx="12"/>
          </p:nvPr>
        </p:nvSpPr>
        <p:spPr/>
        <p:txBody>
          <a:bodyPr/>
          <a:lstStyle/>
          <a:p>
            <a:fld id="{E402A9A3-453A-49B5-B529-04D288922142}" type="slidenum">
              <a:rPr lang="zh-CN" altLang="en-US" smtClean="0"/>
              <a:t>‹#›</a:t>
            </a:fld>
            <a:endParaRPr lang="zh-CN" altLang="en-US"/>
          </a:p>
        </p:txBody>
      </p:sp>
    </p:spTree>
    <p:extLst>
      <p:ext uri="{BB962C8B-B14F-4D97-AF65-F5344CB8AC3E}">
        <p14:creationId xmlns:p14="http://schemas.microsoft.com/office/powerpoint/2010/main" val="3979987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F6EEBE-ED3C-4894-9EBD-CE0D23A1628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3D25431-8520-43D1-9F64-2485FF79849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91750AF-776D-4EBA-8BA9-A9BAB97196F1}"/>
              </a:ext>
            </a:extLst>
          </p:cNvPr>
          <p:cNvSpPr>
            <a:spLocks noGrp="1"/>
          </p:cNvSpPr>
          <p:nvPr>
            <p:ph type="dt" sz="half" idx="10"/>
          </p:nvPr>
        </p:nvSpPr>
        <p:spPr/>
        <p:txBody>
          <a:bodyPr/>
          <a:lstStyle/>
          <a:p>
            <a:fld id="{7BAAADE5-9583-4296-930B-EE1151D70B49}" type="datetime1">
              <a:rPr lang="zh-CN" altLang="en-US" smtClean="0"/>
              <a:t>2019/10/12</a:t>
            </a:fld>
            <a:endParaRPr lang="zh-CN" altLang="en-US"/>
          </a:p>
        </p:txBody>
      </p:sp>
      <p:sp>
        <p:nvSpPr>
          <p:cNvPr id="5" name="页脚占位符 4">
            <a:extLst>
              <a:ext uri="{FF2B5EF4-FFF2-40B4-BE49-F238E27FC236}">
                <a16:creationId xmlns:a16="http://schemas.microsoft.com/office/drawing/2014/main" id="{07BFBE0F-DB4B-451F-B10B-C6655DCE6C9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2C12D9E-ECBF-4431-897D-C0DBF8B74727}"/>
              </a:ext>
            </a:extLst>
          </p:cNvPr>
          <p:cNvSpPr>
            <a:spLocks noGrp="1"/>
          </p:cNvSpPr>
          <p:nvPr>
            <p:ph type="sldNum" sz="quarter" idx="12"/>
          </p:nvPr>
        </p:nvSpPr>
        <p:spPr/>
        <p:txBody>
          <a:bodyPr/>
          <a:lstStyle/>
          <a:p>
            <a:fld id="{E402A9A3-453A-49B5-B529-04D288922142}" type="slidenum">
              <a:rPr lang="zh-CN" altLang="en-US" smtClean="0"/>
              <a:t>‹#›</a:t>
            </a:fld>
            <a:endParaRPr lang="zh-CN" altLang="en-US"/>
          </a:p>
        </p:txBody>
      </p:sp>
    </p:spTree>
    <p:extLst>
      <p:ext uri="{BB962C8B-B14F-4D97-AF65-F5344CB8AC3E}">
        <p14:creationId xmlns:p14="http://schemas.microsoft.com/office/powerpoint/2010/main" val="1000024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7D7CE91-0164-47B2-95E5-6CF7FB97A5E3}"/>
              </a:ext>
            </a:extLst>
          </p:cNvPr>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F81A2A1-4DB2-42D5-85DE-CBAC2D1917EE}"/>
              </a:ext>
            </a:extLst>
          </p:cNvPr>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E58EF8A-69C2-4C05-B472-86BBD7E3258B}"/>
              </a:ext>
            </a:extLst>
          </p:cNvPr>
          <p:cNvSpPr>
            <a:spLocks noGrp="1"/>
          </p:cNvSpPr>
          <p:nvPr>
            <p:ph type="dt" sz="half" idx="10"/>
          </p:nvPr>
        </p:nvSpPr>
        <p:spPr/>
        <p:txBody>
          <a:bodyPr/>
          <a:lstStyle/>
          <a:p>
            <a:fld id="{DC1912ED-2843-4037-BE7E-5C722F6C99BE}" type="datetime1">
              <a:rPr lang="zh-CN" altLang="en-US" smtClean="0"/>
              <a:t>2019/10/12</a:t>
            </a:fld>
            <a:endParaRPr lang="zh-CN" altLang="en-US"/>
          </a:p>
        </p:txBody>
      </p:sp>
      <p:sp>
        <p:nvSpPr>
          <p:cNvPr id="5" name="页脚占位符 4">
            <a:extLst>
              <a:ext uri="{FF2B5EF4-FFF2-40B4-BE49-F238E27FC236}">
                <a16:creationId xmlns:a16="http://schemas.microsoft.com/office/drawing/2014/main" id="{1AF9EA55-E424-43AD-969F-AC96183A8E8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0D6677-53EF-4403-BAD2-C0ABA361B6A1}"/>
              </a:ext>
            </a:extLst>
          </p:cNvPr>
          <p:cNvSpPr>
            <a:spLocks noGrp="1"/>
          </p:cNvSpPr>
          <p:nvPr>
            <p:ph type="sldNum" sz="quarter" idx="12"/>
          </p:nvPr>
        </p:nvSpPr>
        <p:spPr/>
        <p:txBody>
          <a:bodyPr/>
          <a:lstStyle/>
          <a:p>
            <a:fld id="{E402A9A3-453A-49B5-B529-04D288922142}" type="slidenum">
              <a:rPr lang="zh-CN" altLang="en-US" smtClean="0"/>
              <a:t>‹#›</a:t>
            </a:fld>
            <a:endParaRPr lang="zh-CN" altLang="en-US"/>
          </a:p>
        </p:txBody>
      </p:sp>
    </p:spTree>
    <p:extLst>
      <p:ext uri="{BB962C8B-B14F-4D97-AF65-F5344CB8AC3E}">
        <p14:creationId xmlns:p14="http://schemas.microsoft.com/office/powerpoint/2010/main" val="410704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A6EAE8-EC9E-4C33-8B56-AFD1526E3C5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2BA0651-DDE0-47E9-901D-4BA745A8112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3DB356E-930B-440B-8D26-9571444CE4AF}"/>
              </a:ext>
            </a:extLst>
          </p:cNvPr>
          <p:cNvSpPr>
            <a:spLocks noGrp="1"/>
          </p:cNvSpPr>
          <p:nvPr>
            <p:ph type="dt" sz="half" idx="10"/>
          </p:nvPr>
        </p:nvSpPr>
        <p:spPr/>
        <p:txBody>
          <a:bodyPr/>
          <a:lstStyle/>
          <a:p>
            <a:fld id="{DAEB4541-F8FE-4F6D-93DD-AC13106E7D70}" type="datetime1">
              <a:rPr lang="zh-CN" altLang="en-US" smtClean="0"/>
              <a:t>2019/10/12</a:t>
            </a:fld>
            <a:endParaRPr lang="zh-CN" altLang="en-US"/>
          </a:p>
        </p:txBody>
      </p:sp>
      <p:sp>
        <p:nvSpPr>
          <p:cNvPr id="5" name="页脚占位符 4">
            <a:extLst>
              <a:ext uri="{FF2B5EF4-FFF2-40B4-BE49-F238E27FC236}">
                <a16:creationId xmlns:a16="http://schemas.microsoft.com/office/drawing/2014/main" id="{BFC3186B-BEDC-4F0C-8961-EA796FE8EB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FCE1CB8-D35F-4ECD-A2AF-03D3B3AA9882}"/>
              </a:ext>
            </a:extLst>
          </p:cNvPr>
          <p:cNvSpPr>
            <a:spLocks noGrp="1"/>
          </p:cNvSpPr>
          <p:nvPr>
            <p:ph type="sldNum" sz="quarter" idx="12"/>
          </p:nvPr>
        </p:nvSpPr>
        <p:spPr/>
        <p:txBody>
          <a:bodyPr/>
          <a:lstStyle/>
          <a:p>
            <a:fld id="{E402A9A3-453A-49B5-B529-04D288922142}" type="slidenum">
              <a:rPr lang="zh-CN" altLang="en-US" smtClean="0"/>
              <a:t>‹#›</a:t>
            </a:fld>
            <a:endParaRPr lang="zh-CN" altLang="en-US"/>
          </a:p>
        </p:txBody>
      </p:sp>
    </p:spTree>
    <p:extLst>
      <p:ext uri="{BB962C8B-B14F-4D97-AF65-F5344CB8AC3E}">
        <p14:creationId xmlns:p14="http://schemas.microsoft.com/office/powerpoint/2010/main" val="1658542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BA02D6-FD60-4E5F-B6FD-AD60647A351C}"/>
              </a:ext>
            </a:extLst>
          </p:cNvPr>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2C989FE-73C2-4C35-9EC8-44FAE9952B3D}"/>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C9F3666-516C-4548-ABD3-886BF84BC908}"/>
              </a:ext>
            </a:extLst>
          </p:cNvPr>
          <p:cNvSpPr>
            <a:spLocks noGrp="1"/>
          </p:cNvSpPr>
          <p:nvPr>
            <p:ph type="dt" sz="half" idx="10"/>
          </p:nvPr>
        </p:nvSpPr>
        <p:spPr/>
        <p:txBody>
          <a:bodyPr/>
          <a:lstStyle/>
          <a:p>
            <a:fld id="{A52D145E-6AAC-42A7-AD26-A6EA711FCBB3}" type="datetime1">
              <a:rPr lang="zh-CN" altLang="en-US" smtClean="0"/>
              <a:t>2019/10/12</a:t>
            </a:fld>
            <a:endParaRPr lang="zh-CN" altLang="en-US"/>
          </a:p>
        </p:txBody>
      </p:sp>
      <p:sp>
        <p:nvSpPr>
          <p:cNvPr id="5" name="页脚占位符 4">
            <a:extLst>
              <a:ext uri="{FF2B5EF4-FFF2-40B4-BE49-F238E27FC236}">
                <a16:creationId xmlns:a16="http://schemas.microsoft.com/office/drawing/2014/main" id="{7DAE2BB3-A6B2-44FF-926B-50D609E49A2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3E2EA07-77BE-471C-BF58-9FD88D9B4DF1}"/>
              </a:ext>
            </a:extLst>
          </p:cNvPr>
          <p:cNvSpPr>
            <a:spLocks noGrp="1"/>
          </p:cNvSpPr>
          <p:nvPr>
            <p:ph type="sldNum" sz="quarter" idx="12"/>
          </p:nvPr>
        </p:nvSpPr>
        <p:spPr/>
        <p:txBody>
          <a:bodyPr/>
          <a:lstStyle/>
          <a:p>
            <a:fld id="{E402A9A3-453A-49B5-B529-04D288922142}" type="slidenum">
              <a:rPr lang="zh-CN" altLang="en-US" smtClean="0"/>
              <a:t>‹#›</a:t>
            </a:fld>
            <a:endParaRPr lang="zh-CN" altLang="en-US"/>
          </a:p>
        </p:txBody>
      </p:sp>
    </p:spTree>
    <p:extLst>
      <p:ext uri="{BB962C8B-B14F-4D97-AF65-F5344CB8AC3E}">
        <p14:creationId xmlns:p14="http://schemas.microsoft.com/office/powerpoint/2010/main" val="1627258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CA5A9F-F24E-4AD8-8B71-D7B2C37A241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A5972E-1187-44FB-BF04-8B7AEACC83A1}"/>
              </a:ext>
            </a:extLst>
          </p:cNvPr>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574C9A3-69BE-4D7D-8BB1-63852BDA7E5D}"/>
              </a:ext>
            </a:extLst>
          </p:cNvPr>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E10FDE4-2299-496F-94E8-B7FD43A3FF94}"/>
              </a:ext>
            </a:extLst>
          </p:cNvPr>
          <p:cNvSpPr>
            <a:spLocks noGrp="1"/>
          </p:cNvSpPr>
          <p:nvPr>
            <p:ph type="dt" sz="half" idx="10"/>
          </p:nvPr>
        </p:nvSpPr>
        <p:spPr/>
        <p:txBody>
          <a:bodyPr/>
          <a:lstStyle/>
          <a:p>
            <a:fld id="{EC6DDB67-5525-48A3-B221-27FBFE87585F}" type="datetime1">
              <a:rPr lang="zh-CN" altLang="en-US" smtClean="0"/>
              <a:t>2019/10/12</a:t>
            </a:fld>
            <a:endParaRPr lang="zh-CN" altLang="en-US"/>
          </a:p>
        </p:txBody>
      </p:sp>
      <p:sp>
        <p:nvSpPr>
          <p:cNvPr id="6" name="页脚占位符 5">
            <a:extLst>
              <a:ext uri="{FF2B5EF4-FFF2-40B4-BE49-F238E27FC236}">
                <a16:creationId xmlns:a16="http://schemas.microsoft.com/office/drawing/2014/main" id="{92743A53-742E-42D9-A84B-29708127598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3B48DD5-3FFA-4970-A976-5D91C0C15485}"/>
              </a:ext>
            </a:extLst>
          </p:cNvPr>
          <p:cNvSpPr>
            <a:spLocks noGrp="1"/>
          </p:cNvSpPr>
          <p:nvPr>
            <p:ph type="sldNum" sz="quarter" idx="12"/>
          </p:nvPr>
        </p:nvSpPr>
        <p:spPr/>
        <p:txBody>
          <a:bodyPr/>
          <a:lstStyle/>
          <a:p>
            <a:fld id="{E402A9A3-453A-49B5-B529-04D288922142}" type="slidenum">
              <a:rPr lang="zh-CN" altLang="en-US" smtClean="0"/>
              <a:t>‹#›</a:t>
            </a:fld>
            <a:endParaRPr lang="zh-CN" altLang="en-US"/>
          </a:p>
        </p:txBody>
      </p:sp>
    </p:spTree>
    <p:extLst>
      <p:ext uri="{BB962C8B-B14F-4D97-AF65-F5344CB8AC3E}">
        <p14:creationId xmlns:p14="http://schemas.microsoft.com/office/powerpoint/2010/main" val="2953272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433A74-4729-4AD1-8303-A23AA585FC9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A454556-4265-4CA8-B1DB-30318DCF7BF7}"/>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A673BB42-76FF-436C-BFF6-76586C0B6BC4}"/>
              </a:ext>
            </a:extLst>
          </p:cNvPr>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B29D8A39-31FB-4866-956D-5BCD2EE36ED8}"/>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33340EB-FF17-4604-ADF3-EC2FA4C83F5C}"/>
              </a:ext>
            </a:extLst>
          </p:cNvPr>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6CCC224-D563-4089-8302-C1FDF53E2998}"/>
              </a:ext>
            </a:extLst>
          </p:cNvPr>
          <p:cNvSpPr>
            <a:spLocks noGrp="1"/>
          </p:cNvSpPr>
          <p:nvPr>
            <p:ph type="dt" sz="half" idx="10"/>
          </p:nvPr>
        </p:nvSpPr>
        <p:spPr/>
        <p:txBody>
          <a:bodyPr/>
          <a:lstStyle/>
          <a:p>
            <a:fld id="{C548F949-2E49-4AC7-8928-C5436E5B623B}" type="datetime1">
              <a:rPr lang="zh-CN" altLang="en-US" smtClean="0"/>
              <a:t>2019/10/12</a:t>
            </a:fld>
            <a:endParaRPr lang="zh-CN" altLang="en-US"/>
          </a:p>
        </p:txBody>
      </p:sp>
      <p:sp>
        <p:nvSpPr>
          <p:cNvPr id="8" name="页脚占位符 7">
            <a:extLst>
              <a:ext uri="{FF2B5EF4-FFF2-40B4-BE49-F238E27FC236}">
                <a16:creationId xmlns:a16="http://schemas.microsoft.com/office/drawing/2014/main" id="{E4676D79-22C2-4AE9-9545-9E32227EA0E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83B67C9-271A-46BF-B08A-56D397AC9354}"/>
              </a:ext>
            </a:extLst>
          </p:cNvPr>
          <p:cNvSpPr>
            <a:spLocks noGrp="1"/>
          </p:cNvSpPr>
          <p:nvPr>
            <p:ph type="sldNum" sz="quarter" idx="12"/>
          </p:nvPr>
        </p:nvSpPr>
        <p:spPr/>
        <p:txBody>
          <a:bodyPr/>
          <a:lstStyle/>
          <a:p>
            <a:fld id="{E402A9A3-453A-49B5-B529-04D288922142}" type="slidenum">
              <a:rPr lang="zh-CN" altLang="en-US" smtClean="0"/>
              <a:t>‹#›</a:t>
            </a:fld>
            <a:endParaRPr lang="zh-CN" altLang="en-US"/>
          </a:p>
        </p:txBody>
      </p:sp>
    </p:spTree>
    <p:extLst>
      <p:ext uri="{BB962C8B-B14F-4D97-AF65-F5344CB8AC3E}">
        <p14:creationId xmlns:p14="http://schemas.microsoft.com/office/powerpoint/2010/main" val="2801703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C196A5-3992-41E6-9E62-FE853896889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0719085-DC49-4410-9162-3E9F788A9B89}"/>
              </a:ext>
            </a:extLst>
          </p:cNvPr>
          <p:cNvSpPr>
            <a:spLocks noGrp="1"/>
          </p:cNvSpPr>
          <p:nvPr>
            <p:ph type="dt" sz="half" idx="10"/>
          </p:nvPr>
        </p:nvSpPr>
        <p:spPr/>
        <p:txBody>
          <a:bodyPr/>
          <a:lstStyle/>
          <a:p>
            <a:fld id="{E391A2D7-C5C2-4B9A-B947-7CBB8E5BC853}" type="datetime1">
              <a:rPr lang="zh-CN" altLang="en-US" smtClean="0"/>
              <a:t>2019/10/12</a:t>
            </a:fld>
            <a:endParaRPr lang="zh-CN" altLang="en-US"/>
          </a:p>
        </p:txBody>
      </p:sp>
      <p:sp>
        <p:nvSpPr>
          <p:cNvPr id="4" name="页脚占位符 3">
            <a:extLst>
              <a:ext uri="{FF2B5EF4-FFF2-40B4-BE49-F238E27FC236}">
                <a16:creationId xmlns:a16="http://schemas.microsoft.com/office/drawing/2014/main" id="{F1E05355-2F75-409F-9287-FC9D3C773FF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39CF2D8-C8A3-4D1A-883F-CD65F9BFD9A7}"/>
              </a:ext>
            </a:extLst>
          </p:cNvPr>
          <p:cNvSpPr>
            <a:spLocks noGrp="1"/>
          </p:cNvSpPr>
          <p:nvPr>
            <p:ph type="sldNum" sz="quarter" idx="12"/>
          </p:nvPr>
        </p:nvSpPr>
        <p:spPr/>
        <p:txBody>
          <a:bodyPr/>
          <a:lstStyle/>
          <a:p>
            <a:fld id="{E402A9A3-453A-49B5-B529-04D288922142}" type="slidenum">
              <a:rPr lang="zh-CN" altLang="en-US" smtClean="0"/>
              <a:t>‹#›</a:t>
            </a:fld>
            <a:endParaRPr lang="zh-CN" altLang="en-US"/>
          </a:p>
        </p:txBody>
      </p:sp>
    </p:spTree>
    <p:extLst>
      <p:ext uri="{BB962C8B-B14F-4D97-AF65-F5344CB8AC3E}">
        <p14:creationId xmlns:p14="http://schemas.microsoft.com/office/powerpoint/2010/main" val="3167919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D75DAB8-0B9B-4421-BE4A-731DCF864358}"/>
              </a:ext>
            </a:extLst>
          </p:cNvPr>
          <p:cNvSpPr>
            <a:spLocks noGrp="1"/>
          </p:cNvSpPr>
          <p:nvPr>
            <p:ph type="dt" sz="half" idx="10"/>
          </p:nvPr>
        </p:nvSpPr>
        <p:spPr/>
        <p:txBody>
          <a:bodyPr/>
          <a:lstStyle/>
          <a:p>
            <a:fld id="{F7BD5A60-D9BB-493C-807E-744FFCD7019A}" type="datetime1">
              <a:rPr lang="zh-CN" altLang="en-US" smtClean="0"/>
              <a:t>2019/10/12</a:t>
            </a:fld>
            <a:endParaRPr lang="zh-CN" altLang="en-US"/>
          </a:p>
        </p:txBody>
      </p:sp>
      <p:sp>
        <p:nvSpPr>
          <p:cNvPr id="3" name="页脚占位符 2">
            <a:extLst>
              <a:ext uri="{FF2B5EF4-FFF2-40B4-BE49-F238E27FC236}">
                <a16:creationId xmlns:a16="http://schemas.microsoft.com/office/drawing/2014/main" id="{9902D034-32A7-479A-AE02-739AA5EB622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3875FCC-7B3C-4B29-B141-AFC757E17A7A}"/>
              </a:ext>
            </a:extLst>
          </p:cNvPr>
          <p:cNvSpPr>
            <a:spLocks noGrp="1"/>
          </p:cNvSpPr>
          <p:nvPr>
            <p:ph type="sldNum" sz="quarter" idx="12"/>
          </p:nvPr>
        </p:nvSpPr>
        <p:spPr/>
        <p:txBody>
          <a:bodyPr/>
          <a:lstStyle/>
          <a:p>
            <a:fld id="{E402A9A3-453A-49B5-B529-04D288922142}" type="slidenum">
              <a:rPr lang="zh-CN" altLang="en-US" smtClean="0"/>
              <a:t>‹#›</a:t>
            </a:fld>
            <a:endParaRPr lang="zh-CN" altLang="en-US"/>
          </a:p>
        </p:txBody>
      </p:sp>
    </p:spTree>
    <p:extLst>
      <p:ext uri="{BB962C8B-B14F-4D97-AF65-F5344CB8AC3E}">
        <p14:creationId xmlns:p14="http://schemas.microsoft.com/office/powerpoint/2010/main" val="1361132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A23587-F912-43C6-AF00-2A5ADF466B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A34D082-A815-469A-ABD9-F33895D86D1B}"/>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B92DECF-8798-442F-85A4-5D5711A73043}"/>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7BCB088-02D5-4765-BF97-FE9476E06F91}"/>
              </a:ext>
            </a:extLst>
          </p:cNvPr>
          <p:cNvSpPr>
            <a:spLocks noGrp="1"/>
          </p:cNvSpPr>
          <p:nvPr>
            <p:ph type="dt" sz="half" idx="10"/>
          </p:nvPr>
        </p:nvSpPr>
        <p:spPr/>
        <p:txBody>
          <a:bodyPr/>
          <a:lstStyle/>
          <a:p>
            <a:fld id="{0FD176F3-5B8E-4E9F-80F6-2653670705DC}" type="datetime1">
              <a:rPr lang="zh-CN" altLang="en-US" smtClean="0"/>
              <a:t>2019/10/12</a:t>
            </a:fld>
            <a:endParaRPr lang="zh-CN" altLang="en-US"/>
          </a:p>
        </p:txBody>
      </p:sp>
      <p:sp>
        <p:nvSpPr>
          <p:cNvPr id="6" name="页脚占位符 5">
            <a:extLst>
              <a:ext uri="{FF2B5EF4-FFF2-40B4-BE49-F238E27FC236}">
                <a16:creationId xmlns:a16="http://schemas.microsoft.com/office/drawing/2014/main" id="{C3AB1EAB-EFD9-4061-9CEF-73E75688A22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DA759D2-7D25-4714-8E0E-9C08623047B9}"/>
              </a:ext>
            </a:extLst>
          </p:cNvPr>
          <p:cNvSpPr>
            <a:spLocks noGrp="1"/>
          </p:cNvSpPr>
          <p:nvPr>
            <p:ph type="sldNum" sz="quarter" idx="12"/>
          </p:nvPr>
        </p:nvSpPr>
        <p:spPr/>
        <p:txBody>
          <a:bodyPr/>
          <a:lstStyle/>
          <a:p>
            <a:fld id="{E402A9A3-453A-49B5-B529-04D288922142}" type="slidenum">
              <a:rPr lang="zh-CN" altLang="en-US" smtClean="0"/>
              <a:t>‹#›</a:t>
            </a:fld>
            <a:endParaRPr lang="zh-CN" altLang="en-US"/>
          </a:p>
        </p:txBody>
      </p:sp>
    </p:spTree>
    <p:extLst>
      <p:ext uri="{BB962C8B-B14F-4D97-AF65-F5344CB8AC3E}">
        <p14:creationId xmlns:p14="http://schemas.microsoft.com/office/powerpoint/2010/main" val="690500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8D4563-1F7B-4582-B82D-820DCD73EFF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164B3BF-64DD-49B4-8AB6-CF73FA165A29}"/>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a16="http://schemas.microsoft.com/office/drawing/2014/main" id="{DC4BE060-5FA8-4F62-9119-0B0457F8B5B4}"/>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F2B1889-7787-43CB-A1E7-F2DB0F67EEE7}"/>
              </a:ext>
            </a:extLst>
          </p:cNvPr>
          <p:cNvSpPr>
            <a:spLocks noGrp="1"/>
          </p:cNvSpPr>
          <p:nvPr>
            <p:ph type="dt" sz="half" idx="10"/>
          </p:nvPr>
        </p:nvSpPr>
        <p:spPr/>
        <p:txBody>
          <a:bodyPr/>
          <a:lstStyle/>
          <a:p>
            <a:fld id="{3BC08C65-01C1-40B5-87B4-0DB2059FCCBD}" type="datetime1">
              <a:rPr lang="zh-CN" altLang="en-US" smtClean="0"/>
              <a:t>2019/10/12</a:t>
            </a:fld>
            <a:endParaRPr lang="zh-CN" altLang="en-US"/>
          </a:p>
        </p:txBody>
      </p:sp>
      <p:sp>
        <p:nvSpPr>
          <p:cNvPr id="6" name="页脚占位符 5">
            <a:extLst>
              <a:ext uri="{FF2B5EF4-FFF2-40B4-BE49-F238E27FC236}">
                <a16:creationId xmlns:a16="http://schemas.microsoft.com/office/drawing/2014/main" id="{7CAE394E-D20A-4234-A855-0F6A2E8765D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6E37C38-E2A7-4847-B376-D65FE9AF03A5}"/>
              </a:ext>
            </a:extLst>
          </p:cNvPr>
          <p:cNvSpPr>
            <a:spLocks noGrp="1"/>
          </p:cNvSpPr>
          <p:nvPr>
            <p:ph type="sldNum" sz="quarter" idx="12"/>
          </p:nvPr>
        </p:nvSpPr>
        <p:spPr/>
        <p:txBody>
          <a:bodyPr/>
          <a:lstStyle/>
          <a:p>
            <a:fld id="{E402A9A3-453A-49B5-B529-04D288922142}" type="slidenum">
              <a:rPr lang="zh-CN" altLang="en-US" smtClean="0"/>
              <a:t>‹#›</a:t>
            </a:fld>
            <a:endParaRPr lang="zh-CN" altLang="en-US"/>
          </a:p>
        </p:txBody>
      </p:sp>
    </p:spTree>
    <p:extLst>
      <p:ext uri="{BB962C8B-B14F-4D97-AF65-F5344CB8AC3E}">
        <p14:creationId xmlns:p14="http://schemas.microsoft.com/office/powerpoint/2010/main" val="3036428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F090DCB-FD10-40BD-9948-2F76B66CF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628F3CC-B05C-439C-84A5-72E54FAF1CCA}"/>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E76DE44-9246-41A6-AE1C-522361ECD28D}"/>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709CB-82EB-45D5-A682-AEB1C9FB4263}" type="datetime1">
              <a:rPr lang="zh-CN" altLang="en-US" smtClean="0"/>
              <a:t>2019/10/12</a:t>
            </a:fld>
            <a:endParaRPr lang="zh-CN" altLang="en-US"/>
          </a:p>
        </p:txBody>
      </p:sp>
      <p:sp>
        <p:nvSpPr>
          <p:cNvPr id="5" name="页脚占位符 4">
            <a:extLst>
              <a:ext uri="{FF2B5EF4-FFF2-40B4-BE49-F238E27FC236}">
                <a16:creationId xmlns:a16="http://schemas.microsoft.com/office/drawing/2014/main" id="{77653BA1-0862-4129-A790-802B5629EF7B}"/>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26B85CA-F4B1-4285-BD68-7179525485CA}"/>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2A9A3-453A-49B5-B529-04D288922142}" type="slidenum">
              <a:rPr lang="zh-CN" altLang="en-US" smtClean="0"/>
              <a:t>‹#›</a:t>
            </a:fld>
            <a:endParaRPr lang="zh-CN" altLang="en-US"/>
          </a:p>
        </p:txBody>
      </p:sp>
    </p:spTree>
    <p:extLst>
      <p:ext uri="{BB962C8B-B14F-4D97-AF65-F5344CB8AC3E}">
        <p14:creationId xmlns:p14="http://schemas.microsoft.com/office/powerpoint/2010/main" val="5322161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0.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330.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370.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380.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C9A69F2C-3AB4-4EC1-A7F5-7E497175D71F}"/>
              </a:ext>
            </a:extLst>
          </p:cNvPr>
          <p:cNvSpPr/>
          <p:nvPr/>
        </p:nvSpPr>
        <p:spPr>
          <a:xfrm>
            <a:off x="-1" y="0"/>
            <a:ext cx="12192000" cy="6858000"/>
          </a:xfrm>
          <a:prstGeom prst="rect">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78"/>
              </a:solidFill>
              <a:effectLst/>
              <a:uLnTx/>
              <a:uFillTx/>
              <a:latin typeface="等线" panose="020F0502020204030204"/>
              <a:ea typeface="等线" panose="02010600030101010101" pitchFamily="2" charset="-122"/>
              <a:cs typeface="+mn-cs"/>
            </a:endParaRPr>
          </a:p>
        </p:txBody>
      </p:sp>
      <p:sp>
        <p:nvSpPr>
          <p:cNvPr id="58" name="矩形 57"/>
          <p:cNvSpPr/>
          <p:nvPr/>
        </p:nvSpPr>
        <p:spPr>
          <a:xfrm>
            <a:off x="371473" y="285750"/>
            <a:ext cx="11449051" cy="6286500"/>
          </a:xfrm>
          <a:prstGeom prst="rect">
            <a:avLst/>
          </a:prstGeom>
          <a:solidFill>
            <a:srgbClr val="FBFBFB"/>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3191"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59" name="组合 58"/>
          <p:cNvGrpSpPr/>
          <p:nvPr/>
        </p:nvGrpSpPr>
        <p:grpSpPr>
          <a:xfrm>
            <a:off x="-106405" y="2586078"/>
            <a:ext cx="887453" cy="887453"/>
            <a:chOff x="-87355" y="2468254"/>
            <a:chExt cx="887453" cy="887453"/>
          </a:xfrm>
        </p:grpSpPr>
        <p:sp>
          <p:nvSpPr>
            <p:cNvPr id="60" name="直角三角形 59"/>
            <p:cNvSpPr/>
            <p:nvPr/>
          </p:nvSpPr>
          <p:spPr>
            <a:xfrm rot="13500000">
              <a:off x="48016" y="2610672"/>
              <a:ext cx="616714" cy="616714"/>
            </a:xfrm>
            <a:prstGeom prst="rtTriangle">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78"/>
                </a:solidFill>
                <a:effectLst/>
                <a:uLnTx/>
                <a:uFillTx/>
                <a:latin typeface="等线" panose="020F0502020204030204"/>
                <a:ea typeface="等线" panose="02010600030101010101" pitchFamily="2" charset="-122"/>
                <a:cs typeface="+mn-cs"/>
              </a:endParaRPr>
            </a:p>
          </p:txBody>
        </p:sp>
        <p:sp>
          <p:nvSpPr>
            <p:cNvPr id="61" name="直角三角形 60"/>
            <p:cNvSpPr/>
            <p:nvPr/>
          </p:nvSpPr>
          <p:spPr>
            <a:xfrm rot="13500000">
              <a:off x="-87355" y="2468254"/>
              <a:ext cx="887453" cy="887453"/>
            </a:xfrm>
            <a:prstGeom prst="rtTriangle">
              <a:avLst/>
            </a:prstGeom>
            <a:no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nvGrpSpPr>
          <p:cNvPr id="62" name="组合 61"/>
          <p:cNvGrpSpPr/>
          <p:nvPr/>
        </p:nvGrpSpPr>
        <p:grpSpPr>
          <a:xfrm flipH="1">
            <a:off x="11376798" y="2593126"/>
            <a:ext cx="887453" cy="887453"/>
            <a:chOff x="-87355" y="2468254"/>
            <a:chExt cx="887453" cy="887453"/>
          </a:xfrm>
        </p:grpSpPr>
        <p:sp>
          <p:nvSpPr>
            <p:cNvPr id="63" name="直角三角形 62"/>
            <p:cNvSpPr/>
            <p:nvPr/>
          </p:nvSpPr>
          <p:spPr>
            <a:xfrm rot="13500000">
              <a:off x="48016" y="2610672"/>
              <a:ext cx="616714" cy="616714"/>
            </a:xfrm>
            <a:prstGeom prst="rtTriangle">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64" name="直角三角形 63"/>
            <p:cNvSpPr/>
            <p:nvPr/>
          </p:nvSpPr>
          <p:spPr>
            <a:xfrm rot="13500000">
              <a:off x="-87355" y="2468254"/>
              <a:ext cx="887453" cy="887453"/>
            </a:xfrm>
            <a:prstGeom prst="rtTriangle">
              <a:avLst/>
            </a:prstGeom>
            <a:no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54" name="文本框 53">
            <a:extLst>
              <a:ext uri="{FF2B5EF4-FFF2-40B4-BE49-F238E27FC236}">
                <a16:creationId xmlns:a16="http://schemas.microsoft.com/office/drawing/2014/main" id="{2683791F-8062-46B4-A5A2-6FF63973C804}"/>
              </a:ext>
            </a:extLst>
          </p:cNvPr>
          <p:cNvSpPr txBox="1"/>
          <p:nvPr/>
        </p:nvSpPr>
        <p:spPr>
          <a:xfrm>
            <a:off x="788699" y="2662145"/>
            <a:ext cx="10614598" cy="906915"/>
          </a:xfrm>
          <a:prstGeom prst="rect">
            <a:avLst/>
          </a:prstGeom>
          <a:noFill/>
        </p:spPr>
        <p:txBody>
          <a:bodyPr wrap="square" rtlCol="0">
            <a:spAutoFit/>
          </a:bodyPr>
          <a:lstStyle/>
          <a:p>
            <a:pPr marL="0" marR="0" lvl="0" indent="0" algn="ctr" defTabSz="914377" rtl="0" eaLnBrk="1" fontAlgn="auto" latinLnBrk="0" hangingPunct="1">
              <a:lnSpc>
                <a:spcPct val="150000"/>
              </a:lnSpc>
              <a:spcBef>
                <a:spcPts val="0"/>
              </a:spcBef>
              <a:spcAft>
                <a:spcPts val="0"/>
              </a:spcAft>
              <a:buClrTx/>
              <a:buSzTx/>
              <a:buFontTx/>
              <a:buNone/>
              <a:tabLst/>
              <a:defRPr/>
            </a:pPr>
            <a:r>
              <a:rPr lang="en-US" altLang="zh-CN" sz="4000" b="1" dirty="0">
                <a:solidFill>
                  <a:srgbClr val="000078"/>
                </a:solidFill>
                <a:latin typeface="微软雅黑" panose="020B0503020204020204" pitchFamily="34" charset="-122"/>
                <a:ea typeface="微软雅黑" panose="020B0503020204020204" pitchFamily="34" charset="-122"/>
              </a:rPr>
              <a:t>The </a:t>
            </a:r>
            <a:r>
              <a:rPr lang="en-US" altLang="zh-CN" sz="4000" b="1" dirty="0" err="1">
                <a:solidFill>
                  <a:srgbClr val="000078"/>
                </a:solidFill>
                <a:latin typeface="微软雅黑" panose="020B0503020204020204" pitchFamily="34" charset="-122"/>
                <a:ea typeface="微软雅黑" panose="020B0503020204020204" pitchFamily="34" charset="-122"/>
              </a:rPr>
              <a:t>subpulse</a:t>
            </a:r>
            <a:r>
              <a:rPr lang="en-US" altLang="zh-CN" sz="4000" b="1" dirty="0">
                <a:solidFill>
                  <a:srgbClr val="000078"/>
                </a:solidFill>
                <a:latin typeface="微软雅黑" panose="020B0503020204020204" pitchFamily="34" charset="-122"/>
                <a:ea typeface="微软雅黑" panose="020B0503020204020204" pitchFamily="34" charset="-122"/>
              </a:rPr>
              <a:t> properties of 3 pulsars </a:t>
            </a:r>
            <a:endParaRPr kumimoji="0" lang="zh-CN" altLang="en-US" sz="4000" b="1" i="0" u="none" strike="noStrike" kern="1200" cap="none" spc="0" normalizeH="0" baseline="0" noProof="0" dirty="0">
              <a:ln>
                <a:noFill/>
              </a:ln>
              <a:solidFill>
                <a:srgbClr val="000078"/>
              </a:solidFill>
              <a:effectLst/>
              <a:uLnTx/>
              <a:uFillTx/>
              <a:latin typeface="微软雅黑" panose="020B0503020204020204" pitchFamily="34" charset="-122"/>
              <a:ea typeface="微软雅黑" panose="020B0503020204020204" pitchFamily="34" charset="-122"/>
              <a:cs typeface="+mn-cs"/>
            </a:endParaRPr>
          </a:p>
        </p:txBody>
      </p:sp>
      <p:sp>
        <p:nvSpPr>
          <p:cNvPr id="55" name="文本框 13">
            <a:extLst>
              <a:ext uri="{FF2B5EF4-FFF2-40B4-BE49-F238E27FC236}">
                <a16:creationId xmlns:a16="http://schemas.microsoft.com/office/drawing/2014/main" id="{A360A289-EAF8-4474-A195-3234F4525500}"/>
              </a:ext>
            </a:extLst>
          </p:cNvPr>
          <p:cNvSpPr txBox="1">
            <a:spLocks noChangeArrowheads="1"/>
          </p:cNvSpPr>
          <p:nvPr/>
        </p:nvSpPr>
        <p:spPr bwMode="auto">
          <a:xfrm>
            <a:off x="3784742" y="5162353"/>
            <a:ext cx="4278863" cy="87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377"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78"/>
                </a:solidFill>
                <a:effectLst/>
                <a:uLnTx/>
                <a:uFillTx/>
                <a:latin typeface="微软雅黑" panose="020B0503020204020204" pitchFamily="34" charset="-122"/>
                <a:ea typeface="微软雅黑" panose="020B0503020204020204" pitchFamily="34" charset="-122"/>
                <a:cs typeface="+mn-cs"/>
              </a:rPr>
              <a:t>Lin </a:t>
            </a:r>
            <a:r>
              <a:rPr kumimoji="0" lang="en-US" altLang="zh-CN" sz="1800" b="0" i="0" u="none" strike="noStrike" kern="1200" cap="none" spc="0" normalizeH="0" baseline="0" noProof="0" dirty="0" err="1">
                <a:ln>
                  <a:noFill/>
                </a:ln>
                <a:solidFill>
                  <a:srgbClr val="000078"/>
                </a:solidFill>
                <a:effectLst/>
                <a:uLnTx/>
                <a:uFillTx/>
                <a:latin typeface="微软雅黑" panose="020B0503020204020204" pitchFamily="34" charset="-122"/>
                <a:ea typeface="微软雅黑" panose="020B0503020204020204" pitchFamily="34" charset="-122"/>
                <a:cs typeface="+mn-cs"/>
              </a:rPr>
              <a:t>Xiaojing</a:t>
            </a:r>
            <a:r>
              <a:rPr kumimoji="0" lang="en-US" altLang="zh-CN" sz="1800" b="0" i="0" u="none" strike="noStrike" kern="1200" cap="none" spc="0" normalizeH="0" baseline="0" noProof="0" dirty="0">
                <a:ln>
                  <a:noFill/>
                </a:ln>
                <a:solidFill>
                  <a:srgbClr val="000078"/>
                </a:solidFill>
                <a:effectLst/>
                <a:uLnTx/>
                <a:uFillTx/>
                <a:latin typeface="微软雅黑" panose="020B0503020204020204" pitchFamily="34" charset="-122"/>
                <a:ea typeface="微软雅黑" panose="020B0503020204020204" pitchFamily="34" charset="-122"/>
                <a:cs typeface="+mn-cs"/>
              </a:rPr>
              <a:t> , </a:t>
            </a:r>
            <a:r>
              <a:rPr kumimoji="0" lang="en-US" altLang="zh-CN" sz="1800" b="0" i="0" u="none" strike="noStrike" kern="1200" cap="none" spc="0" normalizeH="0" baseline="0" noProof="0" dirty="0" err="1">
                <a:ln>
                  <a:noFill/>
                </a:ln>
                <a:solidFill>
                  <a:srgbClr val="000078"/>
                </a:solidFill>
                <a:effectLst/>
                <a:uLnTx/>
                <a:uFillTx/>
                <a:latin typeface="微软雅黑" panose="020B0503020204020204" pitchFamily="34" charset="-122"/>
                <a:ea typeface="微软雅黑" panose="020B0503020204020204" pitchFamily="34" charset="-122"/>
                <a:cs typeface="+mn-cs"/>
              </a:rPr>
              <a:t>DoA</a:t>
            </a:r>
            <a:r>
              <a:rPr kumimoji="0" lang="en-US" altLang="zh-CN" sz="1800" b="0" i="0" u="none" strike="noStrike" kern="1200" cap="none" spc="0" normalizeH="0" baseline="0" noProof="0">
                <a:ln>
                  <a:noFill/>
                </a:ln>
                <a:solidFill>
                  <a:srgbClr val="000078"/>
                </a:solidFill>
                <a:effectLst/>
                <a:uLnTx/>
                <a:uFillTx/>
                <a:latin typeface="微软雅黑" panose="020B0503020204020204" pitchFamily="34" charset="-122"/>
                <a:ea typeface="微软雅黑" panose="020B0503020204020204" pitchFamily="34" charset="-122"/>
                <a:cs typeface="+mn-cs"/>
              </a:rPr>
              <a:t>-PKU</a:t>
            </a:r>
            <a:endParaRPr kumimoji="0" lang="en-US" altLang="zh-CN" sz="1800" b="0" i="0" u="none" strike="noStrike" kern="1200" cap="none" spc="0" normalizeH="0" baseline="0" noProof="0" dirty="0">
              <a:ln>
                <a:noFill/>
              </a:ln>
              <a:solidFill>
                <a:srgbClr val="000078"/>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377" rtl="0" eaLnBrk="1" fontAlgn="auto" latinLnBrk="0" hangingPunct="1">
              <a:lnSpc>
                <a:spcPct val="150000"/>
              </a:lnSpc>
              <a:spcBef>
                <a:spcPts val="0"/>
              </a:spcBef>
              <a:spcAft>
                <a:spcPts val="0"/>
              </a:spcAft>
              <a:buClrTx/>
              <a:buSzTx/>
              <a:buFontTx/>
              <a:buNone/>
              <a:tabLst/>
              <a:defRPr/>
            </a:pPr>
            <a:r>
              <a:rPr lang="en-US" altLang="zh-CN" dirty="0">
                <a:solidFill>
                  <a:srgbClr val="000078"/>
                </a:solidFill>
                <a:latin typeface="微软雅黑" panose="020B0503020204020204" pitchFamily="34" charset="-122"/>
                <a:ea typeface="微软雅黑" panose="020B0503020204020204" pitchFamily="34" charset="-122"/>
              </a:rPr>
              <a:t>linxiaojing@pku.edu.cn</a:t>
            </a:r>
            <a:endParaRPr kumimoji="0" lang="en-US" altLang="zh-CN" sz="1800" b="0" i="0" u="none" strike="noStrike" kern="1200" cap="none" spc="0" normalizeH="0" baseline="0" noProof="0" dirty="0">
              <a:ln>
                <a:noFill/>
              </a:ln>
              <a:solidFill>
                <a:srgbClr val="000078"/>
              </a:solidFill>
              <a:effectLst/>
              <a:uLnTx/>
              <a:uFillTx/>
              <a:latin typeface="微软雅黑" panose="020B0503020204020204" pitchFamily="34" charset="-122"/>
              <a:ea typeface="微软雅黑" panose="020B0503020204020204" pitchFamily="34" charset="-122"/>
              <a:cs typeface="+mn-cs"/>
            </a:endParaRPr>
          </a:p>
        </p:txBody>
      </p:sp>
      <p:grpSp>
        <p:nvGrpSpPr>
          <p:cNvPr id="57" name="组合 56">
            <a:extLst>
              <a:ext uri="{FF2B5EF4-FFF2-40B4-BE49-F238E27FC236}">
                <a16:creationId xmlns:a16="http://schemas.microsoft.com/office/drawing/2014/main" id="{2798C17B-3482-4DF3-A6FB-ED9620D51D9F}"/>
              </a:ext>
            </a:extLst>
          </p:cNvPr>
          <p:cNvGrpSpPr/>
          <p:nvPr/>
        </p:nvGrpSpPr>
        <p:grpSpPr>
          <a:xfrm>
            <a:off x="2833992" y="5599556"/>
            <a:ext cx="6313715" cy="0"/>
            <a:chOff x="3016639" y="4684527"/>
            <a:chExt cx="6313715" cy="0"/>
          </a:xfrm>
        </p:grpSpPr>
        <p:cxnSp>
          <p:nvCxnSpPr>
            <p:cNvPr id="4" name="直接连接符 3"/>
            <p:cNvCxnSpPr>
              <a:cxnSpLocks/>
            </p:cNvCxnSpPr>
            <p:nvPr/>
          </p:nvCxnSpPr>
          <p:spPr>
            <a:xfrm>
              <a:off x="3016639" y="4684527"/>
              <a:ext cx="149950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6" name="直接连接符 55"/>
            <p:cNvCxnSpPr>
              <a:cxnSpLocks/>
            </p:cNvCxnSpPr>
            <p:nvPr/>
          </p:nvCxnSpPr>
          <p:spPr>
            <a:xfrm>
              <a:off x="7697496" y="4684527"/>
              <a:ext cx="163285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7" name="组合 6">
            <a:extLst>
              <a:ext uri="{FF2B5EF4-FFF2-40B4-BE49-F238E27FC236}">
                <a16:creationId xmlns:a16="http://schemas.microsoft.com/office/drawing/2014/main" id="{3902320A-B3FA-4620-B1FE-C262CA97EFC3}"/>
              </a:ext>
            </a:extLst>
          </p:cNvPr>
          <p:cNvGrpSpPr/>
          <p:nvPr/>
        </p:nvGrpSpPr>
        <p:grpSpPr>
          <a:xfrm>
            <a:off x="5037582" y="721673"/>
            <a:ext cx="1906537" cy="1866219"/>
            <a:chOff x="5314320" y="989857"/>
            <a:chExt cx="1301424" cy="1301423"/>
          </a:xfrm>
        </p:grpSpPr>
        <p:sp>
          <p:nvSpPr>
            <p:cNvPr id="15" name="椭圆 14">
              <a:extLst>
                <a:ext uri="{FF2B5EF4-FFF2-40B4-BE49-F238E27FC236}">
                  <a16:creationId xmlns:a16="http://schemas.microsoft.com/office/drawing/2014/main" id="{AAF4805D-BD0A-4A32-BCDC-889FF6332636}"/>
                </a:ext>
              </a:extLst>
            </p:cNvPr>
            <p:cNvSpPr/>
            <p:nvPr/>
          </p:nvSpPr>
          <p:spPr>
            <a:xfrm>
              <a:off x="5314320" y="989857"/>
              <a:ext cx="1301424" cy="1301423"/>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3191"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6" name="图片 5">
              <a:extLst>
                <a:ext uri="{FF2B5EF4-FFF2-40B4-BE49-F238E27FC236}">
                  <a16:creationId xmlns:a16="http://schemas.microsoft.com/office/drawing/2014/main" id="{426F6D6F-7223-43ED-B235-A4440EC716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8151" y="1142024"/>
              <a:ext cx="993762" cy="997088"/>
            </a:xfrm>
            <a:prstGeom prst="ellipse">
              <a:avLst/>
            </a:prstGeom>
          </p:spPr>
        </p:pic>
      </p:grpSp>
      <p:sp>
        <p:nvSpPr>
          <p:cNvPr id="2" name="文本框 1">
            <a:extLst>
              <a:ext uri="{FF2B5EF4-FFF2-40B4-BE49-F238E27FC236}">
                <a16:creationId xmlns:a16="http://schemas.microsoft.com/office/drawing/2014/main" id="{42A5ADC6-E58F-47DF-8F15-0B4211DD10C2}"/>
              </a:ext>
            </a:extLst>
          </p:cNvPr>
          <p:cNvSpPr txBox="1"/>
          <p:nvPr/>
        </p:nvSpPr>
        <p:spPr>
          <a:xfrm>
            <a:off x="4026310" y="3854810"/>
            <a:ext cx="6865374" cy="523220"/>
          </a:xfrm>
          <a:prstGeom prst="rect">
            <a:avLst/>
          </a:prstGeom>
          <a:noFill/>
        </p:spPr>
        <p:txBody>
          <a:bodyPr wrap="square" rtlCol="0">
            <a:spAutoFit/>
          </a:bodyPr>
          <a:lstStyle/>
          <a:p>
            <a:r>
              <a:rPr lang="en-US" altLang="zh-CN" sz="2800" b="1" dirty="0">
                <a:solidFill>
                  <a:srgbClr val="000078"/>
                </a:solidFill>
              </a:rPr>
              <a:t>—— PSR B1641-45 B1857-26 B1648-42 </a:t>
            </a:r>
            <a:endParaRPr lang="zh-CN" altLang="en-US" sz="2800" b="1" dirty="0">
              <a:solidFill>
                <a:srgbClr val="000078"/>
              </a:solidFill>
            </a:endParaRPr>
          </a:p>
        </p:txBody>
      </p:sp>
      <p:sp>
        <p:nvSpPr>
          <p:cNvPr id="3" name="文本框 2">
            <a:extLst>
              <a:ext uri="{FF2B5EF4-FFF2-40B4-BE49-F238E27FC236}">
                <a16:creationId xmlns:a16="http://schemas.microsoft.com/office/drawing/2014/main" id="{012FAFCD-1CA5-4A93-B30C-E2813BBAD949}"/>
              </a:ext>
            </a:extLst>
          </p:cNvPr>
          <p:cNvSpPr txBox="1"/>
          <p:nvPr/>
        </p:nvSpPr>
        <p:spPr>
          <a:xfrm>
            <a:off x="1519167" y="4353383"/>
            <a:ext cx="8664677" cy="874407"/>
          </a:xfrm>
          <a:prstGeom prst="rect">
            <a:avLst/>
          </a:prstGeom>
          <a:noFill/>
        </p:spPr>
        <p:txBody>
          <a:bodyPr wrap="square" rtlCol="0">
            <a:spAutoFit/>
          </a:bodyPr>
          <a:lstStyle/>
          <a:p>
            <a:pPr algn="ctr">
              <a:lnSpc>
                <a:spcPct val="150000"/>
              </a:lnSpc>
            </a:pPr>
            <a:r>
              <a:rPr lang="en-US" altLang="zh-CN" dirty="0">
                <a:solidFill>
                  <a:srgbClr val="000078"/>
                </a:solidFill>
                <a:latin typeface="Microsoft YaHei" panose="020B0503020204020204" pitchFamily="34" charset="-122"/>
                <a:ea typeface="Microsoft YaHei" panose="020B0503020204020204" pitchFamily="34" charset="-122"/>
              </a:rPr>
              <a:t>Advisor: Prof. Xu </a:t>
            </a:r>
            <a:r>
              <a:rPr lang="en-US" altLang="zh-CN" dirty="0" err="1">
                <a:solidFill>
                  <a:srgbClr val="000078"/>
                </a:solidFill>
                <a:latin typeface="Microsoft YaHei" panose="020B0503020204020204" pitchFamily="34" charset="-122"/>
                <a:ea typeface="Microsoft YaHei" panose="020B0503020204020204" pitchFamily="34" charset="-122"/>
              </a:rPr>
              <a:t>Renxin</a:t>
            </a:r>
            <a:endParaRPr lang="en-US" altLang="zh-CN" dirty="0">
              <a:solidFill>
                <a:srgbClr val="000078"/>
              </a:solidFill>
              <a:latin typeface="Microsoft YaHei" panose="020B0503020204020204" pitchFamily="34" charset="-122"/>
              <a:ea typeface="Microsoft YaHei" panose="020B0503020204020204" pitchFamily="34" charset="-122"/>
            </a:endParaRPr>
          </a:p>
          <a:p>
            <a:pPr algn="ctr">
              <a:lnSpc>
                <a:spcPct val="150000"/>
              </a:lnSpc>
            </a:pPr>
            <a:r>
              <a:rPr lang="en-US" altLang="zh-CN" dirty="0">
                <a:solidFill>
                  <a:srgbClr val="000078"/>
                </a:solidFill>
                <a:latin typeface="Microsoft YaHei" panose="020B0503020204020204" pitchFamily="34" charset="-122"/>
                <a:ea typeface="Microsoft YaHei" panose="020B0503020204020204" pitchFamily="34" charset="-122"/>
              </a:rPr>
              <a:t>2019/10/12</a:t>
            </a:r>
            <a:endParaRPr lang="zh-CN" altLang="en-US" dirty="0">
              <a:solidFill>
                <a:srgbClr val="000078"/>
              </a:solidFill>
              <a:latin typeface="Microsoft YaHei" panose="020B0503020204020204" pitchFamily="34" charset="-122"/>
              <a:ea typeface="Microsoft YaHei" panose="020B0503020204020204" pitchFamily="34" charset="-122"/>
            </a:endParaRPr>
          </a:p>
        </p:txBody>
      </p:sp>
      <p:sp>
        <p:nvSpPr>
          <p:cNvPr id="5" name="灯片编号占位符 4">
            <a:extLst>
              <a:ext uri="{FF2B5EF4-FFF2-40B4-BE49-F238E27FC236}">
                <a16:creationId xmlns:a16="http://schemas.microsoft.com/office/drawing/2014/main" id="{CC0BB833-27E6-4432-AA9D-9ACC81BF1E76}"/>
              </a:ext>
            </a:extLst>
          </p:cNvPr>
          <p:cNvSpPr>
            <a:spLocks noGrp="1"/>
          </p:cNvSpPr>
          <p:nvPr>
            <p:ph type="sldNum" sz="quarter" idx="12"/>
          </p:nvPr>
        </p:nvSpPr>
        <p:spPr/>
        <p:txBody>
          <a:bodyPr/>
          <a:lstStyle/>
          <a:p>
            <a:fld id="{E402A9A3-453A-49B5-B529-04D288922142}" type="slidenum">
              <a:rPr lang="zh-CN" altLang="en-US" smtClean="0"/>
              <a:t>1</a:t>
            </a:fld>
            <a:endParaRPr lang="zh-CN" altLang="en-US"/>
          </a:p>
        </p:txBody>
      </p:sp>
    </p:spTree>
    <p:extLst>
      <p:ext uri="{BB962C8B-B14F-4D97-AF65-F5344CB8AC3E}">
        <p14:creationId xmlns:p14="http://schemas.microsoft.com/office/powerpoint/2010/main" val="1039360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a:extLst>
              <a:ext uri="{FF2B5EF4-FFF2-40B4-BE49-F238E27FC236}">
                <a16:creationId xmlns:a16="http://schemas.microsoft.com/office/drawing/2014/main" id="{EDDAD1BD-E241-4E35-B871-F023ECCBF2CF}"/>
              </a:ext>
            </a:extLst>
          </p:cNvPr>
          <p:cNvSpPr/>
          <p:nvPr/>
        </p:nvSpPr>
        <p:spPr>
          <a:xfrm>
            <a:off x="932770" y="353535"/>
            <a:ext cx="2087423" cy="315846"/>
          </a:xfrm>
          <a:prstGeom prst="rect">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78"/>
              </a:solidFill>
              <a:effectLst/>
              <a:uLnTx/>
              <a:uFillTx/>
              <a:latin typeface="等线" panose="020F0502020204030204"/>
              <a:ea typeface="等线" panose="02010600030101010101" pitchFamily="2" charset="-122"/>
              <a:cs typeface="+mn-cs"/>
            </a:endParaRPr>
          </a:p>
        </p:txBody>
      </p:sp>
      <p:grpSp>
        <p:nvGrpSpPr>
          <p:cNvPr id="117" name="组合 116"/>
          <p:cNvGrpSpPr/>
          <p:nvPr/>
        </p:nvGrpSpPr>
        <p:grpSpPr>
          <a:xfrm rot="5400000">
            <a:off x="1698519" y="-213815"/>
            <a:ext cx="394055" cy="394055"/>
            <a:chOff x="-87355" y="2468254"/>
            <a:chExt cx="887453" cy="887453"/>
          </a:xfrm>
          <a:solidFill>
            <a:srgbClr val="000078"/>
          </a:solidFill>
        </p:grpSpPr>
        <p:sp>
          <p:nvSpPr>
            <p:cNvPr id="118" name="直角三角形 117"/>
            <p:cNvSpPr/>
            <p:nvPr/>
          </p:nvSpPr>
          <p:spPr>
            <a:xfrm rot="13500000">
              <a:off x="48016" y="2610672"/>
              <a:ext cx="616714" cy="616714"/>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sp>
          <p:nvSpPr>
            <p:cNvPr id="119" name="直角三角形 118"/>
            <p:cNvSpPr/>
            <p:nvPr/>
          </p:nvSpPr>
          <p:spPr>
            <a:xfrm rot="13500000">
              <a:off x="-87355" y="2468254"/>
              <a:ext cx="887453" cy="887453"/>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grpSp>
      <p:sp>
        <p:nvSpPr>
          <p:cNvPr id="61" name="矩形 60">
            <a:extLst>
              <a:ext uri="{FF2B5EF4-FFF2-40B4-BE49-F238E27FC236}">
                <a16:creationId xmlns:a16="http://schemas.microsoft.com/office/drawing/2014/main" id="{7A8AE607-977C-4B57-AA2B-F395659DA48F}"/>
              </a:ext>
            </a:extLst>
          </p:cNvPr>
          <p:cNvSpPr/>
          <p:nvPr/>
        </p:nvSpPr>
        <p:spPr>
          <a:xfrm>
            <a:off x="4639243" y="379525"/>
            <a:ext cx="2681331"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400" spc="100" dirty="0">
                <a:solidFill>
                  <a:schemeClr val="bg2">
                    <a:lumMod val="50000"/>
                  </a:schemeClr>
                </a:solidFill>
                <a:latin typeface="微软雅黑" panose="020B0503020204020204" pitchFamily="34" charset="-122"/>
                <a:ea typeface="微软雅黑" panose="020B0503020204020204" pitchFamily="34" charset="-122"/>
              </a:rPr>
              <a:t>B1857-26</a:t>
            </a:r>
            <a:endParaRPr kumimoji="0" lang="zh-CN" altLang="en-US" sz="1400" i="0" u="none" strike="noStrike" kern="1200" cap="none" spc="100" normalizeH="0" baseline="0" noProof="0" dirty="0">
              <a:ln>
                <a:noFill/>
              </a:ln>
              <a:solidFill>
                <a:schemeClr val="bg2">
                  <a:lumMod val="50000"/>
                </a:schemeClr>
              </a:solidFill>
              <a:effectLst/>
              <a:uLnTx/>
              <a:uFillTx/>
              <a:latin typeface="微软雅黑" panose="020B0503020204020204" pitchFamily="34" charset="-122"/>
              <a:ea typeface="微软雅黑" panose="020B0503020204020204" pitchFamily="34" charset="-122"/>
            </a:endParaRPr>
          </a:p>
        </p:txBody>
      </p:sp>
      <p:sp>
        <p:nvSpPr>
          <p:cNvPr id="72" name="矩形 71">
            <a:extLst>
              <a:ext uri="{FF2B5EF4-FFF2-40B4-BE49-F238E27FC236}">
                <a16:creationId xmlns:a16="http://schemas.microsoft.com/office/drawing/2014/main" id="{F31CD078-F3F6-47A4-A22F-873C07713808}"/>
              </a:ext>
            </a:extLst>
          </p:cNvPr>
          <p:cNvSpPr/>
          <p:nvPr/>
        </p:nvSpPr>
        <p:spPr>
          <a:xfrm>
            <a:off x="8754034" y="390299"/>
            <a:ext cx="295318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B1641-45</a:t>
            </a:r>
            <a:endPar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cxnSp>
        <p:nvCxnSpPr>
          <p:cNvPr id="73" name="直接连接符 72">
            <a:extLst>
              <a:ext uri="{FF2B5EF4-FFF2-40B4-BE49-F238E27FC236}">
                <a16:creationId xmlns:a16="http://schemas.microsoft.com/office/drawing/2014/main" id="{0A18E59A-9614-4818-AC18-BF0C1AC72D7A}"/>
              </a:ext>
            </a:extLst>
          </p:cNvPr>
          <p:cNvCxnSpPr>
            <a:cxnSpLocks/>
          </p:cNvCxnSpPr>
          <p:nvPr/>
        </p:nvCxnSpPr>
        <p:spPr>
          <a:xfrm>
            <a:off x="484781" y="683728"/>
            <a:ext cx="11306175" cy="0"/>
          </a:xfrm>
          <a:prstGeom prst="line">
            <a:avLst/>
          </a:prstGeom>
          <a:ln w="6350">
            <a:solidFill>
              <a:srgbClr val="7F7F7F"/>
            </a:solidFill>
          </a:ln>
        </p:spPr>
        <p:style>
          <a:lnRef idx="1">
            <a:schemeClr val="accent1"/>
          </a:lnRef>
          <a:fillRef idx="0">
            <a:schemeClr val="accent1"/>
          </a:fillRef>
          <a:effectRef idx="0">
            <a:schemeClr val="accent1"/>
          </a:effectRef>
          <a:fontRef idx="minor">
            <a:schemeClr val="tx1"/>
          </a:fontRef>
        </p:style>
      </p:cxnSp>
      <p:sp>
        <p:nvSpPr>
          <p:cNvPr id="76" name="矩形 75">
            <a:extLst>
              <a:ext uri="{FF2B5EF4-FFF2-40B4-BE49-F238E27FC236}">
                <a16:creationId xmlns:a16="http://schemas.microsoft.com/office/drawing/2014/main" id="{68111CBF-EA4A-469D-BE3B-A12CE639A027}"/>
              </a:ext>
            </a:extLst>
          </p:cNvPr>
          <p:cNvSpPr/>
          <p:nvPr/>
        </p:nvSpPr>
        <p:spPr>
          <a:xfrm>
            <a:off x="1191802" y="350628"/>
            <a:ext cx="1606449"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B1648-42</a:t>
            </a:r>
            <a:endParaRPr kumimoji="0" lang="zh-CN" altLang="en-US"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78" name="矩形 77">
            <a:extLst>
              <a:ext uri="{FF2B5EF4-FFF2-40B4-BE49-F238E27FC236}">
                <a16:creationId xmlns:a16="http://schemas.microsoft.com/office/drawing/2014/main" id="{E9FEEDAD-5B4A-4743-BE0B-4EB1BE44B706}"/>
              </a:ext>
            </a:extLst>
          </p:cNvPr>
          <p:cNvSpPr/>
          <p:nvPr/>
        </p:nvSpPr>
        <p:spPr>
          <a:xfrm>
            <a:off x="8939624" y="399193"/>
            <a:ext cx="258587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 </a:t>
            </a:r>
            <a:endParaRPr kumimoji="0" lang="zh-CN" altLang="en-US" sz="1400" b="0" i="0" u="none" strike="noStrike" kern="1200" cap="none" spc="10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16" name="文本框 15">
            <a:extLst>
              <a:ext uri="{FF2B5EF4-FFF2-40B4-BE49-F238E27FC236}">
                <a16:creationId xmlns:a16="http://schemas.microsoft.com/office/drawing/2014/main" id="{80D7E8F4-26F2-41B1-B310-3A8CA90DAF01}"/>
              </a:ext>
            </a:extLst>
          </p:cNvPr>
          <p:cNvSpPr txBox="1"/>
          <p:nvPr/>
        </p:nvSpPr>
        <p:spPr>
          <a:xfrm>
            <a:off x="1374675" y="5305737"/>
            <a:ext cx="10817325" cy="369332"/>
          </a:xfrm>
          <a:prstGeom prst="rect">
            <a:avLst/>
          </a:prstGeom>
          <a:noFill/>
        </p:spPr>
        <p:txBody>
          <a:bodyPr wrap="square" rtlCol="0">
            <a:spAutoFit/>
          </a:bodyPr>
          <a:lstStyle/>
          <a:p>
            <a:r>
              <a:rPr lang="en-US" altLang="zh-CN" dirty="0">
                <a:solidFill>
                  <a:srgbClr val="000078"/>
                </a:solidFill>
              </a:rPr>
              <a:t>SLRFS for the 2</a:t>
            </a:r>
            <a:r>
              <a:rPr lang="en-US" altLang="zh-CN" baseline="30000" dirty="0">
                <a:solidFill>
                  <a:srgbClr val="000078"/>
                </a:solidFill>
              </a:rPr>
              <a:t>nd</a:t>
            </a:r>
            <a:r>
              <a:rPr lang="en-US" altLang="zh-CN" dirty="0">
                <a:solidFill>
                  <a:srgbClr val="000078"/>
                </a:solidFill>
              </a:rPr>
              <a:t> and 3</a:t>
            </a:r>
            <a:r>
              <a:rPr lang="en-US" altLang="zh-CN" baseline="30000" dirty="0">
                <a:solidFill>
                  <a:srgbClr val="000078"/>
                </a:solidFill>
              </a:rPr>
              <a:t>rd</a:t>
            </a:r>
            <a:r>
              <a:rPr lang="en-US" altLang="zh-CN" dirty="0">
                <a:solidFill>
                  <a:srgbClr val="000078"/>
                </a:solidFill>
              </a:rPr>
              <a:t> component B1648-42 with the DFT window of 256 pulses sliding by 10 pulses</a:t>
            </a:r>
            <a:endParaRPr lang="zh-CN" altLang="en-US" dirty="0">
              <a:solidFill>
                <a:srgbClr val="000078"/>
              </a:solidFill>
            </a:endParaRPr>
          </a:p>
        </p:txBody>
      </p:sp>
      <p:sp>
        <p:nvSpPr>
          <p:cNvPr id="3" name="文本框 2">
            <a:extLst>
              <a:ext uri="{FF2B5EF4-FFF2-40B4-BE49-F238E27FC236}">
                <a16:creationId xmlns:a16="http://schemas.microsoft.com/office/drawing/2014/main" id="{4126F24F-1580-43C5-A82F-DE791299396F}"/>
              </a:ext>
            </a:extLst>
          </p:cNvPr>
          <p:cNvSpPr txBox="1"/>
          <p:nvPr/>
        </p:nvSpPr>
        <p:spPr>
          <a:xfrm>
            <a:off x="3693884" y="5820329"/>
            <a:ext cx="6468221" cy="707886"/>
          </a:xfrm>
          <a:prstGeom prst="rect">
            <a:avLst/>
          </a:prstGeom>
          <a:noFill/>
        </p:spPr>
        <p:txBody>
          <a:bodyPr wrap="square" rtlCol="0">
            <a:spAutoFit/>
          </a:bodyPr>
          <a:lstStyle/>
          <a:p>
            <a:r>
              <a:rPr lang="en-US" altLang="zh-CN" sz="2000" dirty="0">
                <a:solidFill>
                  <a:srgbClr val="4472C4"/>
                </a:solidFill>
                <a:ea typeface="微软雅黑" panose="020B0503020204020204" pitchFamily="34" charset="-122"/>
              </a:rPr>
              <a:t>Changes of frequency </a:t>
            </a:r>
            <a:r>
              <a:rPr lang="zh-CN" altLang="en-US" sz="2000" dirty="0">
                <a:solidFill>
                  <a:srgbClr val="4472C4"/>
                </a:solidFill>
                <a:ea typeface="微软雅黑" panose="020B0503020204020204" pitchFamily="34" charset="-122"/>
              </a:rPr>
              <a:t>→  </a:t>
            </a:r>
            <a:r>
              <a:rPr lang="en-US" altLang="zh-CN" sz="2000" dirty="0">
                <a:solidFill>
                  <a:srgbClr val="4472C4"/>
                </a:solidFill>
                <a:ea typeface="微软雅黑" panose="020B0503020204020204" pitchFamily="34" charset="-122"/>
              </a:rPr>
              <a:t>Changes in its period ?</a:t>
            </a:r>
            <a:endParaRPr lang="zh-CN" altLang="zh-CN" sz="2000" dirty="0">
              <a:solidFill>
                <a:srgbClr val="4472C4"/>
              </a:solidFill>
              <a:ea typeface="Calibri" panose="020F0502020204030204" pitchFamily="34" charset="0"/>
            </a:endParaRPr>
          </a:p>
          <a:p>
            <a:endParaRPr lang="zh-CN" altLang="en-US" sz="2000" dirty="0"/>
          </a:p>
        </p:txBody>
      </p:sp>
      <p:sp>
        <p:nvSpPr>
          <p:cNvPr id="2" name="灯片编号占位符 1">
            <a:extLst>
              <a:ext uri="{FF2B5EF4-FFF2-40B4-BE49-F238E27FC236}">
                <a16:creationId xmlns:a16="http://schemas.microsoft.com/office/drawing/2014/main" id="{3EE2ABB5-A11C-4FEB-8261-E9CCEBB7FC27}"/>
              </a:ext>
            </a:extLst>
          </p:cNvPr>
          <p:cNvSpPr>
            <a:spLocks noGrp="1"/>
          </p:cNvSpPr>
          <p:nvPr>
            <p:ph type="sldNum" sz="quarter" idx="12"/>
          </p:nvPr>
        </p:nvSpPr>
        <p:spPr/>
        <p:txBody>
          <a:bodyPr/>
          <a:lstStyle/>
          <a:p>
            <a:fld id="{E402A9A3-453A-49B5-B529-04D288922142}" type="slidenum">
              <a:rPr lang="zh-CN" altLang="en-US" smtClean="0"/>
              <a:t>10</a:t>
            </a:fld>
            <a:endParaRPr lang="zh-CN" altLang="en-US"/>
          </a:p>
        </p:txBody>
      </p:sp>
      <p:grpSp>
        <p:nvGrpSpPr>
          <p:cNvPr id="11" name="组合 10">
            <a:extLst>
              <a:ext uri="{FF2B5EF4-FFF2-40B4-BE49-F238E27FC236}">
                <a16:creationId xmlns:a16="http://schemas.microsoft.com/office/drawing/2014/main" id="{B5A3A580-6642-4C18-95DC-8251DB2B159B}"/>
              </a:ext>
            </a:extLst>
          </p:cNvPr>
          <p:cNvGrpSpPr/>
          <p:nvPr/>
        </p:nvGrpSpPr>
        <p:grpSpPr>
          <a:xfrm>
            <a:off x="1616907" y="802995"/>
            <a:ext cx="9467833" cy="4513516"/>
            <a:chOff x="598749" y="737975"/>
            <a:chExt cx="9467833" cy="4513516"/>
          </a:xfrm>
        </p:grpSpPr>
        <p:grpSp>
          <p:nvGrpSpPr>
            <p:cNvPr id="10" name="组合 9">
              <a:extLst>
                <a:ext uri="{FF2B5EF4-FFF2-40B4-BE49-F238E27FC236}">
                  <a16:creationId xmlns:a16="http://schemas.microsoft.com/office/drawing/2014/main" id="{8930B08A-0801-45E4-9212-3BCFA18D2C9F}"/>
                </a:ext>
              </a:extLst>
            </p:cNvPr>
            <p:cNvGrpSpPr/>
            <p:nvPr/>
          </p:nvGrpSpPr>
          <p:grpSpPr>
            <a:xfrm>
              <a:off x="598749" y="737975"/>
              <a:ext cx="9467833" cy="4513516"/>
              <a:chOff x="598749" y="737975"/>
              <a:chExt cx="9467833" cy="4513516"/>
            </a:xfrm>
          </p:grpSpPr>
          <p:pic>
            <p:nvPicPr>
              <p:cNvPr id="15" name="Picture 2" descr="Time varying LRFS &#10;05 &#10;04 &#10;03 &#10;02 &#10;500 &#10;1000 &#10;1500 2000 &#10;Nock &#10;2500 &#10;3000 &#10;3500 ">
                <a:extLst>
                  <a:ext uri="{FF2B5EF4-FFF2-40B4-BE49-F238E27FC236}">
                    <a16:creationId xmlns:a16="http://schemas.microsoft.com/office/drawing/2014/main" id="{2789C7D7-C6D1-4DCE-9F50-FD36ABF33C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49" y="737975"/>
                <a:ext cx="6388566" cy="451351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ime varying LRFS &#10;05 &#10;04 &#10;03 &#10;02 &#10;01 &#10;o &#10;100 &#10;200 &#10;400 &#10;Nock &#10;soo &#10;€00 &#10;700 ">
                <a:extLst>
                  <a:ext uri="{FF2B5EF4-FFF2-40B4-BE49-F238E27FC236}">
                    <a16:creationId xmlns:a16="http://schemas.microsoft.com/office/drawing/2014/main" id="{D15D3F56-F4BA-4C14-A43F-559A72B08B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0574" y="2984485"/>
                <a:ext cx="2746008" cy="20936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ime varying LRFS &#10;len &#10;05 &#10;04 &#10;03 &#10;02 &#10;01 &#10;o &#10;200 &#10;400 oo &#10;Nock &#10;1000 1200 1400 ">
                <a:extLst>
                  <a:ext uri="{FF2B5EF4-FFF2-40B4-BE49-F238E27FC236}">
                    <a16:creationId xmlns:a16="http://schemas.microsoft.com/office/drawing/2014/main" id="{AAC2C15D-637C-4C0E-9EAE-605A152156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192" y="790292"/>
                <a:ext cx="2746008" cy="2093676"/>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a16="http://schemas.microsoft.com/office/drawing/2014/main" id="{FA10E4B7-71C0-452D-BFB4-0238C3B94613}"/>
                  </a:ext>
                </a:extLst>
              </p:cNvPr>
              <p:cNvSpPr/>
              <p:nvPr/>
            </p:nvSpPr>
            <p:spPr>
              <a:xfrm>
                <a:off x="3020193" y="3954162"/>
                <a:ext cx="1271721" cy="551935"/>
              </a:xfrm>
              <a:prstGeom prst="rect">
                <a:avLst/>
              </a:prstGeom>
              <a:noFill/>
              <a:ln w="127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zh-CN" altLang="en-US"/>
              </a:p>
            </p:txBody>
          </p:sp>
          <p:sp>
            <p:nvSpPr>
              <p:cNvPr id="5" name="矩形 4">
                <a:extLst>
                  <a:ext uri="{FF2B5EF4-FFF2-40B4-BE49-F238E27FC236}">
                    <a16:creationId xmlns:a16="http://schemas.microsoft.com/office/drawing/2014/main" id="{92BB352B-0536-4C81-B833-07A07AA764B6}"/>
                  </a:ext>
                </a:extLst>
              </p:cNvPr>
              <p:cNvSpPr/>
              <p:nvPr/>
            </p:nvSpPr>
            <p:spPr>
              <a:xfrm>
                <a:off x="5815914" y="3954162"/>
                <a:ext cx="1171401" cy="551935"/>
              </a:xfrm>
              <a:prstGeom prst="rect">
                <a:avLst/>
              </a:prstGeom>
              <a:noFill/>
              <a:ln w="127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zh-CN" altLang="en-US"/>
              </a:p>
            </p:txBody>
          </p:sp>
          <p:cxnSp>
            <p:nvCxnSpPr>
              <p:cNvPr id="8" name="直接箭头连接符 7">
                <a:extLst>
                  <a:ext uri="{FF2B5EF4-FFF2-40B4-BE49-F238E27FC236}">
                    <a16:creationId xmlns:a16="http://schemas.microsoft.com/office/drawing/2014/main" id="{61A84A03-8201-4B0E-91C5-72014CBFF1E2}"/>
                  </a:ext>
                </a:extLst>
              </p:cNvPr>
              <p:cNvCxnSpPr>
                <a:stCxn id="5" idx="3"/>
                <a:endCxn id="3076" idx="1"/>
              </p:cNvCxnSpPr>
              <p:nvPr/>
            </p:nvCxnSpPr>
            <p:spPr>
              <a:xfrm flipV="1">
                <a:off x="6987315" y="4031323"/>
                <a:ext cx="333259" cy="198807"/>
              </a:xfrm>
              <a:prstGeom prst="straightConnector1">
                <a:avLst/>
              </a:prstGeom>
              <a:ln w="127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cxnSp>
          <p:nvCxnSpPr>
            <p:cNvPr id="23" name="直接箭头连接符 22">
              <a:extLst>
                <a:ext uri="{FF2B5EF4-FFF2-40B4-BE49-F238E27FC236}">
                  <a16:creationId xmlns:a16="http://schemas.microsoft.com/office/drawing/2014/main" id="{F632BD70-4103-4FF6-B426-62915585B8EA}"/>
                </a:ext>
              </a:extLst>
            </p:cNvPr>
            <p:cNvCxnSpPr>
              <a:cxnSpLocks/>
            </p:cNvCxnSpPr>
            <p:nvPr/>
          </p:nvCxnSpPr>
          <p:spPr>
            <a:xfrm flipV="1">
              <a:off x="4307672" y="1837130"/>
              <a:ext cx="2956381" cy="2436662"/>
            </a:xfrm>
            <a:prstGeom prst="straightConnector1">
              <a:avLst/>
            </a:prstGeom>
            <a:ln w="127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3469534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a:extLst>
              <a:ext uri="{FF2B5EF4-FFF2-40B4-BE49-F238E27FC236}">
                <a16:creationId xmlns:a16="http://schemas.microsoft.com/office/drawing/2014/main" id="{EDDAD1BD-E241-4E35-B871-F023ECCBF2CF}"/>
              </a:ext>
            </a:extLst>
          </p:cNvPr>
          <p:cNvSpPr/>
          <p:nvPr/>
        </p:nvSpPr>
        <p:spPr>
          <a:xfrm>
            <a:off x="932770" y="353535"/>
            <a:ext cx="2087423" cy="315846"/>
          </a:xfrm>
          <a:prstGeom prst="rect">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78"/>
              </a:solidFill>
              <a:effectLst/>
              <a:uLnTx/>
              <a:uFillTx/>
              <a:latin typeface="等线" panose="020F0502020204030204"/>
              <a:ea typeface="等线" panose="02010600030101010101" pitchFamily="2" charset="-122"/>
              <a:cs typeface="+mn-cs"/>
            </a:endParaRPr>
          </a:p>
        </p:txBody>
      </p:sp>
      <p:grpSp>
        <p:nvGrpSpPr>
          <p:cNvPr id="117" name="组合 116"/>
          <p:cNvGrpSpPr/>
          <p:nvPr/>
        </p:nvGrpSpPr>
        <p:grpSpPr>
          <a:xfrm rot="5400000">
            <a:off x="1698519" y="-213815"/>
            <a:ext cx="394055" cy="394055"/>
            <a:chOff x="-87355" y="2468254"/>
            <a:chExt cx="887453" cy="887453"/>
          </a:xfrm>
          <a:solidFill>
            <a:srgbClr val="000078"/>
          </a:solidFill>
        </p:grpSpPr>
        <p:sp>
          <p:nvSpPr>
            <p:cNvPr id="118" name="直角三角形 117"/>
            <p:cNvSpPr/>
            <p:nvPr/>
          </p:nvSpPr>
          <p:spPr>
            <a:xfrm rot="13500000">
              <a:off x="48016" y="2610672"/>
              <a:ext cx="616714" cy="616714"/>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sp>
          <p:nvSpPr>
            <p:cNvPr id="119" name="直角三角形 118"/>
            <p:cNvSpPr/>
            <p:nvPr/>
          </p:nvSpPr>
          <p:spPr>
            <a:xfrm rot="13500000">
              <a:off x="-87355" y="2468254"/>
              <a:ext cx="887453" cy="887453"/>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grpSp>
      <p:sp>
        <p:nvSpPr>
          <p:cNvPr id="61" name="矩形 60">
            <a:extLst>
              <a:ext uri="{FF2B5EF4-FFF2-40B4-BE49-F238E27FC236}">
                <a16:creationId xmlns:a16="http://schemas.microsoft.com/office/drawing/2014/main" id="{7A8AE607-977C-4B57-AA2B-F395659DA48F}"/>
              </a:ext>
            </a:extLst>
          </p:cNvPr>
          <p:cNvSpPr/>
          <p:nvPr/>
        </p:nvSpPr>
        <p:spPr>
          <a:xfrm>
            <a:off x="4639243" y="379525"/>
            <a:ext cx="2681331"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400" spc="100" dirty="0">
                <a:solidFill>
                  <a:schemeClr val="bg2">
                    <a:lumMod val="50000"/>
                  </a:schemeClr>
                </a:solidFill>
                <a:latin typeface="微软雅黑" panose="020B0503020204020204" pitchFamily="34" charset="-122"/>
                <a:ea typeface="微软雅黑" panose="020B0503020204020204" pitchFamily="34" charset="-122"/>
              </a:rPr>
              <a:t>B1857-26</a:t>
            </a:r>
            <a:endParaRPr kumimoji="0" lang="zh-CN" altLang="en-US" sz="1400" i="0" u="none" strike="noStrike" kern="1200" cap="none" spc="100" normalizeH="0" baseline="0" noProof="0" dirty="0">
              <a:ln>
                <a:noFill/>
              </a:ln>
              <a:solidFill>
                <a:schemeClr val="bg2">
                  <a:lumMod val="50000"/>
                </a:schemeClr>
              </a:solidFill>
              <a:effectLst/>
              <a:uLnTx/>
              <a:uFillTx/>
              <a:latin typeface="微软雅黑" panose="020B0503020204020204" pitchFamily="34" charset="-122"/>
              <a:ea typeface="微软雅黑" panose="020B0503020204020204" pitchFamily="34" charset="-122"/>
            </a:endParaRPr>
          </a:p>
        </p:txBody>
      </p:sp>
      <p:sp>
        <p:nvSpPr>
          <p:cNvPr id="72" name="矩形 71">
            <a:extLst>
              <a:ext uri="{FF2B5EF4-FFF2-40B4-BE49-F238E27FC236}">
                <a16:creationId xmlns:a16="http://schemas.microsoft.com/office/drawing/2014/main" id="{F31CD078-F3F6-47A4-A22F-873C07713808}"/>
              </a:ext>
            </a:extLst>
          </p:cNvPr>
          <p:cNvSpPr/>
          <p:nvPr/>
        </p:nvSpPr>
        <p:spPr>
          <a:xfrm>
            <a:off x="8754034" y="390299"/>
            <a:ext cx="295318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B1641-45</a:t>
            </a:r>
            <a:endPar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cxnSp>
        <p:nvCxnSpPr>
          <p:cNvPr id="73" name="直接连接符 72">
            <a:extLst>
              <a:ext uri="{FF2B5EF4-FFF2-40B4-BE49-F238E27FC236}">
                <a16:creationId xmlns:a16="http://schemas.microsoft.com/office/drawing/2014/main" id="{0A18E59A-9614-4818-AC18-BF0C1AC72D7A}"/>
              </a:ext>
            </a:extLst>
          </p:cNvPr>
          <p:cNvCxnSpPr>
            <a:cxnSpLocks/>
          </p:cNvCxnSpPr>
          <p:nvPr/>
        </p:nvCxnSpPr>
        <p:spPr>
          <a:xfrm>
            <a:off x="484781" y="683728"/>
            <a:ext cx="11306175" cy="0"/>
          </a:xfrm>
          <a:prstGeom prst="line">
            <a:avLst/>
          </a:prstGeom>
          <a:ln w="6350">
            <a:solidFill>
              <a:srgbClr val="7F7F7F"/>
            </a:solidFill>
          </a:ln>
        </p:spPr>
        <p:style>
          <a:lnRef idx="1">
            <a:schemeClr val="accent1"/>
          </a:lnRef>
          <a:fillRef idx="0">
            <a:schemeClr val="accent1"/>
          </a:fillRef>
          <a:effectRef idx="0">
            <a:schemeClr val="accent1"/>
          </a:effectRef>
          <a:fontRef idx="minor">
            <a:schemeClr val="tx1"/>
          </a:fontRef>
        </p:style>
      </p:cxnSp>
      <p:sp>
        <p:nvSpPr>
          <p:cNvPr id="76" name="矩形 75">
            <a:extLst>
              <a:ext uri="{FF2B5EF4-FFF2-40B4-BE49-F238E27FC236}">
                <a16:creationId xmlns:a16="http://schemas.microsoft.com/office/drawing/2014/main" id="{68111CBF-EA4A-469D-BE3B-A12CE639A027}"/>
              </a:ext>
            </a:extLst>
          </p:cNvPr>
          <p:cNvSpPr/>
          <p:nvPr/>
        </p:nvSpPr>
        <p:spPr>
          <a:xfrm>
            <a:off x="1191802" y="350628"/>
            <a:ext cx="1606449"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B1648-42</a:t>
            </a:r>
            <a:endParaRPr kumimoji="0" lang="zh-CN" altLang="en-US"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78" name="矩形 77">
            <a:extLst>
              <a:ext uri="{FF2B5EF4-FFF2-40B4-BE49-F238E27FC236}">
                <a16:creationId xmlns:a16="http://schemas.microsoft.com/office/drawing/2014/main" id="{E9FEEDAD-5B4A-4743-BE0B-4EB1BE44B706}"/>
              </a:ext>
            </a:extLst>
          </p:cNvPr>
          <p:cNvSpPr/>
          <p:nvPr/>
        </p:nvSpPr>
        <p:spPr>
          <a:xfrm>
            <a:off x="8939624" y="399193"/>
            <a:ext cx="258587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 </a:t>
            </a:r>
            <a:endParaRPr kumimoji="0" lang="zh-CN" altLang="en-US" sz="1400" b="0" i="0" u="none" strike="noStrike" kern="1200" cap="none" spc="10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2" name="图片 1">
            <a:extLst>
              <a:ext uri="{FF2B5EF4-FFF2-40B4-BE49-F238E27FC236}">
                <a16:creationId xmlns:a16="http://schemas.microsoft.com/office/drawing/2014/main" id="{4540EEB8-CFED-4F11-890D-E2E0D1280A72}"/>
              </a:ext>
            </a:extLst>
          </p:cNvPr>
          <p:cNvPicPr>
            <a:picLocks noChangeAspect="1"/>
          </p:cNvPicPr>
          <p:nvPr/>
        </p:nvPicPr>
        <p:blipFill>
          <a:blip r:embed="rId3"/>
          <a:stretch>
            <a:fillRect/>
          </a:stretch>
        </p:blipFill>
        <p:spPr>
          <a:xfrm>
            <a:off x="847939" y="1275058"/>
            <a:ext cx="5131969" cy="3378970"/>
          </a:xfrm>
          <a:prstGeom prst="rect">
            <a:avLst/>
          </a:prstGeom>
        </p:spPr>
      </p:pic>
      <p:pic>
        <p:nvPicPr>
          <p:cNvPr id="4" name="图片 3">
            <a:extLst>
              <a:ext uri="{FF2B5EF4-FFF2-40B4-BE49-F238E27FC236}">
                <a16:creationId xmlns:a16="http://schemas.microsoft.com/office/drawing/2014/main" id="{47377A50-99F5-4841-83CC-1711D9D8BE92}"/>
              </a:ext>
            </a:extLst>
          </p:cNvPr>
          <p:cNvPicPr>
            <a:picLocks noChangeAspect="1"/>
          </p:cNvPicPr>
          <p:nvPr/>
        </p:nvPicPr>
        <p:blipFill>
          <a:blip r:embed="rId4"/>
          <a:stretch>
            <a:fillRect/>
          </a:stretch>
        </p:blipFill>
        <p:spPr>
          <a:xfrm>
            <a:off x="6200752" y="1354886"/>
            <a:ext cx="5106563" cy="3378970"/>
          </a:xfrm>
          <a:prstGeom prst="rect">
            <a:avLst/>
          </a:prstGeom>
        </p:spPr>
      </p:pic>
      <p:sp>
        <p:nvSpPr>
          <p:cNvPr id="5" name="矩形 4">
            <a:extLst>
              <a:ext uri="{FF2B5EF4-FFF2-40B4-BE49-F238E27FC236}">
                <a16:creationId xmlns:a16="http://schemas.microsoft.com/office/drawing/2014/main" id="{B9B265BB-C98E-419E-84BF-F43CA3905084}"/>
              </a:ext>
            </a:extLst>
          </p:cNvPr>
          <p:cNvSpPr/>
          <p:nvPr/>
        </p:nvSpPr>
        <p:spPr>
          <a:xfrm>
            <a:off x="1616907" y="4973943"/>
            <a:ext cx="9551089" cy="1200329"/>
          </a:xfrm>
          <a:prstGeom prst="rect">
            <a:avLst/>
          </a:prstGeom>
        </p:spPr>
        <p:txBody>
          <a:bodyPr wrap="square">
            <a:spAutoFit/>
          </a:bodyPr>
          <a:lstStyle/>
          <a:p>
            <a:r>
              <a:rPr lang="en-US" altLang="zh-CN" dirty="0">
                <a:solidFill>
                  <a:srgbClr val="000078"/>
                </a:solidFill>
              </a:rPr>
              <a:t>Left: </a:t>
            </a:r>
            <a:r>
              <a:rPr lang="en-US" altLang="zh-CN" dirty="0" err="1">
                <a:solidFill>
                  <a:srgbClr val="000078"/>
                </a:solidFill>
              </a:rPr>
              <a:t>subpulse</a:t>
            </a:r>
            <a:r>
              <a:rPr lang="en-US" altLang="zh-CN" dirty="0">
                <a:solidFill>
                  <a:srgbClr val="000078"/>
                </a:solidFill>
              </a:rPr>
              <a:t> sequence for the 2</a:t>
            </a:r>
            <a:r>
              <a:rPr lang="en-US" altLang="zh-CN" baseline="30000" dirty="0">
                <a:solidFill>
                  <a:srgbClr val="000078"/>
                </a:solidFill>
              </a:rPr>
              <a:t>nd</a:t>
            </a:r>
            <a:r>
              <a:rPr lang="en-US" altLang="zh-CN" dirty="0">
                <a:solidFill>
                  <a:srgbClr val="000078"/>
                </a:solidFill>
              </a:rPr>
              <a:t> and 3</a:t>
            </a:r>
            <a:r>
              <a:rPr lang="en-US" altLang="zh-CN" baseline="30000" dirty="0">
                <a:solidFill>
                  <a:srgbClr val="000078"/>
                </a:solidFill>
              </a:rPr>
              <a:t>rd</a:t>
            </a:r>
            <a:r>
              <a:rPr lang="en-US" altLang="zh-CN" dirty="0">
                <a:solidFill>
                  <a:srgbClr val="000078"/>
                </a:solidFill>
              </a:rPr>
              <a:t> component. The red line represents the value for 1.2 times the rms of off-pulse region. The blue line is the average flux of the 2</a:t>
            </a:r>
            <a:r>
              <a:rPr lang="en-US" altLang="zh-CN" baseline="30000" dirty="0">
                <a:solidFill>
                  <a:srgbClr val="000078"/>
                </a:solidFill>
              </a:rPr>
              <a:t>nd</a:t>
            </a:r>
            <a:r>
              <a:rPr lang="en-US" altLang="zh-CN" dirty="0">
                <a:solidFill>
                  <a:srgbClr val="000078"/>
                </a:solidFill>
              </a:rPr>
              <a:t> and 3</a:t>
            </a:r>
            <a:r>
              <a:rPr lang="en-US" altLang="zh-CN" baseline="30000" dirty="0">
                <a:solidFill>
                  <a:srgbClr val="000078"/>
                </a:solidFill>
              </a:rPr>
              <a:t>rd</a:t>
            </a:r>
            <a:r>
              <a:rPr lang="en-US" altLang="zh-CN" dirty="0">
                <a:solidFill>
                  <a:srgbClr val="000078"/>
                </a:solidFill>
              </a:rPr>
              <a:t> component. Those with their flux  larger than the red line are categorized as strong parts, while lower ones weak parts. Right: The integral profile for strong/weak parts respectively. </a:t>
            </a:r>
            <a:endParaRPr lang="zh-CN" altLang="en-US" dirty="0">
              <a:solidFill>
                <a:srgbClr val="000078"/>
              </a:solidFill>
            </a:endParaRPr>
          </a:p>
        </p:txBody>
      </p:sp>
      <p:sp>
        <p:nvSpPr>
          <p:cNvPr id="3" name="灯片编号占位符 2">
            <a:extLst>
              <a:ext uri="{FF2B5EF4-FFF2-40B4-BE49-F238E27FC236}">
                <a16:creationId xmlns:a16="http://schemas.microsoft.com/office/drawing/2014/main" id="{9BF0BB70-590C-4499-A60F-F7F7814FFC6F}"/>
              </a:ext>
            </a:extLst>
          </p:cNvPr>
          <p:cNvSpPr>
            <a:spLocks noGrp="1"/>
          </p:cNvSpPr>
          <p:nvPr>
            <p:ph type="sldNum" sz="quarter" idx="12"/>
          </p:nvPr>
        </p:nvSpPr>
        <p:spPr/>
        <p:txBody>
          <a:bodyPr/>
          <a:lstStyle/>
          <a:p>
            <a:fld id="{E402A9A3-453A-49B5-B529-04D288922142}" type="slidenum">
              <a:rPr lang="zh-CN" altLang="en-US" smtClean="0"/>
              <a:t>11</a:t>
            </a:fld>
            <a:endParaRPr lang="zh-CN" altLang="en-US"/>
          </a:p>
        </p:txBody>
      </p:sp>
    </p:spTree>
    <p:extLst>
      <p:ext uri="{BB962C8B-B14F-4D97-AF65-F5344CB8AC3E}">
        <p14:creationId xmlns:p14="http://schemas.microsoft.com/office/powerpoint/2010/main" val="3624306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a:extLst>
              <a:ext uri="{FF2B5EF4-FFF2-40B4-BE49-F238E27FC236}">
                <a16:creationId xmlns:a16="http://schemas.microsoft.com/office/drawing/2014/main" id="{EDDAD1BD-E241-4E35-B871-F023ECCBF2CF}"/>
              </a:ext>
            </a:extLst>
          </p:cNvPr>
          <p:cNvSpPr/>
          <p:nvPr/>
        </p:nvSpPr>
        <p:spPr>
          <a:xfrm>
            <a:off x="932770" y="353535"/>
            <a:ext cx="2087423" cy="315846"/>
          </a:xfrm>
          <a:prstGeom prst="rect">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78"/>
              </a:solidFill>
              <a:effectLst/>
              <a:uLnTx/>
              <a:uFillTx/>
              <a:latin typeface="等线" panose="020F0502020204030204"/>
              <a:ea typeface="等线" panose="02010600030101010101" pitchFamily="2" charset="-122"/>
              <a:cs typeface="+mn-cs"/>
            </a:endParaRPr>
          </a:p>
        </p:txBody>
      </p:sp>
      <p:grpSp>
        <p:nvGrpSpPr>
          <p:cNvPr id="117" name="组合 116"/>
          <p:cNvGrpSpPr/>
          <p:nvPr/>
        </p:nvGrpSpPr>
        <p:grpSpPr>
          <a:xfrm rot="5400000">
            <a:off x="1698519" y="-213815"/>
            <a:ext cx="394055" cy="394055"/>
            <a:chOff x="-87355" y="2468254"/>
            <a:chExt cx="887453" cy="887453"/>
          </a:xfrm>
          <a:solidFill>
            <a:srgbClr val="000078"/>
          </a:solidFill>
        </p:grpSpPr>
        <p:sp>
          <p:nvSpPr>
            <p:cNvPr id="118" name="直角三角形 117"/>
            <p:cNvSpPr/>
            <p:nvPr/>
          </p:nvSpPr>
          <p:spPr>
            <a:xfrm rot="13500000">
              <a:off x="48016" y="2610672"/>
              <a:ext cx="616714" cy="616714"/>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sp>
          <p:nvSpPr>
            <p:cNvPr id="119" name="直角三角形 118"/>
            <p:cNvSpPr/>
            <p:nvPr/>
          </p:nvSpPr>
          <p:spPr>
            <a:xfrm rot="13500000">
              <a:off x="-87355" y="2468254"/>
              <a:ext cx="887453" cy="887453"/>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grpSp>
      <p:sp>
        <p:nvSpPr>
          <p:cNvPr id="61" name="矩形 60">
            <a:extLst>
              <a:ext uri="{FF2B5EF4-FFF2-40B4-BE49-F238E27FC236}">
                <a16:creationId xmlns:a16="http://schemas.microsoft.com/office/drawing/2014/main" id="{7A8AE607-977C-4B57-AA2B-F395659DA48F}"/>
              </a:ext>
            </a:extLst>
          </p:cNvPr>
          <p:cNvSpPr/>
          <p:nvPr/>
        </p:nvSpPr>
        <p:spPr>
          <a:xfrm>
            <a:off x="4639243" y="379525"/>
            <a:ext cx="2681331"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400" spc="100" dirty="0">
                <a:solidFill>
                  <a:schemeClr val="bg2">
                    <a:lumMod val="50000"/>
                  </a:schemeClr>
                </a:solidFill>
                <a:latin typeface="微软雅黑" panose="020B0503020204020204" pitchFamily="34" charset="-122"/>
                <a:ea typeface="微软雅黑" panose="020B0503020204020204" pitchFamily="34" charset="-122"/>
              </a:rPr>
              <a:t>B1857-26</a:t>
            </a:r>
            <a:endParaRPr kumimoji="0" lang="zh-CN" altLang="en-US" sz="1400" i="0" u="none" strike="noStrike" kern="1200" cap="none" spc="100" normalizeH="0" baseline="0" noProof="0" dirty="0">
              <a:ln>
                <a:noFill/>
              </a:ln>
              <a:solidFill>
                <a:schemeClr val="bg2">
                  <a:lumMod val="50000"/>
                </a:schemeClr>
              </a:solidFill>
              <a:effectLst/>
              <a:uLnTx/>
              <a:uFillTx/>
              <a:latin typeface="微软雅黑" panose="020B0503020204020204" pitchFamily="34" charset="-122"/>
              <a:ea typeface="微软雅黑" panose="020B0503020204020204" pitchFamily="34" charset="-122"/>
            </a:endParaRPr>
          </a:p>
        </p:txBody>
      </p:sp>
      <p:sp>
        <p:nvSpPr>
          <p:cNvPr id="72" name="矩形 71">
            <a:extLst>
              <a:ext uri="{FF2B5EF4-FFF2-40B4-BE49-F238E27FC236}">
                <a16:creationId xmlns:a16="http://schemas.microsoft.com/office/drawing/2014/main" id="{F31CD078-F3F6-47A4-A22F-873C07713808}"/>
              </a:ext>
            </a:extLst>
          </p:cNvPr>
          <p:cNvSpPr/>
          <p:nvPr/>
        </p:nvSpPr>
        <p:spPr>
          <a:xfrm>
            <a:off x="8754034" y="390299"/>
            <a:ext cx="295318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B1641-45</a:t>
            </a:r>
            <a:endPar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cxnSp>
        <p:nvCxnSpPr>
          <p:cNvPr id="73" name="直接连接符 72">
            <a:extLst>
              <a:ext uri="{FF2B5EF4-FFF2-40B4-BE49-F238E27FC236}">
                <a16:creationId xmlns:a16="http://schemas.microsoft.com/office/drawing/2014/main" id="{0A18E59A-9614-4818-AC18-BF0C1AC72D7A}"/>
              </a:ext>
            </a:extLst>
          </p:cNvPr>
          <p:cNvCxnSpPr>
            <a:cxnSpLocks/>
          </p:cNvCxnSpPr>
          <p:nvPr/>
        </p:nvCxnSpPr>
        <p:spPr>
          <a:xfrm>
            <a:off x="484781" y="683728"/>
            <a:ext cx="11306175" cy="0"/>
          </a:xfrm>
          <a:prstGeom prst="line">
            <a:avLst/>
          </a:prstGeom>
          <a:ln w="6350">
            <a:solidFill>
              <a:srgbClr val="7F7F7F"/>
            </a:solidFill>
          </a:ln>
        </p:spPr>
        <p:style>
          <a:lnRef idx="1">
            <a:schemeClr val="accent1"/>
          </a:lnRef>
          <a:fillRef idx="0">
            <a:schemeClr val="accent1"/>
          </a:fillRef>
          <a:effectRef idx="0">
            <a:schemeClr val="accent1"/>
          </a:effectRef>
          <a:fontRef idx="minor">
            <a:schemeClr val="tx1"/>
          </a:fontRef>
        </p:style>
      </p:cxnSp>
      <p:sp>
        <p:nvSpPr>
          <p:cNvPr id="76" name="矩形 75">
            <a:extLst>
              <a:ext uri="{FF2B5EF4-FFF2-40B4-BE49-F238E27FC236}">
                <a16:creationId xmlns:a16="http://schemas.microsoft.com/office/drawing/2014/main" id="{68111CBF-EA4A-469D-BE3B-A12CE639A027}"/>
              </a:ext>
            </a:extLst>
          </p:cNvPr>
          <p:cNvSpPr/>
          <p:nvPr/>
        </p:nvSpPr>
        <p:spPr>
          <a:xfrm>
            <a:off x="1191802" y="350628"/>
            <a:ext cx="1606449"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B1648-42</a:t>
            </a:r>
            <a:endParaRPr kumimoji="0" lang="zh-CN" altLang="en-US"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78" name="矩形 77">
            <a:extLst>
              <a:ext uri="{FF2B5EF4-FFF2-40B4-BE49-F238E27FC236}">
                <a16:creationId xmlns:a16="http://schemas.microsoft.com/office/drawing/2014/main" id="{E9FEEDAD-5B4A-4743-BE0B-4EB1BE44B706}"/>
              </a:ext>
            </a:extLst>
          </p:cNvPr>
          <p:cNvSpPr/>
          <p:nvPr/>
        </p:nvSpPr>
        <p:spPr>
          <a:xfrm>
            <a:off x="8939624" y="399193"/>
            <a:ext cx="258587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 </a:t>
            </a:r>
            <a:endParaRPr kumimoji="0" lang="zh-CN" altLang="en-US" sz="1400" b="0" i="0" u="none" strike="noStrike" kern="1200" cap="none" spc="10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2" name="图片 1">
            <a:extLst>
              <a:ext uri="{FF2B5EF4-FFF2-40B4-BE49-F238E27FC236}">
                <a16:creationId xmlns:a16="http://schemas.microsoft.com/office/drawing/2014/main" id="{6F2C0C22-DF60-4AC6-9116-E83A72068F7E}"/>
              </a:ext>
            </a:extLst>
          </p:cNvPr>
          <p:cNvPicPr>
            <a:picLocks noChangeAspect="1"/>
          </p:cNvPicPr>
          <p:nvPr/>
        </p:nvPicPr>
        <p:blipFill>
          <a:blip r:embed="rId3"/>
          <a:stretch>
            <a:fillRect/>
          </a:stretch>
        </p:blipFill>
        <p:spPr>
          <a:xfrm>
            <a:off x="862272" y="1488682"/>
            <a:ext cx="4968984" cy="3287935"/>
          </a:xfrm>
          <a:prstGeom prst="rect">
            <a:avLst/>
          </a:prstGeom>
        </p:spPr>
      </p:pic>
      <p:pic>
        <p:nvPicPr>
          <p:cNvPr id="4" name="图片 3">
            <a:extLst>
              <a:ext uri="{FF2B5EF4-FFF2-40B4-BE49-F238E27FC236}">
                <a16:creationId xmlns:a16="http://schemas.microsoft.com/office/drawing/2014/main" id="{5F84CE21-8E62-4738-88EC-B83683E42071}"/>
              </a:ext>
            </a:extLst>
          </p:cNvPr>
          <p:cNvPicPr>
            <a:picLocks noChangeAspect="1"/>
          </p:cNvPicPr>
          <p:nvPr/>
        </p:nvPicPr>
        <p:blipFill>
          <a:blip r:embed="rId4"/>
          <a:stretch>
            <a:fillRect/>
          </a:stretch>
        </p:blipFill>
        <p:spPr>
          <a:xfrm>
            <a:off x="6137868" y="1536084"/>
            <a:ext cx="5017643" cy="3378970"/>
          </a:xfrm>
          <a:prstGeom prst="rect">
            <a:avLst/>
          </a:prstGeom>
        </p:spPr>
      </p:pic>
      <p:sp>
        <p:nvSpPr>
          <p:cNvPr id="5" name="矩形 4">
            <a:extLst>
              <a:ext uri="{FF2B5EF4-FFF2-40B4-BE49-F238E27FC236}">
                <a16:creationId xmlns:a16="http://schemas.microsoft.com/office/drawing/2014/main" id="{EBF32B8D-0FBD-4300-B892-5B848AC5E405}"/>
              </a:ext>
            </a:extLst>
          </p:cNvPr>
          <p:cNvSpPr/>
          <p:nvPr/>
        </p:nvSpPr>
        <p:spPr>
          <a:xfrm>
            <a:off x="1892416" y="5119498"/>
            <a:ext cx="8717527" cy="923330"/>
          </a:xfrm>
          <a:prstGeom prst="rect">
            <a:avLst/>
          </a:prstGeom>
        </p:spPr>
        <p:txBody>
          <a:bodyPr wrap="square">
            <a:spAutoFit/>
          </a:bodyPr>
          <a:lstStyle/>
          <a:p>
            <a:r>
              <a:rPr lang="en-US" altLang="zh-CN" dirty="0">
                <a:solidFill>
                  <a:srgbClr val="000078"/>
                </a:solidFill>
              </a:rPr>
              <a:t>The integral profile for strong/weak parts respectively. Left: Its classification standard is twice the rms of off-pulse region. Right: Its classification standard is 2.5 times the rms of off-pulse region.</a:t>
            </a:r>
            <a:endParaRPr lang="zh-CN" altLang="en-US" dirty="0"/>
          </a:p>
        </p:txBody>
      </p:sp>
      <p:sp>
        <p:nvSpPr>
          <p:cNvPr id="3" name="灯片编号占位符 2">
            <a:extLst>
              <a:ext uri="{FF2B5EF4-FFF2-40B4-BE49-F238E27FC236}">
                <a16:creationId xmlns:a16="http://schemas.microsoft.com/office/drawing/2014/main" id="{170D61A8-8A69-4C91-9DC8-85073927D102}"/>
              </a:ext>
            </a:extLst>
          </p:cNvPr>
          <p:cNvSpPr>
            <a:spLocks noGrp="1"/>
          </p:cNvSpPr>
          <p:nvPr>
            <p:ph type="sldNum" sz="quarter" idx="12"/>
          </p:nvPr>
        </p:nvSpPr>
        <p:spPr/>
        <p:txBody>
          <a:bodyPr/>
          <a:lstStyle/>
          <a:p>
            <a:fld id="{E402A9A3-453A-49B5-B529-04D288922142}" type="slidenum">
              <a:rPr lang="zh-CN" altLang="en-US" smtClean="0"/>
              <a:t>12</a:t>
            </a:fld>
            <a:endParaRPr lang="zh-CN" altLang="en-US"/>
          </a:p>
        </p:txBody>
      </p:sp>
    </p:spTree>
    <p:extLst>
      <p:ext uri="{BB962C8B-B14F-4D97-AF65-F5344CB8AC3E}">
        <p14:creationId xmlns:p14="http://schemas.microsoft.com/office/powerpoint/2010/main" val="357386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91A2627D-80FE-407B-85C7-6BE7B56A8FF4}"/>
              </a:ext>
            </a:extLst>
          </p:cNvPr>
          <p:cNvPicPr>
            <a:picLocks noChangeAspect="1"/>
          </p:cNvPicPr>
          <p:nvPr/>
        </p:nvPicPr>
        <p:blipFill>
          <a:blip r:embed="rId3"/>
          <a:stretch>
            <a:fillRect/>
          </a:stretch>
        </p:blipFill>
        <p:spPr>
          <a:xfrm>
            <a:off x="4271233" y="3890089"/>
            <a:ext cx="3649534" cy="2549772"/>
          </a:xfrm>
          <a:prstGeom prst="rect">
            <a:avLst/>
          </a:prstGeom>
        </p:spPr>
      </p:pic>
      <p:sp>
        <p:nvSpPr>
          <p:cNvPr id="72" name="矩形 71">
            <a:extLst>
              <a:ext uri="{FF2B5EF4-FFF2-40B4-BE49-F238E27FC236}">
                <a16:creationId xmlns:a16="http://schemas.microsoft.com/office/drawing/2014/main" id="{F31CD078-F3F6-47A4-A22F-873C07713808}"/>
              </a:ext>
            </a:extLst>
          </p:cNvPr>
          <p:cNvSpPr/>
          <p:nvPr/>
        </p:nvSpPr>
        <p:spPr>
          <a:xfrm>
            <a:off x="8754034" y="390299"/>
            <a:ext cx="2953185"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Discussion</a:t>
            </a:r>
            <a:endParaRPr kumimoji="0" lang="zh-CN" altLang="en-US"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pic>
        <p:nvPicPr>
          <p:cNvPr id="4" name="图片 3">
            <a:extLst>
              <a:ext uri="{FF2B5EF4-FFF2-40B4-BE49-F238E27FC236}">
                <a16:creationId xmlns:a16="http://schemas.microsoft.com/office/drawing/2014/main" id="{20F4F201-B25C-4864-9385-BEA672FC2D96}"/>
              </a:ext>
            </a:extLst>
          </p:cNvPr>
          <p:cNvPicPr>
            <a:picLocks noChangeAspect="1"/>
          </p:cNvPicPr>
          <p:nvPr/>
        </p:nvPicPr>
        <p:blipFill rotWithShape="1">
          <a:blip r:embed="rId4"/>
          <a:srcRect l="7884" t="6660" r="4048" b="11527"/>
          <a:stretch/>
        </p:blipFill>
        <p:spPr>
          <a:xfrm>
            <a:off x="680653" y="1173480"/>
            <a:ext cx="3037907" cy="1943108"/>
          </a:xfrm>
          <a:prstGeom prst="rect">
            <a:avLst/>
          </a:prstGeom>
        </p:spPr>
      </p:pic>
      <p:pic>
        <p:nvPicPr>
          <p:cNvPr id="6" name="图片 5">
            <a:extLst>
              <a:ext uri="{FF2B5EF4-FFF2-40B4-BE49-F238E27FC236}">
                <a16:creationId xmlns:a16="http://schemas.microsoft.com/office/drawing/2014/main" id="{85D60D9B-5503-4431-97B8-9D426FA7530C}"/>
              </a:ext>
            </a:extLst>
          </p:cNvPr>
          <p:cNvPicPr>
            <a:picLocks noChangeAspect="1"/>
          </p:cNvPicPr>
          <p:nvPr/>
        </p:nvPicPr>
        <p:blipFill rotWithShape="1">
          <a:blip r:embed="rId5"/>
          <a:srcRect l="10335" t="7283" r="4035" b="9932"/>
          <a:stretch/>
        </p:blipFill>
        <p:spPr>
          <a:xfrm>
            <a:off x="8313420" y="1257311"/>
            <a:ext cx="3149232" cy="2045958"/>
          </a:xfrm>
          <a:prstGeom prst="rect">
            <a:avLst/>
          </a:prstGeom>
        </p:spPr>
      </p:pic>
      <p:cxnSp>
        <p:nvCxnSpPr>
          <p:cNvPr id="9" name="直接箭头连接符 8">
            <a:extLst>
              <a:ext uri="{FF2B5EF4-FFF2-40B4-BE49-F238E27FC236}">
                <a16:creationId xmlns:a16="http://schemas.microsoft.com/office/drawing/2014/main" id="{968A297A-2FE0-4D62-A5E0-27DB624F911E}"/>
              </a:ext>
            </a:extLst>
          </p:cNvPr>
          <p:cNvCxnSpPr>
            <a:cxnSpLocks/>
          </p:cNvCxnSpPr>
          <p:nvPr/>
        </p:nvCxnSpPr>
        <p:spPr>
          <a:xfrm>
            <a:off x="680653" y="3240933"/>
            <a:ext cx="11108530" cy="66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00807FC7-47EE-46F7-91B6-6305D413137D}"/>
                  </a:ext>
                </a:extLst>
              </p:cNvPr>
              <p:cNvSpPr txBox="1"/>
              <p:nvPr/>
            </p:nvSpPr>
            <p:spPr>
              <a:xfrm>
                <a:off x="9709529" y="3271971"/>
                <a:ext cx="168327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dirty="0" smtClean="0">
                          <a:solidFill>
                            <a:srgbClr val="4472C4"/>
                          </a:solidFill>
                          <a:latin typeface="Cambria Math" panose="02040503050406030204" pitchFamily="18" charset="0"/>
                        </a:rPr>
                        <m:t>𝑓𝑟𝑒𝑞𝑢𝑒𝑛𝑐𝑦</m:t>
                      </m:r>
                    </m:oMath>
                  </m:oMathPara>
                </a14:m>
                <a:endParaRPr lang="zh-CN" altLang="en-US" dirty="0">
                  <a:solidFill>
                    <a:srgbClr val="4472C4"/>
                  </a:solidFill>
                </a:endParaRPr>
              </a:p>
            </p:txBody>
          </p:sp>
        </mc:Choice>
        <mc:Fallback xmlns="">
          <p:sp>
            <p:nvSpPr>
              <p:cNvPr id="10" name="文本框 9">
                <a:extLst>
                  <a:ext uri="{FF2B5EF4-FFF2-40B4-BE49-F238E27FC236}">
                    <a16:creationId xmlns:a16="http://schemas.microsoft.com/office/drawing/2014/main" id="{00807FC7-47EE-46F7-91B6-6305D413137D}"/>
                  </a:ext>
                </a:extLst>
              </p:cNvPr>
              <p:cNvSpPr txBox="1">
                <a:spLocks noRot="1" noChangeAspect="1" noMove="1" noResize="1" noEditPoints="1" noAdjustHandles="1" noChangeArrowheads="1" noChangeShapeType="1" noTextEdit="1"/>
              </p:cNvSpPr>
              <p:nvPr/>
            </p:nvSpPr>
            <p:spPr>
              <a:xfrm>
                <a:off x="9709529" y="3271971"/>
                <a:ext cx="1683273" cy="369332"/>
              </a:xfrm>
              <a:prstGeom prst="rect">
                <a:avLst/>
              </a:prstGeom>
              <a:blipFill>
                <a:blip r:embed="rId6"/>
                <a:stretch>
                  <a:fillRect b="-13333"/>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2D34715D-1A0E-49E5-95A3-1342AA005D93}"/>
              </a:ext>
            </a:extLst>
          </p:cNvPr>
          <p:cNvPicPr>
            <a:picLocks noChangeAspect="1"/>
          </p:cNvPicPr>
          <p:nvPr/>
        </p:nvPicPr>
        <p:blipFill rotWithShape="1">
          <a:blip r:embed="rId7"/>
          <a:srcRect l="8937" t="5527" r="4663" b="10609"/>
          <a:stretch/>
        </p:blipFill>
        <p:spPr>
          <a:xfrm>
            <a:off x="4303395" y="1108714"/>
            <a:ext cx="3177540" cy="2072639"/>
          </a:xfrm>
          <a:prstGeom prst="rect">
            <a:avLst/>
          </a:prstGeom>
        </p:spPr>
      </p:pic>
      <p:pic>
        <p:nvPicPr>
          <p:cNvPr id="14" name="图片 13">
            <a:extLst>
              <a:ext uri="{FF2B5EF4-FFF2-40B4-BE49-F238E27FC236}">
                <a16:creationId xmlns:a16="http://schemas.microsoft.com/office/drawing/2014/main" id="{94FE9B59-FF82-4BEF-8F11-38745D0F56C2}"/>
              </a:ext>
            </a:extLst>
          </p:cNvPr>
          <p:cNvPicPr>
            <a:picLocks noChangeAspect="1"/>
          </p:cNvPicPr>
          <p:nvPr/>
        </p:nvPicPr>
        <p:blipFill>
          <a:blip r:embed="rId8"/>
          <a:stretch>
            <a:fillRect/>
          </a:stretch>
        </p:blipFill>
        <p:spPr>
          <a:xfrm>
            <a:off x="511381" y="3890089"/>
            <a:ext cx="3632049" cy="2549772"/>
          </a:xfrm>
          <a:prstGeom prst="rect">
            <a:avLst/>
          </a:prstGeom>
        </p:spPr>
      </p:pic>
      <p:pic>
        <p:nvPicPr>
          <p:cNvPr id="15" name="图片 14">
            <a:extLst>
              <a:ext uri="{FF2B5EF4-FFF2-40B4-BE49-F238E27FC236}">
                <a16:creationId xmlns:a16="http://schemas.microsoft.com/office/drawing/2014/main" id="{BB0E48C3-398E-4803-A5E5-CB540B1EE557}"/>
              </a:ext>
            </a:extLst>
          </p:cNvPr>
          <p:cNvPicPr>
            <a:picLocks noChangeAspect="1"/>
          </p:cNvPicPr>
          <p:nvPr/>
        </p:nvPicPr>
        <p:blipFill>
          <a:blip r:embed="rId9"/>
          <a:stretch>
            <a:fillRect/>
          </a:stretch>
        </p:blipFill>
        <p:spPr>
          <a:xfrm>
            <a:off x="8176372" y="3876851"/>
            <a:ext cx="3595363" cy="2549773"/>
          </a:xfrm>
          <a:prstGeom prst="rect">
            <a:avLst/>
          </a:prstGeom>
        </p:spPr>
      </p:pic>
      <p:sp>
        <p:nvSpPr>
          <p:cNvPr id="17" name="矩形 16">
            <a:extLst>
              <a:ext uri="{FF2B5EF4-FFF2-40B4-BE49-F238E27FC236}">
                <a16:creationId xmlns:a16="http://schemas.microsoft.com/office/drawing/2014/main" id="{963BB8EF-FA91-4762-90D7-6A4E5080DC91}"/>
              </a:ext>
            </a:extLst>
          </p:cNvPr>
          <p:cNvSpPr/>
          <p:nvPr/>
        </p:nvSpPr>
        <p:spPr>
          <a:xfrm>
            <a:off x="932770" y="353535"/>
            <a:ext cx="2087423" cy="315846"/>
          </a:xfrm>
          <a:prstGeom prst="rect">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78"/>
              </a:solidFill>
              <a:effectLst/>
              <a:uLnTx/>
              <a:uFillTx/>
              <a:latin typeface="等线" panose="020F0502020204030204"/>
              <a:ea typeface="等线" panose="02010600030101010101" pitchFamily="2" charset="-122"/>
              <a:cs typeface="+mn-cs"/>
            </a:endParaRPr>
          </a:p>
        </p:txBody>
      </p:sp>
      <p:grpSp>
        <p:nvGrpSpPr>
          <p:cNvPr id="18" name="组合 17">
            <a:extLst>
              <a:ext uri="{FF2B5EF4-FFF2-40B4-BE49-F238E27FC236}">
                <a16:creationId xmlns:a16="http://schemas.microsoft.com/office/drawing/2014/main" id="{964CB10E-E496-40DC-B406-9091744FC54B}"/>
              </a:ext>
            </a:extLst>
          </p:cNvPr>
          <p:cNvGrpSpPr/>
          <p:nvPr/>
        </p:nvGrpSpPr>
        <p:grpSpPr>
          <a:xfrm rot="5400000">
            <a:off x="1698519" y="-213815"/>
            <a:ext cx="394055" cy="394055"/>
            <a:chOff x="-87355" y="2468254"/>
            <a:chExt cx="887453" cy="887453"/>
          </a:xfrm>
          <a:solidFill>
            <a:srgbClr val="000078"/>
          </a:solidFill>
        </p:grpSpPr>
        <p:sp>
          <p:nvSpPr>
            <p:cNvPr id="19" name="直角三角形 18">
              <a:extLst>
                <a:ext uri="{FF2B5EF4-FFF2-40B4-BE49-F238E27FC236}">
                  <a16:creationId xmlns:a16="http://schemas.microsoft.com/office/drawing/2014/main" id="{895E39AC-24AE-4B57-A88D-F5D3E75ACFD6}"/>
                </a:ext>
              </a:extLst>
            </p:cNvPr>
            <p:cNvSpPr/>
            <p:nvPr/>
          </p:nvSpPr>
          <p:spPr>
            <a:xfrm rot="13500000">
              <a:off x="48016" y="2610672"/>
              <a:ext cx="616714" cy="616714"/>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sp>
          <p:nvSpPr>
            <p:cNvPr id="20" name="直角三角形 19">
              <a:extLst>
                <a:ext uri="{FF2B5EF4-FFF2-40B4-BE49-F238E27FC236}">
                  <a16:creationId xmlns:a16="http://schemas.microsoft.com/office/drawing/2014/main" id="{99F79ED4-1BD1-4628-9A27-43748AE1469D}"/>
                </a:ext>
              </a:extLst>
            </p:cNvPr>
            <p:cNvSpPr/>
            <p:nvPr/>
          </p:nvSpPr>
          <p:spPr>
            <a:xfrm rot="13500000">
              <a:off x="-87355" y="2468254"/>
              <a:ext cx="887453" cy="887453"/>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grpSp>
      <p:sp>
        <p:nvSpPr>
          <p:cNvPr id="21" name="矩形 20">
            <a:extLst>
              <a:ext uri="{FF2B5EF4-FFF2-40B4-BE49-F238E27FC236}">
                <a16:creationId xmlns:a16="http://schemas.microsoft.com/office/drawing/2014/main" id="{698B95EA-8AD9-432B-BFA4-27265C098A15}"/>
              </a:ext>
            </a:extLst>
          </p:cNvPr>
          <p:cNvSpPr/>
          <p:nvPr/>
        </p:nvSpPr>
        <p:spPr>
          <a:xfrm>
            <a:off x="4639243" y="379525"/>
            <a:ext cx="2681331"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400" spc="100" dirty="0">
                <a:solidFill>
                  <a:schemeClr val="bg2">
                    <a:lumMod val="50000"/>
                  </a:schemeClr>
                </a:solidFill>
                <a:latin typeface="微软雅黑" panose="020B0503020204020204" pitchFamily="34" charset="-122"/>
                <a:ea typeface="微软雅黑" panose="020B0503020204020204" pitchFamily="34" charset="-122"/>
              </a:rPr>
              <a:t>B1857-26</a:t>
            </a:r>
            <a:endParaRPr kumimoji="0" lang="zh-CN" altLang="en-US" sz="1400" i="0" u="none" strike="noStrike" kern="1200" cap="none" spc="100" normalizeH="0" baseline="0" noProof="0" dirty="0">
              <a:ln>
                <a:noFill/>
              </a:ln>
              <a:solidFill>
                <a:schemeClr val="bg2">
                  <a:lumMod val="50000"/>
                </a:schemeClr>
              </a:solidFill>
              <a:effectLst/>
              <a:uLnTx/>
              <a:uFillTx/>
              <a:latin typeface="微软雅黑" panose="020B0503020204020204" pitchFamily="34" charset="-122"/>
              <a:ea typeface="微软雅黑" panose="020B0503020204020204" pitchFamily="34" charset="-122"/>
            </a:endParaRPr>
          </a:p>
        </p:txBody>
      </p:sp>
      <p:cxnSp>
        <p:nvCxnSpPr>
          <p:cNvPr id="22" name="直接连接符 21">
            <a:extLst>
              <a:ext uri="{FF2B5EF4-FFF2-40B4-BE49-F238E27FC236}">
                <a16:creationId xmlns:a16="http://schemas.microsoft.com/office/drawing/2014/main" id="{22CA0441-0137-477B-8466-602ED9E2A4CB}"/>
              </a:ext>
            </a:extLst>
          </p:cNvPr>
          <p:cNvCxnSpPr>
            <a:cxnSpLocks/>
          </p:cNvCxnSpPr>
          <p:nvPr/>
        </p:nvCxnSpPr>
        <p:spPr>
          <a:xfrm>
            <a:off x="484781" y="683728"/>
            <a:ext cx="11306175" cy="0"/>
          </a:xfrm>
          <a:prstGeom prst="line">
            <a:avLst/>
          </a:prstGeom>
          <a:ln w="6350">
            <a:solidFill>
              <a:srgbClr val="7F7F7F"/>
            </a:solidFill>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id="{4871555D-8141-45E8-ADF1-6E59D0C8EAEE}"/>
              </a:ext>
            </a:extLst>
          </p:cNvPr>
          <p:cNvSpPr/>
          <p:nvPr/>
        </p:nvSpPr>
        <p:spPr>
          <a:xfrm>
            <a:off x="1191802" y="350628"/>
            <a:ext cx="1606449"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B1648-42</a:t>
            </a:r>
            <a:endParaRPr kumimoji="0" lang="zh-CN" altLang="en-US"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24" name="矩形 23">
            <a:extLst>
              <a:ext uri="{FF2B5EF4-FFF2-40B4-BE49-F238E27FC236}">
                <a16:creationId xmlns:a16="http://schemas.microsoft.com/office/drawing/2014/main" id="{4403A04F-2E8A-4466-94B0-6006E7D6EF07}"/>
              </a:ext>
            </a:extLst>
          </p:cNvPr>
          <p:cNvSpPr/>
          <p:nvPr/>
        </p:nvSpPr>
        <p:spPr>
          <a:xfrm>
            <a:off x="8939624" y="399193"/>
            <a:ext cx="258587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 </a:t>
            </a:r>
            <a:endParaRPr kumimoji="0" lang="zh-CN" altLang="en-US" sz="1400" b="0" i="0" u="none" strike="noStrike" kern="1200" cap="none" spc="10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2" name="灯片编号占位符 1">
            <a:extLst>
              <a:ext uri="{FF2B5EF4-FFF2-40B4-BE49-F238E27FC236}">
                <a16:creationId xmlns:a16="http://schemas.microsoft.com/office/drawing/2014/main" id="{FAA18CD5-1DE2-4514-97D9-34EA5F0F575C}"/>
              </a:ext>
            </a:extLst>
          </p:cNvPr>
          <p:cNvSpPr>
            <a:spLocks noGrp="1"/>
          </p:cNvSpPr>
          <p:nvPr>
            <p:ph type="sldNum" sz="quarter" idx="12"/>
          </p:nvPr>
        </p:nvSpPr>
        <p:spPr/>
        <p:txBody>
          <a:bodyPr/>
          <a:lstStyle/>
          <a:p>
            <a:fld id="{E402A9A3-453A-49B5-B529-04D288922142}" type="slidenum">
              <a:rPr lang="zh-CN" altLang="en-US" smtClean="0"/>
              <a:t>13</a:t>
            </a:fld>
            <a:endParaRPr lang="zh-CN" altLang="en-US"/>
          </a:p>
        </p:txBody>
      </p:sp>
    </p:spTree>
    <p:extLst>
      <p:ext uri="{BB962C8B-B14F-4D97-AF65-F5344CB8AC3E}">
        <p14:creationId xmlns:p14="http://schemas.microsoft.com/office/powerpoint/2010/main" val="1688653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a:extLst>
              <a:ext uri="{FF2B5EF4-FFF2-40B4-BE49-F238E27FC236}">
                <a16:creationId xmlns:a16="http://schemas.microsoft.com/office/drawing/2014/main" id="{EDDAD1BD-E241-4E35-B871-F023ECCBF2CF}"/>
              </a:ext>
            </a:extLst>
          </p:cNvPr>
          <p:cNvSpPr/>
          <p:nvPr/>
        </p:nvSpPr>
        <p:spPr>
          <a:xfrm>
            <a:off x="4936196" y="386270"/>
            <a:ext cx="2087423" cy="315846"/>
          </a:xfrm>
          <a:prstGeom prst="rect">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78"/>
              </a:solidFill>
              <a:effectLst/>
              <a:uLnTx/>
              <a:uFillTx/>
              <a:latin typeface="等线" panose="020F0502020204030204"/>
              <a:ea typeface="等线" panose="02010600030101010101" pitchFamily="2" charset="-122"/>
              <a:cs typeface="+mn-cs"/>
            </a:endParaRPr>
          </a:p>
        </p:txBody>
      </p:sp>
      <p:grpSp>
        <p:nvGrpSpPr>
          <p:cNvPr id="117" name="组合 116"/>
          <p:cNvGrpSpPr/>
          <p:nvPr/>
        </p:nvGrpSpPr>
        <p:grpSpPr>
          <a:xfrm rot="5400000">
            <a:off x="5701945" y="-181080"/>
            <a:ext cx="394055" cy="394055"/>
            <a:chOff x="-87355" y="2468254"/>
            <a:chExt cx="887453" cy="887453"/>
          </a:xfrm>
          <a:solidFill>
            <a:srgbClr val="000078"/>
          </a:solidFill>
        </p:grpSpPr>
        <p:sp>
          <p:nvSpPr>
            <p:cNvPr id="118" name="直角三角形 117"/>
            <p:cNvSpPr/>
            <p:nvPr/>
          </p:nvSpPr>
          <p:spPr>
            <a:xfrm rot="13500000">
              <a:off x="48016" y="2610672"/>
              <a:ext cx="616714" cy="616714"/>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sp>
          <p:nvSpPr>
            <p:cNvPr id="119" name="直角三角形 118"/>
            <p:cNvSpPr/>
            <p:nvPr/>
          </p:nvSpPr>
          <p:spPr>
            <a:xfrm rot="13500000">
              <a:off x="-87355" y="2468254"/>
              <a:ext cx="887453" cy="887453"/>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grpSp>
      <p:sp>
        <p:nvSpPr>
          <p:cNvPr id="61" name="矩形 60">
            <a:extLst>
              <a:ext uri="{FF2B5EF4-FFF2-40B4-BE49-F238E27FC236}">
                <a16:creationId xmlns:a16="http://schemas.microsoft.com/office/drawing/2014/main" id="{7A8AE607-977C-4B57-AA2B-F395659DA48F}"/>
              </a:ext>
            </a:extLst>
          </p:cNvPr>
          <p:cNvSpPr/>
          <p:nvPr/>
        </p:nvSpPr>
        <p:spPr>
          <a:xfrm>
            <a:off x="4639243" y="379525"/>
            <a:ext cx="2681331"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600" b="1" spc="100" dirty="0">
                <a:solidFill>
                  <a:schemeClr val="bg1"/>
                </a:solidFill>
                <a:latin typeface="微软雅黑" panose="020B0503020204020204" pitchFamily="34" charset="-122"/>
                <a:ea typeface="微软雅黑" panose="020B0503020204020204" pitchFamily="34" charset="-122"/>
              </a:rPr>
              <a:t>B1857-26</a:t>
            </a:r>
            <a:endParaRPr kumimoji="0" lang="zh-CN" altLang="en-US"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72" name="矩形 71">
            <a:extLst>
              <a:ext uri="{FF2B5EF4-FFF2-40B4-BE49-F238E27FC236}">
                <a16:creationId xmlns:a16="http://schemas.microsoft.com/office/drawing/2014/main" id="{F31CD078-F3F6-47A4-A22F-873C07713808}"/>
              </a:ext>
            </a:extLst>
          </p:cNvPr>
          <p:cNvSpPr/>
          <p:nvPr/>
        </p:nvSpPr>
        <p:spPr>
          <a:xfrm>
            <a:off x="8754034" y="390299"/>
            <a:ext cx="295318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B1641-45</a:t>
            </a:r>
            <a:endPar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cxnSp>
        <p:nvCxnSpPr>
          <p:cNvPr id="73" name="直接连接符 72">
            <a:extLst>
              <a:ext uri="{FF2B5EF4-FFF2-40B4-BE49-F238E27FC236}">
                <a16:creationId xmlns:a16="http://schemas.microsoft.com/office/drawing/2014/main" id="{0A18E59A-9614-4818-AC18-BF0C1AC72D7A}"/>
              </a:ext>
            </a:extLst>
          </p:cNvPr>
          <p:cNvCxnSpPr>
            <a:cxnSpLocks/>
          </p:cNvCxnSpPr>
          <p:nvPr/>
        </p:nvCxnSpPr>
        <p:spPr>
          <a:xfrm>
            <a:off x="484781" y="683728"/>
            <a:ext cx="11306175" cy="0"/>
          </a:xfrm>
          <a:prstGeom prst="line">
            <a:avLst/>
          </a:prstGeom>
          <a:ln w="6350">
            <a:solidFill>
              <a:srgbClr val="7F7F7F"/>
            </a:solidFill>
          </a:ln>
        </p:spPr>
        <p:style>
          <a:lnRef idx="1">
            <a:schemeClr val="accent1"/>
          </a:lnRef>
          <a:fillRef idx="0">
            <a:schemeClr val="accent1"/>
          </a:fillRef>
          <a:effectRef idx="0">
            <a:schemeClr val="accent1"/>
          </a:effectRef>
          <a:fontRef idx="minor">
            <a:schemeClr val="tx1"/>
          </a:fontRef>
        </p:style>
      </p:cxnSp>
      <p:sp>
        <p:nvSpPr>
          <p:cNvPr id="76" name="矩形 75">
            <a:extLst>
              <a:ext uri="{FF2B5EF4-FFF2-40B4-BE49-F238E27FC236}">
                <a16:creationId xmlns:a16="http://schemas.microsoft.com/office/drawing/2014/main" id="{68111CBF-EA4A-469D-BE3B-A12CE639A027}"/>
              </a:ext>
            </a:extLst>
          </p:cNvPr>
          <p:cNvSpPr/>
          <p:nvPr/>
        </p:nvSpPr>
        <p:spPr>
          <a:xfrm>
            <a:off x="1191802" y="350628"/>
            <a:ext cx="1606449"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400" i="0" u="none" strike="noStrike" kern="1200" cap="none" spc="10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B1648-42</a:t>
            </a:r>
            <a:endParaRPr kumimoji="0" lang="zh-CN" altLang="en-US" sz="1400" i="0" u="none" strike="noStrike" kern="1200" cap="none" spc="10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endParaRPr>
          </a:p>
        </p:txBody>
      </p:sp>
      <p:sp>
        <p:nvSpPr>
          <p:cNvPr id="78" name="矩形 77">
            <a:extLst>
              <a:ext uri="{FF2B5EF4-FFF2-40B4-BE49-F238E27FC236}">
                <a16:creationId xmlns:a16="http://schemas.microsoft.com/office/drawing/2014/main" id="{E9FEEDAD-5B4A-4743-BE0B-4EB1BE44B706}"/>
              </a:ext>
            </a:extLst>
          </p:cNvPr>
          <p:cNvSpPr/>
          <p:nvPr/>
        </p:nvSpPr>
        <p:spPr>
          <a:xfrm>
            <a:off x="8939624" y="399193"/>
            <a:ext cx="258587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 </a:t>
            </a:r>
            <a:endParaRPr kumimoji="0" lang="zh-CN" altLang="en-US" sz="1400" b="0" i="0" u="none" strike="noStrike" kern="1200" cap="none" spc="10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2" name="灯片编号占位符 1">
            <a:extLst>
              <a:ext uri="{FF2B5EF4-FFF2-40B4-BE49-F238E27FC236}">
                <a16:creationId xmlns:a16="http://schemas.microsoft.com/office/drawing/2014/main" id="{F86D31DB-5C5F-4A44-BC65-8B2F6B055837}"/>
              </a:ext>
            </a:extLst>
          </p:cNvPr>
          <p:cNvSpPr>
            <a:spLocks noGrp="1"/>
          </p:cNvSpPr>
          <p:nvPr>
            <p:ph type="sldNum" sz="quarter" idx="12"/>
          </p:nvPr>
        </p:nvSpPr>
        <p:spPr/>
        <p:txBody>
          <a:bodyPr/>
          <a:lstStyle/>
          <a:p>
            <a:fld id="{E402A9A3-453A-49B5-B529-04D288922142}" type="slidenum">
              <a:rPr lang="zh-CN" altLang="en-US" smtClean="0"/>
              <a:t>14</a:t>
            </a:fld>
            <a:endParaRPr lang="zh-CN" altLang="en-US"/>
          </a:p>
        </p:txBody>
      </p:sp>
      <p:sp>
        <p:nvSpPr>
          <p:cNvPr id="3" name="矩形 2">
            <a:extLst>
              <a:ext uri="{FF2B5EF4-FFF2-40B4-BE49-F238E27FC236}">
                <a16:creationId xmlns:a16="http://schemas.microsoft.com/office/drawing/2014/main" id="{3F8F9A1A-8E83-4554-BBE2-C3F7E1997EF8}"/>
              </a:ext>
            </a:extLst>
          </p:cNvPr>
          <p:cNvSpPr/>
          <p:nvPr/>
        </p:nvSpPr>
        <p:spPr>
          <a:xfrm>
            <a:off x="3972852" y="2797037"/>
            <a:ext cx="4330032" cy="1087734"/>
          </a:xfrm>
          <a:prstGeom prst="rect">
            <a:avLst/>
          </a:prstGeom>
        </p:spPr>
        <p:txBody>
          <a:bodyPr wrap="none">
            <a:spAutoFit/>
          </a:bodyPr>
          <a:lstStyle/>
          <a:p>
            <a:pPr>
              <a:lnSpc>
                <a:spcPct val="150000"/>
              </a:lnSpc>
            </a:pPr>
            <a:r>
              <a:rPr lang="en-US" altLang="zh-CN"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PSR  B1857-26</a:t>
            </a:r>
          </a:p>
        </p:txBody>
      </p:sp>
    </p:spTree>
    <p:extLst>
      <p:ext uri="{BB962C8B-B14F-4D97-AF65-F5344CB8AC3E}">
        <p14:creationId xmlns:p14="http://schemas.microsoft.com/office/powerpoint/2010/main" val="742509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004 &#10;003 &#10;002 &#10;001 &#10;οοο &#10;ο &#10;25 &#10;50 &#10;75 &#10;100 &#10;125 &#10;150 &#10;175 &#10;200 ">
            <a:extLst>
              <a:ext uri="{FF2B5EF4-FFF2-40B4-BE49-F238E27FC236}">
                <a16:creationId xmlns:a16="http://schemas.microsoft.com/office/drawing/2014/main" id="{951D3ECD-5ECB-46A3-A3D6-9550F4BCA6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31" t="4952" r="5072" b="10543"/>
          <a:stretch/>
        </p:blipFill>
        <p:spPr bwMode="auto">
          <a:xfrm>
            <a:off x="4604600" y="1364752"/>
            <a:ext cx="2195217" cy="1491153"/>
          </a:xfrm>
          <a:prstGeom prst="rect">
            <a:avLst/>
          </a:prstGeom>
          <a:noFill/>
          <a:extLst>
            <a:ext uri="{909E8E84-426E-40DD-AFC4-6F175D3DCCD1}">
              <a14:hiddenFill xmlns:a14="http://schemas.microsoft.com/office/drawing/2010/main">
                <a:solidFill>
                  <a:srgbClr val="FFFFFF"/>
                </a:solidFill>
              </a14:hiddenFill>
            </a:ext>
          </a:extLst>
        </p:spPr>
      </p:pic>
      <p:sp>
        <p:nvSpPr>
          <p:cNvPr id="75" name="矩形 74">
            <a:extLst>
              <a:ext uri="{FF2B5EF4-FFF2-40B4-BE49-F238E27FC236}">
                <a16:creationId xmlns:a16="http://schemas.microsoft.com/office/drawing/2014/main" id="{EDDAD1BD-E241-4E35-B871-F023ECCBF2CF}"/>
              </a:ext>
            </a:extLst>
          </p:cNvPr>
          <p:cNvSpPr/>
          <p:nvPr/>
        </p:nvSpPr>
        <p:spPr>
          <a:xfrm>
            <a:off x="4936196" y="386270"/>
            <a:ext cx="2087423" cy="315846"/>
          </a:xfrm>
          <a:prstGeom prst="rect">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78"/>
              </a:solidFill>
              <a:effectLst/>
              <a:uLnTx/>
              <a:uFillTx/>
              <a:latin typeface="等线" panose="020F0502020204030204"/>
              <a:ea typeface="等线" panose="02010600030101010101" pitchFamily="2" charset="-122"/>
              <a:cs typeface="+mn-cs"/>
            </a:endParaRPr>
          </a:p>
        </p:txBody>
      </p:sp>
      <p:grpSp>
        <p:nvGrpSpPr>
          <p:cNvPr id="117" name="组合 116"/>
          <p:cNvGrpSpPr/>
          <p:nvPr/>
        </p:nvGrpSpPr>
        <p:grpSpPr>
          <a:xfrm rot="5400000">
            <a:off x="5701945" y="-181080"/>
            <a:ext cx="394055" cy="394055"/>
            <a:chOff x="-87355" y="2468254"/>
            <a:chExt cx="887453" cy="887453"/>
          </a:xfrm>
          <a:solidFill>
            <a:srgbClr val="000078"/>
          </a:solidFill>
        </p:grpSpPr>
        <p:sp>
          <p:nvSpPr>
            <p:cNvPr id="118" name="直角三角形 117"/>
            <p:cNvSpPr/>
            <p:nvPr/>
          </p:nvSpPr>
          <p:spPr>
            <a:xfrm rot="13500000">
              <a:off x="48016" y="2610672"/>
              <a:ext cx="616714" cy="616714"/>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sp>
          <p:nvSpPr>
            <p:cNvPr id="119" name="直角三角形 118"/>
            <p:cNvSpPr/>
            <p:nvPr/>
          </p:nvSpPr>
          <p:spPr>
            <a:xfrm rot="13500000">
              <a:off x="-87355" y="2468254"/>
              <a:ext cx="887453" cy="887453"/>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grpSp>
      <p:sp>
        <p:nvSpPr>
          <p:cNvPr id="61" name="矩形 60">
            <a:extLst>
              <a:ext uri="{FF2B5EF4-FFF2-40B4-BE49-F238E27FC236}">
                <a16:creationId xmlns:a16="http://schemas.microsoft.com/office/drawing/2014/main" id="{7A8AE607-977C-4B57-AA2B-F395659DA48F}"/>
              </a:ext>
            </a:extLst>
          </p:cNvPr>
          <p:cNvSpPr/>
          <p:nvPr/>
        </p:nvSpPr>
        <p:spPr>
          <a:xfrm>
            <a:off x="4639243" y="379525"/>
            <a:ext cx="2681331"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600" b="1" spc="100" dirty="0">
                <a:solidFill>
                  <a:schemeClr val="bg1"/>
                </a:solidFill>
                <a:latin typeface="微软雅黑" panose="020B0503020204020204" pitchFamily="34" charset="-122"/>
                <a:ea typeface="微软雅黑" panose="020B0503020204020204" pitchFamily="34" charset="-122"/>
              </a:rPr>
              <a:t>B1857-26</a:t>
            </a:r>
            <a:endParaRPr kumimoji="0" lang="zh-CN" altLang="en-US"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72" name="矩形 71">
            <a:extLst>
              <a:ext uri="{FF2B5EF4-FFF2-40B4-BE49-F238E27FC236}">
                <a16:creationId xmlns:a16="http://schemas.microsoft.com/office/drawing/2014/main" id="{F31CD078-F3F6-47A4-A22F-873C07713808}"/>
              </a:ext>
            </a:extLst>
          </p:cNvPr>
          <p:cNvSpPr/>
          <p:nvPr/>
        </p:nvSpPr>
        <p:spPr>
          <a:xfrm>
            <a:off x="8754034" y="390299"/>
            <a:ext cx="295318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B1641-45</a:t>
            </a:r>
            <a:endPar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cxnSp>
        <p:nvCxnSpPr>
          <p:cNvPr id="73" name="直接连接符 72">
            <a:extLst>
              <a:ext uri="{FF2B5EF4-FFF2-40B4-BE49-F238E27FC236}">
                <a16:creationId xmlns:a16="http://schemas.microsoft.com/office/drawing/2014/main" id="{0A18E59A-9614-4818-AC18-BF0C1AC72D7A}"/>
              </a:ext>
            </a:extLst>
          </p:cNvPr>
          <p:cNvCxnSpPr>
            <a:cxnSpLocks/>
          </p:cNvCxnSpPr>
          <p:nvPr/>
        </p:nvCxnSpPr>
        <p:spPr>
          <a:xfrm>
            <a:off x="484781" y="683728"/>
            <a:ext cx="11306175" cy="0"/>
          </a:xfrm>
          <a:prstGeom prst="line">
            <a:avLst/>
          </a:prstGeom>
          <a:ln w="6350">
            <a:solidFill>
              <a:srgbClr val="7F7F7F"/>
            </a:solidFill>
          </a:ln>
        </p:spPr>
        <p:style>
          <a:lnRef idx="1">
            <a:schemeClr val="accent1"/>
          </a:lnRef>
          <a:fillRef idx="0">
            <a:schemeClr val="accent1"/>
          </a:fillRef>
          <a:effectRef idx="0">
            <a:schemeClr val="accent1"/>
          </a:effectRef>
          <a:fontRef idx="minor">
            <a:schemeClr val="tx1"/>
          </a:fontRef>
        </p:style>
      </p:cxnSp>
      <p:sp>
        <p:nvSpPr>
          <p:cNvPr id="76" name="矩形 75">
            <a:extLst>
              <a:ext uri="{FF2B5EF4-FFF2-40B4-BE49-F238E27FC236}">
                <a16:creationId xmlns:a16="http://schemas.microsoft.com/office/drawing/2014/main" id="{68111CBF-EA4A-469D-BE3B-A12CE639A027}"/>
              </a:ext>
            </a:extLst>
          </p:cNvPr>
          <p:cNvSpPr/>
          <p:nvPr/>
        </p:nvSpPr>
        <p:spPr>
          <a:xfrm>
            <a:off x="1191802" y="350628"/>
            <a:ext cx="1606449"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400" i="0" u="none" strike="noStrike" kern="1200" cap="none" spc="10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B1648-42</a:t>
            </a:r>
            <a:endParaRPr kumimoji="0" lang="zh-CN" altLang="en-US" sz="1400" i="0" u="none" strike="noStrike" kern="1200" cap="none" spc="10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endParaRPr>
          </a:p>
        </p:txBody>
      </p:sp>
      <p:sp>
        <p:nvSpPr>
          <p:cNvPr id="78" name="矩形 77">
            <a:extLst>
              <a:ext uri="{FF2B5EF4-FFF2-40B4-BE49-F238E27FC236}">
                <a16:creationId xmlns:a16="http://schemas.microsoft.com/office/drawing/2014/main" id="{E9FEEDAD-5B4A-4743-BE0B-4EB1BE44B706}"/>
              </a:ext>
            </a:extLst>
          </p:cNvPr>
          <p:cNvSpPr/>
          <p:nvPr/>
        </p:nvSpPr>
        <p:spPr>
          <a:xfrm>
            <a:off x="8939624" y="399193"/>
            <a:ext cx="258587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 </a:t>
            </a:r>
            <a:endParaRPr kumimoji="0" lang="zh-CN" altLang="en-US" sz="1400" b="0" i="0" u="none" strike="noStrike" kern="1200" cap="none" spc="10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mc:AlternateContent xmlns:mc="http://schemas.openxmlformats.org/markup-compatibility/2006">
        <mc:Choice xmlns:a14="http://schemas.microsoft.com/office/drawing/2010/main" Requires="a14">
          <p:sp>
            <p:nvSpPr>
              <p:cNvPr id="22" name="矩形 21">
                <a:extLst>
                  <a:ext uri="{FF2B5EF4-FFF2-40B4-BE49-F238E27FC236}">
                    <a16:creationId xmlns:a16="http://schemas.microsoft.com/office/drawing/2014/main" id="{B3BFE68C-670E-4DD3-B434-5B8AB1550383}"/>
                  </a:ext>
                </a:extLst>
              </p:cNvPr>
              <p:cNvSpPr/>
              <p:nvPr/>
            </p:nvSpPr>
            <p:spPr>
              <a:xfrm>
                <a:off x="993515" y="4002095"/>
                <a:ext cx="3331725" cy="1631216"/>
              </a:xfrm>
              <a:prstGeom prst="rect">
                <a:avLst/>
              </a:prstGeom>
            </p:spPr>
            <p:txBody>
              <a:bodyPr wrap="square">
                <a:spAutoFit/>
              </a:bodyPr>
              <a:lstStyle/>
              <a:p>
                <a:r>
                  <a:rPr lang="en-US" altLang="zh-CN" sz="2000" dirty="0">
                    <a:solidFill>
                      <a:srgbClr val="4472C4"/>
                    </a:solidFill>
                    <a:ea typeface="微软雅黑" panose="020B0503020204020204" pitchFamily="34" charset="-122"/>
                  </a:rPr>
                  <a:t>Frequency peak </a:t>
                </a:r>
              </a:p>
              <a:p>
                <a:r>
                  <a:rPr lang="zh-CN" altLang="en-US" sz="2000" dirty="0">
                    <a:solidFill>
                      <a:srgbClr val="4472C4"/>
                    </a:solidFill>
                    <a:ea typeface="微软雅黑" panose="020B0503020204020204" pitchFamily="34" charset="-122"/>
                  </a:rPr>
                  <a:t>→</a:t>
                </a:r>
                <a:r>
                  <a:rPr lang="en-US" altLang="zh-CN" sz="2000" dirty="0">
                    <a:solidFill>
                      <a:srgbClr val="4472C4"/>
                    </a:solidFill>
                    <a:ea typeface="微软雅黑" panose="020B0503020204020204" pitchFamily="34" charset="-122"/>
                  </a:rPr>
                  <a:t> left </a:t>
                </a:r>
                <a:r>
                  <a:rPr lang="en-US" altLang="zh-CN" sz="2000" dirty="0">
                    <a:solidFill>
                      <a:srgbClr val="4472C4"/>
                    </a:solidFill>
                    <a:ea typeface="Calibri" panose="020F0502020204030204" pitchFamily="34" charset="0"/>
                  </a:rPr>
                  <a:t>0.136 </a:t>
                </a:r>
              </a:p>
              <a:p>
                <a:r>
                  <a:rPr lang="en-US" altLang="zh-CN" sz="2000" dirty="0">
                    <a:solidFill>
                      <a:srgbClr val="4472C4"/>
                    </a:solidFill>
                    <a:ea typeface="Calibri" panose="020F0502020204030204" pitchFamily="34" charset="0"/>
                  </a:rPr>
                  <a:t>     right 0.13</a:t>
                </a:r>
              </a:p>
              <a:p>
                <a:r>
                  <a:rPr lang="en-US" altLang="zh-CN" sz="2000" dirty="0">
                    <a:solidFill>
                      <a:srgbClr val="4472C4"/>
                    </a:solidFill>
                    <a:ea typeface="微软雅黑" panose="020B0503020204020204" pitchFamily="34" charset="-122"/>
                  </a:rPr>
                  <a:t>     left  </a:t>
                </a:r>
                <a14:m>
                  <m:oMath xmlns:m="http://schemas.openxmlformats.org/officeDocument/2006/math">
                    <m:sSub>
                      <m:sSubPr>
                        <m:ctrlPr>
                          <a:rPr lang="en-US" altLang="zh-CN" sz="2000" b="0" i="1" dirty="0" smtClean="0">
                            <a:solidFill>
                              <a:srgbClr val="4472C4"/>
                            </a:solidFill>
                            <a:latin typeface="Cambria Math" panose="02040503050406030204" pitchFamily="18" charset="0"/>
                            <a:ea typeface="微软雅黑" panose="020B0503020204020204" pitchFamily="34" charset="-122"/>
                          </a:rPr>
                        </m:ctrlPr>
                      </m:sSubPr>
                      <m:e>
                        <m:r>
                          <a:rPr lang="en-US" altLang="zh-CN" sz="2000" i="1" dirty="0" smtClean="0">
                            <a:solidFill>
                              <a:srgbClr val="4472C4"/>
                            </a:solidFill>
                            <a:latin typeface="Cambria Math" panose="02040503050406030204" pitchFamily="18" charset="0"/>
                            <a:ea typeface="微软雅黑" panose="020B0503020204020204" pitchFamily="34" charset="-122"/>
                          </a:rPr>
                          <m:t>𝑃</m:t>
                        </m:r>
                      </m:e>
                      <m:sub>
                        <m:r>
                          <a:rPr lang="en-US" altLang="zh-CN" sz="2000" i="1" dirty="0" smtClean="0">
                            <a:solidFill>
                              <a:srgbClr val="4472C4"/>
                            </a:solidFill>
                            <a:latin typeface="Cambria Math" panose="02040503050406030204" pitchFamily="18" charset="0"/>
                            <a:ea typeface="微软雅黑" panose="020B0503020204020204" pitchFamily="34" charset="-122"/>
                          </a:rPr>
                          <m:t>3</m:t>
                        </m:r>
                      </m:sub>
                    </m:sSub>
                    <m:r>
                      <a:rPr lang="en-US" altLang="zh-CN" sz="2000" i="1" dirty="0" smtClean="0">
                        <a:solidFill>
                          <a:srgbClr val="4472C4"/>
                        </a:solidFill>
                        <a:latin typeface="Cambria Math" panose="02040503050406030204" pitchFamily="18" charset="0"/>
                        <a:ea typeface="微软雅黑" panose="020B0503020204020204" pitchFamily="34" charset="-122"/>
                      </a:rPr>
                      <m:t> </m:t>
                    </m:r>
                    <m:r>
                      <a:rPr lang="zh-CN" altLang="en-US" sz="2000" i="1" dirty="0">
                        <a:solidFill>
                          <a:srgbClr val="4472C4"/>
                        </a:solidFill>
                        <a:latin typeface="Cambria Math" panose="02040503050406030204" pitchFamily="18" charset="0"/>
                        <a:ea typeface="微软雅黑" panose="020B0503020204020204" pitchFamily="34" charset="-122"/>
                      </a:rPr>
                      <m:t>≈</m:t>
                    </m:r>
                    <m:r>
                      <a:rPr lang="en-US" altLang="zh-CN" sz="2000" i="1" dirty="0">
                        <a:solidFill>
                          <a:srgbClr val="4472C4"/>
                        </a:solidFill>
                        <a:latin typeface="Cambria Math" panose="02040503050406030204" pitchFamily="18" charset="0"/>
                        <a:ea typeface="微软雅黑" panose="020B0503020204020204" pitchFamily="34" charset="-122"/>
                      </a:rPr>
                      <m:t>7.3 </m:t>
                    </m:r>
                    <m:sSub>
                      <m:sSubPr>
                        <m:ctrlPr>
                          <a:rPr lang="en-US" altLang="zh-CN" sz="2000" b="0" i="1" dirty="0" smtClean="0">
                            <a:solidFill>
                              <a:srgbClr val="4472C4"/>
                            </a:solidFill>
                            <a:latin typeface="Cambria Math" panose="02040503050406030204" pitchFamily="18" charset="0"/>
                            <a:ea typeface="微软雅黑" panose="020B0503020204020204" pitchFamily="34" charset="-122"/>
                          </a:rPr>
                        </m:ctrlPr>
                      </m:sSubPr>
                      <m:e>
                        <m:r>
                          <a:rPr lang="en-US" altLang="zh-CN" sz="2000" i="1" dirty="0">
                            <a:solidFill>
                              <a:srgbClr val="4472C4"/>
                            </a:solidFill>
                            <a:latin typeface="Cambria Math" panose="02040503050406030204" pitchFamily="18" charset="0"/>
                            <a:ea typeface="微软雅黑" panose="020B0503020204020204" pitchFamily="34" charset="-122"/>
                          </a:rPr>
                          <m:t>𝑃</m:t>
                        </m:r>
                      </m:e>
                      <m:sub>
                        <m:r>
                          <a:rPr lang="en-US" altLang="zh-CN" sz="2000" i="1" dirty="0">
                            <a:solidFill>
                              <a:srgbClr val="4472C4"/>
                            </a:solidFill>
                            <a:latin typeface="Cambria Math" panose="02040503050406030204" pitchFamily="18" charset="0"/>
                            <a:ea typeface="微软雅黑" panose="020B0503020204020204" pitchFamily="34" charset="-122"/>
                          </a:rPr>
                          <m:t>1</m:t>
                        </m:r>
                      </m:sub>
                    </m:sSub>
                    <m:r>
                      <a:rPr lang="en-US" altLang="zh-CN" sz="2000" i="1" dirty="0">
                        <a:solidFill>
                          <a:srgbClr val="4472C4"/>
                        </a:solidFill>
                        <a:latin typeface="Cambria Math" panose="02040503050406030204" pitchFamily="18" charset="0"/>
                        <a:ea typeface="微软雅黑" panose="020B0503020204020204" pitchFamily="34" charset="-122"/>
                      </a:rPr>
                      <m:t>  </m:t>
                    </m:r>
                    <m:r>
                      <a:rPr lang="en-US" altLang="zh-CN" sz="2000" i="1" dirty="0" smtClean="0">
                        <a:solidFill>
                          <a:srgbClr val="4472C4"/>
                        </a:solidFill>
                        <a:latin typeface="Cambria Math" panose="02040503050406030204" pitchFamily="18" charset="0"/>
                        <a:ea typeface="微软雅黑" panose="020B0503020204020204" pitchFamily="34" charset="-122"/>
                      </a:rPr>
                      <m:t>  </m:t>
                    </m:r>
                  </m:oMath>
                </a14:m>
                <a:endParaRPr lang="en-US" altLang="zh-CN" sz="2000" dirty="0">
                  <a:solidFill>
                    <a:srgbClr val="4472C4"/>
                  </a:solidFill>
                  <a:ea typeface="微软雅黑" panose="020B0503020204020204" pitchFamily="34" charset="-122"/>
                </a:endParaRPr>
              </a:p>
              <a:p>
                <a:r>
                  <a:rPr lang="en-US" altLang="zh-CN" sz="2000" dirty="0">
                    <a:solidFill>
                      <a:srgbClr val="4472C4"/>
                    </a:solidFill>
                    <a:ea typeface="微软雅黑" panose="020B0503020204020204" pitchFamily="34" charset="-122"/>
                  </a:rPr>
                  <a:t>     right </a:t>
                </a:r>
                <a14:m>
                  <m:oMath xmlns:m="http://schemas.openxmlformats.org/officeDocument/2006/math">
                    <m:sSub>
                      <m:sSubPr>
                        <m:ctrlPr>
                          <a:rPr lang="en-US" altLang="zh-CN" sz="2000" b="0" i="1" dirty="0" smtClean="0">
                            <a:solidFill>
                              <a:srgbClr val="4472C4"/>
                            </a:solidFill>
                            <a:latin typeface="Cambria Math" panose="02040503050406030204" pitchFamily="18" charset="0"/>
                            <a:ea typeface="微软雅黑" panose="020B0503020204020204" pitchFamily="34" charset="-122"/>
                          </a:rPr>
                        </m:ctrlPr>
                      </m:sSubPr>
                      <m:e>
                        <m:r>
                          <a:rPr lang="en-US" altLang="zh-CN" sz="2000" i="1" dirty="0" smtClean="0">
                            <a:solidFill>
                              <a:srgbClr val="4472C4"/>
                            </a:solidFill>
                            <a:latin typeface="Cambria Math" panose="02040503050406030204" pitchFamily="18" charset="0"/>
                            <a:ea typeface="微软雅黑" panose="020B0503020204020204" pitchFamily="34" charset="-122"/>
                          </a:rPr>
                          <m:t>𝑃</m:t>
                        </m:r>
                      </m:e>
                      <m:sub>
                        <m:r>
                          <a:rPr lang="en-US" altLang="zh-CN" sz="2000" i="1" dirty="0" smtClean="0">
                            <a:solidFill>
                              <a:srgbClr val="4472C4"/>
                            </a:solidFill>
                            <a:latin typeface="Cambria Math" panose="02040503050406030204" pitchFamily="18" charset="0"/>
                            <a:ea typeface="微软雅黑" panose="020B0503020204020204" pitchFamily="34" charset="-122"/>
                          </a:rPr>
                          <m:t>3</m:t>
                        </m:r>
                      </m:sub>
                    </m:sSub>
                    <m:r>
                      <a:rPr lang="zh-CN" altLang="en-US" sz="2000" i="1" dirty="0">
                        <a:solidFill>
                          <a:srgbClr val="4472C4"/>
                        </a:solidFill>
                        <a:latin typeface="Cambria Math" panose="02040503050406030204" pitchFamily="18" charset="0"/>
                        <a:ea typeface="微软雅黑" panose="020B0503020204020204" pitchFamily="34" charset="-122"/>
                      </a:rPr>
                      <m:t>≈</m:t>
                    </m:r>
                    <m:r>
                      <a:rPr lang="en-US" altLang="zh-CN" sz="2000" i="1" dirty="0">
                        <a:solidFill>
                          <a:srgbClr val="4472C4"/>
                        </a:solidFill>
                        <a:latin typeface="Cambria Math" panose="02040503050406030204" pitchFamily="18" charset="0"/>
                        <a:ea typeface="微软雅黑" panose="020B0503020204020204" pitchFamily="34" charset="-122"/>
                      </a:rPr>
                      <m:t>7.4 </m:t>
                    </m:r>
                    <m:sSub>
                      <m:sSubPr>
                        <m:ctrlPr>
                          <a:rPr lang="en-US" altLang="zh-CN" sz="2000" b="0" i="1" dirty="0" smtClean="0">
                            <a:solidFill>
                              <a:srgbClr val="4472C4"/>
                            </a:solidFill>
                            <a:latin typeface="Cambria Math" panose="02040503050406030204" pitchFamily="18" charset="0"/>
                            <a:ea typeface="微软雅黑" panose="020B0503020204020204" pitchFamily="34" charset="-122"/>
                          </a:rPr>
                        </m:ctrlPr>
                      </m:sSubPr>
                      <m:e>
                        <m:r>
                          <a:rPr lang="en-US" altLang="zh-CN" sz="2000" i="1" dirty="0">
                            <a:solidFill>
                              <a:srgbClr val="4472C4"/>
                            </a:solidFill>
                            <a:latin typeface="Cambria Math" panose="02040503050406030204" pitchFamily="18" charset="0"/>
                            <a:ea typeface="微软雅黑" panose="020B0503020204020204" pitchFamily="34" charset="-122"/>
                          </a:rPr>
                          <m:t>𝑃</m:t>
                        </m:r>
                      </m:e>
                      <m:sub>
                        <m:r>
                          <a:rPr lang="en-US" altLang="zh-CN" sz="2000" i="1" dirty="0">
                            <a:solidFill>
                              <a:srgbClr val="4472C4"/>
                            </a:solidFill>
                            <a:latin typeface="Cambria Math" panose="02040503050406030204" pitchFamily="18" charset="0"/>
                            <a:ea typeface="微软雅黑" panose="020B0503020204020204" pitchFamily="34" charset="-122"/>
                          </a:rPr>
                          <m:t>1</m:t>
                        </m:r>
                      </m:sub>
                    </m:sSub>
                  </m:oMath>
                </a14:m>
                <a:endParaRPr lang="zh-CN" altLang="zh-CN" sz="2000" dirty="0">
                  <a:solidFill>
                    <a:srgbClr val="4472C4"/>
                  </a:solidFill>
                  <a:ea typeface="Calibri" panose="020F0502020204030204" pitchFamily="34" charset="0"/>
                </a:endParaRPr>
              </a:p>
            </p:txBody>
          </p:sp>
        </mc:Choice>
        <mc:Fallback>
          <p:sp>
            <p:nvSpPr>
              <p:cNvPr id="22" name="矩形 21">
                <a:extLst>
                  <a:ext uri="{FF2B5EF4-FFF2-40B4-BE49-F238E27FC236}">
                    <a16:creationId xmlns:a16="http://schemas.microsoft.com/office/drawing/2014/main" id="{B3BFE68C-670E-4DD3-B434-5B8AB1550383}"/>
                  </a:ext>
                </a:extLst>
              </p:cNvPr>
              <p:cNvSpPr>
                <a:spLocks noRot="1" noChangeAspect="1" noMove="1" noResize="1" noEditPoints="1" noAdjustHandles="1" noChangeArrowheads="1" noChangeShapeType="1" noTextEdit="1"/>
              </p:cNvSpPr>
              <p:nvPr/>
            </p:nvSpPr>
            <p:spPr>
              <a:xfrm>
                <a:off x="993515" y="4002095"/>
                <a:ext cx="3331725" cy="1631216"/>
              </a:xfrm>
              <a:prstGeom prst="rect">
                <a:avLst/>
              </a:prstGeom>
              <a:blipFill>
                <a:blip r:embed="rId4"/>
                <a:stretch>
                  <a:fillRect l="-2011" t="-2247" b="-5993"/>
                </a:stretch>
              </a:blipFill>
            </p:spPr>
            <p:txBody>
              <a:bodyPr/>
              <a:lstStyle/>
              <a:p>
                <a:r>
                  <a:rPr lang="zh-CN" altLang="en-US">
                    <a:noFill/>
                  </a:rPr>
                  <a:t> </a:t>
                </a:r>
              </a:p>
            </p:txBody>
          </p:sp>
        </mc:Fallback>
      </mc:AlternateContent>
      <p:sp>
        <p:nvSpPr>
          <p:cNvPr id="23" name="文本框 22">
            <a:extLst>
              <a:ext uri="{FF2B5EF4-FFF2-40B4-BE49-F238E27FC236}">
                <a16:creationId xmlns:a16="http://schemas.microsoft.com/office/drawing/2014/main" id="{CBCD7745-3373-4AE9-AB72-DD1621BADC8C}"/>
              </a:ext>
            </a:extLst>
          </p:cNvPr>
          <p:cNvSpPr txBox="1"/>
          <p:nvPr/>
        </p:nvSpPr>
        <p:spPr>
          <a:xfrm>
            <a:off x="993515" y="1105588"/>
            <a:ext cx="2449902" cy="2321661"/>
          </a:xfrm>
          <a:prstGeom prst="rect">
            <a:avLst/>
          </a:prstGeom>
          <a:noFill/>
        </p:spPr>
        <p:txBody>
          <a:bodyPr wrap="square" rtlCol="0">
            <a:spAutoFit/>
          </a:bodyPr>
          <a:lstStyle/>
          <a:p>
            <a:pPr>
              <a:lnSpc>
                <a:spcPct val="150000"/>
              </a:lnSpc>
            </a:pPr>
            <a:r>
              <a:rPr lang="en-US" altLang="zh-CN" sz="1400" dirty="0">
                <a:solidFill>
                  <a:srgbClr val="000078"/>
                </a:solidFill>
              </a:rPr>
              <a:t>The fluctuation spectral analysis for B1857-26 at 1024MHz with a bandwidth of 639MHz: LRFS (left) and its average along longitude of the two obvious component (right)</a:t>
            </a:r>
            <a:endParaRPr lang="zh-CN" altLang="en-US" sz="1400" dirty="0">
              <a:solidFill>
                <a:srgbClr val="000078"/>
              </a:solidFill>
            </a:endParaRPr>
          </a:p>
        </p:txBody>
      </p:sp>
      <p:pic>
        <p:nvPicPr>
          <p:cNvPr id="24" name="Picture 2" descr="LRFS &#10;05 &#10;04 &#10;- 03 &#10;02 &#10;00 &#10;75 100 125 &#10;longitude [bin &#10;150 &#10;175 &#10;200 ">
            <a:extLst>
              <a:ext uri="{FF2B5EF4-FFF2-40B4-BE49-F238E27FC236}">
                <a16:creationId xmlns:a16="http://schemas.microsoft.com/office/drawing/2014/main" id="{3B6348ED-B5DD-4BEE-AEE7-459B54A1A8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1961" y="3364402"/>
            <a:ext cx="3480733" cy="242356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LRFS-mean-left &#10;0.2 &#10;frequency p. Ips &#10;04 &#10;05 ">
            <a:extLst>
              <a:ext uri="{FF2B5EF4-FFF2-40B4-BE49-F238E27FC236}">
                <a16:creationId xmlns:a16="http://schemas.microsoft.com/office/drawing/2014/main" id="{A3A08549-E87F-43DD-9C99-CEC44339AC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8785" y="1203701"/>
            <a:ext cx="2964095" cy="228315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LRFS-mean-right &#10;frequetxy PllP3 &#10;04 &#10;05 ">
            <a:extLst>
              <a:ext uri="{FF2B5EF4-FFF2-40B4-BE49-F238E27FC236}">
                <a16:creationId xmlns:a16="http://schemas.microsoft.com/office/drawing/2014/main" id="{BB5F85D2-86B2-4D32-9B3D-11B5154D7D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0106" y="3561358"/>
            <a:ext cx="2942774" cy="2226612"/>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a:extLst>
              <a:ext uri="{FF2B5EF4-FFF2-40B4-BE49-F238E27FC236}">
                <a16:creationId xmlns:a16="http://schemas.microsoft.com/office/drawing/2014/main" id="{F86D31DB-5C5F-4A44-BC65-8B2F6B055837}"/>
              </a:ext>
            </a:extLst>
          </p:cNvPr>
          <p:cNvSpPr>
            <a:spLocks noGrp="1"/>
          </p:cNvSpPr>
          <p:nvPr>
            <p:ph type="sldNum" sz="quarter" idx="12"/>
          </p:nvPr>
        </p:nvSpPr>
        <p:spPr/>
        <p:txBody>
          <a:bodyPr/>
          <a:lstStyle/>
          <a:p>
            <a:fld id="{E402A9A3-453A-49B5-B529-04D288922142}" type="slidenum">
              <a:rPr lang="zh-CN" altLang="en-US" smtClean="0"/>
              <a:t>15</a:t>
            </a:fld>
            <a:endParaRPr lang="zh-CN" altLang="en-US"/>
          </a:p>
        </p:txBody>
      </p:sp>
    </p:spTree>
    <p:extLst>
      <p:ext uri="{BB962C8B-B14F-4D97-AF65-F5344CB8AC3E}">
        <p14:creationId xmlns:p14="http://schemas.microsoft.com/office/powerpoint/2010/main" val="2701631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a:extLst>
              <a:ext uri="{FF2B5EF4-FFF2-40B4-BE49-F238E27FC236}">
                <a16:creationId xmlns:a16="http://schemas.microsoft.com/office/drawing/2014/main" id="{EDDAD1BD-E241-4E35-B871-F023ECCBF2CF}"/>
              </a:ext>
            </a:extLst>
          </p:cNvPr>
          <p:cNvSpPr/>
          <p:nvPr/>
        </p:nvSpPr>
        <p:spPr>
          <a:xfrm>
            <a:off x="4936196" y="386270"/>
            <a:ext cx="2087423" cy="315846"/>
          </a:xfrm>
          <a:prstGeom prst="rect">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78"/>
              </a:solidFill>
              <a:effectLst/>
              <a:uLnTx/>
              <a:uFillTx/>
              <a:latin typeface="等线" panose="020F0502020204030204"/>
              <a:ea typeface="等线" panose="02010600030101010101" pitchFamily="2" charset="-122"/>
              <a:cs typeface="+mn-cs"/>
            </a:endParaRPr>
          </a:p>
        </p:txBody>
      </p:sp>
      <p:grpSp>
        <p:nvGrpSpPr>
          <p:cNvPr id="117" name="组合 116"/>
          <p:cNvGrpSpPr/>
          <p:nvPr/>
        </p:nvGrpSpPr>
        <p:grpSpPr>
          <a:xfrm rot="5400000">
            <a:off x="5701945" y="-181080"/>
            <a:ext cx="394055" cy="394055"/>
            <a:chOff x="-87355" y="2468254"/>
            <a:chExt cx="887453" cy="887453"/>
          </a:xfrm>
          <a:solidFill>
            <a:srgbClr val="000078"/>
          </a:solidFill>
        </p:grpSpPr>
        <p:sp>
          <p:nvSpPr>
            <p:cNvPr id="118" name="直角三角形 117"/>
            <p:cNvSpPr/>
            <p:nvPr/>
          </p:nvSpPr>
          <p:spPr>
            <a:xfrm rot="13500000">
              <a:off x="48016" y="2610672"/>
              <a:ext cx="616714" cy="616714"/>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sp>
          <p:nvSpPr>
            <p:cNvPr id="119" name="直角三角形 118"/>
            <p:cNvSpPr/>
            <p:nvPr/>
          </p:nvSpPr>
          <p:spPr>
            <a:xfrm rot="13500000">
              <a:off x="-87355" y="2468254"/>
              <a:ext cx="887453" cy="887453"/>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grpSp>
      <p:sp>
        <p:nvSpPr>
          <p:cNvPr id="61" name="矩形 60">
            <a:extLst>
              <a:ext uri="{FF2B5EF4-FFF2-40B4-BE49-F238E27FC236}">
                <a16:creationId xmlns:a16="http://schemas.microsoft.com/office/drawing/2014/main" id="{7A8AE607-977C-4B57-AA2B-F395659DA48F}"/>
              </a:ext>
            </a:extLst>
          </p:cNvPr>
          <p:cNvSpPr/>
          <p:nvPr/>
        </p:nvSpPr>
        <p:spPr>
          <a:xfrm>
            <a:off x="4639243" y="379525"/>
            <a:ext cx="2681331"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600" b="1" spc="100" dirty="0">
                <a:solidFill>
                  <a:schemeClr val="bg1"/>
                </a:solidFill>
                <a:latin typeface="微软雅黑" panose="020B0503020204020204" pitchFamily="34" charset="-122"/>
                <a:ea typeface="微软雅黑" panose="020B0503020204020204" pitchFamily="34" charset="-122"/>
              </a:rPr>
              <a:t>B1857-26</a:t>
            </a:r>
            <a:endParaRPr kumimoji="0" lang="zh-CN" altLang="en-US"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72" name="矩形 71">
            <a:extLst>
              <a:ext uri="{FF2B5EF4-FFF2-40B4-BE49-F238E27FC236}">
                <a16:creationId xmlns:a16="http://schemas.microsoft.com/office/drawing/2014/main" id="{F31CD078-F3F6-47A4-A22F-873C07713808}"/>
              </a:ext>
            </a:extLst>
          </p:cNvPr>
          <p:cNvSpPr/>
          <p:nvPr/>
        </p:nvSpPr>
        <p:spPr>
          <a:xfrm>
            <a:off x="8754034" y="390299"/>
            <a:ext cx="295318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B1641-45</a:t>
            </a:r>
            <a:endPar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cxnSp>
        <p:nvCxnSpPr>
          <p:cNvPr id="73" name="直接连接符 72">
            <a:extLst>
              <a:ext uri="{FF2B5EF4-FFF2-40B4-BE49-F238E27FC236}">
                <a16:creationId xmlns:a16="http://schemas.microsoft.com/office/drawing/2014/main" id="{0A18E59A-9614-4818-AC18-BF0C1AC72D7A}"/>
              </a:ext>
            </a:extLst>
          </p:cNvPr>
          <p:cNvCxnSpPr>
            <a:cxnSpLocks/>
          </p:cNvCxnSpPr>
          <p:nvPr/>
        </p:nvCxnSpPr>
        <p:spPr>
          <a:xfrm>
            <a:off x="484781" y="683728"/>
            <a:ext cx="11306175" cy="0"/>
          </a:xfrm>
          <a:prstGeom prst="line">
            <a:avLst/>
          </a:prstGeom>
          <a:ln w="6350">
            <a:solidFill>
              <a:srgbClr val="7F7F7F"/>
            </a:solidFill>
          </a:ln>
        </p:spPr>
        <p:style>
          <a:lnRef idx="1">
            <a:schemeClr val="accent1"/>
          </a:lnRef>
          <a:fillRef idx="0">
            <a:schemeClr val="accent1"/>
          </a:fillRef>
          <a:effectRef idx="0">
            <a:schemeClr val="accent1"/>
          </a:effectRef>
          <a:fontRef idx="minor">
            <a:schemeClr val="tx1"/>
          </a:fontRef>
        </p:style>
      </p:cxnSp>
      <p:sp>
        <p:nvSpPr>
          <p:cNvPr id="76" name="矩形 75">
            <a:extLst>
              <a:ext uri="{FF2B5EF4-FFF2-40B4-BE49-F238E27FC236}">
                <a16:creationId xmlns:a16="http://schemas.microsoft.com/office/drawing/2014/main" id="{68111CBF-EA4A-469D-BE3B-A12CE639A027}"/>
              </a:ext>
            </a:extLst>
          </p:cNvPr>
          <p:cNvSpPr/>
          <p:nvPr/>
        </p:nvSpPr>
        <p:spPr>
          <a:xfrm>
            <a:off x="1191802" y="350628"/>
            <a:ext cx="1606449"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400" i="0" u="none" strike="noStrike" kern="1200" cap="none" spc="10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B1648-42</a:t>
            </a:r>
            <a:endParaRPr kumimoji="0" lang="zh-CN" altLang="en-US" sz="1400" i="0" u="none" strike="noStrike" kern="1200" cap="none" spc="10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endParaRPr>
          </a:p>
        </p:txBody>
      </p:sp>
      <p:sp>
        <p:nvSpPr>
          <p:cNvPr id="78" name="矩形 77">
            <a:extLst>
              <a:ext uri="{FF2B5EF4-FFF2-40B4-BE49-F238E27FC236}">
                <a16:creationId xmlns:a16="http://schemas.microsoft.com/office/drawing/2014/main" id="{E9FEEDAD-5B4A-4743-BE0B-4EB1BE44B706}"/>
              </a:ext>
            </a:extLst>
          </p:cNvPr>
          <p:cNvSpPr/>
          <p:nvPr/>
        </p:nvSpPr>
        <p:spPr>
          <a:xfrm>
            <a:off x="8939624" y="399193"/>
            <a:ext cx="258587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 </a:t>
            </a:r>
            <a:endParaRPr kumimoji="0" lang="zh-CN" altLang="en-US" sz="1400" b="0" i="0" u="none" strike="noStrike" kern="1200" cap="none" spc="10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17" name="矩形 16">
            <a:extLst>
              <a:ext uri="{FF2B5EF4-FFF2-40B4-BE49-F238E27FC236}">
                <a16:creationId xmlns:a16="http://schemas.microsoft.com/office/drawing/2014/main" id="{E7E08397-2C5F-47A1-9906-1F5799F2BE60}"/>
              </a:ext>
            </a:extLst>
          </p:cNvPr>
          <p:cNvSpPr/>
          <p:nvPr/>
        </p:nvSpPr>
        <p:spPr>
          <a:xfrm>
            <a:off x="4107355" y="5567076"/>
            <a:ext cx="7810321" cy="400110"/>
          </a:xfrm>
          <a:prstGeom prst="rect">
            <a:avLst/>
          </a:prstGeom>
        </p:spPr>
        <p:txBody>
          <a:bodyPr wrap="square">
            <a:spAutoFit/>
          </a:bodyPr>
          <a:lstStyle/>
          <a:p>
            <a:r>
              <a:rPr lang="en-US" altLang="zh-CN" sz="2000" dirty="0">
                <a:solidFill>
                  <a:srgbClr val="4472C4"/>
                </a:solidFill>
                <a:ea typeface="微软雅黑" panose="020B0503020204020204" pitchFamily="34" charset="-122"/>
              </a:rPr>
              <a:t>Phase variation </a:t>
            </a:r>
            <a:r>
              <a:rPr lang="zh-CN" altLang="en-US" sz="2000" dirty="0">
                <a:solidFill>
                  <a:srgbClr val="4472C4"/>
                </a:solidFill>
                <a:ea typeface="微软雅黑" panose="020B0503020204020204" pitchFamily="34" charset="-122"/>
              </a:rPr>
              <a:t>→ </a:t>
            </a:r>
            <a:r>
              <a:rPr lang="en-US" altLang="zh-CN" sz="2000" dirty="0">
                <a:solidFill>
                  <a:srgbClr val="4472C4"/>
                </a:solidFill>
                <a:ea typeface="微软雅黑" panose="020B0503020204020204" pitchFamily="34" charset="-122"/>
              </a:rPr>
              <a:t>negative slope </a:t>
            </a:r>
            <a:endParaRPr lang="zh-CN" altLang="zh-CN" sz="2000" dirty="0">
              <a:solidFill>
                <a:srgbClr val="4472C4"/>
              </a:solidFill>
              <a:ea typeface="Calibri" panose="020F0502020204030204" pitchFamily="34" charset="0"/>
            </a:endParaRPr>
          </a:p>
        </p:txBody>
      </p:sp>
      <p:sp>
        <p:nvSpPr>
          <p:cNvPr id="18" name="文本框 17">
            <a:extLst>
              <a:ext uri="{FF2B5EF4-FFF2-40B4-BE49-F238E27FC236}">
                <a16:creationId xmlns:a16="http://schemas.microsoft.com/office/drawing/2014/main" id="{CAD0E6B7-FD06-4663-B5DB-8CC91347C86A}"/>
              </a:ext>
            </a:extLst>
          </p:cNvPr>
          <p:cNvSpPr txBox="1"/>
          <p:nvPr/>
        </p:nvSpPr>
        <p:spPr>
          <a:xfrm>
            <a:off x="2181965" y="4888305"/>
            <a:ext cx="8016798" cy="584775"/>
          </a:xfrm>
          <a:prstGeom prst="rect">
            <a:avLst/>
          </a:prstGeom>
          <a:noFill/>
        </p:spPr>
        <p:txBody>
          <a:bodyPr wrap="square" rtlCol="0">
            <a:spAutoFit/>
          </a:bodyPr>
          <a:lstStyle/>
          <a:p>
            <a:r>
              <a:rPr lang="en-US" altLang="zh-CN" sz="1600" dirty="0">
                <a:solidFill>
                  <a:srgbClr val="000078"/>
                </a:solidFill>
              </a:rPr>
              <a:t>The fluctuation spectral analysis for B1857-26 at 1024MHz with a bandwidth of 639MHz : LRFS (left) and phase variation of the two obvious component (right)</a:t>
            </a:r>
            <a:endParaRPr lang="zh-CN" altLang="en-US" sz="1600" dirty="0">
              <a:solidFill>
                <a:srgbClr val="000078"/>
              </a:solidFill>
            </a:endParaRPr>
          </a:p>
        </p:txBody>
      </p:sp>
      <p:pic>
        <p:nvPicPr>
          <p:cNvPr id="19" name="Picture 2">
            <a:extLst>
              <a:ext uri="{FF2B5EF4-FFF2-40B4-BE49-F238E27FC236}">
                <a16:creationId xmlns:a16="http://schemas.microsoft.com/office/drawing/2014/main" id="{50973B9D-3130-4051-B1EF-FCECAD81719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22175" y="1022282"/>
            <a:ext cx="5276010" cy="367601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D8851879-211A-4CAA-9839-9E212CAD56E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41328" y="1175511"/>
            <a:ext cx="4996591" cy="3429759"/>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a:extLst>
              <a:ext uri="{FF2B5EF4-FFF2-40B4-BE49-F238E27FC236}">
                <a16:creationId xmlns:a16="http://schemas.microsoft.com/office/drawing/2014/main" id="{DD8E3DF6-434C-47F2-AE46-978835C2B363}"/>
              </a:ext>
            </a:extLst>
          </p:cNvPr>
          <p:cNvSpPr>
            <a:spLocks noGrp="1"/>
          </p:cNvSpPr>
          <p:nvPr>
            <p:ph type="sldNum" sz="quarter" idx="12"/>
          </p:nvPr>
        </p:nvSpPr>
        <p:spPr/>
        <p:txBody>
          <a:bodyPr/>
          <a:lstStyle/>
          <a:p>
            <a:fld id="{E402A9A3-453A-49B5-B529-04D288922142}" type="slidenum">
              <a:rPr lang="zh-CN" altLang="en-US" smtClean="0"/>
              <a:t>16</a:t>
            </a:fld>
            <a:endParaRPr lang="zh-CN" altLang="en-US"/>
          </a:p>
        </p:txBody>
      </p:sp>
    </p:spTree>
    <p:extLst>
      <p:ext uri="{BB962C8B-B14F-4D97-AF65-F5344CB8AC3E}">
        <p14:creationId xmlns:p14="http://schemas.microsoft.com/office/powerpoint/2010/main" val="2423448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a:extLst>
              <a:ext uri="{FF2B5EF4-FFF2-40B4-BE49-F238E27FC236}">
                <a16:creationId xmlns:a16="http://schemas.microsoft.com/office/drawing/2014/main" id="{EDDAD1BD-E241-4E35-B871-F023ECCBF2CF}"/>
              </a:ext>
            </a:extLst>
          </p:cNvPr>
          <p:cNvSpPr/>
          <p:nvPr/>
        </p:nvSpPr>
        <p:spPr>
          <a:xfrm>
            <a:off x="4936196" y="386270"/>
            <a:ext cx="2087423" cy="315846"/>
          </a:xfrm>
          <a:prstGeom prst="rect">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78"/>
              </a:solidFill>
              <a:effectLst/>
              <a:uLnTx/>
              <a:uFillTx/>
              <a:latin typeface="等线" panose="020F0502020204030204"/>
              <a:ea typeface="等线" panose="02010600030101010101" pitchFamily="2" charset="-122"/>
              <a:cs typeface="+mn-cs"/>
            </a:endParaRPr>
          </a:p>
        </p:txBody>
      </p:sp>
      <p:grpSp>
        <p:nvGrpSpPr>
          <p:cNvPr id="117" name="组合 116"/>
          <p:cNvGrpSpPr/>
          <p:nvPr/>
        </p:nvGrpSpPr>
        <p:grpSpPr>
          <a:xfrm rot="5400000">
            <a:off x="5701945" y="-181080"/>
            <a:ext cx="394055" cy="394055"/>
            <a:chOff x="-87355" y="2468254"/>
            <a:chExt cx="887453" cy="887453"/>
          </a:xfrm>
          <a:solidFill>
            <a:srgbClr val="000078"/>
          </a:solidFill>
        </p:grpSpPr>
        <p:sp>
          <p:nvSpPr>
            <p:cNvPr id="118" name="直角三角形 117"/>
            <p:cNvSpPr/>
            <p:nvPr/>
          </p:nvSpPr>
          <p:spPr>
            <a:xfrm rot="13500000">
              <a:off x="48016" y="2610672"/>
              <a:ext cx="616714" cy="616714"/>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sp>
          <p:nvSpPr>
            <p:cNvPr id="119" name="直角三角形 118"/>
            <p:cNvSpPr/>
            <p:nvPr/>
          </p:nvSpPr>
          <p:spPr>
            <a:xfrm rot="13500000">
              <a:off x="-87355" y="2468254"/>
              <a:ext cx="887453" cy="887453"/>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grpSp>
      <p:sp>
        <p:nvSpPr>
          <p:cNvPr id="61" name="矩形 60">
            <a:extLst>
              <a:ext uri="{FF2B5EF4-FFF2-40B4-BE49-F238E27FC236}">
                <a16:creationId xmlns:a16="http://schemas.microsoft.com/office/drawing/2014/main" id="{7A8AE607-977C-4B57-AA2B-F395659DA48F}"/>
              </a:ext>
            </a:extLst>
          </p:cNvPr>
          <p:cNvSpPr/>
          <p:nvPr/>
        </p:nvSpPr>
        <p:spPr>
          <a:xfrm>
            <a:off x="4639243" y="379525"/>
            <a:ext cx="2681331"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600" b="1" spc="100" dirty="0">
                <a:solidFill>
                  <a:schemeClr val="bg1"/>
                </a:solidFill>
                <a:latin typeface="微软雅黑" panose="020B0503020204020204" pitchFamily="34" charset="-122"/>
                <a:ea typeface="微软雅黑" panose="020B0503020204020204" pitchFamily="34" charset="-122"/>
              </a:rPr>
              <a:t>B1857-26</a:t>
            </a:r>
            <a:endParaRPr kumimoji="0" lang="zh-CN" altLang="en-US"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72" name="矩形 71">
            <a:extLst>
              <a:ext uri="{FF2B5EF4-FFF2-40B4-BE49-F238E27FC236}">
                <a16:creationId xmlns:a16="http://schemas.microsoft.com/office/drawing/2014/main" id="{F31CD078-F3F6-47A4-A22F-873C07713808}"/>
              </a:ext>
            </a:extLst>
          </p:cNvPr>
          <p:cNvSpPr/>
          <p:nvPr/>
        </p:nvSpPr>
        <p:spPr>
          <a:xfrm>
            <a:off x="8754034" y="390299"/>
            <a:ext cx="295318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B1641-45</a:t>
            </a:r>
            <a:endPar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cxnSp>
        <p:nvCxnSpPr>
          <p:cNvPr id="73" name="直接连接符 72">
            <a:extLst>
              <a:ext uri="{FF2B5EF4-FFF2-40B4-BE49-F238E27FC236}">
                <a16:creationId xmlns:a16="http://schemas.microsoft.com/office/drawing/2014/main" id="{0A18E59A-9614-4818-AC18-BF0C1AC72D7A}"/>
              </a:ext>
            </a:extLst>
          </p:cNvPr>
          <p:cNvCxnSpPr>
            <a:cxnSpLocks/>
          </p:cNvCxnSpPr>
          <p:nvPr/>
        </p:nvCxnSpPr>
        <p:spPr>
          <a:xfrm>
            <a:off x="484781" y="683728"/>
            <a:ext cx="11306175" cy="0"/>
          </a:xfrm>
          <a:prstGeom prst="line">
            <a:avLst/>
          </a:prstGeom>
          <a:ln w="6350">
            <a:solidFill>
              <a:srgbClr val="7F7F7F"/>
            </a:solidFill>
          </a:ln>
        </p:spPr>
        <p:style>
          <a:lnRef idx="1">
            <a:schemeClr val="accent1"/>
          </a:lnRef>
          <a:fillRef idx="0">
            <a:schemeClr val="accent1"/>
          </a:fillRef>
          <a:effectRef idx="0">
            <a:schemeClr val="accent1"/>
          </a:effectRef>
          <a:fontRef idx="minor">
            <a:schemeClr val="tx1"/>
          </a:fontRef>
        </p:style>
      </p:cxnSp>
      <p:sp>
        <p:nvSpPr>
          <p:cNvPr id="76" name="矩形 75">
            <a:extLst>
              <a:ext uri="{FF2B5EF4-FFF2-40B4-BE49-F238E27FC236}">
                <a16:creationId xmlns:a16="http://schemas.microsoft.com/office/drawing/2014/main" id="{68111CBF-EA4A-469D-BE3B-A12CE639A027}"/>
              </a:ext>
            </a:extLst>
          </p:cNvPr>
          <p:cNvSpPr/>
          <p:nvPr/>
        </p:nvSpPr>
        <p:spPr>
          <a:xfrm>
            <a:off x="1191802" y="350628"/>
            <a:ext cx="1606449"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400" i="0" u="none" strike="noStrike" kern="1200" cap="none" spc="10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B1648-42</a:t>
            </a:r>
            <a:endParaRPr kumimoji="0" lang="zh-CN" altLang="en-US" sz="1400" i="0" u="none" strike="noStrike" kern="1200" cap="none" spc="10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endParaRPr>
          </a:p>
        </p:txBody>
      </p:sp>
      <p:sp>
        <p:nvSpPr>
          <p:cNvPr id="78" name="矩形 77">
            <a:extLst>
              <a:ext uri="{FF2B5EF4-FFF2-40B4-BE49-F238E27FC236}">
                <a16:creationId xmlns:a16="http://schemas.microsoft.com/office/drawing/2014/main" id="{E9FEEDAD-5B4A-4743-BE0B-4EB1BE44B706}"/>
              </a:ext>
            </a:extLst>
          </p:cNvPr>
          <p:cNvSpPr/>
          <p:nvPr/>
        </p:nvSpPr>
        <p:spPr>
          <a:xfrm>
            <a:off x="8939624" y="399193"/>
            <a:ext cx="258587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 </a:t>
            </a:r>
            <a:endParaRPr kumimoji="0" lang="zh-CN" altLang="en-US" sz="1400" b="0" i="0" u="none" strike="noStrike" kern="1200" cap="none" spc="10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15" name="矩形 14">
            <a:extLst>
              <a:ext uri="{FF2B5EF4-FFF2-40B4-BE49-F238E27FC236}">
                <a16:creationId xmlns:a16="http://schemas.microsoft.com/office/drawing/2014/main" id="{76823F7B-0673-4493-9447-8E9CD6051889}"/>
              </a:ext>
            </a:extLst>
          </p:cNvPr>
          <p:cNvSpPr/>
          <p:nvPr/>
        </p:nvSpPr>
        <p:spPr>
          <a:xfrm>
            <a:off x="3476367" y="5524615"/>
            <a:ext cx="7810321" cy="400110"/>
          </a:xfrm>
          <a:prstGeom prst="rect">
            <a:avLst/>
          </a:prstGeom>
        </p:spPr>
        <p:txBody>
          <a:bodyPr wrap="square">
            <a:spAutoFit/>
          </a:bodyPr>
          <a:lstStyle/>
          <a:p>
            <a:r>
              <a:rPr lang="en-US" altLang="zh-CN" sz="2000" dirty="0">
                <a:solidFill>
                  <a:srgbClr val="4472C4"/>
                </a:solidFill>
                <a:ea typeface="微软雅黑" panose="020B0503020204020204" pitchFamily="34" charset="-122"/>
              </a:rPr>
              <a:t>Phase variation </a:t>
            </a:r>
            <a:r>
              <a:rPr lang="zh-CN" altLang="en-US" sz="2000" dirty="0">
                <a:solidFill>
                  <a:srgbClr val="4472C4"/>
                </a:solidFill>
                <a:ea typeface="微软雅黑" panose="020B0503020204020204" pitchFamily="34" charset="-122"/>
              </a:rPr>
              <a:t>→ </a:t>
            </a:r>
            <a:r>
              <a:rPr lang="en-US" altLang="zh-CN" sz="2000" dirty="0">
                <a:solidFill>
                  <a:srgbClr val="4472C4"/>
                </a:solidFill>
                <a:ea typeface="微软雅黑" panose="020B0503020204020204" pitchFamily="34" charset="-122"/>
              </a:rPr>
              <a:t>negative slope </a:t>
            </a:r>
            <a:endParaRPr lang="zh-CN" altLang="zh-CN" sz="2000" dirty="0">
              <a:solidFill>
                <a:srgbClr val="4472C4"/>
              </a:solidFill>
              <a:ea typeface="Calibri" panose="020F0502020204030204" pitchFamily="34" charset="0"/>
            </a:endParaRPr>
          </a:p>
        </p:txBody>
      </p:sp>
      <p:sp>
        <p:nvSpPr>
          <p:cNvPr id="16" name="文本框 15">
            <a:extLst>
              <a:ext uri="{FF2B5EF4-FFF2-40B4-BE49-F238E27FC236}">
                <a16:creationId xmlns:a16="http://schemas.microsoft.com/office/drawing/2014/main" id="{70E5609F-E06D-406A-B903-5BD6BDE3BC84}"/>
              </a:ext>
            </a:extLst>
          </p:cNvPr>
          <p:cNvSpPr txBox="1"/>
          <p:nvPr/>
        </p:nvSpPr>
        <p:spPr>
          <a:xfrm>
            <a:off x="2217984" y="4579246"/>
            <a:ext cx="4821560" cy="738664"/>
          </a:xfrm>
          <a:prstGeom prst="rect">
            <a:avLst/>
          </a:prstGeom>
          <a:noFill/>
        </p:spPr>
        <p:txBody>
          <a:bodyPr wrap="square" rtlCol="0">
            <a:spAutoFit/>
          </a:bodyPr>
          <a:lstStyle/>
          <a:p>
            <a:r>
              <a:rPr lang="en-US" altLang="zh-CN" sz="1400" dirty="0">
                <a:solidFill>
                  <a:srgbClr val="000078"/>
                </a:solidFill>
              </a:rPr>
              <a:t>Phase variation of B1857-26’s  two obvious component  (left) and simulated single pulses for phase modulation with negative slope (right) (</a:t>
            </a:r>
            <a:r>
              <a:rPr lang="en-US" altLang="zh-CN" sz="1400" dirty="0" err="1">
                <a:solidFill>
                  <a:srgbClr val="000078"/>
                </a:solidFill>
              </a:rPr>
              <a:t>R.Basu,D.Mitra,etc</a:t>
            </a:r>
            <a:r>
              <a:rPr lang="en-US" altLang="zh-CN" sz="1400" dirty="0">
                <a:solidFill>
                  <a:srgbClr val="000078"/>
                </a:solidFill>
              </a:rPr>
              <a:t>. 2016)</a:t>
            </a:r>
            <a:endParaRPr lang="zh-CN" altLang="en-US" sz="1400" dirty="0">
              <a:solidFill>
                <a:srgbClr val="000078"/>
              </a:solidFill>
            </a:endParaRPr>
          </a:p>
        </p:txBody>
      </p:sp>
      <p:pic>
        <p:nvPicPr>
          <p:cNvPr id="21" name="Picture 2">
            <a:extLst>
              <a:ext uri="{FF2B5EF4-FFF2-40B4-BE49-F238E27FC236}">
                <a16:creationId xmlns:a16="http://schemas.microsoft.com/office/drawing/2014/main" id="{2583F57C-26C3-4E79-A37C-503709306D0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35427" y="1441801"/>
            <a:ext cx="4150282" cy="2847935"/>
          </a:xfrm>
          <a:prstGeom prst="rect">
            <a:avLst/>
          </a:prstGeom>
          <a:noFill/>
          <a:extLst>
            <a:ext uri="{909E8E84-426E-40DD-AFC4-6F175D3DCCD1}">
              <a14:hiddenFill xmlns:a14="http://schemas.microsoft.com/office/drawing/2010/main">
                <a:solidFill>
                  <a:srgbClr val="FFFFFF"/>
                </a:solidFill>
              </a14:hiddenFill>
            </a:ext>
          </a:extLst>
        </p:spPr>
      </p:pic>
      <p:pic>
        <p:nvPicPr>
          <p:cNvPr id="22" name="图片 21">
            <a:extLst>
              <a:ext uri="{FF2B5EF4-FFF2-40B4-BE49-F238E27FC236}">
                <a16:creationId xmlns:a16="http://schemas.microsoft.com/office/drawing/2014/main" id="{615EDCD3-6276-488D-8027-FF77A2D58645}"/>
              </a:ext>
            </a:extLst>
          </p:cNvPr>
          <p:cNvPicPr>
            <a:picLocks noChangeAspect="1"/>
          </p:cNvPicPr>
          <p:nvPr/>
        </p:nvPicPr>
        <p:blipFill>
          <a:blip r:embed="rId4"/>
          <a:stretch>
            <a:fillRect/>
          </a:stretch>
        </p:blipFill>
        <p:spPr>
          <a:xfrm>
            <a:off x="7230789" y="1279018"/>
            <a:ext cx="2786164" cy="4036206"/>
          </a:xfrm>
          <a:prstGeom prst="rect">
            <a:avLst/>
          </a:prstGeom>
        </p:spPr>
      </p:pic>
      <p:cxnSp>
        <p:nvCxnSpPr>
          <p:cNvPr id="23" name="直接箭头连接符 22">
            <a:extLst>
              <a:ext uri="{FF2B5EF4-FFF2-40B4-BE49-F238E27FC236}">
                <a16:creationId xmlns:a16="http://schemas.microsoft.com/office/drawing/2014/main" id="{346B5197-10C5-40E4-A2D6-126AD4D016D6}"/>
              </a:ext>
            </a:extLst>
          </p:cNvPr>
          <p:cNvCxnSpPr>
            <a:cxnSpLocks/>
          </p:cNvCxnSpPr>
          <p:nvPr/>
        </p:nvCxnSpPr>
        <p:spPr>
          <a:xfrm flipV="1">
            <a:off x="7230789" y="1282094"/>
            <a:ext cx="0" cy="3690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8154DD0B-0ED9-4C18-A736-C1251E2913A3}"/>
              </a:ext>
            </a:extLst>
          </p:cNvPr>
          <p:cNvSpPr txBox="1"/>
          <p:nvPr/>
        </p:nvSpPr>
        <p:spPr>
          <a:xfrm>
            <a:off x="6941831" y="962608"/>
            <a:ext cx="820634" cy="369332"/>
          </a:xfrm>
          <a:prstGeom prst="rect">
            <a:avLst/>
          </a:prstGeom>
          <a:noFill/>
        </p:spPr>
        <p:txBody>
          <a:bodyPr wrap="square" rtlCol="0">
            <a:spAutoFit/>
          </a:bodyPr>
          <a:lstStyle/>
          <a:p>
            <a:r>
              <a:rPr lang="en-US" altLang="zh-CN" dirty="0">
                <a:solidFill>
                  <a:srgbClr val="4472C4"/>
                </a:solidFill>
              </a:rPr>
              <a:t>time</a:t>
            </a:r>
            <a:endParaRPr lang="zh-CN" altLang="en-US" dirty="0">
              <a:solidFill>
                <a:srgbClr val="4472C4"/>
              </a:solidFill>
            </a:endParaRPr>
          </a:p>
        </p:txBody>
      </p:sp>
      <p:sp>
        <p:nvSpPr>
          <p:cNvPr id="2" name="灯片编号占位符 1">
            <a:extLst>
              <a:ext uri="{FF2B5EF4-FFF2-40B4-BE49-F238E27FC236}">
                <a16:creationId xmlns:a16="http://schemas.microsoft.com/office/drawing/2014/main" id="{929E9F3A-DD86-432B-91CD-32FEB1F683AD}"/>
              </a:ext>
            </a:extLst>
          </p:cNvPr>
          <p:cNvSpPr>
            <a:spLocks noGrp="1"/>
          </p:cNvSpPr>
          <p:nvPr>
            <p:ph type="sldNum" sz="quarter" idx="12"/>
          </p:nvPr>
        </p:nvSpPr>
        <p:spPr/>
        <p:txBody>
          <a:bodyPr/>
          <a:lstStyle/>
          <a:p>
            <a:fld id="{E402A9A3-453A-49B5-B529-04D288922142}" type="slidenum">
              <a:rPr lang="zh-CN" altLang="en-US" smtClean="0"/>
              <a:t>17</a:t>
            </a:fld>
            <a:endParaRPr lang="zh-CN" altLang="en-US"/>
          </a:p>
        </p:txBody>
      </p:sp>
    </p:spTree>
    <p:extLst>
      <p:ext uri="{BB962C8B-B14F-4D97-AF65-F5344CB8AC3E}">
        <p14:creationId xmlns:p14="http://schemas.microsoft.com/office/powerpoint/2010/main" val="958283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a:extLst>
              <a:ext uri="{FF2B5EF4-FFF2-40B4-BE49-F238E27FC236}">
                <a16:creationId xmlns:a16="http://schemas.microsoft.com/office/drawing/2014/main" id="{EDDAD1BD-E241-4E35-B871-F023ECCBF2CF}"/>
              </a:ext>
            </a:extLst>
          </p:cNvPr>
          <p:cNvSpPr/>
          <p:nvPr/>
        </p:nvSpPr>
        <p:spPr>
          <a:xfrm>
            <a:off x="4936196" y="386270"/>
            <a:ext cx="2087423" cy="315846"/>
          </a:xfrm>
          <a:prstGeom prst="rect">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78"/>
              </a:solidFill>
              <a:effectLst/>
              <a:uLnTx/>
              <a:uFillTx/>
              <a:latin typeface="等线" panose="020F0502020204030204"/>
              <a:ea typeface="等线" panose="02010600030101010101" pitchFamily="2" charset="-122"/>
              <a:cs typeface="+mn-cs"/>
            </a:endParaRPr>
          </a:p>
        </p:txBody>
      </p:sp>
      <p:grpSp>
        <p:nvGrpSpPr>
          <p:cNvPr id="117" name="组合 116"/>
          <p:cNvGrpSpPr/>
          <p:nvPr/>
        </p:nvGrpSpPr>
        <p:grpSpPr>
          <a:xfrm rot="5400000">
            <a:off x="5701945" y="-181080"/>
            <a:ext cx="394055" cy="394055"/>
            <a:chOff x="-87355" y="2468254"/>
            <a:chExt cx="887453" cy="887453"/>
          </a:xfrm>
          <a:solidFill>
            <a:srgbClr val="000078"/>
          </a:solidFill>
        </p:grpSpPr>
        <p:sp>
          <p:nvSpPr>
            <p:cNvPr id="118" name="直角三角形 117"/>
            <p:cNvSpPr/>
            <p:nvPr/>
          </p:nvSpPr>
          <p:spPr>
            <a:xfrm rot="13500000">
              <a:off x="48016" y="2610672"/>
              <a:ext cx="616714" cy="616714"/>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sp>
          <p:nvSpPr>
            <p:cNvPr id="119" name="直角三角形 118"/>
            <p:cNvSpPr/>
            <p:nvPr/>
          </p:nvSpPr>
          <p:spPr>
            <a:xfrm rot="13500000">
              <a:off x="-87355" y="2468254"/>
              <a:ext cx="887453" cy="887453"/>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grpSp>
      <p:sp>
        <p:nvSpPr>
          <p:cNvPr id="61" name="矩形 60">
            <a:extLst>
              <a:ext uri="{FF2B5EF4-FFF2-40B4-BE49-F238E27FC236}">
                <a16:creationId xmlns:a16="http://schemas.microsoft.com/office/drawing/2014/main" id="{7A8AE607-977C-4B57-AA2B-F395659DA48F}"/>
              </a:ext>
            </a:extLst>
          </p:cNvPr>
          <p:cNvSpPr/>
          <p:nvPr/>
        </p:nvSpPr>
        <p:spPr>
          <a:xfrm>
            <a:off x="4639243" y="379525"/>
            <a:ext cx="2681331"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600" b="1" spc="100" dirty="0">
                <a:solidFill>
                  <a:schemeClr val="bg1"/>
                </a:solidFill>
                <a:latin typeface="微软雅黑" panose="020B0503020204020204" pitchFamily="34" charset="-122"/>
                <a:ea typeface="微软雅黑" panose="020B0503020204020204" pitchFamily="34" charset="-122"/>
              </a:rPr>
              <a:t>B1857-26</a:t>
            </a:r>
            <a:endParaRPr kumimoji="0" lang="zh-CN" altLang="en-US"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72" name="矩形 71">
            <a:extLst>
              <a:ext uri="{FF2B5EF4-FFF2-40B4-BE49-F238E27FC236}">
                <a16:creationId xmlns:a16="http://schemas.microsoft.com/office/drawing/2014/main" id="{F31CD078-F3F6-47A4-A22F-873C07713808}"/>
              </a:ext>
            </a:extLst>
          </p:cNvPr>
          <p:cNvSpPr/>
          <p:nvPr/>
        </p:nvSpPr>
        <p:spPr>
          <a:xfrm>
            <a:off x="8754034" y="390299"/>
            <a:ext cx="295318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B1641-45</a:t>
            </a:r>
            <a:endPar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cxnSp>
        <p:nvCxnSpPr>
          <p:cNvPr id="73" name="直接连接符 72">
            <a:extLst>
              <a:ext uri="{FF2B5EF4-FFF2-40B4-BE49-F238E27FC236}">
                <a16:creationId xmlns:a16="http://schemas.microsoft.com/office/drawing/2014/main" id="{0A18E59A-9614-4818-AC18-BF0C1AC72D7A}"/>
              </a:ext>
            </a:extLst>
          </p:cNvPr>
          <p:cNvCxnSpPr>
            <a:cxnSpLocks/>
          </p:cNvCxnSpPr>
          <p:nvPr/>
        </p:nvCxnSpPr>
        <p:spPr>
          <a:xfrm>
            <a:off x="484781" y="683728"/>
            <a:ext cx="11306175" cy="0"/>
          </a:xfrm>
          <a:prstGeom prst="line">
            <a:avLst/>
          </a:prstGeom>
          <a:ln w="6350">
            <a:solidFill>
              <a:srgbClr val="7F7F7F"/>
            </a:solidFill>
          </a:ln>
        </p:spPr>
        <p:style>
          <a:lnRef idx="1">
            <a:schemeClr val="accent1"/>
          </a:lnRef>
          <a:fillRef idx="0">
            <a:schemeClr val="accent1"/>
          </a:fillRef>
          <a:effectRef idx="0">
            <a:schemeClr val="accent1"/>
          </a:effectRef>
          <a:fontRef idx="minor">
            <a:schemeClr val="tx1"/>
          </a:fontRef>
        </p:style>
      </p:cxnSp>
      <p:sp>
        <p:nvSpPr>
          <p:cNvPr id="76" name="矩形 75">
            <a:extLst>
              <a:ext uri="{FF2B5EF4-FFF2-40B4-BE49-F238E27FC236}">
                <a16:creationId xmlns:a16="http://schemas.microsoft.com/office/drawing/2014/main" id="{68111CBF-EA4A-469D-BE3B-A12CE639A027}"/>
              </a:ext>
            </a:extLst>
          </p:cNvPr>
          <p:cNvSpPr/>
          <p:nvPr/>
        </p:nvSpPr>
        <p:spPr>
          <a:xfrm>
            <a:off x="1191802" y="350628"/>
            <a:ext cx="1606449"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400" i="0" u="none" strike="noStrike" kern="1200" cap="none" spc="10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B1648-42</a:t>
            </a:r>
            <a:endParaRPr kumimoji="0" lang="zh-CN" altLang="en-US" sz="1400" i="0" u="none" strike="noStrike" kern="1200" cap="none" spc="10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endParaRPr>
          </a:p>
        </p:txBody>
      </p:sp>
      <p:sp>
        <p:nvSpPr>
          <p:cNvPr id="78" name="矩形 77">
            <a:extLst>
              <a:ext uri="{FF2B5EF4-FFF2-40B4-BE49-F238E27FC236}">
                <a16:creationId xmlns:a16="http://schemas.microsoft.com/office/drawing/2014/main" id="{E9FEEDAD-5B4A-4743-BE0B-4EB1BE44B706}"/>
              </a:ext>
            </a:extLst>
          </p:cNvPr>
          <p:cNvSpPr/>
          <p:nvPr/>
        </p:nvSpPr>
        <p:spPr>
          <a:xfrm>
            <a:off x="8939624" y="399193"/>
            <a:ext cx="258587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 </a:t>
            </a:r>
            <a:endParaRPr kumimoji="0" lang="zh-CN" altLang="en-US" sz="1400" b="0" i="0" u="none" strike="noStrike" kern="1200" cap="none" spc="10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19" name="文本框 18">
            <a:extLst>
              <a:ext uri="{FF2B5EF4-FFF2-40B4-BE49-F238E27FC236}">
                <a16:creationId xmlns:a16="http://schemas.microsoft.com/office/drawing/2014/main" id="{C7679C23-C63F-46F3-AD24-F6AD0FD7CCC3}"/>
              </a:ext>
            </a:extLst>
          </p:cNvPr>
          <p:cNvSpPr txBox="1"/>
          <p:nvPr/>
        </p:nvSpPr>
        <p:spPr>
          <a:xfrm>
            <a:off x="2286839" y="4901947"/>
            <a:ext cx="6666987" cy="830997"/>
          </a:xfrm>
          <a:prstGeom prst="rect">
            <a:avLst/>
          </a:prstGeom>
          <a:noFill/>
        </p:spPr>
        <p:txBody>
          <a:bodyPr wrap="square" rtlCol="0">
            <a:spAutoFit/>
          </a:bodyPr>
          <a:lstStyle/>
          <a:p>
            <a:r>
              <a:rPr lang="en-US" altLang="zh-CN" sz="1600" dirty="0">
                <a:solidFill>
                  <a:srgbClr val="000078"/>
                </a:solidFill>
              </a:rPr>
              <a:t>SLRFS for B1857-26 with the DFT window of 512 pulses sliding by 10 pulses.</a:t>
            </a:r>
            <a:r>
              <a:rPr lang="zh-CN" altLang="en-US" sz="1600" dirty="0">
                <a:solidFill>
                  <a:srgbClr val="000078"/>
                </a:solidFill>
              </a:rPr>
              <a:t> </a:t>
            </a:r>
            <a:r>
              <a:rPr lang="en-US" altLang="zh-CN" sz="1600" dirty="0">
                <a:solidFill>
                  <a:srgbClr val="000078"/>
                </a:solidFill>
              </a:rPr>
              <a:t>Left:</a:t>
            </a:r>
            <a:r>
              <a:rPr lang="zh-CN" altLang="en-US" sz="1600" dirty="0">
                <a:solidFill>
                  <a:srgbClr val="000078"/>
                </a:solidFill>
              </a:rPr>
              <a:t> </a:t>
            </a:r>
            <a:r>
              <a:rPr lang="en-US" altLang="zh-CN" sz="1600" dirty="0">
                <a:solidFill>
                  <a:srgbClr val="000078"/>
                </a:solidFill>
              </a:rPr>
              <a:t>SLRFS</a:t>
            </a:r>
            <a:r>
              <a:rPr lang="zh-CN" altLang="en-US" sz="1600" dirty="0">
                <a:solidFill>
                  <a:srgbClr val="000078"/>
                </a:solidFill>
              </a:rPr>
              <a:t> </a:t>
            </a:r>
            <a:r>
              <a:rPr lang="en-US" altLang="zh-CN" sz="1600" dirty="0">
                <a:solidFill>
                  <a:srgbClr val="000078"/>
                </a:solidFill>
              </a:rPr>
              <a:t>for</a:t>
            </a:r>
            <a:r>
              <a:rPr lang="zh-CN" altLang="en-US" sz="1600" dirty="0">
                <a:solidFill>
                  <a:srgbClr val="000078"/>
                </a:solidFill>
              </a:rPr>
              <a:t> </a:t>
            </a:r>
            <a:r>
              <a:rPr lang="en-US" altLang="zh-CN" sz="1600" dirty="0">
                <a:solidFill>
                  <a:srgbClr val="000078"/>
                </a:solidFill>
              </a:rPr>
              <a:t>the 1</a:t>
            </a:r>
            <a:r>
              <a:rPr lang="en-US" altLang="zh-CN" sz="1600" baseline="30000" dirty="0">
                <a:solidFill>
                  <a:srgbClr val="000078"/>
                </a:solidFill>
              </a:rPr>
              <a:t>st</a:t>
            </a:r>
            <a:r>
              <a:rPr lang="zh-CN" altLang="en-US" sz="1600" dirty="0">
                <a:solidFill>
                  <a:srgbClr val="000078"/>
                </a:solidFill>
              </a:rPr>
              <a:t> </a:t>
            </a:r>
            <a:r>
              <a:rPr lang="en-US" altLang="zh-CN" sz="1600" dirty="0">
                <a:solidFill>
                  <a:srgbClr val="000078"/>
                </a:solidFill>
              </a:rPr>
              <a:t>component. Right: SLRFS for the 2</a:t>
            </a:r>
            <a:r>
              <a:rPr lang="en-US" altLang="zh-CN" sz="1600" baseline="30000" dirty="0">
                <a:solidFill>
                  <a:srgbClr val="000078"/>
                </a:solidFill>
              </a:rPr>
              <a:t>nd</a:t>
            </a:r>
            <a:r>
              <a:rPr lang="en-US" altLang="zh-CN" sz="1600" dirty="0">
                <a:solidFill>
                  <a:srgbClr val="000078"/>
                </a:solidFill>
              </a:rPr>
              <a:t> component.</a:t>
            </a:r>
            <a:endParaRPr lang="zh-CN" altLang="en-US" sz="1600" dirty="0">
              <a:solidFill>
                <a:srgbClr val="000078"/>
              </a:solidFill>
            </a:endParaRPr>
          </a:p>
        </p:txBody>
      </p:sp>
      <p:pic>
        <p:nvPicPr>
          <p:cNvPr id="2" name="图片 1">
            <a:extLst>
              <a:ext uri="{FF2B5EF4-FFF2-40B4-BE49-F238E27FC236}">
                <a16:creationId xmlns:a16="http://schemas.microsoft.com/office/drawing/2014/main" id="{18D2E110-8D2E-45FC-8558-39F1270445A3}"/>
              </a:ext>
            </a:extLst>
          </p:cNvPr>
          <p:cNvPicPr>
            <a:picLocks noChangeAspect="1"/>
          </p:cNvPicPr>
          <p:nvPr/>
        </p:nvPicPr>
        <p:blipFill>
          <a:blip r:embed="rId3"/>
          <a:stretch>
            <a:fillRect/>
          </a:stretch>
        </p:blipFill>
        <p:spPr>
          <a:xfrm>
            <a:off x="6177612" y="1136648"/>
            <a:ext cx="4992237" cy="3531405"/>
          </a:xfrm>
          <a:prstGeom prst="rect">
            <a:avLst/>
          </a:prstGeom>
        </p:spPr>
      </p:pic>
      <p:pic>
        <p:nvPicPr>
          <p:cNvPr id="3" name="图片 2">
            <a:extLst>
              <a:ext uri="{FF2B5EF4-FFF2-40B4-BE49-F238E27FC236}">
                <a16:creationId xmlns:a16="http://schemas.microsoft.com/office/drawing/2014/main" id="{A4EC6E92-C940-409F-8C91-3BB9210B8EE5}"/>
              </a:ext>
            </a:extLst>
          </p:cNvPr>
          <p:cNvPicPr>
            <a:picLocks noChangeAspect="1"/>
          </p:cNvPicPr>
          <p:nvPr/>
        </p:nvPicPr>
        <p:blipFill>
          <a:blip r:embed="rId4"/>
          <a:stretch>
            <a:fillRect/>
          </a:stretch>
        </p:blipFill>
        <p:spPr>
          <a:xfrm>
            <a:off x="845810" y="1094150"/>
            <a:ext cx="4992237" cy="3531405"/>
          </a:xfrm>
          <a:prstGeom prst="rect">
            <a:avLst/>
          </a:prstGeom>
        </p:spPr>
      </p:pic>
      <p:sp>
        <p:nvSpPr>
          <p:cNvPr id="4" name="灯片编号占位符 3">
            <a:extLst>
              <a:ext uri="{FF2B5EF4-FFF2-40B4-BE49-F238E27FC236}">
                <a16:creationId xmlns:a16="http://schemas.microsoft.com/office/drawing/2014/main" id="{E81F53AD-8AE2-4B76-8348-87F4816F65EC}"/>
              </a:ext>
            </a:extLst>
          </p:cNvPr>
          <p:cNvSpPr>
            <a:spLocks noGrp="1"/>
          </p:cNvSpPr>
          <p:nvPr>
            <p:ph type="sldNum" sz="quarter" idx="12"/>
          </p:nvPr>
        </p:nvSpPr>
        <p:spPr/>
        <p:txBody>
          <a:bodyPr/>
          <a:lstStyle/>
          <a:p>
            <a:fld id="{E402A9A3-453A-49B5-B529-04D288922142}" type="slidenum">
              <a:rPr lang="zh-CN" altLang="en-US" smtClean="0"/>
              <a:t>18</a:t>
            </a:fld>
            <a:endParaRPr lang="zh-CN" altLang="en-US"/>
          </a:p>
        </p:txBody>
      </p:sp>
    </p:spTree>
    <p:extLst>
      <p:ext uri="{BB962C8B-B14F-4D97-AF65-F5344CB8AC3E}">
        <p14:creationId xmlns:p14="http://schemas.microsoft.com/office/powerpoint/2010/main" val="1669798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直接连接符 72">
            <a:extLst>
              <a:ext uri="{FF2B5EF4-FFF2-40B4-BE49-F238E27FC236}">
                <a16:creationId xmlns:a16="http://schemas.microsoft.com/office/drawing/2014/main" id="{0A18E59A-9614-4818-AC18-BF0C1AC72D7A}"/>
              </a:ext>
            </a:extLst>
          </p:cNvPr>
          <p:cNvCxnSpPr>
            <a:cxnSpLocks/>
          </p:cNvCxnSpPr>
          <p:nvPr/>
        </p:nvCxnSpPr>
        <p:spPr>
          <a:xfrm>
            <a:off x="484781" y="683728"/>
            <a:ext cx="11306175" cy="0"/>
          </a:xfrm>
          <a:prstGeom prst="line">
            <a:avLst/>
          </a:prstGeom>
          <a:ln w="6350">
            <a:solidFill>
              <a:srgbClr val="7F7F7F"/>
            </a:solidFill>
          </a:ln>
        </p:spPr>
        <p:style>
          <a:lnRef idx="1">
            <a:schemeClr val="accent1"/>
          </a:lnRef>
          <a:fillRef idx="0">
            <a:schemeClr val="accent1"/>
          </a:fillRef>
          <a:effectRef idx="0">
            <a:schemeClr val="accent1"/>
          </a:effectRef>
          <a:fontRef idx="minor">
            <a:schemeClr val="tx1"/>
          </a:fontRef>
        </p:style>
      </p:cxnSp>
      <p:sp>
        <p:nvSpPr>
          <p:cNvPr id="75" name="矩形 74">
            <a:extLst>
              <a:ext uri="{FF2B5EF4-FFF2-40B4-BE49-F238E27FC236}">
                <a16:creationId xmlns:a16="http://schemas.microsoft.com/office/drawing/2014/main" id="{EDDAD1BD-E241-4E35-B871-F023ECCBF2CF}"/>
              </a:ext>
            </a:extLst>
          </p:cNvPr>
          <p:cNvSpPr/>
          <p:nvPr/>
        </p:nvSpPr>
        <p:spPr>
          <a:xfrm>
            <a:off x="9393749" y="367881"/>
            <a:ext cx="1606450" cy="360972"/>
          </a:xfrm>
          <a:prstGeom prst="rect">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78"/>
              </a:solidFill>
              <a:effectLst/>
              <a:uLnTx/>
              <a:uFillTx/>
              <a:latin typeface="等线" panose="020F0502020204030204"/>
              <a:ea typeface="等线" panose="02010600030101010101" pitchFamily="2" charset="-122"/>
              <a:cs typeface="+mn-cs"/>
            </a:endParaRPr>
          </a:p>
        </p:txBody>
      </p:sp>
      <p:grpSp>
        <p:nvGrpSpPr>
          <p:cNvPr id="117" name="组合 116"/>
          <p:cNvGrpSpPr/>
          <p:nvPr/>
        </p:nvGrpSpPr>
        <p:grpSpPr>
          <a:xfrm rot="5400000">
            <a:off x="9860991" y="-199468"/>
            <a:ext cx="394055" cy="394055"/>
            <a:chOff x="-87355" y="2468254"/>
            <a:chExt cx="887453" cy="887453"/>
          </a:xfrm>
          <a:solidFill>
            <a:srgbClr val="000078"/>
          </a:solidFill>
        </p:grpSpPr>
        <p:sp>
          <p:nvSpPr>
            <p:cNvPr id="118" name="直角三角形 117"/>
            <p:cNvSpPr/>
            <p:nvPr/>
          </p:nvSpPr>
          <p:spPr>
            <a:xfrm rot="13500000">
              <a:off x="48016" y="2610672"/>
              <a:ext cx="616714" cy="616714"/>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sp>
          <p:nvSpPr>
            <p:cNvPr id="119" name="直角三角形 118"/>
            <p:cNvSpPr/>
            <p:nvPr/>
          </p:nvSpPr>
          <p:spPr>
            <a:xfrm rot="13500000">
              <a:off x="-87355" y="2468254"/>
              <a:ext cx="887453" cy="887453"/>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grpSp>
      <p:sp>
        <p:nvSpPr>
          <p:cNvPr id="72" name="矩形 71">
            <a:extLst>
              <a:ext uri="{FF2B5EF4-FFF2-40B4-BE49-F238E27FC236}">
                <a16:creationId xmlns:a16="http://schemas.microsoft.com/office/drawing/2014/main" id="{F31CD078-F3F6-47A4-A22F-873C07713808}"/>
              </a:ext>
            </a:extLst>
          </p:cNvPr>
          <p:cNvSpPr/>
          <p:nvPr/>
        </p:nvSpPr>
        <p:spPr>
          <a:xfrm>
            <a:off x="8754034" y="390299"/>
            <a:ext cx="2953185"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Discussion</a:t>
            </a:r>
            <a:endParaRPr kumimoji="0" lang="zh-CN" altLang="en-US"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78" name="矩形 77">
            <a:extLst>
              <a:ext uri="{FF2B5EF4-FFF2-40B4-BE49-F238E27FC236}">
                <a16:creationId xmlns:a16="http://schemas.microsoft.com/office/drawing/2014/main" id="{E9FEEDAD-5B4A-4743-BE0B-4EB1BE44B706}"/>
              </a:ext>
            </a:extLst>
          </p:cNvPr>
          <p:cNvSpPr/>
          <p:nvPr/>
        </p:nvSpPr>
        <p:spPr>
          <a:xfrm>
            <a:off x="8939624" y="399193"/>
            <a:ext cx="258587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 </a:t>
            </a:r>
            <a:endParaRPr kumimoji="0" lang="zh-CN" altLang="en-US" sz="1400" b="0" i="0" u="none" strike="noStrike" kern="1200" cap="none" spc="10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4" name="图片 3">
            <a:extLst>
              <a:ext uri="{FF2B5EF4-FFF2-40B4-BE49-F238E27FC236}">
                <a16:creationId xmlns:a16="http://schemas.microsoft.com/office/drawing/2014/main" id="{2EF135B5-9FDA-43A1-A3DE-98729C22546C}"/>
              </a:ext>
            </a:extLst>
          </p:cNvPr>
          <p:cNvPicPr>
            <a:picLocks noChangeAspect="1"/>
          </p:cNvPicPr>
          <p:nvPr/>
        </p:nvPicPr>
        <p:blipFill>
          <a:blip r:embed="rId3"/>
          <a:stretch>
            <a:fillRect/>
          </a:stretch>
        </p:blipFill>
        <p:spPr>
          <a:xfrm>
            <a:off x="3077070" y="1285336"/>
            <a:ext cx="6503427" cy="4236329"/>
          </a:xfrm>
          <a:prstGeom prst="rect">
            <a:avLst/>
          </a:prstGeom>
        </p:spPr>
      </p:pic>
      <p:sp>
        <p:nvSpPr>
          <p:cNvPr id="5" name="文本框 4">
            <a:extLst>
              <a:ext uri="{FF2B5EF4-FFF2-40B4-BE49-F238E27FC236}">
                <a16:creationId xmlns:a16="http://schemas.microsoft.com/office/drawing/2014/main" id="{0A1C5E71-997A-458D-A537-1C6A02721726}"/>
              </a:ext>
            </a:extLst>
          </p:cNvPr>
          <p:cNvSpPr txBox="1"/>
          <p:nvPr/>
        </p:nvSpPr>
        <p:spPr>
          <a:xfrm>
            <a:off x="3489689" y="5521665"/>
            <a:ext cx="5817364" cy="923330"/>
          </a:xfrm>
          <a:prstGeom prst="rect">
            <a:avLst/>
          </a:prstGeom>
          <a:noFill/>
        </p:spPr>
        <p:txBody>
          <a:bodyPr wrap="square" rtlCol="0">
            <a:spAutoFit/>
          </a:bodyPr>
          <a:lstStyle/>
          <a:p>
            <a:r>
              <a:rPr lang="en-US" altLang="zh-CN" dirty="0">
                <a:solidFill>
                  <a:srgbClr val="000078"/>
                </a:solidFill>
              </a:rPr>
              <a:t>The association of the different drifting classes with the LOS traverse of the emission beam. Coherent(</a:t>
            </a:r>
            <a:r>
              <a:rPr lang="en-US" altLang="zh-CN" dirty="0" err="1">
                <a:solidFill>
                  <a:srgbClr val="000078"/>
                </a:solidFill>
              </a:rPr>
              <a:t>R.Basu</a:t>
            </a:r>
            <a:r>
              <a:rPr lang="en-US" altLang="zh-CN" dirty="0">
                <a:solidFill>
                  <a:srgbClr val="000078"/>
                </a:solidFill>
              </a:rPr>
              <a:t>, </a:t>
            </a:r>
            <a:r>
              <a:rPr lang="en-US" altLang="zh-CN" dirty="0" err="1">
                <a:solidFill>
                  <a:srgbClr val="000078"/>
                </a:solidFill>
              </a:rPr>
              <a:t>D.Mitra</a:t>
            </a:r>
            <a:r>
              <a:rPr lang="en-US" altLang="zh-CN" dirty="0">
                <a:solidFill>
                  <a:srgbClr val="000078"/>
                </a:solidFill>
              </a:rPr>
              <a:t>, etc. 2018)</a:t>
            </a:r>
            <a:endParaRPr lang="zh-CN" altLang="en-US" dirty="0">
              <a:solidFill>
                <a:srgbClr val="000078"/>
              </a:solidFill>
            </a:endParaRPr>
          </a:p>
        </p:txBody>
      </p:sp>
      <p:sp>
        <p:nvSpPr>
          <p:cNvPr id="6" name="矩形 5">
            <a:extLst>
              <a:ext uri="{FF2B5EF4-FFF2-40B4-BE49-F238E27FC236}">
                <a16:creationId xmlns:a16="http://schemas.microsoft.com/office/drawing/2014/main" id="{803AA47D-8F79-419D-94A1-0B4E377EE23E}"/>
              </a:ext>
            </a:extLst>
          </p:cNvPr>
          <p:cNvSpPr/>
          <p:nvPr/>
        </p:nvSpPr>
        <p:spPr>
          <a:xfrm>
            <a:off x="9493826" y="3180243"/>
            <a:ext cx="1236236" cy="646331"/>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altLang="zh-CN" dirty="0">
                <a:solidFill>
                  <a:srgbClr val="4472C4"/>
                </a:solidFill>
                <a:latin typeface="微软雅黑" panose="020B0503020204020204" pitchFamily="34" charset="-122"/>
                <a:ea typeface="微软雅黑" panose="020B0503020204020204" pitchFamily="34" charset="-122"/>
              </a:rPr>
              <a:t>B1857-26</a:t>
            </a:r>
          </a:p>
          <a:p>
            <a:r>
              <a:rPr lang="en-US" altLang="zh-CN" dirty="0">
                <a:solidFill>
                  <a:srgbClr val="4472C4"/>
                </a:solidFill>
                <a:latin typeface="微软雅黑" panose="020B0503020204020204" pitchFamily="34" charset="-122"/>
                <a:ea typeface="微软雅黑" panose="020B0503020204020204" pitchFamily="34" charset="-122"/>
              </a:rPr>
              <a:t>B1648-42</a:t>
            </a:r>
            <a:endParaRPr lang="zh-CN" altLang="en-US" dirty="0">
              <a:solidFill>
                <a:srgbClr val="4472C4"/>
              </a:solidFill>
            </a:endParaRPr>
          </a:p>
        </p:txBody>
      </p:sp>
      <p:cxnSp>
        <p:nvCxnSpPr>
          <p:cNvPr id="8" name="直接箭头连接符 7">
            <a:extLst>
              <a:ext uri="{FF2B5EF4-FFF2-40B4-BE49-F238E27FC236}">
                <a16:creationId xmlns:a16="http://schemas.microsoft.com/office/drawing/2014/main" id="{F161890E-4A85-40D9-A054-54841BBCC68E}"/>
              </a:ext>
            </a:extLst>
          </p:cNvPr>
          <p:cNvCxnSpPr/>
          <p:nvPr/>
        </p:nvCxnSpPr>
        <p:spPr>
          <a:xfrm flipH="1">
            <a:off x="8939624" y="3498309"/>
            <a:ext cx="546889" cy="243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灯片编号占位符 1">
            <a:extLst>
              <a:ext uri="{FF2B5EF4-FFF2-40B4-BE49-F238E27FC236}">
                <a16:creationId xmlns:a16="http://schemas.microsoft.com/office/drawing/2014/main" id="{019EDDE3-132B-4518-B58F-6A8D097455B2}"/>
              </a:ext>
            </a:extLst>
          </p:cNvPr>
          <p:cNvSpPr>
            <a:spLocks noGrp="1"/>
          </p:cNvSpPr>
          <p:nvPr>
            <p:ph type="sldNum" sz="quarter" idx="12"/>
          </p:nvPr>
        </p:nvSpPr>
        <p:spPr/>
        <p:txBody>
          <a:bodyPr/>
          <a:lstStyle/>
          <a:p>
            <a:fld id="{E402A9A3-453A-49B5-B529-04D288922142}" type="slidenum">
              <a:rPr lang="zh-CN" altLang="en-US" smtClean="0"/>
              <a:t>19</a:t>
            </a:fld>
            <a:endParaRPr lang="zh-CN" altLang="en-US"/>
          </a:p>
        </p:txBody>
      </p:sp>
    </p:spTree>
    <p:extLst>
      <p:ext uri="{BB962C8B-B14F-4D97-AF65-F5344CB8AC3E}">
        <p14:creationId xmlns:p14="http://schemas.microsoft.com/office/powerpoint/2010/main" val="442324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C9A69F2C-3AB4-4EC1-A7F5-7E497175D71F}"/>
              </a:ext>
            </a:extLst>
          </p:cNvPr>
          <p:cNvSpPr/>
          <p:nvPr/>
        </p:nvSpPr>
        <p:spPr>
          <a:xfrm>
            <a:off x="-1" y="0"/>
            <a:ext cx="12192000" cy="6858000"/>
          </a:xfrm>
          <a:prstGeom prst="rect">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78"/>
              </a:solidFill>
              <a:effectLst/>
              <a:uLnTx/>
              <a:uFillTx/>
              <a:latin typeface="等线" panose="020F0502020204030204"/>
              <a:ea typeface="等线" panose="02010600030101010101" pitchFamily="2" charset="-122"/>
              <a:cs typeface="+mn-cs"/>
            </a:endParaRPr>
          </a:p>
        </p:txBody>
      </p:sp>
      <p:sp>
        <p:nvSpPr>
          <p:cNvPr id="58" name="矩形 57"/>
          <p:cNvSpPr/>
          <p:nvPr/>
        </p:nvSpPr>
        <p:spPr>
          <a:xfrm>
            <a:off x="371474" y="329686"/>
            <a:ext cx="11449051" cy="6286500"/>
          </a:xfrm>
          <a:prstGeom prst="rect">
            <a:avLst/>
          </a:prstGeom>
          <a:solidFill>
            <a:srgbClr val="FBFBFB"/>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914377">
              <a:defRPr/>
            </a:pPr>
            <a:endParaRPr kumimoji="0" lang="zh-CN" altLang="en-US" sz="3191"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59" name="组合 58"/>
          <p:cNvGrpSpPr/>
          <p:nvPr/>
        </p:nvGrpSpPr>
        <p:grpSpPr>
          <a:xfrm>
            <a:off x="-106405" y="2586078"/>
            <a:ext cx="887453" cy="887453"/>
            <a:chOff x="-87355" y="2468254"/>
            <a:chExt cx="887453" cy="887453"/>
          </a:xfrm>
        </p:grpSpPr>
        <p:sp>
          <p:nvSpPr>
            <p:cNvPr id="60" name="直角三角形 59"/>
            <p:cNvSpPr/>
            <p:nvPr/>
          </p:nvSpPr>
          <p:spPr>
            <a:xfrm rot="13500000">
              <a:off x="48016" y="2610672"/>
              <a:ext cx="616714" cy="616714"/>
            </a:xfrm>
            <a:prstGeom prst="rtTriangle">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78"/>
                </a:solidFill>
                <a:effectLst/>
                <a:uLnTx/>
                <a:uFillTx/>
                <a:latin typeface="等线" panose="020F0502020204030204"/>
                <a:ea typeface="等线" panose="02010600030101010101" pitchFamily="2" charset="-122"/>
                <a:cs typeface="+mn-cs"/>
              </a:endParaRPr>
            </a:p>
          </p:txBody>
        </p:sp>
        <p:sp>
          <p:nvSpPr>
            <p:cNvPr id="61" name="直角三角形 60"/>
            <p:cNvSpPr/>
            <p:nvPr/>
          </p:nvSpPr>
          <p:spPr>
            <a:xfrm rot="13500000">
              <a:off x="-87355" y="2468254"/>
              <a:ext cx="887453" cy="887453"/>
            </a:xfrm>
            <a:prstGeom prst="rtTriangle">
              <a:avLst/>
            </a:prstGeom>
            <a:no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nvGrpSpPr>
          <p:cNvPr id="62" name="组合 61"/>
          <p:cNvGrpSpPr/>
          <p:nvPr/>
        </p:nvGrpSpPr>
        <p:grpSpPr>
          <a:xfrm flipH="1">
            <a:off x="11376798" y="2593126"/>
            <a:ext cx="887453" cy="887453"/>
            <a:chOff x="-87355" y="2468254"/>
            <a:chExt cx="887453" cy="887453"/>
          </a:xfrm>
        </p:grpSpPr>
        <p:sp>
          <p:nvSpPr>
            <p:cNvPr id="63" name="直角三角形 62"/>
            <p:cNvSpPr/>
            <p:nvPr/>
          </p:nvSpPr>
          <p:spPr>
            <a:xfrm rot="13500000">
              <a:off x="48016" y="2610672"/>
              <a:ext cx="616714" cy="616714"/>
            </a:xfrm>
            <a:prstGeom prst="rtTriangle">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64" name="直角三角形 63"/>
            <p:cNvSpPr/>
            <p:nvPr/>
          </p:nvSpPr>
          <p:spPr>
            <a:xfrm rot="13500000">
              <a:off x="-87355" y="2468254"/>
              <a:ext cx="887453" cy="887453"/>
            </a:xfrm>
            <a:prstGeom prst="rtTriangle">
              <a:avLst/>
            </a:prstGeom>
            <a:no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 name="矩形 1">
            <a:extLst>
              <a:ext uri="{FF2B5EF4-FFF2-40B4-BE49-F238E27FC236}">
                <a16:creationId xmlns:a16="http://schemas.microsoft.com/office/drawing/2014/main" id="{C355AC42-8432-458D-AC6A-ACFF20636FC4}"/>
              </a:ext>
            </a:extLst>
          </p:cNvPr>
          <p:cNvSpPr/>
          <p:nvPr/>
        </p:nvSpPr>
        <p:spPr>
          <a:xfrm>
            <a:off x="3776781" y="811852"/>
            <a:ext cx="4899098" cy="584775"/>
          </a:xfrm>
          <a:prstGeom prst="rect">
            <a:avLst/>
          </a:prstGeom>
        </p:spPr>
        <p:txBody>
          <a:bodyPr wrap="none">
            <a:spAutoFit/>
          </a:bodyPr>
          <a:lstStyle/>
          <a:p>
            <a:r>
              <a:rPr lang="en-US" altLang="zh-CN" sz="3200" b="1" dirty="0">
                <a:solidFill>
                  <a:srgbClr val="000078"/>
                </a:solidFill>
                <a:latin typeface="Arial" panose="020B0604020202020204" pitchFamily="34" charset="0"/>
              </a:rPr>
              <a:t>The Parkes Observatory</a:t>
            </a:r>
            <a:endParaRPr lang="zh-CN" altLang="en-US" sz="3200" b="1" dirty="0">
              <a:solidFill>
                <a:srgbClr val="000078"/>
              </a:solidFill>
            </a:endParaRPr>
          </a:p>
        </p:txBody>
      </p:sp>
      <p:pic>
        <p:nvPicPr>
          <p:cNvPr id="4" name="图片 3">
            <a:extLst>
              <a:ext uri="{FF2B5EF4-FFF2-40B4-BE49-F238E27FC236}">
                <a16:creationId xmlns:a16="http://schemas.microsoft.com/office/drawing/2014/main" id="{BA3089DB-1318-4061-8A85-AF9BD653B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3852" y="2402280"/>
            <a:ext cx="4124053" cy="2730209"/>
          </a:xfrm>
          <a:prstGeom prst="rect">
            <a:avLst/>
          </a:prstGeom>
        </p:spPr>
      </p:pic>
      <p:pic>
        <p:nvPicPr>
          <p:cNvPr id="7" name="图片 6">
            <a:extLst>
              <a:ext uri="{FF2B5EF4-FFF2-40B4-BE49-F238E27FC236}">
                <a16:creationId xmlns:a16="http://schemas.microsoft.com/office/drawing/2014/main" id="{ADA8D766-E7EB-4B17-BF94-B001739B5B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7322" y="2383120"/>
            <a:ext cx="4124054" cy="2749369"/>
          </a:xfrm>
          <a:prstGeom prst="rect">
            <a:avLst/>
          </a:prstGeom>
        </p:spPr>
      </p:pic>
      <p:sp>
        <p:nvSpPr>
          <p:cNvPr id="3" name="灯片编号占位符 2">
            <a:extLst>
              <a:ext uri="{FF2B5EF4-FFF2-40B4-BE49-F238E27FC236}">
                <a16:creationId xmlns:a16="http://schemas.microsoft.com/office/drawing/2014/main" id="{02B01B34-2DAC-46EB-AA3B-911DE1C70D82}"/>
              </a:ext>
            </a:extLst>
          </p:cNvPr>
          <p:cNvSpPr>
            <a:spLocks noGrp="1"/>
          </p:cNvSpPr>
          <p:nvPr>
            <p:ph type="sldNum" sz="quarter" idx="12"/>
          </p:nvPr>
        </p:nvSpPr>
        <p:spPr/>
        <p:txBody>
          <a:bodyPr/>
          <a:lstStyle/>
          <a:p>
            <a:fld id="{E402A9A3-453A-49B5-B529-04D288922142}" type="slidenum">
              <a:rPr lang="zh-CN" altLang="en-US" smtClean="0"/>
              <a:t>2</a:t>
            </a:fld>
            <a:endParaRPr lang="zh-CN" altLang="en-US"/>
          </a:p>
        </p:txBody>
      </p:sp>
    </p:spTree>
    <p:extLst>
      <p:ext uri="{BB962C8B-B14F-4D97-AF65-F5344CB8AC3E}">
        <p14:creationId xmlns:p14="http://schemas.microsoft.com/office/powerpoint/2010/main" val="706721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直接连接符 72">
            <a:extLst>
              <a:ext uri="{FF2B5EF4-FFF2-40B4-BE49-F238E27FC236}">
                <a16:creationId xmlns:a16="http://schemas.microsoft.com/office/drawing/2014/main" id="{0A18E59A-9614-4818-AC18-BF0C1AC72D7A}"/>
              </a:ext>
            </a:extLst>
          </p:cNvPr>
          <p:cNvCxnSpPr>
            <a:cxnSpLocks/>
          </p:cNvCxnSpPr>
          <p:nvPr/>
        </p:nvCxnSpPr>
        <p:spPr>
          <a:xfrm>
            <a:off x="484781" y="683728"/>
            <a:ext cx="11306175" cy="0"/>
          </a:xfrm>
          <a:prstGeom prst="line">
            <a:avLst/>
          </a:prstGeom>
          <a:ln w="6350">
            <a:solidFill>
              <a:srgbClr val="7F7F7F"/>
            </a:solidFill>
          </a:ln>
        </p:spPr>
        <p:style>
          <a:lnRef idx="1">
            <a:schemeClr val="accent1"/>
          </a:lnRef>
          <a:fillRef idx="0">
            <a:schemeClr val="accent1"/>
          </a:fillRef>
          <a:effectRef idx="0">
            <a:schemeClr val="accent1"/>
          </a:effectRef>
          <a:fontRef idx="minor">
            <a:schemeClr val="tx1"/>
          </a:fontRef>
        </p:style>
      </p:cxnSp>
      <p:sp>
        <p:nvSpPr>
          <p:cNvPr id="75" name="矩形 74">
            <a:extLst>
              <a:ext uri="{FF2B5EF4-FFF2-40B4-BE49-F238E27FC236}">
                <a16:creationId xmlns:a16="http://schemas.microsoft.com/office/drawing/2014/main" id="{EDDAD1BD-E241-4E35-B871-F023ECCBF2CF}"/>
              </a:ext>
            </a:extLst>
          </p:cNvPr>
          <p:cNvSpPr/>
          <p:nvPr/>
        </p:nvSpPr>
        <p:spPr>
          <a:xfrm>
            <a:off x="9393749" y="367881"/>
            <a:ext cx="1606450" cy="360972"/>
          </a:xfrm>
          <a:prstGeom prst="rect">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78"/>
              </a:solidFill>
              <a:effectLst/>
              <a:uLnTx/>
              <a:uFillTx/>
              <a:latin typeface="等线" panose="020F0502020204030204"/>
              <a:ea typeface="等线" panose="02010600030101010101" pitchFamily="2" charset="-122"/>
              <a:cs typeface="+mn-cs"/>
            </a:endParaRPr>
          </a:p>
        </p:txBody>
      </p:sp>
      <p:grpSp>
        <p:nvGrpSpPr>
          <p:cNvPr id="117" name="组合 116"/>
          <p:cNvGrpSpPr/>
          <p:nvPr/>
        </p:nvGrpSpPr>
        <p:grpSpPr>
          <a:xfrm rot="5400000">
            <a:off x="9860991" y="-199468"/>
            <a:ext cx="394055" cy="394055"/>
            <a:chOff x="-87355" y="2468254"/>
            <a:chExt cx="887453" cy="887453"/>
          </a:xfrm>
          <a:solidFill>
            <a:srgbClr val="000078"/>
          </a:solidFill>
        </p:grpSpPr>
        <p:sp>
          <p:nvSpPr>
            <p:cNvPr id="118" name="直角三角形 117"/>
            <p:cNvSpPr/>
            <p:nvPr/>
          </p:nvSpPr>
          <p:spPr>
            <a:xfrm rot="13500000">
              <a:off x="48016" y="2610672"/>
              <a:ext cx="616714" cy="616714"/>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sp>
          <p:nvSpPr>
            <p:cNvPr id="119" name="直角三角形 118"/>
            <p:cNvSpPr/>
            <p:nvPr/>
          </p:nvSpPr>
          <p:spPr>
            <a:xfrm rot="13500000">
              <a:off x="-87355" y="2468254"/>
              <a:ext cx="887453" cy="887453"/>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grpSp>
      <p:sp>
        <p:nvSpPr>
          <p:cNvPr id="72" name="矩形 71">
            <a:extLst>
              <a:ext uri="{FF2B5EF4-FFF2-40B4-BE49-F238E27FC236}">
                <a16:creationId xmlns:a16="http://schemas.microsoft.com/office/drawing/2014/main" id="{F31CD078-F3F6-47A4-A22F-873C07713808}"/>
              </a:ext>
            </a:extLst>
          </p:cNvPr>
          <p:cNvSpPr/>
          <p:nvPr/>
        </p:nvSpPr>
        <p:spPr>
          <a:xfrm>
            <a:off x="8754034" y="390299"/>
            <a:ext cx="2953185"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Discussion</a:t>
            </a:r>
            <a:endParaRPr kumimoji="0" lang="zh-CN" altLang="en-US"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78" name="矩形 77">
            <a:extLst>
              <a:ext uri="{FF2B5EF4-FFF2-40B4-BE49-F238E27FC236}">
                <a16:creationId xmlns:a16="http://schemas.microsoft.com/office/drawing/2014/main" id="{E9FEEDAD-5B4A-4743-BE0B-4EB1BE44B706}"/>
              </a:ext>
            </a:extLst>
          </p:cNvPr>
          <p:cNvSpPr/>
          <p:nvPr/>
        </p:nvSpPr>
        <p:spPr>
          <a:xfrm>
            <a:off x="8939624" y="399193"/>
            <a:ext cx="258587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 </a:t>
            </a:r>
            <a:endParaRPr kumimoji="0" lang="zh-CN" altLang="en-US" sz="1400" b="0" i="0" u="none" strike="noStrike" kern="1200" cap="none" spc="10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20" name="Picture 2" descr="/home/jjc/parkas/J 1 OOD 2600/ &#10;dl gao-2EOD &#10;1024 &#10;Phase &#10;2Dù &#10;(deg.) ">
            <a:extLst>
              <a:ext uri="{FF2B5EF4-FFF2-40B4-BE49-F238E27FC236}">
                <a16:creationId xmlns:a16="http://schemas.microsoft.com/office/drawing/2014/main" id="{966FD58A-9498-43B2-936B-4527968411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67" t="4698" r="4909"/>
          <a:stretch/>
        </p:blipFill>
        <p:spPr bwMode="auto">
          <a:xfrm>
            <a:off x="892026" y="1364951"/>
            <a:ext cx="5356375" cy="4293951"/>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a:extLst>
              <a:ext uri="{FF2B5EF4-FFF2-40B4-BE49-F238E27FC236}">
                <a16:creationId xmlns:a16="http://schemas.microsoft.com/office/drawing/2014/main" id="{FF2FEAC8-3C66-4AAA-B382-74EC748DB97C}"/>
              </a:ext>
            </a:extLst>
          </p:cNvPr>
          <p:cNvSpPr txBox="1"/>
          <p:nvPr/>
        </p:nvSpPr>
        <p:spPr>
          <a:xfrm>
            <a:off x="686185" y="738475"/>
            <a:ext cx="7803150" cy="523220"/>
          </a:xfrm>
          <a:prstGeom prst="rect">
            <a:avLst/>
          </a:prstGeom>
          <a:noFill/>
        </p:spPr>
        <p:txBody>
          <a:bodyPr wrap="square" rtlCol="0">
            <a:spAutoFit/>
          </a:bodyPr>
          <a:lstStyle/>
          <a:p>
            <a:r>
              <a:rPr lang="en-US" altLang="zh-CN" sz="2800" b="1" dirty="0">
                <a:solidFill>
                  <a:srgbClr val="000078"/>
                </a:solidFill>
              </a:rPr>
              <a:t>Fitting: Polarization Angle vs. RVM Model</a:t>
            </a:r>
            <a:endParaRPr lang="zh-CN" altLang="en-US" sz="2800" b="1" dirty="0">
              <a:solidFill>
                <a:srgbClr val="000078"/>
              </a:solidFill>
            </a:endParaRP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A77F936A-677B-47BB-8B6C-7806FE1C783D}"/>
                  </a:ext>
                </a:extLst>
              </p:cNvPr>
              <p:cNvSpPr txBox="1"/>
              <p:nvPr/>
            </p:nvSpPr>
            <p:spPr>
              <a:xfrm>
                <a:off x="1678844" y="5762152"/>
                <a:ext cx="9482641" cy="830997"/>
              </a:xfrm>
              <a:prstGeom prst="rect">
                <a:avLst/>
              </a:prstGeom>
              <a:noFill/>
            </p:spPr>
            <p:txBody>
              <a:bodyPr wrap="square" rtlCol="0">
                <a:spAutoFit/>
              </a:bodyPr>
              <a:lstStyle/>
              <a:p>
                <a:r>
                  <a:rPr lang="en-US" altLang="zh-CN" sz="1600" dirty="0">
                    <a:solidFill>
                      <a:srgbClr val="000078"/>
                    </a:solidFill>
                  </a:rPr>
                  <a:t>The fitting of PA for PSR B1857-26(left) and B1648-42 . Software: </a:t>
                </a:r>
                <a:r>
                  <a:rPr lang="en-US" altLang="zh-CN" sz="1600" dirty="0" err="1">
                    <a:solidFill>
                      <a:srgbClr val="000078"/>
                    </a:solidFill>
                  </a:rPr>
                  <a:t>psrchive</a:t>
                </a:r>
                <a:r>
                  <a:rPr lang="en-US" altLang="zh-CN" sz="1600" dirty="0">
                    <a:solidFill>
                      <a:srgbClr val="000078"/>
                    </a:solidFill>
                  </a:rPr>
                  <a:t> .</a:t>
                </a:r>
              </a:p>
              <a:p>
                <a:r>
                  <a:rPr lang="en-US" altLang="zh-CN" sz="1600" dirty="0">
                    <a:solidFill>
                      <a:srgbClr val="000078"/>
                    </a:solidFill>
                  </a:rPr>
                  <a:t>The fitted </a:t>
                </a:r>
                <a14:m>
                  <m:oMath xmlns:m="http://schemas.openxmlformats.org/officeDocument/2006/math">
                    <m:r>
                      <a:rPr lang="en-US" altLang="zh-CN" sz="1600" b="0" i="1" smtClean="0">
                        <a:solidFill>
                          <a:srgbClr val="000078"/>
                        </a:solidFill>
                        <a:latin typeface="Cambria Math" panose="02040503050406030204" pitchFamily="18" charset="0"/>
                      </a:rPr>
                      <m:t>𝛽</m:t>
                    </m:r>
                    <m:r>
                      <a:rPr lang="en-US" altLang="zh-CN" sz="1600" b="0" i="1" smtClean="0">
                        <a:solidFill>
                          <a:srgbClr val="000078"/>
                        </a:solidFill>
                        <a:latin typeface="Cambria Math" panose="02040503050406030204" pitchFamily="18" charset="0"/>
                      </a:rPr>
                      <m:t> (</m:t>
                    </m:r>
                    <m:r>
                      <a:rPr lang="en-US" altLang="zh-CN" sz="1600" b="0" i="1" smtClean="0">
                        <a:solidFill>
                          <a:srgbClr val="000078"/>
                        </a:solidFill>
                        <a:latin typeface="Cambria Math" panose="02040503050406030204" pitchFamily="18" charset="0"/>
                      </a:rPr>
                      <m:t>𝑡h𝑒</m:t>
                    </m:r>
                    <m:r>
                      <a:rPr lang="en-US" altLang="zh-CN" sz="1600" b="0" i="1" smtClean="0">
                        <a:solidFill>
                          <a:srgbClr val="000078"/>
                        </a:solidFill>
                        <a:latin typeface="Cambria Math" panose="02040503050406030204" pitchFamily="18" charset="0"/>
                      </a:rPr>
                      <m:t> </m:t>
                    </m:r>
                    <m:r>
                      <a:rPr lang="en-US" altLang="zh-CN" sz="1600" b="0" i="1" smtClean="0">
                        <a:solidFill>
                          <a:srgbClr val="000078"/>
                        </a:solidFill>
                        <a:latin typeface="Cambria Math" panose="02040503050406030204" pitchFamily="18" charset="0"/>
                      </a:rPr>
                      <m:t>𝑑𝑖𝑠𝑡𝑎𝑛𝑐𝑒</m:t>
                    </m:r>
                    <m:r>
                      <a:rPr lang="en-US" altLang="zh-CN" sz="1600" b="0" i="1" smtClean="0">
                        <a:solidFill>
                          <a:srgbClr val="000078"/>
                        </a:solidFill>
                        <a:latin typeface="Cambria Math" panose="02040503050406030204" pitchFamily="18" charset="0"/>
                      </a:rPr>
                      <m:t> </m:t>
                    </m:r>
                    <m:r>
                      <a:rPr lang="en-US" altLang="zh-CN" sz="1600" b="0" i="1" smtClean="0">
                        <a:solidFill>
                          <a:srgbClr val="000078"/>
                        </a:solidFill>
                        <a:latin typeface="Cambria Math" panose="02040503050406030204" pitchFamily="18" charset="0"/>
                      </a:rPr>
                      <m:t>𝑓𝑟𝑜𝑚</m:t>
                    </m:r>
                    <m:r>
                      <a:rPr lang="en-US" altLang="zh-CN" sz="1600" b="0" i="1" smtClean="0">
                        <a:solidFill>
                          <a:srgbClr val="000078"/>
                        </a:solidFill>
                        <a:latin typeface="Cambria Math" panose="02040503050406030204" pitchFamily="18" charset="0"/>
                      </a:rPr>
                      <m:t> </m:t>
                    </m:r>
                    <m:r>
                      <a:rPr lang="en-US" altLang="zh-CN" sz="1600" b="0" i="1" smtClean="0">
                        <a:solidFill>
                          <a:srgbClr val="000078"/>
                        </a:solidFill>
                        <a:latin typeface="Cambria Math" panose="02040503050406030204" pitchFamily="18" charset="0"/>
                      </a:rPr>
                      <m:t>𝐿𝑂𝑆</m:t>
                    </m:r>
                    <m:r>
                      <a:rPr lang="en-US" altLang="zh-CN" sz="1600" b="0" i="1" smtClean="0">
                        <a:solidFill>
                          <a:srgbClr val="000078"/>
                        </a:solidFill>
                        <a:latin typeface="Cambria Math" panose="02040503050406030204" pitchFamily="18" charset="0"/>
                      </a:rPr>
                      <m:t> </m:t>
                    </m:r>
                    <m:r>
                      <a:rPr lang="en-US" altLang="zh-CN" sz="1600" b="0" i="1" smtClean="0">
                        <a:solidFill>
                          <a:srgbClr val="000078"/>
                        </a:solidFill>
                        <a:latin typeface="Cambria Math" panose="02040503050406030204" pitchFamily="18" charset="0"/>
                      </a:rPr>
                      <m:t>𝑡𝑜</m:t>
                    </m:r>
                    <m:r>
                      <a:rPr lang="en-US" altLang="zh-CN" sz="1600" b="0" i="1" smtClean="0">
                        <a:solidFill>
                          <a:srgbClr val="000078"/>
                        </a:solidFill>
                        <a:latin typeface="Cambria Math" panose="02040503050406030204" pitchFamily="18" charset="0"/>
                      </a:rPr>
                      <m:t> </m:t>
                    </m:r>
                    <m:r>
                      <a:rPr lang="en-US" altLang="zh-CN" sz="1600" b="0" i="1" smtClean="0">
                        <a:solidFill>
                          <a:srgbClr val="000078"/>
                        </a:solidFill>
                        <a:latin typeface="Cambria Math" panose="02040503050406030204" pitchFamily="18" charset="0"/>
                      </a:rPr>
                      <m:t>𝑡h𝑒</m:t>
                    </m:r>
                    <m:r>
                      <a:rPr lang="en-US" altLang="zh-CN" sz="1600" b="0" i="1" smtClean="0">
                        <a:solidFill>
                          <a:srgbClr val="000078"/>
                        </a:solidFill>
                        <a:latin typeface="Cambria Math" panose="02040503050406030204" pitchFamily="18" charset="0"/>
                      </a:rPr>
                      <m:t> </m:t>
                    </m:r>
                    <m:r>
                      <a:rPr lang="en-US" altLang="zh-CN" sz="1600" b="0" i="1" smtClean="0">
                        <a:solidFill>
                          <a:srgbClr val="000078"/>
                        </a:solidFill>
                        <a:latin typeface="Cambria Math" panose="02040503050406030204" pitchFamily="18" charset="0"/>
                      </a:rPr>
                      <m:t>𝑚𝑎𝑔𝑛𝑒𝑡𝑖𝑐</m:t>
                    </m:r>
                    <m:r>
                      <a:rPr lang="en-US" altLang="zh-CN" sz="1600" b="0" i="1" smtClean="0">
                        <a:solidFill>
                          <a:srgbClr val="000078"/>
                        </a:solidFill>
                        <a:latin typeface="Cambria Math" panose="02040503050406030204" pitchFamily="18" charset="0"/>
                      </a:rPr>
                      <m:t> </m:t>
                    </m:r>
                    <m:r>
                      <a:rPr lang="en-US" altLang="zh-CN" sz="1600" b="0" i="1" smtClean="0">
                        <a:solidFill>
                          <a:srgbClr val="000078"/>
                        </a:solidFill>
                        <a:latin typeface="Cambria Math" panose="02040503050406030204" pitchFamily="18" charset="0"/>
                      </a:rPr>
                      <m:t>𝑎𝑥𝑖𝑠</m:t>
                    </m:r>
                    <m:r>
                      <a:rPr lang="en-US" altLang="zh-CN" sz="1600" b="0" i="1" smtClean="0">
                        <a:solidFill>
                          <a:srgbClr val="000078"/>
                        </a:solidFill>
                        <a:latin typeface="Cambria Math" panose="02040503050406030204" pitchFamily="18" charset="0"/>
                      </a:rPr>
                      <m:t>) </m:t>
                    </m:r>
                  </m:oMath>
                </a14:m>
                <a:r>
                  <a:rPr lang="en-US" altLang="zh-CN" sz="1600" dirty="0">
                    <a:solidFill>
                      <a:srgbClr val="000078"/>
                    </a:solidFill>
                  </a:rPr>
                  <a:t>for B1857-26 is </a:t>
                </a:r>
                <a14:m>
                  <m:oMath xmlns:m="http://schemas.openxmlformats.org/officeDocument/2006/math">
                    <m:r>
                      <a:rPr lang="en-US" altLang="zh-CN" sz="1600" i="1" dirty="0" smtClean="0">
                        <a:solidFill>
                          <a:srgbClr val="000078"/>
                        </a:solidFill>
                        <a:latin typeface="Cambria Math" panose="02040503050406030204" pitchFamily="18" charset="0"/>
                        <a:ea typeface="Calibri" panose="020F0502020204030204" pitchFamily="34" charset="0"/>
                      </a:rPr>
                      <m:t>(−0.088</m:t>
                    </m:r>
                    <m:r>
                      <a:rPr lang="en-US" altLang="zh-CN" sz="1600" b="0" i="1" dirty="0" smtClean="0">
                        <a:solidFill>
                          <a:srgbClr val="000078"/>
                        </a:solidFill>
                        <a:latin typeface="Cambria Math" panose="02040503050406030204" pitchFamily="18" charset="0"/>
                        <a:ea typeface="Calibri" panose="020F0502020204030204" pitchFamily="34" charset="0"/>
                      </a:rPr>
                      <m:t>±</m:t>
                    </m:r>
                    <m:r>
                      <a:rPr lang="en-US" altLang="zh-CN" sz="1600" i="1" dirty="0" smtClean="0">
                        <a:solidFill>
                          <a:srgbClr val="000078"/>
                        </a:solidFill>
                        <a:latin typeface="Cambria Math" panose="02040503050406030204" pitchFamily="18" charset="0"/>
                        <a:ea typeface="Calibri" panose="020F0502020204030204" pitchFamily="34" charset="0"/>
                      </a:rPr>
                      <m:t>1.021) </m:t>
                    </m:r>
                    <m:r>
                      <a:rPr lang="en-US" altLang="zh-CN" sz="1600" b="0" i="1" dirty="0" smtClean="0">
                        <a:solidFill>
                          <a:srgbClr val="000078"/>
                        </a:solidFill>
                        <a:latin typeface="Cambria Math" panose="02040503050406030204" pitchFamily="18" charset="0"/>
                        <a:ea typeface="Calibri" panose="020F0502020204030204" pitchFamily="34" charset="0"/>
                      </a:rPr>
                      <m:t>𝑑𝑒𝑔</m:t>
                    </m:r>
                  </m:oMath>
                </a14:m>
                <a:r>
                  <a:rPr lang="en-US" altLang="zh-CN" sz="1600" dirty="0">
                    <a:solidFill>
                      <a:srgbClr val="000078"/>
                    </a:solidFill>
                  </a:rPr>
                  <a:t>  </a:t>
                </a:r>
              </a:p>
              <a:p>
                <a:r>
                  <a:rPr lang="en-US" altLang="zh-CN" sz="1600" dirty="0">
                    <a:solidFill>
                      <a:srgbClr val="000078"/>
                    </a:solidFill>
                  </a:rPr>
                  <a:t>(</a:t>
                </a:r>
                <a14:m>
                  <m:oMath xmlns:m="http://schemas.openxmlformats.org/officeDocument/2006/math">
                    <m:r>
                      <a:rPr lang="en-US" altLang="zh-CN" sz="1600" i="1" dirty="0" smtClean="0">
                        <a:solidFill>
                          <a:srgbClr val="000078"/>
                        </a:solidFill>
                        <a:latin typeface="Cambria Math" panose="02040503050406030204" pitchFamily="18" charset="0"/>
                      </a:rPr>
                      <m:t>−0.816</m:t>
                    </m:r>
                    <m:r>
                      <a:rPr lang="en-US" altLang="zh-CN" sz="1600" b="0" i="1" dirty="0" smtClean="0">
                        <a:solidFill>
                          <a:srgbClr val="000078"/>
                        </a:solidFill>
                        <a:latin typeface="Cambria Math" panose="02040503050406030204" pitchFamily="18" charset="0"/>
                      </a:rPr>
                      <m:t>±93.990 </m:t>
                    </m:r>
                    <m:r>
                      <a:rPr lang="en-US" altLang="zh-CN" sz="1600" b="0" i="1" dirty="0" smtClean="0">
                        <a:solidFill>
                          <a:srgbClr val="000078"/>
                        </a:solidFill>
                        <a:latin typeface="Cambria Math" panose="02040503050406030204" pitchFamily="18" charset="0"/>
                      </a:rPr>
                      <m:t>𝑑𝑒𝑔</m:t>
                    </m:r>
                  </m:oMath>
                </a14:m>
                <a:r>
                  <a:rPr lang="en-US" altLang="zh-CN" sz="1600" dirty="0">
                    <a:solidFill>
                      <a:srgbClr val="000078"/>
                    </a:solidFill>
                  </a:rPr>
                  <a:t> for B1648-42 ……)</a:t>
                </a:r>
              </a:p>
            </p:txBody>
          </p:sp>
        </mc:Choice>
        <mc:Fallback xmlns="">
          <p:sp>
            <p:nvSpPr>
              <p:cNvPr id="7" name="文本框 6">
                <a:extLst>
                  <a:ext uri="{FF2B5EF4-FFF2-40B4-BE49-F238E27FC236}">
                    <a16:creationId xmlns:a16="http://schemas.microsoft.com/office/drawing/2014/main" id="{A77F936A-677B-47BB-8B6C-7806FE1C783D}"/>
                  </a:ext>
                </a:extLst>
              </p:cNvPr>
              <p:cNvSpPr txBox="1">
                <a:spLocks noRot="1" noChangeAspect="1" noMove="1" noResize="1" noEditPoints="1" noAdjustHandles="1" noChangeArrowheads="1" noChangeShapeType="1" noTextEdit="1"/>
              </p:cNvSpPr>
              <p:nvPr/>
            </p:nvSpPr>
            <p:spPr>
              <a:xfrm>
                <a:off x="1678844" y="5762152"/>
                <a:ext cx="9482641" cy="830997"/>
              </a:xfrm>
              <a:prstGeom prst="rect">
                <a:avLst/>
              </a:prstGeom>
              <a:blipFill>
                <a:blip r:embed="rId4"/>
                <a:stretch>
                  <a:fillRect l="-321" t="-2190" b="-8029"/>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D65383CD-A413-438D-AB0B-DE4E96A266B8}"/>
              </a:ext>
            </a:extLst>
          </p:cNvPr>
          <p:cNvPicPr>
            <a:picLocks noChangeAspect="1"/>
          </p:cNvPicPr>
          <p:nvPr/>
        </p:nvPicPr>
        <p:blipFill rotWithShape="1">
          <a:blip r:embed="rId5"/>
          <a:srcRect r="6012"/>
          <a:stretch/>
        </p:blipFill>
        <p:spPr>
          <a:xfrm>
            <a:off x="6217744" y="1364948"/>
            <a:ext cx="5356376" cy="4293951"/>
          </a:xfrm>
          <a:prstGeom prst="rect">
            <a:avLst/>
          </a:prstGeom>
        </p:spPr>
      </p:pic>
      <p:sp>
        <p:nvSpPr>
          <p:cNvPr id="4" name="灯片编号占位符 3">
            <a:extLst>
              <a:ext uri="{FF2B5EF4-FFF2-40B4-BE49-F238E27FC236}">
                <a16:creationId xmlns:a16="http://schemas.microsoft.com/office/drawing/2014/main" id="{68A38EE2-4159-4C0E-9182-D1827EDF4854}"/>
              </a:ext>
            </a:extLst>
          </p:cNvPr>
          <p:cNvSpPr>
            <a:spLocks noGrp="1"/>
          </p:cNvSpPr>
          <p:nvPr>
            <p:ph type="sldNum" sz="quarter" idx="12"/>
          </p:nvPr>
        </p:nvSpPr>
        <p:spPr/>
        <p:txBody>
          <a:bodyPr/>
          <a:lstStyle/>
          <a:p>
            <a:fld id="{E402A9A3-453A-49B5-B529-04D288922142}" type="slidenum">
              <a:rPr lang="zh-CN" altLang="en-US" smtClean="0"/>
              <a:t>20</a:t>
            </a:fld>
            <a:endParaRPr lang="zh-CN" altLang="en-US"/>
          </a:p>
        </p:txBody>
      </p:sp>
    </p:spTree>
    <p:extLst>
      <p:ext uri="{BB962C8B-B14F-4D97-AF65-F5344CB8AC3E}">
        <p14:creationId xmlns:p14="http://schemas.microsoft.com/office/powerpoint/2010/main" val="3438455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a:extLst>
              <a:ext uri="{FF2B5EF4-FFF2-40B4-BE49-F238E27FC236}">
                <a16:creationId xmlns:a16="http://schemas.microsoft.com/office/drawing/2014/main" id="{EDDAD1BD-E241-4E35-B871-F023ECCBF2CF}"/>
              </a:ext>
            </a:extLst>
          </p:cNvPr>
          <p:cNvSpPr/>
          <p:nvPr/>
        </p:nvSpPr>
        <p:spPr>
          <a:xfrm>
            <a:off x="9161566" y="391124"/>
            <a:ext cx="2087423" cy="315846"/>
          </a:xfrm>
          <a:prstGeom prst="rect">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78"/>
              </a:solidFill>
              <a:effectLst/>
              <a:uLnTx/>
              <a:uFillTx/>
              <a:latin typeface="等线" panose="020F0502020204030204"/>
              <a:ea typeface="等线" panose="02010600030101010101" pitchFamily="2" charset="-122"/>
              <a:cs typeface="+mn-cs"/>
            </a:endParaRPr>
          </a:p>
        </p:txBody>
      </p:sp>
      <p:grpSp>
        <p:nvGrpSpPr>
          <p:cNvPr id="117" name="组合 116"/>
          <p:cNvGrpSpPr/>
          <p:nvPr/>
        </p:nvGrpSpPr>
        <p:grpSpPr>
          <a:xfrm rot="5400000">
            <a:off x="9927315" y="-176226"/>
            <a:ext cx="394055" cy="394055"/>
            <a:chOff x="-87355" y="2468254"/>
            <a:chExt cx="887453" cy="887453"/>
          </a:xfrm>
          <a:solidFill>
            <a:srgbClr val="000078"/>
          </a:solidFill>
        </p:grpSpPr>
        <p:sp>
          <p:nvSpPr>
            <p:cNvPr id="118" name="直角三角形 117"/>
            <p:cNvSpPr/>
            <p:nvPr/>
          </p:nvSpPr>
          <p:spPr>
            <a:xfrm rot="13500000">
              <a:off x="48016" y="2610672"/>
              <a:ext cx="616714" cy="616714"/>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sp>
          <p:nvSpPr>
            <p:cNvPr id="119" name="直角三角形 118"/>
            <p:cNvSpPr/>
            <p:nvPr/>
          </p:nvSpPr>
          <p:spPr>
            <a:xfrm rot="13500000">
              <a:off x="-87355" y="2468254"/>
              <a:ext cx="887453" cy="887453"/>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grpSp>
      <p:sp>
        <p:nvSpPr>
          <p:cNvPr id="61" name="矩形 60">
            <a:extLst>
              <a:ext uri="{FF2B5EF4-FFF2-40B4-BE49-F238E27FC236}">
                <a16:creationId xmlns:a16="http://schemas.microsoft.com/office/drawing/2014/main" id="{7A8AE607-977C-4B57-AA2B-F395659DA48F}"/>
              </a:ext>
            </a:extLst>
          </p:cNvPr>
          <p:cNvSpPr/>
          <p:nvPr/>
        </p:nvSpPr>
        <p:spPr>
          <a:xfrm>
            <a:off x="4639243" y="379525"/>
            <a:ext cx="2681331"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400" spc="100" dirty="0">
                <a:solidFill>
                  <a:schemeClr val="bg2">
                    <a:lumMod val="50000"/>
                  </a:schemeClr>
                </a:solidFill>
                <a:latin typeface="微软雅黑" panose="020B0503020204020204" pitchFamily="34" charset="-122"/>
                <a:ea typeface="微软雅黑" panose="020B0503020204020204" pitchFamily="34" charset="-122"/>
              </a:rPr>
              <a:t>B1857-26</a:t>
            </a:r>
            <a:endParaRPr kumimoji="0" lang="zh-CN" altLang="en-US" sz="1400" i="0" u="none" strike="noStrike" kern="1200" cap="none" spc="100" normalizeH="0" baseline="0" noProof="0" dirty="0">
              <a:ln>
                <a:noFill/>
              </a:ln>
              <a:solidFill>
                <a:schemeClr val="bg2">
                  <a:lumMod val="50000"/>
                </a:schemeClr>
              </a:solidFill>
              <a:effectLst/>
              <a:uLnTx/>
              <a:uFillTx/>
              <a:latin typeface="微软雅黑" panose="020B0503020204020204" pitchFamily="34" charset="-122"/>
              <a:ea typeface="微软雅黑" panose="020B0503020204020204" pitchFamily="34" charset="-122"/>
            </a:endParaRPr>
          </a:p>
        </p:txBody>
      </p:sp>
      <p:sp>
        <p:nvSpPr>
          <p:cNvPr id="72" name="矩形 71">
            <a:extLst>
              <a:ext uri="{FF2B5EF4-FFF2-40B4-BE49-F238E27FC236}">
                <a16:creationId xmlns:a16="http://schemas.microsoft.com/office/drawing/2014/main" id="{F31CD078-F3F6-47A4-A22F-873C07713808}"/>
              </a:ext>
            </a:extLst>
          </p:cNvPr>
          <p:cNvSpPr/>
          <p:nvPr/>
        </p:nvSpPr>
        <p:spPr>
          <a:xfrm>
            <a:off x="8754034" y="390299"/>
            <a:ext cx="2953185"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B1641-45</a:t>
            </a:r>
            <a:endParaRPr kumimoji="0" lang="zh-CN" altLang="en-US"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cxnSp>
        <p:nvCxnSpPr>
          <p:cNvPr id="73" name="直接连接符 72">
            <a:extLst>
              <a:ext uri="{FF2B5EF4-FFF2-40B4-BE49-F238E27FC236}">
                <a16:creationId xmlns:a16="http://schemas.microsoft.com/office/drawing/2014/main" id="{0A18E59A-9614-4818-AC18-BF0C1AC72D7A}"/>
              </a:ext>
            </a:extLst>
          </p:cNvPr>
          <p:cNvCxnSpPr>
            <a:cxnSpLocks/>
          </p:cNvCxnSpPr>
          <p:nvPr/>
        </p:nvCxnSpPr>
        <p:spPr>
          <a:xfrm>
            <a:off x="484781" y="683728"/>
            <a:ext cx="11306175" cy="0"/>
          </a:xfrm>
          <a:prstGeom prst="line">
            <a:avLst/>
          </a:prstGeom>
          <a:ln w="6350">
            <a:solidFill>
              <a:srgbClr val="7F7F7F"/>
            </a:solidFill>
          </a:ln>
        </p:spPr>
        <p:style>
          <a:lnRef idx="1">
            <a:schemeClr val="accent1"/>
          </a:lnRef>
          <a:fillRef idx="0">
            <a:schemeClr val="accent1"/>
          </a:fillRef>
          <a:effectRef idx="0">
            <a:schemeClr val="accent1"/>
          </a:effectRef>
          <a:fontRef idx="minor">
            <a:schemeClr val="tx1"/>
          </a:fontRef>
        </p:style>
      </p:cxnSp>
      <p:sp>
        <p:nvSpPr>
          <p:cNvPr id="76" name="矩形 75">
            <a:extLst>
              <a:ext uri="{FF2B5EF4-FFF2-40B4-BE49-F238E27FC236}">
                <a16:creationId xmlns:a16="http://schemas.microsoft.com/office/drawing/2014/main" id="{68111CBF-EA4A-469D-BE3B-A12CE639A027}"/>
              </a:ext>
            </a:extLst>
          </p:cNvPr>
          <p:cNvSpPr/>
          <p:nvPr/>
        </p:nvSpPr>
        <p:spPr>
          <a:xfrm>
            <a:off x="1191802" y="350628"/>
            <a:ext cx="1606449"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400" i="0" u="none" strike="noStrike" kern="1200" cap="none" spc="10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B1648-42</a:t>
            </a:r>
            <a:endParaRPr kumimoji="0" lang="zh-CN" altLang="en-US" sz="1400" i="0" u="none" strike="noStrike" kern="1200" cap="none" spc="10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endParaRPr>
          </a:p>
        </p:txBody>
      </p:sp>
      <p:sp>
        <p:nvSpPr>
          <p:cNvPr id="78" name="矩形 77">
            <a:extLst>
              <a:ext uri="{FF2B5EF4-FFF2-40B4-BE49-F238E27FC236}">
                <a16:creationId xmlns:a16="http://schemas.microsoft.com/office/drawing/2014/main" id="{E9FEEDAD-5B4A-4743-BE0B-4EB1BE44B706}"/>
              </a:ext>
            </a:extLst>
          </p:cNvPr>
          <p:cNvSpPr/>
          <p:nvPr/>
        </p:nvSpPr>
        <p:spPr>
          <a:xfrm>
            <a:off x="8939624" y="399193"/>
            <a:ext cx="258587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 </a:t>
            </a:r>
            <a:endParaRPr kumimoji="0" lang="zh-CN" altLang="en-US" sz="1400" b="0" i="0" u="none" strike="noStrike" kern="1200" cap="none" spc="10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17" name="灯片编号占位符 16">
            <a:extLst>
              <a:ext uri="{FF2B5EF4-FFF2-40B4-BE49-F238E27FC236}">
                <a16:creationId xmlns:a16="http://schemas.microsoft.com/office/drawing/2014/main" id="{B5D25F88-3270-4EF6-899D-93AA21DDDFBC}"/>
              </a:ext>
            </a:extLst>
          </p:cNvPr>
          <p:cNvSpPr>
            <a:spLocks noGrp="1"/>
          </p:cNvSpPr>
          <p:nvPr>
            <p:ph type="sldNum" sz="quarter" idx="12"/>
          </p:nvPr>
        </p:nvSpPr>
        <p:spPr/>
        <p:txBody>
          <a:bodyPr/>
          <a:lstStyle/>
          <a:p>
            <a:fld id="{E402A9A3-453A-49B5-B529-04D288922142}" type="slidenum">
              <a:rPr lang="zh-CN" altLang="en-US" smtClean="0"/>
              <a:t>21</a:t>
            </a:fld>
            <a:endParaRPr lang="zh-CN" altLang="en-US"/>
          </a:p>
        </p:txBody>
      </p:sp>
      <p:sp>
        <p:nvSpPr>
          <p:cNvPr id="2" name="矩形 1">
            <a:extLst>
              <a:ext uri="{FF2B5EF4-FFF2-40B4-BE49-F238E27FC236}">
                <a16:creationId xmlns:a16="http://schemas.microsoft.com/office/drawing/2014/main" id="{50601F86-599F-4B1B-9D30-DEF48392705E}"/>
              </a:ext>
            </a:extLst>
          </p:cNvPr>
          <p:cNvSpPr/>
          <p:nvPr/>
        </p:nvSpPr>
        <p:spPr>
          <a:xfrm>
            <a:off x="4127352" y="2875002"/>
            <a:ext cx="3937296" cy="1107996"/>
          </a:xfrm>
          <a:prstGeom prst="rect">
            <a:avLst/>
          </a:prstGeom>
        </p:spPr>
        <p:txBody>
          <a:bodyPr wrap="none">
            <a:spAutoFit/>
          </a:bodyPr>
          <a:lstStyle/>
          <a:p>
            <a:r>
              <a:rPr lang="en-US" altLang="zh-CN"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B1641-45</a:t>
            </a:r>
            <a:endParaRPr lang="zh-CN" altLang="en-US"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375427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A367AC5E-2D54-42D7-A428-7B6F1ED591D0}"/>
              </a:ext>
            </a:extLst>
          </p:cNvPr>
          <p:cNvPicPr>
            <a:picLocks noChangeAspect="1"/>
          </p:cNvPicPr>
          <p:nvPr/>
        </p:nvPicPr>
        <p:blipFill rotWithShape="1">
          <a:blip r:embed="rId3"/>
          <a:srcRect l="12313" t="7539" r="6180" b="12392"/>
          <a:stretch/>
        </p:blipFill>
        <p:spPr>
          <a:xfrm>
            <a:off x="1050322" y="774064"/>
            <a:ext cx="3287485" cy="2189647"/>
          </a:xfrm>
          <a:prstGeom prst="rect">
            <a:avLst/>
          </a:prstGeom>
        </p:spPr>
      </p:pic>
      <p:pic>
        <p:nvPicPr>
          <p:cNvPr id="3" name="图片 2">
            <a:extLst>
              <a:ext uri="{FF2B5EF4-FFF2-40B4-BE49-F238E27FC236}">
                <a16:creationId xmlns:a16="http://schemas.microsoft.com/office/drawing/2014/main" id="{B0A32528-16DC-4548-9D42-0989234A11BA}"/>
              </a:ext>
            </a:extLst>
          </p:cNvPr>
          <p:cNvPicPr>
            <a:picLocks noChangeAspect="1"/>
          </p:cNvPicPr>
          <p:nvPr/>
        </p:nvPicPr>
        <p:blipFill rotWithShape="1">
          <a:blip r:embed="rId4"/>
          <a:srcRect l="9102" t="5287" r="3806" b="9510"/>
          <a:stretch/>
        </p:blipFill>
        <p:spPr>
          <a:xfrm>
            <a:off x="7373257" y="1152965"/>
            <a:ext cx="3592286" cy="2342889"/>
          </a:xfrm>
          <a:prstGeom prst="rect">
            <a:avLst/>
          </a:prstGeom>
        </p:spPr>
      </p:pic>
      <p:sp>
        <p:nvSpPr>
          <p:cNvPr id="75" name="矩形 74">
            <a:extLst>
              <a:ext uri="{FF2B5EF4-FFF2-40B4-BE49-F238E27FC236}">
                <a16:creationId xmlns:a16="http://schemas.microsoft.com/office/drawing/2014/main" id="{EDDAD1BD-E241-4E35-B871-F023ECCBF2CF}"/>
              </a:ext>
            </a:extLst>
          </p:cNvPr>
          <p:cNvSpPr/>
          <p:nvPr/>
        </p:nvSpPr>
        <p:spPr>
          <a:xfrm>
            <a:off x="9161566" y="391124"/>
            <a:ext cx="2087423" cy="315846"/>
          </a:xfrm>
          <a:prstGeom prst="rect">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78"/>
              </a:solidFill>
              <a:effectLst/>
              <a:uLnTx/>
              <a:uFillTx/>
              <a:latin typeface="等线" panose="020F0502020204030204"/>
              <a:ea typeface="等线" panose="02010600030101010101" pitchFamily="2" charset="-122"/>
              <a:cs typeface="+mn-cs"/>
            </a:endParaRPr>
          </a:p>
        </p:txBody>
      </p:sp>
      <p:grpSp>
        <p:nvGrpSpPr>
          <p:cNvPr id="117" name="组合 116"/>
          <p:cNvGrpSpPr/>
          <p:nvPr/>
        </p:nvGrpSpPr>
        <p:grpSpPr>
          <a:xfrm rot="5400000">
            <a:off x="9927315" y="-176226"/>
            <a:ext cx="394055" cy="394055"/>
            <a:chOff x="-87355" y="2468254"/>
            <a:chExt cx="887453" cy="887453"/>
          </a:xfrm>
          <a:solidFill>
            <a:srgbClr val="000078"/>
          </a:solidFill>
        </p:grpSpPr>
        <p:sp>
          <p:nvSpPr>
            <p:cNvPr id="118" name="直角三角形 117"/>
            <p:cNvSpPr/>
            <p:nvPr/>
          </p:nvSpPr>
          <p:spPr>
            <a:xfrm rot="13500000">
              <a:off x="48016" y="2610672"/>
              <a:ext cx="616714" cy="616714"/>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sp>
          <p:nvSpPr>
            <p:cNvPr id="119" name="直角三角形 118"/>
            <p:cNvSpPr/>
            <p:nvPr/>
          </p:nvSpPr>
          <p:spPr>
            <a:xfrm rot="13500000">
              <a:off x="-87355" y="2468254"/>
              <a:ext cx="887453" cy="887453"/>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grpSp>
      <p:sp>
        <p:nvSpPr>
          <p:cNvPr id="61" name="矩形 60">
            <a:extLst>
              <a:ext uri="{FF2B5EF4-FFF2-40B4-BE49-F238E27FC236}">
                <a16:creationId xmlns:a16="http://schemas.microsoft.com/office/drawing/2014/main" id="{7A8AE607-977C-4B57-AA2B-F395659DA48F}"/>
              </a:ext>
            </a:extLst>
          </p:cNvPr>
          <p:cNvSpPr/>
          <p:nvPr/>
        </p:nvSpPr>
        <p:spPr>
          <a:xfrm>
            <a:off x="4639243" y="379525"/>
            <a:ext cx="2681331"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400" spc="100" dirty="0">
                <a:solidFill>
                  <a:schemeClr val="bg2">
                    <a:lumMod val="50000"/>
                  </a:schemeClr>
                </a:solidFill>
                <a:latin typeface="微软雅黑" panose="020B0503020204020204" pitchFamily="34" charset="-122"/>
                <a:ea typeface="微软雅黑" panose="020B0503020204020204" pitchFamily="34" charset="-122"/>
              </a:rPr>
              <a:t>B1857-26</a:t>
            </a:r>
            <a:endParaRPr kumimoji="0" lang="zh-CN" altLang="en-US" sz="1400" i="0" u="none" strike="noStrike" kern="1200" cap="none" spc="100" normalizeH="0" baseline="0" noProof="0" dirty="0">
              <a:ln>
                <a:noFill/>
              </a:ln>
              <a:solidFill>
                <a:schemeClr val="bg2">
                  <a:lumMod val="50000"/>
                </a:schemeClr>
              </a:solidFill>
              <a:effectLst/>
              <a:uLnTx/>
              <a:uFillTx/>
              <a:latin typeface="微软雅黑" panose="020B0503020204020204" pitchFamily="34" charset="-122"/>
              <a:ea typeface="微软雅黑" panose="020B0503020204020204" pitchFamily="34" charset="-122"/>
            </a:endParaRPr>
          </a:p>
        </p:txBody>
      </p:sp>
      <p:sp>
        <p:nvSpPr>
          <p:cNvPr id="72" name="矩形 71">
            <a:extLst>
              <a:ext uri="{FF2B5EF4-FFF2-40B4-BE49-F238E27FC236}">
                <a16:creationId xmlns:a16="http://schemas.microsoft.com/office/drawing/2014/main" id="{F31CD078-F3F6-47A4-A22F-873C07713808}"/>
              </a:ext>
            </a:extLst>
          </p:cNvPr>
          <p:cNvSpPr/>
          <p:nvPr/>
        </p:nvSpPr>
        <p:spPr>
          <a:xfrm>
            <a:off x="8754034" y="390299"/>
            <a:ext cx="2953185"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B1641-45</a:t>
            </a:r>
            <a:endParaRPr kumimoji="0" lang="zh-CN" altLang="en-US"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cxnSp>
        <p:nvCxnSpPr>
          <p:cNvPr id="73" name="直接连接符 72">
            <a:extLst>
              <a:ext uri="{FF2B5EF4-FFF2-40B4-BE49-F238E27FC236}">
                <a16:creationId xmlns:a16="http://schemas.microsoft.com/office/drawing/2014/main" id="{0A18E59A-9614-4818-AC18-BF0C1AC72D7A}"/>
              </a:ext>
            </a:extLst>
          </p:cNvPr>
          <p:cNvCxnSpPr>
            <a:cxnSpLocks/>
          </p:cNvCxnSpPr>
          <p:nvPr/>
        </p:nvCxnSpPr>
        <p:spPr>
          <a:xfrm>
            <a:off x="484781" y="683728"/>
            <a:ext cx="11306175" cy="0"/>
          </a:xfrm>
          <a:prstGeom prst="line">
            <a:avLst/>
          </a:prstGeom>
          <a:ln w="6350">
            <a:solidFill>
              <a:srgbClr val="7F7F7F"/>
            </a:solidFill>
          </a:ln>
        </p:spPr>
        <p:style>
          <a:lnRef idx="1">
            <a:schemeClr val="accent1"/>
          </a:lnRef>
          <a:fillRef idx="0">
            <a:schemeClr val="accent1"/>
          </a:fillRef>
          <a:effectRef idx="0">
            <a:schemeClr val="accent1"/>
          </a:effectRef>
          <a:fontRef idx="minor">
            <a:schemeClr val="tx1"/>
          </a:fontRef>
        </p:style>
      </p:cxnSp>
      <p:sp>
        <p:nvSpPr>
          <p:cNvPr id="76" name="矩形 75">
            <a:extLst>
              <a:ext uri="{FF2B5EF4-FFF2-40B4-BE49-F238E27FC236}">
                <a16:creationId xmlns:a16="http://schemas.microsoft.com/office/drawing/2014/main" id="{68111CBF-EA4A-469D-BE3B-A12CE639A027}"/>
              </a:ext>
            </a:extLst>
          </p:cNvPr>
          <p:cNvSpPr/>
          <p:nvPr/>
        </p:nvSpPr>
        <p:spPr>
          <a:xfrm>
            <a:off x="1191802" y="350628"/>
            <a:ext cx="1606449"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400" i="0" u="none" strike="noStrike" kern="1200" cap="none" spc="10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B1648-42</a:t>
            </a:r>
            <a:endParaRPr kumimoji="0" lang="zh-CN" altLang="en-US" sz="1400" i="0" u="none" strike="noStrike" kern="1200" cap="none" spc="10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endParaRPr>
          </a:p>
        </p:txBody>
      </p:sp>
      <p:sp>
        <p:nvSpPr>
          <p:cNvPr id="78" name="矩形 77">
            <a:extLst>
              <a:ext uri="{FF2B5EF4-FFF2-40B4-BE49-F238E27FC236}">
                <a16:creationId xmlns:a16="http://schemas.microsoft.com/office/drawing/2014/main" id="{E9FEEDAD-5B4A-4743-BE0B-4EB1BE44B706}"/>
              </a:ext>
            </a:extLst>
          </p:cNvPr>
          <p:cNvSpPr/>
          <p:nvPr/>
        </p:nvSpPr>
        <p:spPr>
          <a:xfrm>
            <a:off x="8939624" y="399193"/>
            <a:ext cx="258587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 </a:t>
            </a:r>
            <a:endParaRPr kumimoji="0" lang="zh-CN" altLang="en-US" sz="1400" b="0" i="0" u="none" strike="noStrike" kern="1200" cap="none" spc="10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15" name="图片 14">
            <a:extLst>
              <a:ext uri="{FF2B5EF4-FFF2-40B4-BE49-F238E27FC236}">
                <a16:creationId xmlns:a16="http://schemas.microsoft.com/office/drawing/2014/main" id="{B9BE3B7D-3F9F-4341-8560-776BA15C4154}"/>
              </a:ext>
            </a:extLst>
          </p:cNvPr>
          <p:cNvPicPr>
            <a:picLocks noChangeAspect="1"/>
          </p:cNvPicPr>
          <p:nvPr/>
        </p:nvPicPr>
        <p:blipFill rotWithShape="1">
          <a:blip r:embed="rId5"/>
          <a:srcRect l="12967" t="5013" r="2102" b="15171"/>
          <a:stretch/>
        </p:blipFill>
        <p:spPr>
          <a:xfrm>
            <a:off x="7373257" y="3696317"/>
            <a:ext cx="3592286" cy="2290825"/>
          </a:xfrm>
          <a:prstGeom prst="rect">
            <a:avLst/>
          </a:prstGeom>
        </p:spPr>
      </p:pic>
      <p:sp>
        <p:nvSpPr>
          <p:cNvPr id="16" name="文本框 15">
            <a:extLst>
              <a:ext uri="{FF2B5EF4-FFF2-40B4-BE49-F238E27FC236}">
                <a16:creationId xmlns:a16="http://schemas.microsoft.com/office/drawing/2014/main" id="{9B72BD2B-BB6D-46C1-8BD8-D2D6469A71D8}"/>
              </a:ext>
            </a:extLst>
          </p:cNvPr>
          <p:cNvSpPr txBox="1"/>
          <p:nvPr/>
        </p:nvSpPr>
        <p:spPr>
          <a:xfrm>
            <a:off x="883374" y="3443790"/>
            <a:ext cx="3755869" cy="2640146"/>
          </a:xfrm>
          <a:prstGeom prst="rect">
            <a:avLst/>
          </a:prstGeom>
          <a:noFill/>
        </p:spPr>
        <p:txBody>
          <a:bodyPr wrap="square" rtlCol="0">
            <a:spAutoFit/>
          </a:bodyPr>
          <a:lstStyle/>
          <a:p>
            <a:pPr>
              <a:lnSpc>
                <a:spcPct val="150000"/>
              </a:lnSpc>
            </a:pPr>
            <a:r>
              <a:rPr lang="en-US" altLang="zh-CN" sz="1600" dirty="0">
                <a:solidFill>
                  <a:srgbClr val="000078"/>
                </a:solidFill>
              </a:rPr>
              <a:t>Left: integral profile for B-1641-45 at 3776MHz with a bandwidth of 511MHz</a:t>
            </a:r>
          </a:p>
          <a:p>
            <a:pPr>
              <a:lnSpc>
                <a:spcPct val="150000"/>
              </a:lnSpc>
            </a:pPr>
            <a:r>
              <a:rPr lang="en-US" altLang="zh-CN" sz="1600" dirty="0">
                <a:solidFill>
                  <a:srgbClr val="000078"/>
                </a:solidFill>
              </a:rPr>
              <a:t>Middle: integral profile and single pulses for B-1641-45 at 3776MHz with a bandwidth of 511MHz</a:t>
            </a:r>
          </a:p>
          <a:p>
            <a:pPr>
              <a:lnSpc>
                <a:spcPct val="150000"/>
              </a:lnSpc>
            </a:pPr>
            <a:r>
              <a:rPr lang="en-US" altLang="zh-CN" sz="1600" dirty="0">
                <a:solidFill>
                  <a:srgbClr val="000078"/>
                </a:solidFill>
              </a:rPr>
              <a:t>Right: the 2 panels  show some selected single pulses for the middle panel</a:t>
            </a:r>
            <a:endParaRPr lang="zh-CN" altLang="en-US" sz="1600" dirty="0">
              <a:solidFill>
                <a:srgbClr val="000078"/>
              </a:solidFill>
            </a:endParaRPr>
          </a:p>
        </p:txBody>
      </p:sp>
      <p:pic>
        <p:nvPicPr>
          <p:cNvPr id="12" name="图片 11">
            <a:extLst>
              <a:ext uri="{FF2B5EF4-FFF2-40B4-BE49-F238E27FC236}">
                <a16:creationId xmlns:a16="http://schemas.microsoft.com/office/drawing/2014/main" id="{6E63E248-B432-4B32-9469-D0063342CEC7}"/>
              </a:ext>
            </a:extLst>
          </p:cNvPr>
          <p:cNvPicPr>
            <a:picLocks noChangeAspect="1"/>
          </p:cNvPicPr>
          <p:nvPr/>
        </p:nvPicPr>
        <p:blipFill>
          <a:blip r:embed="rId6"/>
          <a:stretch>
            <a:fillRect/>
          </a:stretch>
        </p:blipFill>
        <p:spPr>
          <a:xfrm>
            <a:off x="5011731" y="706970"/>
            <a:ext cx="1790700" cy="5381625"/>
          </a:xfrm>
          <a:prstGeom prst="rect">
            <a:avLst/>
          </a:prstGeom>
        </p:spPr>
      </p:pic>
      <p:sp>
        <p:nvSpPr>
          <p:cNvPr id="17" name="灯片编号占位符 16">
            <a:extLst>
              <a:ext uri="{FF2B5EF4-FFF2-40B4-BE49-F238E27FC236}">
                <a16:creationId xmlns:a16="http://schemas.microsoft.com/office/drawing/2014/main" id="{B5D25F88-3270-4EF6-899D-93AA21DDDFBC}"/>
              </a:ext>
            </a:extLst>
          </p:cNvPr>
          <p:cNvSpPr>
            <a:spLocks noGrp="1"/>
          </p:cNvSpPr>
          <p:nvPr>
            <p:ph type="sldNum" sz="quarter" idx="12"/>
          </p:nvPr>
        </p:nvSpPr>
        <p:spPr/>
        <p:txBody>
          <a:bodyPr/>
          <a:lstStyle/>
          <a:p>
            <a:fld id="{E402A9A3-453A-49B5-B529-04D288922142}" type="slidenum">
              <a:rPr lang="zh-CN" altLang="en-US" smtClean="0"/>
              <a:t>22</a:t>
            </a:fld>
            <a:endParaRPr lang="zh-CN" altLang="en-US"/>
          </a:p>
        </p:txBody>
      </p:sp>
    </p:spTree>
    <p:extLst>
      <p:ext uri="{BB962C8B-B14F-4D97-AF65-F5344CB8AC3E}">
        <p14:creationId xmlns:p14="http://schemas.microsoft.com/office/powerpoint/2010/main" val="2237283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a:extLst>
              <a:ext uri="{FF2B5EF4-FFF2-40B4-BE49-F238E27FC236}">
                <a16:creationId xmlns:a16="http://schemas.microsoft.com/office/drawing/2014/main" id="{EDDAD1BD-E241-4E35-B871-F023ECCBF2CF}"/>
              </a:ext>
            </a:extLst>
          </p:cNvPr>
          <p:cNvSpPr/>
          <p:nvPr/>
        </p:nvSpPr>
        <p:spPr>
          <a:xfrm>
            <a:off x="9161566" y="391124"/>
            <a:ext cx="2087423" cy="315846"/>
          </a:xfrm>
          <a:prstGeom prst="rect">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78"/>
              </a:solidFill>
              <a:effectLst/>
              <a:uLnTx/>
              <a:uFillTx/>
              <a:latin typeface="等线" panose="020F0502020204030204"/>
              <a:ea typeface="等线" panose="02010600030101010101" pitchFamily="2" charset="-122"/>
              <a:cs typeface="+mn-cs"/>
            </a:endParaRPr>
          </a:p>
        </p:txBody>
      </p:sp>
      <p:grpSp>
        <p:nvGrpSpPr>
          <p:cNvPr id="117" name="组合 116"/>
          <p:cNvGrpSpPr/>
          <p:nvPr/>
        </p:nvGrpSpPr>
        <p:grpSpPr>
          <a:xfrm rot="5400000">
            <a:off x="9927315" y="-176226"/>
            <a:ext cx="394055" cy="394055"/>
            <a:chOff x="-87355" y="2468254"/>
            <a:chExt cx="887453" cy="887453"/>
          </a:xfrm>
          <a:solidFill>
            <a:srgbClr val="000078"/>
          </a:solidFill>
        </p:grpSpPr>
        <p:sp>
          <p:nvSpPr>
            <p:cNvPr id="118" name="直角三角形 117"/>
            <p:cNvSpPr/>
            <p:nvPr/>
          </p:nvSpPr>
          <p:spPr>
            <a:xfrm rot="13500000">
              <a:off x="48016" y="2610672"/>
              <a:ext cx="616714" cy="616714"/>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sp>
          <p:nvSpPr>
            <p:cNvPr id="119" name="直角三角形 118"/>
            <p:cNvSpPr/>
            <p:nvPr/>
          </p:nvSpPr>
          <p:spPr>
            <a:xfrm rot="13500000">
              <a:off x="-87355" y="2468254"/>
              <a:ext cx="887453" cy="887453"/>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grpSp>
      <p:sp>
        <p:nvSpPr>
          <p:cNvPr id="61" name="矩形 60">
            <a:extLst>
              <a:ext uri="{FF2B5EF4-FFF2-40B4-BE49-F238E27FC236}">
                <a16:creationId xmlns:a16="http://schemas.microsoft.com/office/drawing/2014/main" id="{7A8AE607-977C-4B57-AA2B-F395659DA48F}"/>
              </a:ext>
            </a:extLst>
          </p:cNvPr>
          <p:cNvSpPr/>
          <p:nvPr/>
        </p:nvSpPr>
        <p:spPr>
          <a:xfrm>
            <a:off x="4639243" y="379525"/>
            <a:ext cx="2681331"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400" spc="100" dirty="0">
                <a:solidFill>
                  <a:schemeClr val="bg2">
                    <a:lumMod val="50000"/>
                  </a:schemeClr>
                </a:solidFill>
                <a:latin typeface="微软雅黑" panose="020B0503020204020204" pitchFamily="34" charset="-122"/>
                <a:ea typeface="微软雅黑" panose="020B0503020204020204" pitchFamily="34" charset="-122"/>
              </a:rPr>
              <a:t>B1857-26</a:t>
            </a:r>
            <a:endParaRPr kumimoji="0" lang="zh-CN" altLang="en-US" sz="1400" i="0" u="none" strike="noStrike" kern="1200" cap="none" spc="100" normalizeH="0" baseline="0" noProof="0" dirty="0">
              <a:ln>
                <a:noFill/>
              </a:ln>
              <a:solidFill>
                <a:schemeClr val="bg2">
                  <a:lumMod val="50000"/>
                </a:schemeClr>
              </a:solidFill>
              <a:effectLst/>
              <a:uLnTx/>
              <a:uFillTx/>
              <a:latin typeface="微软雅黑" panose="020B0503020204020204" pitchFamily="34" charset="-122"/>
              <a:ea typeface="微软雅黑" panose="020B0503020204020204" pitchFamily="34" charset="-122"/>
            </a:endParaRPr>
          </a:p>
        </p:txBody>
      </p:sp>
      <p:sp>
        <p:nvSpPr>
          <p:cNvPr id="72" name="矩形 71">
            <a:extLst>
              <a:ext uri="{FF2B5EF4-FFF2-40B4-BE49-F238E27FC236}">
                <a16:creationId xmlns:a16="http://schemas.microsoft.com/office/drawing/2014/main" id="{F31CD078-F3F6-47A4-A22F-873C07713808}"/>
              </a:ext>
            </a:extLst>
          </p:cNvPr>
          <p:cNvSpPr/>
          <p:nvPr/>
        </p:nvSpPr>
        <p:spPr>
          <a:xfrm>
            <a:off x="8754034" y="390299"/>
            <a:ext cx="2953185"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B1641-45</a:t>
            </a:r>
            <a:endParaRPr kumimoji="0" lang="zh-CN" altLang="en-US"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cxnSp>
        <p:nvCxnSpPr>
          <p:cNvPr id="73" name="直接连接符 72">
            <a:extLst>
              <a:ext uri="{FF2B5EF4-FFF2-40B4-BE49-F238E27FC236}">
                <a16:creationId xmlns:a16="http://schemas.microsoft.com/office/drawing/2014/main" id="{0A18E59A-9614-4818-AC18-BF0C1AC72D7A}"/>
              </a:ext>
            </a:extLst>
          </p:cNvPr>
          <p:cNvCxnSpPr>
            <a:cxnSpLocks/>
          </p:cNvCxnSpPr>
          <p:nvPr/>
        </p:nvCxnSpPr>
        <p:spPr>
          <a:xfrm>
            <a:off x="484781" y="683728"/>
            <a:ext cx="11306175" cy="0"/>
          </a:xfrm>
          <a:prstGeom prst="line">
            <a:avLst/>
          </a:prstGeom>
          <a:ln w="6350">
            <a:solidFill>
              <a:srgbClr val="7F7F7F"/>
            </a:solidFill>
          </a:ln>
        </p:spPr>
        <p:style>
          <a:lnRef idx="1">
            <a:schemeClr val="accent1"/>
          </a:lnRef>
          <a:fillRef idx="0">
            <a:schemeClr val="accent1"/>
          </a:fillRef>
          <a:effectRef idx="0">
            <a:schemeClr val="accent1"/>
          </a:effectRef>
          <a:fontRef idx="minor">
            <a:schemeClr val="tx1"/>
          </a:fontRef>
        </p:style>
      </p:cxnSp>
      <p:sp>
        <p:nvSpPr>
          <p:cNvPr id="76" name="矩形 75">
            <a:extLst>
              <a:ext uri="{FF2B5EF4-FFF2-40B4-BE49-F238E27FC236}">
                <a16:creationId xmlns:a16="http://schemas.microsoft.com/office/drawing/2014/main" id="{68111CBF-EA4A-469D-BE3B-A12CE639A027}"/>
              </a:ext>
            </a:extLst>
          </p:cNvPr>
          <p:cNvSpPr/>
          <p:nvPr/>
        </p:nvSpPr>
        <p:spPr>
          <a:xfrm>
            <a:off x="1191802" y="350628"/>
            <a:ext cx="1606449"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400" i="0" u="none" strike="noStrike" kern="1200" cap="none" spc="10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B1648-42</a:t>
            </a:r>
            <a:endParaRPr kumimoji="0" lang="zh-CN" altLang="en-US" sz="1400" i="0" u="none" strike="noStrike" kern="1200" cap="none" spc="10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endParaRPr>
          </a:p>
        </p:txBody>
      </p:sp>
      <p:sp>
        <p:nvSpPr>
          <p:cNvPr id="78" name="矩形 77">
            <a:extLst>
              <a:ext uri="{FF2B5EF4-FFF2-40B4-BE49-F238E27FC236}">
                <a16:creationId xmlns:a16="http://schemas.microsoft.com/office/drawing/2014/main" id="{E9FEEDAD-5B4A-4743-BE0B-4EB1BE44B706}"/>
              </a:ext>
            </a:extLst>
          </p:cNvPr>
          <p:cNvSpPr/>
          <p:nvPr/>
        </p:nvSpPr>
        <p:spPr>
          <a:xfrm>
            <a:off x="8939624" y="399193"/>
            <a:ext cx="258587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 </a:t>
            </a:r>
            <a:endParaRPr kumimoji="0" lang="zh-CN" altLang="en-US" sz="1400" b="0" i="0" u="none" strike="noStrike" kern="1200" cap="none" spc="10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13" name="文本框 12">
            <a:extLst>
              <a:ext uri="{FF2B5EF4-FFF2-40B4-BE49-F238E27FC236}">
                <a16:creationId xmlns:a16="http://schemas.microsoft.com/office/drawing/2014/main" id="{BA415B34-FDBE-424D-849F-AEC2AAA14EED}"/>
              </a:ext>
            </a:extLst>
          </p:cNvPr>
          <p:cNvSpPr txBox="1"/>
          <p:nvPr/>
        </p:nvSpPr>
        <p:spPr>
          <a:xfrm>
            <a:off x="3713126" y="4879224"/>
            <a:ext cx="4536548" cy="584775"/>
          </a:xfrm>
          <a:prstGeom prst="rect">
            <a:avLst/>
          </a:prstGeom>
          <a:noFill/>
        </p:spPr>
        <p:txBody>
          <a:bodyPr wrap="square" rtlCol="0">
            <a:spAutoFit/>
          </a:bodyPr>
          <a:lstStyle/>
          <a:p>
            <a:r>
              <a:rPr lang="en-US" altLang="zh-CN" sz="1600" dirty="0">
                <a:solidFill>
                  <a:srgbClr val="000078"/>
                </a:solidFill>
              </a:rPr>
              <a:t>LRFS for B1641-45 at 3776MHz with a bandwidth of 511MHz.</a:t>
            </a:r>
            <a:endParaRPr lang="zh-CN" altLang="en-US" sz="1600" dirty="0">
              <a:solidFill>
                <a:srgbClr val="000078"/>
              </a:solidFill>
            </a:endParaRPr>
          </a:p>
        </p:txBody>
      </p:sp>
      <p:pic>
        <p:nvPicPr>
          <p:cNvPr id="16" name="Picture 2" descr="Wd •11|기b끼 ">
            <a:extLst>
              <a:ext uri="{FF2B5EF4-FFF2-40B4-BE49-F238E27FC236}">
                <a16:creationId xmlns:a16="http://schemas.microsoft.com/office/drawing/2014/main" id="{C63F00DE-A109-40DF-934A-54CE61F9BF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8434" y="977158"/>
            <a:ext cx="5461459" cy="3838192"/>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a:extLst>
              <a:ext uri="{FF2B5EF4-FFF2-40B4-BE49-F238E27FC236}">
                <a16:creationId xmlns:a16="http://schemas.microsoft.com/office/drawing/2014/main" id="{C9387F38-F75E-410B-B845-B7D0551DC7D6}"/>
              </a:ext>
            </a:extLst>
          </p:cNvPr>
          <p:cNvSpPr/>
          <p:nvPr/>
        </p:nvSpPr>
        <p:spPr>
          <a:xfrm>
            <a:off x="5475100" y="5527873"/>
            <a:ext cx="1624163" cy="461665"/>
          </a:xfrm>
          <a:prstGeom prst="rect">
            <a:avLst/>
          </a:prstGeom>
        </p:spPr>
        <p:txBody>
          <a:bodyPr wrap="none">
            <a:spAutoFit/>
          </a:bodyPr>
          <a:lstStyle/>
          <a:p>
            <a:r>
              <a:rPr lang="en-US" altLang="zh-CN" sz="2400" dirty="0">
                <a:solidFill>
                  <a:srgbClr val="4472C4"/>
                </a:solidFill>
                <a:latin typeface="Arial" panose="020B0604020202020204" pitchFamily="34" charset="0"/>
              </a:rPr>
              <a:t>red noise?</a:t>
            </a:r>
          </a:p>
        </p:txBody>
      </p:sp>
      <p:sp>
        <p:nvSpPr>
          <p:cNvPr id="2" name="灯片编号占位符 1">
            <a:extLst>
              <a:ext uri="{FF2B5EF4-FFF2-40B4-BE49-F238E27FC236}">
                <a16:creationId xmlns:a16="http://schemas.microsoft.com/office/drawing/2014/main" id="{0D90D990-22F4-4DA7-8CEA-B6E3EF2B1D6F}"/>
              </a:ext>
            </a:extLst>
          </p:cNvPr>
          <p:cNvSpPr>
            <a:spLocks noGrp="1"/>
          </p:cNvSpPr>
          <p:nvPr>
            <p:ph type="sldNum" sz="quarter" idx="12"/>
          </p:nvPr>
        </p:nvSpPr>
        <p:spPr/>
        <p:txBody>
          <a:bodyPr/>
          <a:lstStyle/>
          <a:p>
            <a:fld id="{E402A9A3-453A-49B5-B529-04D288922142}" type="slidenum">
              <a:rPr lang="zh-CN" altLang="en-US" smtClean="0"/>
              <a:t>23</a:t>
            </a:fld>
            <a:endParaRPr lang="zh-CN" altLang="en-US"/>
          </a:p>
        </p:txBody>
      </p:sp>
    </p:spTree>
    <p:extLst>
      <p:ext uri="{BB962C8B-B14F-4D97-AF65-F5344CB8AC3E}">
        <p14:creationId xmlns:p14="http://schemas.microsoft.com/office/powerpoint/2010/main" val="3261135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a:extLst>
              <a:ext uri="{FF2B5EF4-FFF2-40B4-BE49-F238E27FC236}">
                <a16:creationId xmlns:a16="http://schemas.microsoft.com/office/drawing/2014/main" id="{EDDAD1BD-E241-4E35-B871-F023ECCBF2CF}"/>
              </a:ext>
            </a:extLst>
          </p:cNvPr>
          <p:cNvSpPr/>
          <p:nvPr/>
        </p:nvSpPr>
        <p:spPr>
          <a:xfrm>
            <a:off x="9161566" y="391124"/>
            <a:ext cx="2087423" cy="315846"/>
          </a:xfrm>
          <a:prstGeom prst="rect">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78"/>
              </a:solidFill>
              <a:effectLst/>
              <a:uLnTx/>
              <a:uFillTx/>
              <a:latin typeface="等线" panose="020F0502020204030204"/>
              <a:ea typeface="等线" panose="02010600030101010101" pitchFamily="2" charset="-122"/>
              <a:cs typeface="+mn-cs"/>
            </a:endParaRPr>
          </a:p>
        </p:txBody>
      </p:sp>
      <p:grpSp>
        <p:nvGrpSpPr>
          <p:cNvPr id="117" name="组合 116"/>
          <p:cNvGrpSpPr/>
          <p:nvPr/>
        </p:nvGrpSpPr>
        <p:grpSpPr>
          <a:xfrm rot="5400000">
            <a:off x="9927315" y="-176226"/>
            <a:ext cx="394055" cy="394055"/>
            <a:chOff x="-87355" y="2468254"/>
            <a:chExt cx="887453" cy="887453"/>
          </a:xfrm>
          <a:solidFill>
            <a:srgbClr val="000078"/>
          </a:solidFill>
        </p:grpSpPr>
        <p:sp>
          <p:nvSpPr>
            <p:cNvPr id="118" name="直角三角形 117"/>
            <p:cNvSpPr/>
            <p:nvPr/>
          </p:nvSpPr>
          <p:spPr>
            <a:xfrm rot="13500000">
              <a:off x="48016" y="2610672"/>
              <a:ext cx="616714" cy="616714"/>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sp>
          <p:nvSpPr>
            <p:cNvPr id="119" name="直角三角形 118"/>
            <p:cNvSpPr/>
            <p:nvPr/>
          </p:nvSpPr>
          <p:spPr>
            <a:xfrm rot="13500000">
              <a:off x="-87355" y="2468254"/>
              <a:ext cx="887453" cy="887453"/>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grpSp>
      <p:sp>
        <p:nvSpPr>
          <p:cNvPr id="61" name="矩形 60">
            <a:extLst>
              <a:ext uri="{FF2B5EF4-FFF2-40B4-BE49-F238E27FC236}">
                <a16:creationId xmlns:a16="http://schemas.microsoft.com/office/drawing/2014/main" id="{7A8AE607-977C-4B57-AA2B-F395659DA48F}"/>
              </a:ext>
            </a:extLst>
          </p:cNvPr>
          <p:cNvSpPr/>
          <p:nvPr/>
        </p:nvSpPr>
        <p:spPr>
          <a:xfrm>
            <a:off x="4639243" y="379525"/>
            <a:ext cx="2681331"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400" spc="100" dirty="0">
                <a:solidFill>
                  <a:schemeClr val="bg2">
                    <a:lumMod val="50000"/>
                  </a:schemeClr>
                </a:solidFill>
                <a:latin typeface="微软雅黑" panose="020B0503020204020204" pitchFamily="34" charset="-122"/>
                <a:ea typeface="微软雅黑" panose="020B0503020204020204" pitchFamily="34" charset="-122"/>
              </a:rPr>
              <a:t>B1857-26</a:t>
            </a:r>
            <a:endParaRPr kumimoji="0" lang="zh-CN" altLang="en-US" sz="1400" i="0" u="none" strike="noStrike" kern="1200" cap="none" spc="100" normalizeH="0" baseline="0" noProof="0" dirty="0">
              <a:ln>
                <a:noFill/>
              </a:ln>
              <a:solidFill>
                <a:schemeClr val="bg2">
                  <a:lumMod val="50000"/>
                </a:schemeClr>
              </a:solidFill>
              <a:effectLst/>
              <a:uLnTx/>
              <a:uFillTx/>
              <a:latin typeface="微软雅黑" panose="020B0503020204020204" pitchFamily="34" charset="-122"/>
              <a:ea typeface="微软雅黑" panose="020B0503020204020204" pitchFamily="34" charset="-122"/>
            </a:endParaRPr>
          </a:p>
        </p:txBody>
      </p:sp>
      <p:sp>
        <p:nvSpPr>
          <p:cNvPr id="72" name="矩形 71">
            <a:extLst>
              <a:ext uri="{FF2B5EF4-FFF2-40B4-BE49-F238E27FC236}">
                <a16:creationId xmlns:a16="http://schemas.microsoft.com/office/drawing/2014/main" id="{F31CD078-F3F6-47A4-A22F-873C07713808}"/>
              </a:ext>
            </a:extLst>
          </p:cNvPr>
          <p:cNvSpPr/>
          <p:nvPr/>
        </p:nvSpPr>
        <p:spPr>
          <a:xfrm>
            <a:off x="8754034" y="390299"/>
            <a:ext cx="2953185"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B1641-45</a:t>
            </a:r>
            <a:endParaRPr kumimoji="0" lang="zh-CN" altLang="en-US"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cxnSp>
        <p:nvCxnSpPr>
          <p:cNvPr id="73" name="直接连接符 72">
            <a:extLst>
              <a:ext uri="{FF2B5EF4-FFF2-40B4-BE49-F238E27FC236}">
                <a16:creationId xmlns:a16="http://schemas.microsoft.com/office/drawing/2014/main" id="{0A18E59A-9614-4818-AC18-BF0C1AC72D7A}"/>
              </a:ext>
            </a:extLst>
          </p:cNvPr>
          <p:cNvCxnSpPr>
            <a:cxnSpLocks/>
          </p:cNvCxnSpPr>
          <p:nvPr/>
        </p:nvCxnSpPr>
        <p:spPr>
          <a:xfrm>
            <a:off x="484781" y="683728"/>
            <a:ext cx="11306175" cy="0"/>
          </a:xfrm>
          <a:prstGeom prst="line">
            <a:avLst/>
          </a:prstGeom>
          <a:ln w="6350">
            <a:solidFill>
              <a:srgbClr val="7F7F7F"/>
            </a:solidFill>
          </a:ln>
        </p:spPr>
        <p:style>
          <a:lnRef idx="1">
            <a:schemeClr val="accent1"/>
          </a:lnRef>
          <a:fillRef idx="0">
            <a:schemeClr val="accent1"/>
          </a:fillRef>
          <a:effectRef idx="0">
            <a:schemeClr val="accent1"/>
          </a:effectRef>
          <a:fontRef idx="minor">
            <a:schemeClr val="tx1"/>
          </a:fontRef>
        </p:style>
      </p:cxnSp>
      <p:sp>
        <p:nvSpPr>
          <p:cNvPr id="76" name="矩形 75">
            <a:extLst>
              <a:ext uri="{FF2B5EF4-FFF2-40B4-BE49-F238E27FC236}">
                <a16:creationId xmlns:a16="http://schemas.microsoft.com/office/drawing/2014/main" id="{68111CBF-EA4A-469D-BE3B-A12CE639A027}"/>
              </a:ext>
            </a:extLst>
          </p:cNvPr>
          <p:cNvSpPr/>
          <p:nvPr/>
        </p:nvSpPr>
        <p:spPr>
          <a:xfrm>
            <a:off x="1191802" y="350628"/>
            <a:ext cx="1606449"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400" i="0" u="none" strike="noStrike" kern="1200" cap="none" spc="10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B1648-42</a:t>
            </a:r>
            <a:endParaRPr kumimoji="0" lang="zh-CN" altLang="en-US" sz="1400" i="0" u="none" strike="noStrike" kern="1200" cap="none" spc="10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endParaRPr>
          </a:p>
        </p:txBody>
      </p:sp>
      <p:sp>
        <p:nvSpPr>
          <p:cNvPr id="78" name="矩形 77">
            <a:extLst>
              <a:ext uri="{FF2B5EF4-FFF2-40B4-BE49-F238E27FC236}">
                <a16:creationId xmlns:a16="http://schemas.microsoft.com/office/drawing/2014/main" id="{E9FEEDAD-5B4A-4743-BE0B-4EB1BE44B706}"/>
              </a:ext>
            </a:extLst>
          </p:cNvPr>
          <p:cNvSpPr/>
          <p:nvPr/>
        </p:nvSpPr>
        <p:spPr>
          <a:xfrm>
            <a:off x="8939624" y="399193"/>
            <a:ext cx="258587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 </a:t>
            </a:r>
            <a:endParaRPr kumimoji="0" lang="zh-CN" altLang="en-US" sz="1400" b="0" i="0" u="none" strike="noStrike" kern="1200" cap="none" spc="10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14" name="文本框 13">
            <a:extLst>
              <a:ext uri="{FF2B5EF4-FFF2-40B4-BE49-F238E27FC236}">
                <a16:creationId xmlns:a16="http://schemas.microsoft.com/office/drawing/2014/main" id="{12C71A1C-158E-435F-8901-8EAAB33EEBF8}"/>
              </a:ext>
            </a:extLst>
          </p:cNvPr>
          <p:cNvSpPr txBox="1"/>
          <p:nvPr/>
        </p:nvSpPr>
        <p:spPr>
          <a:xfrm>
            <a:off x="4083948" y="5072517"/>
            <a:ext cx="4536548" cy="584775"/>
          </a:xfrm>
          <a:prstGeom prst="rect">
            <a:avLst/>
          </a:prstGeom>
          <a:noFill/>
        </p:spPr>
        <p:txBody>
          <a:bodyPr wrap="square" rtlCol="0">
            <a:spAutoFit/>
          </a:bodyPr>
          <a:lstStyle/>
          <a:p>
            <a:r>
              <a:rPr lang="en-US" altLang="zh-CN" sz="1600" dirty="0">
                <a:solidFill>
                  <a:srgbClr val="000078"/>
                </a:solidFill>
              </a:rPr>
              <a:t>SLRFS for B1641-45 at 3776MHz with a bandwidth of 511MHz.</a:t>
            </a:r>
            <a:endParaRPr lang="zh-CN" altLang="en-US" sz="1600" dirty="0">
              <a:solidFill>
                <a:srgbClr val="000078"/>
              </a:solidFill>
            </a:endParaRPr>
          </a:p>
        </p:txBody>
      </p:sp>
      <p:sp>
        <p:nvSpPr>
          <p:cNvPr id="15" name="矩形 14">
            <a:extLst>
              <a:ext uri="{FF2B5EF4-FFF2-40B4-BE49-F238E27FC236}">
                <a16:creationId xmlns:a16="http://schemas.microsoft.com/office/drawing/2014/main" id="{226143CA-DD8D-4FD2-B6CF-C424145DF178}"/>
              </a:ext>
            </a:extLst>
          </p:cNvPr>
          <p:cNvSpPr/>
          <p:nvPr/>
        </p:nvSpPr>
        <p:spPr>
          <a:xfrm>
            <a:off x="5224445" y="5657292"/>
            <a:ext cx="2273379" cy="461665"/>
          </a:xfrm>
          <a:prstGeom prst="rect">
            <a:avLst/>
          </a:prstGeom>
        </p:spPr>
        <p:txBody>
          <a:bodyPr wrap="none">
            <a:spAutoFit/>
          </a:bodyPr>
          <a:lstStyle/>
          <a:p>
            <a:r>
              <a:rPr lang="en-US" altLang="zh-CN" sz="2400" dirty="0">
                <a:solidFill>
                  <a:srgbClr val="4472C4"/>
                </a:solidFill>
                <a:latin typeface="Arial" panose="020B0604020202020204" pitchFamily="34" charset="0"/>
              </a:rPr>
              <a:t>Drift randomly?</a:t>
            </a:r>
            <a:endParaRPr lang="zh-CN" altLang="en-US" sz="2400" dirty="0">
              <a:solidFill>
                <a:srgbClr val="4472C4"/>
              </a:solidFill>
            </a:endParaRPr>
          </a:p>
        </p:txBody>
      </p:sp>
      <p:pic>
        <p:nvPicPr>
          <p:cNvPr id="18" name="Picture 2" descr="Time varying LRFS &#10;008 &#10;006 &#10;004 &#10;002 &#10;coo &#10;o &#10;100 &#10;200 &#10;400 &#10;soo &#10;EOO &#10;700 ">
            <a:extLst>
              <a:ext uri="{FF2B5EF4-FFF2-40B4-BE49-F238E27FC236}">
                <a16:creationId xmlns:a16="http://schemas.microsoft.com/office/drawing/2014/main" id="{0D91B99A-6986-4099-817B-194DB3370D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057" y="968264"/>
            <a:ext cx="5888567" cy="4100097"/>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a:extLst>
              <a:ext uri="{FF2B5EF4-FFF2-40B4-BE49-F238E27FC236}">
                <a16:creationId xmlns:a16="http://schemas.microsoft.com/office/drawing/2014/main" id="{67B1C804-3CB1-4B53-857E-820FAEBE007D}"/>
              </a:ext>
            </a:extLst>
          </p:cNvPr>
          <p:cNvSpPr>
            <a:spLocks noGrp="1"/>
          </p:cNvSpPr>
          <p:nvPr>
            <p:ph type="sldNum" sz="quarter" idx="12"/>
          </p:nvPr>
        </p:nvSpPr>
        <p:spPr/>
        <p:txBody>
          <a:bodyPr/>
          <a:lstStyle/>
          <a:p>
            <a:fld id="{E402A9A3-453A-49B5-B529-04D288922142}" type="slidenum">
              <a:rPr lang="zh-CN" altLang="en-US" smtClean="0"/>
              <a:t>24</a:t>
            </a:fld>
            <a:endParaRPr lang="zh-CN" altLang="en-US"/>
          </a:p>
        </p:txBody>
      </p:sp>
    </p:spTree>
    <p:extLst>
      <p:ext uri="{BB962C8B-B14F-4D97-AF65-F5344CB8AC3E}">
        <p14:creationId xmlns:p14="http://schemas.microsoft.com/office/powerpoint/2010/main" val="54414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a:extLst>
              <a:ext uri="{FF2B5EF4-FFF2-40B4-BE49-F238E27FC236}">
                <a16:creationId xmlns:a16="http://schemas.microsoft.com/office/drawing/2014/main" id="{EDDAD1BD-E241-4E35-B871-F023ECCBF2CF}"/>
              </a:ext>
            </a:extLst>
          </p:cNvPr>
          <p:cNvSpPr/>
          <p:nvPr/>
        </p:nvSpPr>
        <p:spPr>
          <a:xfrm>
            <a:off x="9161566" y="391124"/>
            <a:ext cx="2087423" cy="315846"/>
          </a:xfrm>
          <a:prstGeom prst="rect">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78"/>
              </a:solidFill>
              <a:effectLst/>
              <a:uLnTx/>
              <a:uFillTx/>
              <a:latin typeface="等线" panose="020F0502020204030204"/>
              <a:ea typeface="等线" panose="02010600030101010101" pitchFamily="2" charset="-122"/>
              <a:cs typeface="+mn-cs"/>
            </a:endParaRPr>
          </a:p>
        </p:txBody>
      </p:sp>
      <p:grpSp>
        <p:nvGrpSpPr>
          <p:cNvPr id="117" name="组合 116"/>
          <p:cNvGrpSpPr/>
          <p:nvPr/>
        </p:nvGrpSpPr>
        <p:grpSpPr>
          <a:xfrm rot="5400000">
            <a:off x="9927315" y="-176226"/>
            <a:ext cx="394055" cy="394055"/>
            <a:chOff x="-87355" y="2468254"/>
            <a:chExt cx="887453" cy="887453"/>
          </a:xfrm>
          <a:solidFill>
            <a:srgbClr val="000078"/>
          </a:solidFill>
        </p:grpSpPr>
        <p:sp>
          <p:nvSpPr>
            <p:cNvPr id="118" name="直角三角形 117"/>
            <p:cNvSpPr/>
            <p:nvPr/>
          </p:nvSpPr>
          <p:spPr>
            <a:xfrm rot="13500000">
              <a:off x="48016" y="2610672"/>
              <a:ext cx="616714" cy="616714"/>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sp>
          <p:nvSpPr>
            <p:cNvPr id="119" name="直角三角形 118"/>
            <p:cNvSpPr/>
            <p:nvPr/>
          </p:nvSpPr>
          <p:spPr>
            <a:xfrm rot="13500000">
              <a:off x="-87355" y="2468254"/>
              <a:ext cx="887453" cy="887453"/>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grpSp>
      <p:sp>
        <p:nvSpPr>
          <p:cNvPr id="61" name="矩形 60">
            <a:extLst>
              <a:ext uri="{FF2B5EF4-FFF2-40B4-BE49-F238E27FC236}">
                <a16:creationId xmlns:a16="http://schemas.microsoft.com/office/drawing/2014/main" id="{7A8AE607-977C-4B57-AA2B-F395659DA48F}"/>
              </a:ext>
            </a:extLst>
          </p:cNvPr>
          <p:cNvSpPr/>
          <p:nvPr/>
        </p:nvSpPr>
        <p:spPr>
          <a:xfrm>
            <a:off x="4639243" y="379525"/>
            <a:ext cx="2681331"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400" spc="100" dirty="0">
                <a:solidFill>
                  <a:schemeClr val="bg2">
                    <a:lumMod val="50000"/>
                  </a:schemeClr>
                </a:solidFill>
                <a:latin typeface="微软雅黑" panose="020B0503020204020204" pitchFamily="34" charset="-122"/>
                <a:ea typeface="微软雅黑" panose="020B0503020204020204" pitchFamily="34" charset="-122"/>
              </a:rPr>
              <a:t>B1857-26</a:t>
            </a:r>
            <a:endParaRPr kumimoji="0" lang="zh-CN" altLang="en-US" sz="1400" i="0" u="none" strike="noStrike" kern="1200" cap="none" spc="100" normalizeH="0" baseline="0" noProof="0" dirty="0">
              <a:ln>
                <a:noFill/>
              </a:ln>
              <a:solidFill>
                <a:schemeClr val="bg2">
                  <a:lumMod val="50000"/>
                </a:schemeClr>
              </a:solidFill>
              <a:effectLst/>
              <a:uLnTx/>
              <a:uFillTx/>
              <a:latin typeface="微软雅黑" panose="020B0503020204020204" pitchFamily="34" charset="-122"/>
              <a:ea typeface="微软雅黑" panose="020B0503020204020204" pitchFamily="34" charset="-122"/>
            </a:endParaRPr>
          </a:p>
        </p:txBody>
      </p:sp>
      <p:sp>
        <p:nvSpPr>
          <p:cNvPr id="72" name="矩形 71">
            <a:extLst>
              <a:ext uri="{FF2B5EF4-FFF2-40B4-BE49-F238E27FC236}">
                <a16:creationId xmlns:a16="http://schemas.microsoft.com/office/drawing/2014/main" id="{F31CD078-F3F6-47A4-A22F-873C07713808}"/>
              </a:ext>
            </a:extLst>
          </p:cNvPr>
          <p:cNvSpPr/>
          <p:nvPr/>
        </p:nvSpPr>
        <p:spPr>
          <a:xfrm>
            <a:off x="8754034" y="390299"/>
            <a:ext cx="2953185"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B1641-45</a:t>
            </a:r>
            <a:endParaRPr kumimoji="0" lang="zh-CN" altLang="en-US"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cxnSp>
        <p:nvCxnSpPr>
          <p:cNvPr id="73" name="直接连接符 72">
            <a:extLst>
              <a:ext uri="{FF2B5EF4-FFF2-40B4-BE49-F238E27FC236}">
                <a16:creationId xmlns:a16="http://schemas.microsoft.com/office/drawing/2014/main" id="{0A18E59A-9614-4818-AC18-BF0C1AC72D7A}"/>
              </a:ext>
            </a:extLst>
          </p:cNvPr>
          <p:cNvCxnSpPr>
            <a:cxnSpLocks/>
          </p:cNvCxnSpPr>
          <p:nvPr/>
        </p:nvCxnSpPr>
        <p:spPr>
          <a:xfrm>
            <a:off x="484781" y="683728"/>
            <a:ext cx="11306175" cy="0"/>
          </a:xfrm>
          <a:prstGeom prst="line">
            <a:avLst/>
          </a:prstGeom>
          <a:ln w="6350">
            <a:solidFill>
              <a:srgbClr val="7F7F7F"/>
            </a:solidFill>
          </a:ln>
        </p:spPr>
        <p:style>
          <a:lnRef idx="1">
            <a:schemeClr val="accent1"/>
          </a:lnRef>
          <a:fillRef idx="0">
            <a:schemeClr val="accent1"/>
          </a:fillRef>
          <a:effectRef idx="0">
            <a:schemeClr val="accent1"/>
          </a:effectRef>
          <a:fontRef idx="minor">
            <a:schemeClr val="tx1"/>
          </a:fontRef>
        </p:style>
      </p:cxnSp>
      <p:sp>
        <p:nvSpPr>
          <p:cNvPr id="76" name="矩形 75">
            <a:extLst>
              <a:ext uri="{FF2B5EF4-FFF2-40B4-BE49-F238E27FC236}">
                <a16:creationId xmlns:a16="http://schemas.microsoft.com/office/drawing/2014/main" id="{68111CBF-EA4A-469D-BE3B-A12CE639A027}"/>
              </a:ext>
            </a:extLst>
          </p:cNvPr>
          <p:cNvSpPr/>
          <p:nvPr/>
        </p:nvSpPr>
        <p:spPr>
          <a:xfrm>
            <a:off x="1191802" y="350628"/>
            <a:ext cx="1606449"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400" i="0" u="none" strike="noStrike" kern="1200" cap="none" spc="10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B1648-42</a:t>
            </a:r>
            <a:endParaRPr kumimoji="0" lang="zh-CN" altLang="en-US" sz="1400" i="0" u="none" strike="noStrike" kern="1200" cap="none" spc="10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endParaRPr>
          </a:p>
        </p:txBody>
      </p:sp>
      <p:sp>
        <p:nvSpPr>
          <p:cNvPr id="78" name="矩形 77">
            <a:extLst>
              <a:ext uri="{FF2B5EF4-FFF2-40B4-BE49-F238E27FC236}">
                <a16:creationId xmlns:a16="http://schemas.microsoft.com/office/drawing/2014/main" id="{E9FEEDAD-5B4A-4743-BE0B-4EB1BE44B706}"/>
              </a:ext>
            </a:extLst>
          </p:cNvPr>
          <p:cNvSpPr/>
          <p:nvPr/>
        </p:nvSpPr>
        <p:spPr>
          <a:xfrm>
            <a:off x="8939624" y="399193"/>
            <a:ext cx="258587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 </a:t>
            </a:r>
            <a:endParaRPr kumimoji="0" lang="zh-CN" altLang="en-US" sz="1400" b="0" i="0" u="none" strike="noStrike" kern="1200" cap="none" spc="10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17" name="图片 16">
            <a:extLst>
              <a:ext uri="{FF2B5EF4-FFF2-40B4-BE49-F238E27FC236}">
                <a16:creationId xmlns:a16="http://schemas.microsoft.com/office/drawing/2014/main" id="{A8DB810F-17D6-4AA8-9B80-1C6CCF9F3D05}"/>
              </a:ext>
            </a:extLst>
          </p:cNvPr>
          <p:cNvPicPr>
            <a:picLocks noChangeAspect="1"/>
          </p:cNvPicPr>
          <p:nvPr/>
        </p:nvPicPr>
        <p:blipFill>
          <a:blip r:embed="rId3"/>
          <a:stretch>
            <a:fillRect/>
          </a:stretch>
        </p:blipFill>
        <p:spPr>
          <a:xfrm>
            <a:off x="517007" y="728854"/>
            <a:ext cx="4446879" cy="2918264"/>
          </a:xfrm>
          <a:prstGeom prst="rect">
            <a:avLst/>
          </a:prstGeom>
        </p:spPr>
      </p:pic>
      <p:pic>
        <p:nvPicPr>
          <p:cNvPr id="18" name="图片 17">
            <a:extLst>
              <a:ext uri="{FF2B5EF4-FFF2-40B4-BE49-F238E27FC236}">
                <a16:creationId xmlns:a16="http://schemas.microsoft.com/office/drawing/2014/main" id="{31206BE8-CCAD-42B7-863C-FFC04E32D208}"/>
              </a:ext>
            </a:extLst>
          </p:cNvPr>
          <p:cNvPicPr>
            <a:picLocks noChangeAspect="1"/>
          </p:cNvPicPr>
          <p:nvPr/>
        </p:nvPicPr>
        <p:blipFill>
          <a:blip r:embed="rId4"/>
          <a:stretch>
            <a:fillRect/>
          </a:stretch>
        </p:blipFill>
        <p:spPr>
          <a:xfrm>
            <a:off x="668290" y="3831771"/>
            <a:ext cx="4259922" cy="2931333"/>
          </a:xfrm>
          <a:prstGeom prst="rect">
            <a:avLst/>
          </a:prstGeom>
        </p:spPr>
      </p:pic>
      <p:sp>
        <p:nvSpPr>
          <p:cNvPr id="32" name="矩形 31">
            <a:extLst>
              <a:ext uri="{FF2B5EF4-FFF2-40B4-BE49-F238E27FC236}">
                <a16:creationId xmlns:a16="http://schemas.microsoft.com/office/drawing/2014/main" id="{9D5F28EF-762C-47FE-B1BC-C6B676BA478A}"/>
              </a:ext>
            </a:extLst>
          </p:cNvPr>
          <p:cNvSpPr/>
          <p:nvPr/>
        </p:nvSpPr>
        <p:spPr>
          <a:xfrm>
            <a:off x="603677" y="3831770"/>
            <a:ext cx="1282273" cy="2769061"/>
          </a:xfrm>
          <a:prstGeom prst="rect">
            <a:avLst/>
          </a:prstGeom>
          <a:noFill/>
          <a:ln w="127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952F8C80-D11F-47C6-9160-075E4CD77DEF}"/>
                  </a:ext>
                </a:extLst>
              </p:cNvPr>
              <p:cNvSpPr txBox="1"/>
              <p:nvPr/>
            </p:nvSpPr>
            <p:spPr>
              <a:xfrm>
                <a:off x="6025365" y="4172421"/>
                <a:ext cx="170493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i="1" dirty="0" smtClean="0">
                          <a:solidFill>
                            <a:srgbClr val="4472C4"/>
                          </a:solidFill>
                          <a:latin typeface="Cambria Math" panose="02040503050406030204" pitchFamily="18" charset="0"/>
                        </a:rPr>
                        <m:t>𝑙</m:t>
                      </m:r>
                      <m:r>
                        <a:rPr lang="en-US" altLang="zh-CN" sz="2400" b="0" i="1" dirty="0" smtClean="0">
                          <a:solidFill>
                            <a:srgbClr val="4472C4"/>
                          </a:solidFill>
                          <a:latin typeface="Cambria Math" panose="02040503050406030204" pitchFamily="18" charset="0"/>
                        </a:rPr>
                        <m:t>𝑎𝑔</m:t>
                      </m:r>
                      <m:r>
                        <a:rPr lang="en-US" altLang="zh-CN" sz="2400" b="0" i="1" dirty="0" smtClean="0">
                          <a:solidFill>
                            <a:srgbClr val="4472C4"/>
                          </a:solidFill>
                          <a:latin typeface="Cambria Math" panose="02040503050406030204" pitchFamily="18" charset="0"/>
                        </a:rPr>
                        <m:t>=2</m:t>
                      </m:r>
                    </m:oMath>
                  </m:oMathPara>
                </a14:m>
                <a:endParaRPr lang="zh-CN" altLang="en-US" sz="2400" dirty="0">
                  <a:solidFill>
                    <a:srgbClr val="4472C4"/>
                  </a:solidFill>
                </a:endParaRPr>
              </a:p>
            </p:txBody>
          </p:sp>
        </mc:Choice>
        <mc:Fallback xmlns="">
          <p:sp>
            <p:nvSpPr>
              <p:cNvPr id="21" name="文本框 20">
                <a:extLst>
                  <a:ext uri="{FF2B5EF4-FFF2-40B4-BE49-F238E27FC236}">
                    <a16:creationId xmlns:a16="http://schemas.microsoft.com/office/drawing/2014/main" id="{952F8C80-D11F-47C6-9160-075E4CD77DEF}"/>
                  </a:ext>
                </a:extLst>
              </p:cNvPr>
              <p:cNvSpPr txBox="1">
                <a:spLocks noRot="1" noChangeAspect="1" noMove="1" noResize="1" noEditPoints="1" noAdjustHandles="1" noChangeArrowheads="1" noChangeShapeType="1" noTextEdit="1"/>
              </p:cNvSpPr>
              <p:nvPr/>
            </p:nvSpPr>
            <p:spPr>
              <a:xfrm>
                <a:off x="6025365" y="4172421"/>
                <a:ext cx="1704939" cy="461665"/>
              </a:xfrm>
              <a:prstGeom prst="rect">
                <a:avLst/>
              </a:prstGeom>
              <a:blipFill>
                <a:blip r:embed="rId5"/>
                <a:stretch>
                  <a:fillRect b="-10526"/>
                </a:stretch>
              </a:blipFill>
            </p:spPr>
            <p:txBody>
              <a:bodyPr/>
              <a:lstStyle/>
              <a:p>
                <a:r>
                  <a:rPr lang="zh-CN" altLang="en-US">
                    <a:noFill/>
                  </a:rPr>
                  <a:t> </a:t>
                </a:r>
              </a:p>
            </p:txBody>
          </p:sp>
        </mc:Fallback>
      </mc:AlternateContent>
      <p:cxnSp>
        <p:nvCxnSpPr>
          <p:cNvPr id="22" name="直接箭头连接符 21">
            <a:extLst>
              <a:ext uri="{FF2B5EF4-FFF2-40B4-BE49-F238E27FC236}">
                <a16:creationId xmlns:a16="http://schemas.microsoft.com/office/drawing/2014/main" id="{C2A6EA10-8DE4-4A54-AE78-423B1E993A8E}"/>
              </a:ext>
            </a:extLst>
          </p:cNvPr>
          <p:cNvCxnSpPr>
            <a:cxnSpLocks/>
          </p:cNvCxnSpPr>
          <p:nvPr/>
        </p:nvCxnSpPr>
        <p:spPr>
          <a:xfrm flipV="1">
            <a:off x="1885950" y="3276600"/>
            <a:ext cx="3956050" cy="1200150"/>
          </a:xfrm>
          <a:prstGeom prst="straightConnector1">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8" name="图片 7">
            <a:extLst>
              <a:ext uri="{FF2B5EF4-FFF2-40B4-BE49-F238E27FC236}">
                <a16:creationId xmlns:a16="http://schemas.microsoft.com/office/drawing/2014/main" id="{8D68C3AE-DEFD-460B-8216-37FDD7EAEF2D}"/>
              </a:ext>
            </a:extLst>
          </p:cNvPr>
          <p:cNvPicPr>
            <a:picLocks noChangeAspect="1"/>
          </p:cNvPicPr>
          <p:nvPr/>
        </p:nvPicPr>
        <p:blipFill>
          <a:blip r:embed="rId6"/>
          <a:stretch>
            <a:fillRect/>
          </a:stretch>
        </p:blipFill>
        <p:spPr>
          <a:xfrm>
            <a:off x="6145872" y="987321"/>
            <a:ext cx="4446879" cy="3059982"/>
          </a:xfrm>
          <a:prstGeom prst="rect">
            <a:avLst/>
          </a:prstGeom>
        </p:spPr>
      </p:pic>
      <p:cxnSp>
        <p:nvCxnSpPr>
          <p:cNvPr id="25" name="直接箭头连接符 24">
            <a:extLst>
              <a:ext uri="{FF2B5EF4-FFF2-40B4-BE49-F238E27FC236}">
                <a16:creationId xmlns:a16="http://schemas.microsoft.com/office/drawing/2014/main" id="{BDDE5D62-726F-4C52-8BD1-D0F23FC1C760}"/>
              </a:ext>
            </a:extLst>
          </p:cNvPr>
          <p:cNvCxnSpPr>
            <a:cxnSpLocks/>
          </p:cNvCxnSpPr>
          <p:nvPr/>
        </p:nvCxnSpPr>
        <p:spPr>
          <a:xfrm>
            <a:off x="3911600" y="1981200"/>
            <a:ext cx="0" cy="444500"/>
          </a:xfrm>
          <a:prstGeom prst="straightConnector1">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7" name="直接箭头连接符 26">
            <a:extLst>
              <a:ext uri="{FF2B5EF4-FFF2-40B4-BE49-F238E27FC236}">
                <a16:creationId xmlns:a16="http://schemas.microsoft.com/office/drawing/2014/main" id="{67B19EEC-613C-44AD-84A5-E951376F8C17}"/>
              </a:ext>
            </a:extLst>
          </p:cNvPr>
          <p:cNvCxnSpPr>
            <a:cxnSpLocks/>
          </p:cNvCxnSpPr>
          <p:nvPr/>
        </p:nvCxnSpPr>
        <p:spPr>
          <a:xfrm flipV="1">
            <a:off x="2000250" y="1835150"/>
            <a:ext cx="0" cy="450850"/>
          </a:xfrm>
          <a:prstGeom prst="straightConnector1">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直接箭头连接符 28">
            <a:extLst>
              <a:ext uri="{FF2B5EF4-FFF2-40B4-BE49-F238E27FC236}">
                <a16:creationId xmlns:a16="http://schemas.microsoft.com/office/drawing/2014/main" id="{667444E5-6B4E-4BBE-8F23-7CFDE4BD7691}"/>
              </a:ext>
            </a:extLst>
          </p:cNvPr>
          <p:cNvCxnSpPr>
            <a:cxnSpLocks/>
          </p:cNvCxnSpPr>
          <p:nvPr/>
        </p:nvCxnSpPr>
        <p:spPr>
          <a:xfrm flipH="1">
            <a:off x="6807200" y="3556000"/>
            <a:ext cx="141270" cy="590550"/>
          </a:xfrm>
          <a:prstGeom prst="straightConnector1">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矩形 2">
            <a:extLst>
              <a:ext uri="{FF2B5EF4-FFF2-40B4-BE49-F238E27FC236}">
                <a16:creationId xmlns:a16="http://schemas.microsoft.com/office/drawing/2014/main" id="{ED1575E1-A913-4DA0-A787-4A7E6FD8B953}"/>
              </a:ext>
            </a:extLst>
          </p:cNvPr>
          <p:cNvSpPr/>
          <p:nvPr/>
        </p:nvSpPr>
        <p:spPr>
          <a:xfrm rot="1474928">
            <a:off x="8053228" y="4606998"/>
            <a:ext cx="492443" cy="923330"/>
          </a:xfrm>
          <a:prstGeom prst="rect">
            <a:avLst/>
          </a:prstGeom>
          <a:noFill/>
        </p:spPr>
        <p:txBody>
          <a:bodyPr wrap="none" lIns="91440" tIns="45720" rIns="91440" bIns="45720">
            <a:spAutoFit/>
          </a:bodyPr>
          <a:lstStyle/>
          <a:p>
            <a:pPr algn="ctr"/>
            <a:r>
              <a:rPr lang="en-US" altLang="zh-CN" sz="5400" b="1" cap="none" spc="0" dirty="0">
                <a:ln w="12700">
                  <a:solidFill>
                    <a:schemeClr val="accent5"/>
                  </a:solidFill>
                  <a:prstDash val="solid"/>
                </a:ln>
                <a:pattFill prst="ltDnDiag">
                  <a:fgClr>
                    <a:schemeClr val="accent5">
                      <a:lumMod val="60000"/>
                      <a:lumOff val="40000"/>
                    </a:schemeClr>
                  </a:fgClr>
                  <a:bgClr>
                    <a:schemeClr val="bg1"/>
                  </a:bgClr>
                </a:pattFill>
                <a:effectLst/>
              </a:rPr>
              <a:t>?</a:t>
            </a:r>
            <a:endParaRPr lang="zh-CN" alt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2" name="灯片编号占位符 1">
            <a:extLst>
              <a:ext uri="{FF2B5EF4-FFF2-40B4-BE49-F238E27FC236}">
                <a16:creationId xmlns:a16="http://schemas.microsoft.com/office/drawing/2014/main" id="{827854C3-9295-4000-A39B-A994312FCACC}"/>
              </a:ext>
            </a:extLst>
          </p:cNvPr>
          <p:cNvSpPr>
            <a:spLocks noGrp="1"/>
          </p:cNvSpPr>
          <p:nvPr>
            <p:ph type="sldNum" sz="quarter" idx="12"/>
          </p:nvPr>
        </p:nvSpPr>
        <p:spPr/>
        <p:txBody>
          <a:bodyPr/>
          <a:lstStyle/>
          <a:p>
            <a:fld id="{E402A9A3-453A-49B5-B529-04D288922142}" type="slidenum">
              <a:rPr lang="zh-CN" altLang="en-US" smtClean="0"/>
              <a:t>25</a:t>
            </a:fld>
            <a:endParaRPr lang="zh-CN" altLang="en-US"/>
          </a:p>
        </p:txBody>
      </p:sp>
    </p:spTree>
    <p:extLst>
      <p:ext uri="{BB962C8B-B14F-4D97-AF65-F5344CB8AC3E}">
        <p14:creationId xmlns:p14="http://schemas.microsoft.com/office/powerpoint/2010/main" val="2725225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570701D-C534-4B5E-A7FA-8DC98CDEB510}"/>
              </a:ext>
            </a:extLst>
          </p:cNvPr>
          <p:cNvPicPr>
            <a:picLocks noChangeAspect="1"/>
          </p:cNvPicPr>
          <p:nvPr/>
        </p:nvPicPr>
        <p:blipFill>
          <a:blip r:embed="rId3"/>
          <a:stretch>
            <a:fillRect/>
          </a:stretch>
        </p:blipFill>
        <p:spPr>
          <a:xfrm>
            <a:off x="5751367" y="4622208"/>
            <a:ext cx="2775170" cy="1879954"/>
          </a:xfrm>
          <a:prstGeom prst="rect">
            <a:avLst/>
          </a:prstGeom>
        </p:spPr>
      </p:pic>
      <p:pic>
        <p:nvPicPr>
          <p:cNvPr id="6" name="图片 5">
            <a:extLst>
              <a:ext uri="{FF2B5EF4-FFF2-40B4-BE49-F238E27FC236}">
                <a16:creationId xmlns:a16="http://schemas.microsoft.com/office/drawing/2014/main" id="{17539696-7711-4971-8DED-0C381C917EE2}"/>
              </a:ext>
            </a:extLst>
          </p:cNvPr>
          <p:cNvPicPr>
            <a:picLocks noChangeAspect="1"/>
          </p:cNvPicPr>
          <p:nvPr/>
        </p:nvPicPr>
        <p:blipFill>
          <a:blip r:embed="rId4"/>
          <a:stretch>
            <a:fillRect/>
          </a:stretch>
        </p:blipFill>
        <p:spPr>
          <a:xfrm>
            <a:off x="5751367" y="936763"/>
            <a:ext cx="4479259" cy="3202911"/>
          </a:xfrm>
          <a:prstGeom prst="rect">
            <a:avLst/>
          </a:prstGeom>
        </p:spPr>
      </p:pic>
      <p:sp>
        <p:nvSpPr>
          <p:cNvPr id="75" name="矩形 74">
            <a:extLst>
              <a:ext uri="{FF2B5EF4-FFF2-40B4-BE49-F238E27FC236}">
                <a16:creationId xmlns:a16="http://schemas.microsoft.com/office/drawing/2014/main" id="{EDDAD1BD-E241-4E35-B871-F023ECCBF2CF}"/>
              </a:ext>
            </a:extLst>
          </p:cNvPr>
          <p:cNvSpPr/>
          <p:nvPr/>
        </p:nvSpPr>
        <p:spPr>
          <a:xfrm>
            <a:off x="9161566" y="391124"/>
            <a:ext cx="2087423" cy="315846"/>
          </a:xfrm>
          <a:prstGeom prst="rect">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78"/>
              </a:solidFill>
              <a:effectLst/>
              <a:uLnTx/>
              <a:uFillTx/>
              <a:latin typeface="等线" panose="020F0502020204030204"/>
              <a:ea typeface="等线" panose="02010600030101010101" pitchFamily="2" charset="-122"/>
              <a:cs typeface="+mn-cs"/>
            </a:endParaRPr>
          </a:p>
        </p:txBody>
      </p:sp>
      <p:grpSp>
        <p:nvGrpSpPr>
          <p:cNvPr id="117" name="组合 116"/>
          <p:cNvGrpSpPr/>
          <p:nvPr/>
        </p:nvGrpSpPr>
        <p:grpSpPr>
          <a:xfrm rot="5400000">
            <a:off x="9927315" y="-176226"/>
            <a:ext cx="394055" cy="394055"/>
            <a:chOff x="-87355" y="2468254"/>
            <a:chExt cx="887453" cy="887453"/>
          </a:xfrm>
          <a:solidFill>
            <a:srgbClr val="000078"/>
          </a:solidFill>
        </p:grpSpPr>
        <p:sp>
          <p:nvSpPr>
            <p:cNvPr id="118" name="直角三角形 117"/>
            <p:cNvSpPr/>
            <p:nvPr/>
          </p:nvSpPr>
          <p:spPr>
            <a:xfrm rot="13500000">
              <a:off x="48016" y="2610672"/>
              <a:ext cx="616714" cy="616714"/>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sp>
          <p:nvSpPr>
            <p:cNvPr id="119" name="直角三角形 118"/>
            <p:cNvSpPr/>
            <p:nvPr/>
          </p:nvSpPr>
          <p:spPr>
            <a:xfrm rot="13500000">
              <a:off x="-87355" y="2468254"/>
              <a:ext cx="887453" cy="887453"/>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grpSp>
      <p:sp>
        <p:nvSpPr>
          <p:cNvPr id="61" name="矩形 60">
            <a:extLst>
              <a:ext uri="{FF2B5EF4-FFF2-40B4-BE49-F238E27FC236}">
                <a16:creationId xmlns:a16="http://schemas.microsoft.com/office/drawing/2014/main" id="{7A8AE607-977C-4B57-AA2B-F395659DA48F}"/>
              </a:ext>
            </a:extLst>
          </p:cNvPr>
          <p:cNvSpPr/>
          <p:nvPr/>
        </p:nvSpPr>
        <p:spPr>
          <a:xfrm>
            <a:off x="4639243" y="379525"/>
            <a:ext cx="2681331"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400" spc="100" dirty="0">
                <a:solidFill>
                  <a:schemeClr val="bg2">
                    <a:lumMod val="50000"/>
                  </a:schemeClr>
                </a:solidFill>
                <a:latin typeface="微软雅黑" panose="020B0503020204020204" pitchFamily="34" charset="-122"/>
                <a:ea typeface="微软雅黑" panose="020B0503020204020204" pitchFamily="34" charset="-122"/>
              </a:rPr>
              <a:t>B1857-26</a:t>
            </a:r>
            <a:endParaRPr kumimoji="0" lang="zh-CN" altLang="en-US" sz="1400" i="0" u="none" strike="noStrike" kern="1200" cap="none" spc="100" normalizeH="0" baseline="0" noProof="0" dirty="0">
              <a:ln>
                <a:noFill/>
              </a:ln>
              <a:solidFill>
                <a:schemeClr val="bg2">
                  <a:lumMod val="50000"/>
                </a:schemeClr>
              </a:solidFill>
              <a:effectLst/>
              <a:uLnTx/>
              <a:uFillTx/>
              <a:latin typeface="微软雅黑" panose="020B0503020204020204" pitchFamily="34" charset="-122"/>
              <a:ea typeface="微软雅黑" panose="020B0503020204020204" pitchFamily="34" charset="-122"/>
            </a:endParaRPr>
          </a:p>
        </p:txBody>
      </p:sp>
      <p:sp>
        <p:nvSpPr>
          <p:cNvPr id="72" name="矩形 71">
            <a:extLst>
              <a:ext uri="{FF2B5EF4-FFF2-40B4-BE49-F238E27FC236}">
                <a16:creationId xmlns:a16="http://schemas.microsoft.com/office/drawing/2014/main" id="{F31CD078-F3F6-47A4-A22F-873C07713808}"/>
              </a:ext>
            </a:extLst>
          </p:cNvPr>
          <p:cNvSpPr/>
          <p:nvPr/>
        </p:nvSpPr>
        <p:spPr>
          <a:xfrm>
            <a:off x="8754034" y="390299"/>
            <a:ext cx="2953185"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B1641-45</a:t>
            </a:r>
            <a:endParaRPr kumimoji="0" lang="zh-CN" altLang="en-US"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cxnSp>
        <p:nvCxnSpPr>
          <p:cNvPr id="73" name="直接连接符 72">
            <a:extLst>
              <a:ext uri="{FF2B5EF4-FFF2-40B4-BE49-F238E27FC236}">
                <a16:creationId xmlns:a16="http://schemas.microsoft.com/office/drawing/2014/main" id="{0A18E59A-9614-4818-AC18-BF0C1AC72D7A}"/>
              </a:ext>
            </a:extLst>
          </p:cNvPr>
          <p:cNvCxnSpPr>
            <a:cxnSpLocks/>
          </p:cNvCxnSpPr>
          <p:nvPr/>
        </p:nvCxnSpPr>
        <p:spPr>
          <a:xfrm>
            <a:off x="484781" y="683728"/>
            <a:ext cx="11306175" cy="0"/>
          </a:xfrm>
          <a:prstGeom prst="line">
            <a:avLst/>
          </a:prstGeom>
          <a:ln w="6350">
            <a:solidFill>
              <a:srgbClr val="7F7F7F"/>
            </a:solidFill>
          </a:ln>
        </p:spPr>
        <p:style>
          <a:lnRef idx="1">
            <a:schemeClr val="accent1"/>
          </a:lnRef>
          <a:fillRef idx="0">
            <a:schemeClr val="accent1"/>
          </a:fillRef>
          <a:effectRef idx="0">
            <a:schemeClr val="accent1"/>
          </a:effectRef>
          <a:fontRef idx="minor">
            <a:schemeClr val="tx1"/>
          </a:fontRef>
        </p:style>
      </p:cxnSp>
      <p:sp>
        <p:nvSpPr>
          <p:cNvPr id="76" name="矩形 75">
            <a:extLst>
              <a:ext uri="{FF2B5EF4-FFF2-40B4-BE49-F238E27FC236}">
                <a16:creationId xmlns:a16="http://schemas.microsoft.com/office/drawing/2014/main" id="{68111CBF-EA4A-469D-BE3B-A12CE639A027}"/>
              </a:ext>
            </a:extLst>
          </p:cNvPr>
          <p:cNvSpPr/>
          <p:nvPr/>
        </p:nvSpPr>
        <p:spPr>
          <a:xfrm>
            <a:off x="1191802" y="350628"/>
            <a:ext cx="1606449"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400" i="0" u="none" strike="noStrike" kern="1200" cap="none" spc="10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B1648-42</a:t>
            </a:r>
            <a:endParaRPr kumimoji="0" lang="zh-CN" altLang="en-US" sz="1400" i="0" u="none" strike="noStrike" kern="1200" cap="none" spc="10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endParaRPr>
          </a:p>
        </p:txBody>
      </p:sp>
      <p:sp>
        <p:nvSpPr>
          <p:cNvPr id="78" name="矩形 77">
            <a:extLst>
              <a:ext uri="{FF2B5EF4-FFF2-40B4-BE49-F238E27FC236}">
                <a16:creationId xmlns:a16="http://schemas.microsoft.com/office/drawing/2014/main" id="{E9FEEDAD-5B4A-4743-BE0B-4EB1BE44B706}"/>
              </a:ext>
            </a:extLst>
          </p:cNvPr>
          <p:cNvSpPr/>
          <p:nvPr/>
        </p:nvSpPr>
        <p:spPr>
          <a:xfrm>
            <a:off x="8939624" y="399193"/>
            <a:ext cx="258587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 </a:t>
            </a:r>
            <a:endParaRPr kumimoji="0" lang="zh-CN" altLang="en-US" sz="1400" b="0" i="0" u="none" strike="noStrike" kern="1200" cap="none" spc="10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5" name="矩形 4">
            <a:extLst>
              <a:ext uri="{FF2B5EF4-FFF2-40B4-BE49-F238E27FC236}">
                <a16:creationId xmlns:a16="http://schemas.microsoft.com/office/drawing/2014/main" id="{E208AF22-6966-4003-93DA-86C968EB717C}"/>
              </a:ext>
            </a:extLst>
          </p:cNvPr>
          <p:cNvSpPr/>
          <p:nvPr/>
        </p:nvSpPr>
        <p:spPr>
          <a:xfrm>
            <a:off x="5624287" y="1029483"/>
            <a:ext cx="1415142" cy="2802288"/>
          </a:xfrm>
          <a:prstGeom prst="rect">
            <a:avLst/>
          </a:prstGeom>
          <a:noFill/>
          <a:ln w="127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zh-CN" altLang="en-US"/>
          </a:p>
        </p:txBody>
      </p:sp>
      <p:cxnSp>
        <p:nvCxnSpPr>
          <p:cNvPr id="7" name="直接箭头连接符 6">
            <a:extLst>
              <a:ext uri="{FF2B5EF4-FFF2-40B4-BE49-F238E27FC236}">
                <a16:creationId xmlns:a16="http://schemas.microsoft.com/office/drawing/2014/main" id="{F7790BA8-C3FC-40D7-9C44-96E457F92990}"/>
              </a:ext>
            </a:extLst>
          </p:cNvPr>
          <p:cNvCxnSpPr/>
          <p:nvPr/>
        </p:nvCxnSpPr>
        <p:spPr>
          <a:xfrm>
            <a:off x="6331858" y="3831771"/>
            <a:ext cx="354857" cy="812800"/>
          </a:xfrm>
          <a:prstGeom prst="straightConnector1">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7" name="图片 16">
            <a:extLst>
              <a:ext uri="{FF2B5EF4-FFF2-40B4-BE49-F238E27FC236}">
                <a16:creationId xmlns:a16="http://schemas.microsoft.com/office/drawing/2014/main" id="{A8DB810F-17D6-4AA8-9B80-1C6CCF9F3D05}"/>
              </a:ext>
            </a:extLst>
          </p:cNvPr>
          <p:cNvPicPr>
            <a:picLocks noChangeAspect="1"/>
          </p:cNvPicPr>
          <p:nvPr/>
        </p:nvPicPr>
        <p:blipFill>
          <a:blip r:embed="rId5"/>
          <a:stretch>
            <a:fillRect/>
          </a:stretch>
        </p:blipFill>
        <p:spPr>
          <a:xfrm>
            <a:off x="517007" y="728854"/>
            <a:ext cx="4446879" cy="2918264"/>
          </a:xfrm>
          <a:prstGeom prst="rect">
            <a:avLst/>
          </a:prstGeom>
        </p:spPr>
      </p:pic>
      <p:pic>
        <p:nvPicPr>
          <p:cNvPr id="18" name="图片 17">
            <a:extLst>
              <a:ext uri="{FF2B5EF4-FFF2-40B4-BE49-F238E27FC236}">
                <a16:creationId xmlns:a16="http://schemas.microsoft.com/office/drawing/2014/main" id="{31206BE8-CCAD-42B7-863C-FFC04E32D208}"/>
              </a:ext>
            </a:extLst>
          </p:cNvPr>
          <p:cNvPicPr>
            <a:picLocks noChangeAspect="1"/>
          </p:cNvPicPr>
          <p:nvPr/>
        </p:nvPicPr>
        <p:blipFill>
          <a:blip r:embed="rId6"/>
          <a:stretch>
            <a:fillRect/>
          </a:stretch>
        </p:blipFill>
        <p:spPr>
          <a:xfrm>
            <a:off x="668290" y="3831771"/>
            <a:ext cx="4259922" cy="2931333"/>
          </a:xfrm>
          <a:prstGeom prst="rect">
            <a:avLst/>
          </a:prstGeom>
        </p:spPr>
      </p:pic>
      <p:sp>
        <p:nvSpPr>
          <p:cNvPr id="32" name="矩形 31">
            <a:extLst>
              <a:ext uri="{FF2B5EF4-FFF2-40B4-BE49-F238E27FC236}">
                <a16:creationId xmlns:a16="http://schemas.microsoft.com/office/drawing/2014/main" id="{9D5F28EF-762C-47FE-B1BC-C6B676BA478A}"/>
              </a:ext>
            </a:extLst>
          </p:cNvPr>
          <p:cNvSpPr/>
          <p:nvPr/>
        </p:nvSpPr>
        <p:spPr>
          <a:xfrm>
            <a:off x="1530350" y="3798544"/>
            <a:ext cx="2026618" cy="2862606"/>
          </a:xfrm>
          <a:prstGeom prst="rect">
            <a:avLst/>
          </a:prstGeom>
          <a:noFill/>
          <a:ln w="127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952F8C80-D11F-47C6-9160-075E4CD77DEF}"/>
                  </a:ext>
                </a:extLst>
              </p:cNvPr>
              <p:cNvSpPr txBox="1"/>
              <p:nvPr/>
            </p:nvSpPr>
            <p:spPr>
              <a:xfrm>
                <a:off x="9075109" y="5297437"/>
                <a:ext cx="170493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i="1" dirty="0" smtClean="0">
                          <a:solidFill>
                            <a:srgbClr val="4472C4"/>
                          </a:solidFill>
                          <a:latin typeface="Cambria Math" panose="02040503050406030204" pitchFamily="18" charset="0"/>
                        </a:rPr>
                        <m:t>𝑃</m:t>
                      </m:r>
                      <m:r>
                        <a:rPr lang="zh-CN" altLang="en-US" sz="2400" i="1" dirty="0" smtClean="0">
                          <a:solidFill>
                            <a:srgbClr val="4472C4"/>
                          </a:solidFill>
                          <a:latin typeface="Cambria Math" panose="02040503050406030204" pitchFamily="18" charset="0"/>
                        </a:rPr>
                        <m:t>≈</m:t>
                      </m:r>
                      <m:r>
                        <a:rPr lang="en-US" altLang="zh-CN" sz="2400" i="1" dirty="0">
                          <a:solidFill>
                            <a:srgbClr val="4472C4"/>
                          </a:solidFill>
                          <a:latin typeface="Cambria Math" panose="02040503050406030204" pitchFamily="18" charset="0"/>
                        </a:rPr>
                        <m:t>6</m:t>
                      </m:r>
                      <m:r>
                        <a:rPr lang="en-US" altLang="zh-CN" sz="2400" i="1" dirty="0" smtClean="0">
                          <a:solidFill>
                            <a:srgbClr val="4472C4"/>
                          </a:solidFill>
                          <a:latin typeface="Cambria Math" panose="02040503050406030204" pitchFamily="18" charset="0"/>
                        </a:rPr>
                        <m:t>8</m:t>
                      </m:r>
                      <m:r>
                        <a:rPr lang="en-US" altLang="zh-CN" sz="2400" i="1" dirty="0">
                          <a:solidFill>
                            <a:srgbClr val="4472C4"/>
                          </a:solidFill>
                          <a:latin typeface="Cambria Math" panose="02040503050406030204" pitchFamily="18" charset="0"/>
                        </a:rPr>
                        <m:t>.</m:t>
                      </m:r>
                      <m:r>
                        <a:rPr lang="en-US" altLang="zh-CN" sz="2400" i="1" dirty="0" smtClean="0">
                          <a:solidFill>
                            <a:srgbClr val="4472C4"/>
                          </a:solidFill>
                          <a:latin typeface="Cambria Math" panose="02040503050406030204" pitchFamily="18" charset="0"/>
                        </a:rPr>
                        <m:t>4</m:t>
                      </m:r>
                      <m:sSub>
                        <m:sSubPr>
                          <m:ctrlPr>
                            <a:rPr lang="en-US" altLang="zh-CN" sz="2400" b="0" i="1" dirty="0" smtClean="0">
                              <a:solidFill>
                                <a:srgbClr val="4472C4"/>
                              </a:solidFill>
                              <a:latin typeface="Cambria Math" panose="02040503050406030204" pitchFamily="18" charset="0"/>
                            </a:rPr>
                          </m:ctrlPr>
                        </m:sSubPr>
                        <m:e>
                          <m:r>
                            <a:rPr lang="en-US" altLang="zh-CN" sz="2400" i="1" dirty="0" smtClean="0">
                              <a:solidFill>
                                <a:srgbClr val="4472C4"/>
                              </a:solidFill>
                              <a:latin typeface="Cambria Math" panose="02040503050406030204" pitchFamily="18" charset="0"/>
                            </a:rPr>
                            <m:t>𝑃</m:t>
                          </m:r>
                        </m:e>
                        <m:sub>
                          <m:r>
                            <a:rPr lang="en-US" altLang="zh-CN" sz="2400" i="1" dirty="0" smtClean="0">
                              <a:solidFill>
                                <a:srgbClr val="4472C4"/>
                              </a:solidFill>
                              <a:latin typeface="Cambria Math" panose="02040503050406030204" pitchFamily="18" charset="0"/>
                            </a:rPr>
                            <m:t>1</m:t>
                          </m:r>
                        </m:sub>
                      </m:sSub>
                    </m:oMath>
                  </m:oMathPara>
                </a14:m>
                <a:endParaRPr lang="zh-CN" altLang="en-US" sz="2400" dirty="0">
                  <a:solidFill>
                    <a:srgbClr val="4472C4"/>
                  </a:solidFill>
                </a:endParaRPr>
              </a:p>
            </p:txBody>
          </p:sp>
        </mc:Choice>
        <mc:Fallback xmlns="">
          <p:sp>
            <p:nvSpPr>
              <p:cNvPr id="21" name="文本框 20">
                <a:extLst>
                  <a:ext uri="{FF2B5EF4-FFF2-40B4-BE49-F238E27FC236}">
                    <a16:creationId xmlns:a16="http://schemas.microsoft.com/office/drawing/2014/main" id="{952F8C80-D11F-47C6-9160-075E4CD77DEF}"/>
                  </a:ext>
                </a:extLst>
              </p:cNvPr>
              <p:cNvSpPr txBox="1">
                <a:spLocks noRot="1" noChangeAspect="1" noMove="1" noResize="1" noEditPoints="1" noAdjustHandles="1" noChangeArrowheads="1" noChangeShapeType="1" noTextEdit="1"/>
              </p:cNvSpPr>
              <p:nvPr/>
            </p:nvSpPr>
            <p:spPr>
              <a:xfrm>
                <a:off x="9075109" y="5297437"/>
                <a:ext cx="1704939" cy="461665"/>
              </a:xfrm>
              <a:prstGeom prst="rect">
                <a:avLst/>
              </a:prstGeom>
              <a:blipFill>
                <a:blip r:embed="rId7"/>
                <a:stretch>
                  <a:fillRect b="-1316"/>
                </a:stretch>
              </a:blipFill>
            </p:spPr>
            <p:txBody>
              <a:bodyPr/>
              <a:lstStyle/>
              <a:p>
                <a:r>
                  <a:rPr lang="zh-CN" altLang="en-US">
                    <a:noFill/>
                  </a:rPr>
                  <a:t> </a:t>
                </a:r>
              </a:p>
            </p:txBody>
          </p:sp>
        </mc:Fallback>
      </mc:AlternateContent>
      <p:cxnSp>
        <p:nvCxnSpPr>
          <p:cNvPr id="22" name="直接箭头连接符 21">
            <a:extLst>
              <a:ext uri="{FF2B5EF4-FFF2-40B4-BE49-F238E27FC236}">
                <a16:creationId xmlns:a16="http://schemas.microsoft.com/office/drawing/2014/main" id="{C2A6EA10-8DE4-4A54-AE78-423B1E993A8E}"/>
              </a:ext>
            </a:extLst>
          </p:cNvPr>
          <p:cNvCxnSpPr>
            <a:cxnSpLocks/>
          </p:cNvCxnSpPr>
          <p:nvPr/>
        </p:nvCxnSpPr>
        <p:spPr>
          <a:xfrm flipV="1">
            <a:off x="3752850" y="3549650"/>
            <a:ext cx="1587500" cy="882651"/>
          </a:xfrm>
          <a:prstGeom prst="straightConnector1">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直接箭头连接符 22">
            <a:extLst>
              <a:ext uri="{FF2B5EF4-FFF2-40B4-BE49-F238E27FC236}">
                <a16:creationId xmlns:a16="http://schemas.microsoft.com/office/drawing/2014/main" id="{6F78907D-5BB8-479F-B84B-DDBFBC15BD26}"/>
              </a:ext>
            </a:extLst>
          </p:cNvPr>
          <p:cNvCxnSpPr>
            <a:cxnSpLocks/>
          </p:cNvCxnSpPr>
          <p:nvPr/>
        </p:nvCxnSpPr>
        <p:spPr>
          <a:xfrm>
            <a:off x="3911600" y="1981200"/>
            <a:ext cx="0" cy="444500"/>
          </a:xfrm>
          <a:prstGeom prst="straightConnector1">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直接箭头连接符 23">
            <a:extLst>
              <a:ext uri="{FF2B5EF4-FFF2-40B4-BE49-F238E27FC236}">
                <a16:creationId xmlns:a16="http://schemas.microsoft.com/office/drawing/2014/main" id="{77DBF201-2F0C-4C4C-B931-74A59CF929EB}"/>
              </a:ext>
            </a:extLst>
          </p:cNvPr>
          <p:cNvCxnSpPr>
            <a:cxnSpLocks/>
          </p:cNvCxnSpPr>
          <p:nvPr/>
        </p:nvCxnSpPr>
        <p:spPr>
          <a:xfrm flipV="1">
            <a:off x="2000250" y="1835150"/>
            <a:ext cx="0" cy="450850"/>
          </a:xfrm>
          <a:prstGeom prst="straightConnector1">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 name="灯片编号占位符 1">
            <a:extLst>
              <a:ext uri="{FF2B5EF4-FFF2-40B4-BE49-F238E27FC236}">
                <a16:creationId xmlns:a16="http://schemas.microsoft.com/office/drawing/2014/main" id="{AF5D2ECF-DDA3-44CD-825C-8DB7C7513E5D}"/>
              </a:ext>
            </a:extLst>
          </p:cNvPr>
          <p:cNvSpPr>
            <a:spLocks noGrp="1"/>
          </p:cNvSpPr>
          <p:nvPr>
            <p:ph type="sldNum" sz="quarter" idx="12"/>
          </p:nvPr>
        </p:nvSpPr>
        <p:spPr/>
        <p:txBody>
          <a:bodyPr/>
          <a:lstStyle/>
          <a:p>
            <a:fld id="{E402A9A3-453A-49B5-B529-04D288922142}" type="slidenum">
              <a:rPr lang="zh-CN" altLang="en-US" smtClean="0"/>
              <a:t>26</a:t>
            </a:fld>
            <a:endParaRPr lang="zh-CN" altLang="en-US"/>
          </a:p>
        </p:txBody>
      </p:sp>
    </p:spTree>
    <p:extLst>
      <p:ext uri="{BB962C8B-B14F-4D97-AF65-F5344CB8AC3E}">
        <p14:creationId xmlns:p14="http://schemas.microsoft.com/office/powerpoint/2010/main" val="1438265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a:extLst>
              <a:ext uri="{FF2B5EF4-FFF2-40B4-BE49-F238E27FC236}">
                <a16:creationId xmlns:a16="http://schemas.microsoft.com/office/drawing/2014/main" id="{EDDAD1BD-E241-4E35-B871-F023ECCBF2CF}"/>
              </a:ext>
            </a:extLst>
          </p:cNvPr>
          <p:cNvSpPr/>
          <p:nvPr/>
        </p:nvSpPr>
        <p:spPr>
          <a:xfrm>
            <a:off x="9161566" y="391124"/>
            <a:ext cx="2087423" cy="315846"/>
          </a:xfrm>
          <a:prstGeom prst="rect">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78"/>
              </a:solidFill>
              <a:effectLst/>
              <a:uLnTx/>
              <a:uFillTx/>
              <a:latin typeface="等线" panose="020F0502020204030204"/>
              <a:ea typeface="等线" panose="02010600030101010101" pitchFamily="2" charset="-122"/>
              <a:cs typeface="+mn-cs"/>
            </a:endParaRPr>
          </a:p>
        </p:txBody>
      </p:sp>
      <p:grpSp>
        <p:nvGrpSpPr>
          <p:cNvPr id="117" name="组合 116"/>
          <p:cNvGrpSpPr/>
          <p:nvPr/>
        </p:nvGrpSpPr>
        <p:grpSpPr>
          <a:xfrm rot="5400000">
            <a:off x="9927315" y="-176226"/>
            <a:ext cx="394055" cy="394055"/>
            <a:chOff x="-87355" y="2468254"/>
            <a:chExt cx="887453" cy="887453"/>
          </a:xfrm>
          <a:solidFill>
            <a:srgbClr val="000078"/>
          </a:solidFill>
        </p:grpSpPr>
        <p:sp>
          <p:nvSpPr>
            <p:cNvPr id="118" name="直角三角形 117"/>
            <p:cNvSpPr/>
            <p:nvPr/>
          </p:nvSpPr>
          <p:spPr>
            <a:xfrm rot="13500000">
              <a:off x="48016" y="2610672"/>
              <a:ext cx="616714" cy="616714"/>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sp>
          <p:nvSpPr>
            <p:cNvPr id="119" name="直角三角形 118"/>
            <p:cNvSpPr/>
            <p:nvPr/>
          </p:nvSpPr>
          <p:spPr>
            <a:xfrm rot="13500000">
              <a:off x="-87355" y="2468254"/>
              <a:ext cx="887453" cy="887453"/>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grpSp>
      <p:sp>
        <p:nvSpPr>
          <p:cNvPr id="61" name="矩形 60">
            <a:extLst>
              <a:ext uri="{FF2B5EF4-FFF2-40B4-BE49-F238E27FC236}">
                <a16:creationId xmlns:a16="http://schemas.microsoft.com/office/drawing/2014/main" id="{7A8AE607-977C-4B57-AA2B-F395659DA48F}"/>
              </a:ext>
            </a:extLst>
          </p:cNvPr>
          <p:cNvSpPr/>
          <p:nvPr/>
        </p:nvSpPr>
        <p:spPr>
          <a:xfrm>
            <a:off x="4639243" y="379525"/>
            <a:ext cx="2681331"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400" spc="100" dirty="0">
                <a:solidFill>
                  <a:schemeClr val="bg2">
                    <a:lumMod val="50000"/>
                  </a:schemeClr>
                </a:solidFill>
                <a:latin typeface="微软雅黑" panose="020B0503020204020204" pitchFamily="34" charset="-122"/>
                <a:ea typeface="微软雅黑" panose="020B0503020204020204" pitchFamily="34" charset="-122"/>
              </a:rPr>
              <a:t>B1857-26</a:t>
            </a:r>
            <a:endParaRPr kumimoji="0" lang="zh-CN" altLang="en-US" sz="1400" i="0" u="none" strike="noStrike" kern="1200" cap="none" spc="100" normalizeH="0" baseline="0" noProof="0" dirty="0">
              <a:ln>
                <a:noFill/>
              </a:ln>
              <a:solidFill>
                <a:schemeClr val="bg2">
                  <a:lumMod val="50000"/>
                </a:schemeClr>
              </a:solidFill>
              <a:effectLst/>
              <a:uLnTx/>
              <a:uFillTx/>
              <a:latin typeface="微软雅黑" panose="020B0503020204020204" pitchFamily="34" charset="-122"/>
              <a:ea typeface="微软雅黑" panose="020B0503020204020204" pitchFamily="34" charset="-122"/>
            </a:endParaRPr>
          </a:p>
        </p:txBody>
      </p:sp>
      <p:sp>
        <p:nvSpPr>
          <p:cNvPr id="72" name="矩形 71">
            <a:extLst>
              <a:ext uri="{FF2B5EF4-FFF2-40B4-BE49-F238E27FC236}">
                <a16:creationId xmlns:a16="http://schemas.microsoft.com/office/drawing/2014/main" id="{F31CD078-F3F6-47A4-A22F-873C07713808}"/>
              </a:ext>
            </a:extLst>
          </p:cNvPr>
          <p:cNvSpPr/>
          <p:nvPr/>
        </p:nvSpPr>
        <p:spPr>
          <a:xfrm>
            <a:off x="8754034" y="390299"/>
            <a:ext cx="2953185"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B1641-45</a:t>
            </a:r>
            <a:endParaRPr kumimoji="0" lang="zh-CN" altLang="en-US"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cxnSp>
        <p:nvCxnSpPr>
          <p:cNvPr id="73" name="直接连接符 72">
            <a:extLst>
              <a:ext uri="{FF2B5EF4-FFF2-40B4-BE49-F238E27FC236}">
                <a16:creationId xmlns:a16="http://schemas.microsoft.com/office/drawing/2014/main" id="{0A18E59A-9614-4818-AC18-BF0C1AC72D7A}"/>
              </a:ext>
            </a:extLst>
          </p:cNvPr>
          <p:cNvCxnSpPr>
            <a:cxnSpLocks/>
          </p:cNvCxnSpPr>
          <p:nvPr/>
        </p:nvCxnSpPr>
        <p:spPr>
          <a:xfrm>
            <a:off x="484781" y="683728"/>
            <a:ext cx="11306175" cy="0"/>
          </a:xfrm>
          <a:prstGeom prst="line">
            <a:avLst/>
          </a:prstGeom>
          <a:ln w="6350">
            <a:solidFill>
              <a:srgbClr val="7F7F7F"/>
            </a:solidFill>
          </a:ln>
        </p:spPr>
        <p:style>
          <a:lnRef idx="1">
            <a:schemeClr val="accent1"/>
          </a:lnRef>
          <a:fillRef idx="0">
            <a:schemeClr val="accent1"/>
          </a:fillRef>
          <a:effectRef idx="0">
            <a:schemeClr val="accent1"/>
          </a:effectRef>
          <a:fontRef idx="minor">
            <a:schemeClr val="tx1"/>
          </a:fontRef>
        </p:style>
      </p:cxnSp>
      <p:sp>
        <p:nvSpPr>
          <p:cNvPr id="76" name="矩形 75">
            <a:extLst>
              <a:ext uri="{FF2B5EF4-FFF2-40B4-BE49-F238E27FC236}">
                <a16:creationId xmlns:a16="http://schemas.microsoft.com/office/drawing/2014/main" id="{68111CBF-EA4A-469D-BE3B-A12CE639A027}"/>
              </a:ext>
            </a:extLst>
          </p:cNvPr>
          <p:cNvSpPr/>
          <p:nvPr/>
        </p:nvSpPr>
        <p:spPr>
          <a:xfrm>
            <a:off x="1191802" y="350628"/>
            <a:ext cx="1606449"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400" i="0" u="none" strike="noStrike" kern="1200" cap="none" spc="10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B1648-42</a:t>
            </a:r>
            <a:endParaRPr kumimoji="0" lang="zh-CN" altLang="en-US" sz="1400" i="0" u="none" strike="noStrike" kern="1200" cap="none" spc="10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endParaRPr>
          </a:p>
        </p:txBody>
      </p:sp>
      <p:sp>
        <p:nvSpPr>
          <p:cNvPr id="78" name="矩形 77">
            <a:extLst>
              <a:ext uri="{FF2B5EF4-FFF2-40B4-BE49-F238E27FC236}">
                <a16:creationId xmlns:a16="http://schemas.microsoft.com/office/drawing/2014/main" id="{E9FEEDAD-5B4A-4743-BE0B-4EB1BE44B706}"/>
              </a:ext>
            </a:extLst>
          </p:cNvPr>
          <p:cNvSpPr/>
          <p:nvPr/>
        </p:nvSpPr>
        <p:spPr>
          <a:xfrm>
            <a:off x="8939624" y="399193"/>
            <a:ext cx="258587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 </a:t>
            </a:r>
            <a:endParaRPr kumimoji="0" lang="zh-CN" altLang="en-US" sz="1400" b="0" i="0" u="none" strike="noStrike" kern="1200" cap="none" spc="10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17" name="图片 16">
            <a:extLst>
              <a:ext uri="{FF2B5EF4-FFF2-40B4-BE49-F238E27FC236}">
                <a16:creationId xmlns:a16="http://schemas.microsoft.com/office/drawing/2014/main" id="{A8DB810F-17D6-4AA8-9B80-1C6CCF9F3D05}"/>
              </a:ext>
            </a:extLst>
          </p:cNvPr>
          <p:cNvPicPr>
            <a:picLocks noChangeAspect="1"/>
          </p:cNvPicPr>
          <p:nvPr/>
        </p:nvPicPr>
        <p:blipFill>
          <a:blip r:embed="rId3"/>
          <a:stretch>
            <a:fillRect/>
          </a:stretch>
        </p:blipFill>
        <p:spPr>
          <a:xfrm>
            <a:off x="517007" y="728854"/>
            <a:ext cx="4446879" cy="2918264"/>
          </a:xfrm>
          <a:prstGeom prst="rect">
            <a:avLst/>
          </a:prstGeom>
        </p:spPr>
      </p:pic>
      <p:pic>
        <p:nvPicPr>
          <p:cNvPr id="18" name="图片 17">
            <a:extLst>
              <a:ext uri="{FF2B5EF4-FFF2-40B4-BE49-F238E27FC236}">
                <a16:creationId xmlns:a16="http://schemas.microsoft.com/office/drawing/2014/main" id="{31206BE8-CCAD-42B7-863C-FFC04E32D208}"/>
              </a:ext>
            </a:extLst>
          </p:cNvPr>
          <p:cNvPicPr>
            <a:picLocks noChangeAspect="1"/>
          </p:cNvPicPr>
          <p:nvPr/>
        </p:nvPicPr>
        <p:blipFill>
          <a:blip r:embed="rId4"/>
          <a:stretch>
            <a:fillRect/>
          </a:stretch>
        </p:blipFill>
        <p:spPr>
          <a:xfrm>
            <a:off x="703964" y="3780829"/>
            <a:ext cx="4259922" cy="2931333"/>
          </a:xfrm>
          <a:prstGeom prst="rect">
            <a:avLst/>
          </a:prstGeom>
        </p:spPr>
      </p:pic>
      <p:sp>
        <p:nvSpPr>
          <p:cNvPr id="32" name="矩形 31">
            <a:extLst>
              <a:ext uri="{FF2B5EF4-FFF2-40B4-BE49-F238E27FC236}">
                <a16:creationId xmlns:a16="http://schemas.microsoft.com/office/drawing/2014/main" id="{9D5F28EF-762C-47FE-B1BC-C6B676BA478A}"/>
              </a:ext>
            </a:extLst>
          </p:cNvPr>
          <p:cNvSpPr/>
          <p:nvPr/>
        </p:nvSpPr>
        <p:spPr>
          <a:xfrm>
            <a:off x="1600200" y="3798544"/>
            <a:ext cx="400050" cy="2802288"/>
          </a:xfrm>
          <a:prstGeom prst="rect">
            <a:avLst/>
          </a:prstGeom>
          <a:noFill/>
          <a:ln w="127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952F8C80-D11F-47C6-9160-075E4CD77DEF}"/>
                  </a:ext>
                </a:extLst>
              </p:cNvPr>
              <p:cNvSpPr txBox="1"/>
              <p:nvPr/>
            </p:nvSpPr>
            <p:spPr>
              <a:xfrm>
                <a:off x="6337369" y="3995687"/>
                <a:ext cx="271584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400" i="1" dirty="0" smtClean="0">
                          <a:solidFill>
                            <a:srgbClr val="4472C4"/>
                          </a:solidFill>
                          <a:latin typeface="Cambria Math" panose="02040503050406030204" pitchFamily="18" charset="0"/>
                        </a:rPr>
                        <m:t>𝑃</m:t>
                      </m:r>
                      <m:r>
                        <a:rPr lang="zh-CN" altLang="en-US" sz="2400" i="1" dirty="0" smtClean="0">
                          <a:solidFill>
                            <a:srgbClr val="4472C4"/>
                          </a:solidFill>
                          <a:latin typeface="Cambria Math" panose="02040503050406030204" pitchFamily="18" charset="0"/>
                        </a:rPr>
                        <m:t>≈</m:t>
                      </m:r>
                      <m:r>
                        <a:rPr lang="en-US" altLang="zh-CN" sz="2400" i="1" dirty="0">
                          <a:solidFill>
                            <a:srgbClr val="4472C4"/>
                          </a:solidFill>
                          <a:latin typeface="Cambria Math" panose="02040503050406030204" pitchFamily="18" charset="0"/>
                        </a:rPr>
                        <m:t>5</m:t>
                      </m:r>
                      <m:r>
                        <a:rPr lang="en-US" altLang="zh-CN" sz="2400" i="1" dirty="0" smtClean="0">
                          <a:solidFill>
                            <a:srgbClr val="4472C4"/>
                          </a:solidFill>
                          <a:latin typeface="Cambria Math" panose="02040503050406030204" pitchFamily="18" charset="0"/>
                        </a:rPr>
                        <m:t>7</m:t>
                      </m:r>
                      <m:r>
                        <a:rPr lang="en-US" altLang="zh-CN" sz="2400" i="1" dirty="0">
                          <a:solidFill>
                            <a:srgbClr val="4472C4"/>
                          </a:solidFill>
                          <a:latin typeface="Cambria Math" panose="02040503050406030204" pitchFamily="18" charset="0"/>
                        </a:rPr>
                        <m:t>.</m:t>
                      </m:r>
                      <m:r>
                        <a:rPr lang="en-US" altLang="zh-CN" sz="2400" i="1" dirty="0" smtClean="0">
                          <a:solidFill>
                            <a:srgbClr val="4472C4"/>
                          </a:solidFill>
                          <a:latin typeface="Cambria Math" panose="02040503050406030204" pitchFamily="18" charset="0"/>
                        </a:rPr>
                        <m:t>1</m:t>
                      </m:r>
                      <m:r>
                        <a:rPr lang="en-US" altLang="zh-CN" sz="2400" i="1" dirty="0">
                          <a:solidFill>
                            <a:srgbClr val="4472C4"/>
                          </a:solidFill>
                          <a:latin typeface="Cambria Math" panose="02040503050406030204" pitchFamily="18" charset="0"/>
                        </a:rPr>
                        <m:t>4</m:t>
                      </m:r>
                      <m:sSub>
                        <m:sSubPr>
                          <m:ctrlPr>
                            <a:rPr lang="en-US" altLang="zh-CN" sz="2400" b="0" i="1" dirty="0" smtClean="0">
                              <a:solidFill>
                                <a:srgbClr val="4472C4"/>
                              </a:solidFill>
                              <a:latin typeface="Cambria Math" panose="02040503050406030204" pitchFamily="18" charset="0"/>
                            </a:rPr>
                          </m:ctrlPr>
                        </m:sSubPr>
                        <m:e>
                          <m:r>
                            <a:rPr lang="en-US" altLang="zh-CN" sz="2400" i="1" dirty="0" smtClean="0">
                              <a:solidFill>
                                <a:srgbClr val="4472C4"/>
                              </a:solidFill>
                              <a:latin typeface="Cambria Math" panose="02040503050406030204" pitchFamily="18" charset="0"/>
                            </a:rPr>
                            <m:t>𝑃</m:t>
                          </m:r>
                        </m:e>
                        <m:sub>
                          <m:r>
                            <a:rPr lang="en-US" altLang="zh-CN" sz="2400" i="1" dirty="0" smtClean="0">
                              <a:solidFill>
                                <a:srgbClr val="4472C4"/>
                              </a:solidFill>
                              <a:latin typeface="Cambria Math" panose="02040503050406030204" pitchFamily="18" charset="0"/>
                            </a:rPr>
                            <m:t>1</m:t>
                          </m:r>
                        </m:sub>
                      </m:sSub>
                    </m:oMath>
                  </m:oMathPara>
                </a14:m>
                <a:endParaRPr lang="zh-CN" altLang="en-US" sz="2400" dirty="0">
                  <a:solidFill>
                    <a:srgbClr val="4472C4"/>
                  </a:solidFill>
                </a:endParaRPr>
              </a:p>
            </p:txBody>
          </p:sp>
        </mc:Choice>
        <mc:Fallback xmlns="">
          <p:sp>
            <p:nvSpPr>
              <p:cNvPr id="21" name="文本框 20">
                <a:extLst>
                  <a:ext uri="{FF2B5EF4-FFF2-40B4-BE49-F238E27FC236}">
                    <a16:creationId xmlns:a16="http://schemas.microsoft.com/office/drawing/2014/main" id="{952F8C80-D11F-47C6-9160-075E4CD77DEF}"/>
                  </a:ext>
                </a:extLst>
              </p:cNvPr>
              <p:cNvSpPr txBox="1">
                <a:spLocks noRot="1" noChangeAspect="1" noMove="1" noResize="1" noEditPoints="1" noAdjustHandles="1" noChangeArrowheads="1" noChangeShapeType="1" noTextEdit="1"/>
              </p:cNvSpPr>
              <p:nvPr/>
            </p:nvSpPr>
            <p:spPr>
              <a:xfrm>
                <a:off x="6337369" y="3995687"/>
                <a:ext cx="2715847" cy="461665"/>
              </a:xfrm>
              <a:prstGeom prst="rect">
                <a:avLst/>
              </a:prstGeom>
              <a:blipFill>
                <a:blip r:embed="rId5"/>
                <a:stretch>
                  <a:fillRect b="-1316"/>
                </a:stretch>
              </a:blipFill>
            </p:spPr>
            <p:txBody>
              <a:bodyPr/>
              <a:lstStyle/>
              <a:p>
                <a:r>
                  <a:rPr lang="zh-CN" altLang="en-US">
                    <a:noFill/>
                  </a:rPr>
                  <a:t> </a:t>
                </a:r>
              </a:p>
            </p:txBody>
          </p:sp>
        </mc:Fallback>
      </mc:AlternateContent>
      <p:cxnSp>
        <p:nvCxnSpPr>
          <p:cNvPr id="22" name="直接箭头连接符 21">
            <a:extLst>
              <a:ext uri="{FF2B5EF4-FFF2-40B4-BE49-F238E27FC236}">
                <a16:creationId xmlns:a16="http://schemas.microsoft.com/office/drawing/2014/main" id="{C2A6EA10-8DE4-4A54-AE78-423B1E993A8E}"/>
              </a:ext>
            </a:extLst>
          </p:cNvPr>
          <p:cNvCxnSpPr>
            <a:cxnSpLocks/>
          </p:cNvCxnSpPr>
          <p:nvPr/>
        </p:nvCxnSpPr>
        <p:spPr>
          <a:xfrm flipV="1">
            <a:off x="1995026" y="3392296"/>
            <a:ext cx="3491374" cy="1807392"/>
          </a:xfrm>
          <a:prstGeom prst="straightConnector1">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直接箭头连接符 22">
            <a:extLst>
              <a:ext uri="{FF2B5EF4-FFF2-40B4-BE49-F238E27FC236}">
                <a16:creationId xmlns:a16="http://schemas.microsoft.com/office/drawing/2014/main" id="{6F78907D-5BB8-479F-B84B-DDBFBC15BD26}"/>
              </a:ext>
            </a:extLst>
          </p:cNvPr>
          <p:cNvCxnSpPr>
            <a:cxnSpLocks/>
          </p:cNvCxnSpPr>
          <p:nvPr/>
        </p:nvCxnSpPr>
        <p:spPr>
          <a:xfrm>
            <a:off x="3911600" y="1981200"/>
            <a:ext cx="0" cy="444500"/>
          </a:xfrm>
          <a:prstGeom prst="straightConnector1">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直接箭头连接符 23">
            <a:extLst>
              <a:ext uri="{FF2B5EF4-FFF2-40B4-BE49-F238E27FC236}">
                <a16:creationId xmlns:a16="http://schemas.microsoft.com/office/drawing/2014/main" id="{77DBF201-2F0C-4C4C-B931-74A59CF929EB}"/>
              </a:ext>
            </a:extLst>
          </p:cNvPr>
          <p:cNvCxnSpPr>
            <a:cxnSpLocks/>
          </p:cNvCxnSpPr>
          <p:nvPr/>
        </p:nvCxnSpPr>
        <p:spPr>
          <a:xfrm flipV="1">
            <a:off x="2000250" y="1835150"/>
            <a:ext cx="0" cy="450850"/>
          </a:xfrm>
          <a:prstGeom prst="straightConnector1">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 name="图片 1">
            <a:extLst>
              <a:ext uri="{FF2B5EF4-FFF2-40B4-BE49-F238E27FC236}">
                <a16:creationId xmlns:a16="http://schemas.microsoft.com/office/drawing/2014/main" id="{30C9C700-F4AB-4546-AD12-5D85B9C4941F}"/>
              </a:ext>
            </a:extLst>
          </p:cNvPr>
          <p:cNvPicPr>
            <a:picLocks noChangeAspect="1"/>
          </p:cNvPicPr>
          <p:nvPr/>
        </p:nvPicPr>
        <p:blipFill>
          <a:blip r:embed="rId6"/>
          <a:stretch>
            <a:fillRect/>
          </a:stretch>
        </p:blipFill>
        <p:spPr>
          <a:xfrm>
            <a:off x="5574393" y="825958"/>
            <a:ext cx="4241800" cy="2754983"/>
          </a:xfrm>
          <a:prstGeom prst="rect">
            <a:avLst/>
          </a:prstGeom>
        </p:spPr>
      </p:pic>
      <p:sp>
        <p:nvSpPr>
          <p:cNvPr id="3" name="灯片编号占位符 2">
            <a:extLst>
              <a:ext uri="{FF2B5EF4-FFF2-40B4-BE49-F238E27FC236}">
                <a16:creationId xmlns:a16="http://schemas.microsoft.com/office/drawing/2014/main" id="{FE466C52-A892-4EDF-8454-6E1D2952A7B4}"/>
              </a:ext>
            </a:extLst>
          </p:cNvPr>
          <p:cNvSpPr>
            <a:spLocks noGrp="1"/>
          </p:cNvSpPr>
          <p:nvPr>
            <p:ph type="sldNum" sz="quarter" idx="12"/>
          </p:nvPr>
        </p:nvSpPr>
        <p:spPr/>
        <p:txBody>
          <a:bodyPr/>
          <a:lstStyle/>
          <a:p>
            <a:fld id="{E402A9A3-453A-49B5-B529-04D288922142}" type="slidenum">
              <a:rPr lang="zh-CN" altLang="en-US" smtClean="0"/>
              <a:t>27</a:t>
            </a:fld>
            <a:endParaRPr lang="zh-CN" altLang="en-US"/>
          </a:p>
        </p:txBody>
      </p:sp>
    </p:spTree>
    <p:extLst>
      <p:ext uri="{BB962C8B-B14F-4D97-AF65-F5344CB8AC3E}">
        <p14:creationId xmlns:p14="http://schemas.microsoft.com/office/powerpoint/2010/main" val="3213175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a:extLst>
              <a:ext uri="{FF2B5EF4-FFF2-40B4-BE49-F238E27FC236}">
                <a16:creationId xmlns:a16="http://schemas.microsoft.com/office/drawing/2014/main" id="{EDDAD1BD-E241-4E35-B871-F023ECCBF2CF}"/>
              </a:ext>
            </a:extLst>
          </p:cNvPr>
          <p:cNvSpPr/>
          <p:nvPr/>
        </p:nvSpPr>
        <p:spPr>
          <a:xfrm>
            <a:off x="9161566" y="391124"/>
            <a:ext cx="2087423" cy="315846"/>
          </a:xfrm>
          <a:prstGeom prst="rect">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78"/>
              </a:solidFill>
              <a:effectLst/>
              <a:uLnTx/>
              <a:uFillTx/>
              <a:latin typeface="等线" panose="020F0502020204030204"/>
              <a:ea typeface="等线" panose="02010600030101010101" pitchFamily="2" charset="-122"/>
              <a:cs typeface="+mn-cs"/>
            </a:endParaRPr>
          </a:p>
        </p:txBody>
      </p:sp>
      <p:grpSp>
        <p:nvGrpSpPr>
          <p:cNvPr id="117" name="组合 116"/>
          <p:cNvGrpSpPr/>
          <p:nvPr/>
        </p:nvGrpSpPr>
        <p:grpSpPr>
          <a:xfrm rot="5400000">
            <a:off x="9927315" y="-176226"/>
            <a:ext cx="394055" cy="394055"/>
            <a:chOff x="-87355" y="2468254"/>
            <a:chExt cx="887453" cy="887453"/>
          </a:xfrm>
          <a:solidFill>
            <a:srgbClr val="000078"/>
          </a:solidFill>
        </p:grpSpPr>
        <p:sp>
          <p:nvSpPr>
            <p:cNvPr id="118" name="直角三角形 117"/>
            <p:cNvSpPr/>
            <p:nvPr/>
          </p:nvSpPr>
          <p:spPr>
            <a:xfrm rot="13500000">
              <a:off x="48016" y="2610672"/>
              <a:ext cx="616714" cy="616714"/>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sp>
          <p:nvSpPr>
            <p:cNvPr id="119" name="直角三角形 118"/>
            <p:cNvSpPr/>
            <p:nvPr/>
          </p:nvSpPr>
          <p:spPr>
            <a:xfrm rot="13500000">
              <a:off x="-87355" y="2468254"/>
              <a:ext cx="887453" cy="887453"/>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grpSp>
      <p:sp>
        <p:nvSpPr>
          <p:cNvPr id="61" name="矩形 60">
            <a:extLst>
              <a:ext uri="{FF2B5EF4-FFF2-40B4-BE49-F238E27FC236}">
                <a16:creationId xmlns:a16="http://schemas.microsoft.com/office/drawing/2014/main" id="{7A8AE607-977C-4B57-AA2B-F395659DA48F}"/>
              </a:ext>
            </a:extLst>
          </p:cNvPr>
          <p:cNvSpPr/>
          <p:nvPr/>
        </p:nvSpPr>
        <p:spPr>
          <a:xfrm>
            <a:off x="4639243" y="379525"/>
            <a:ext cx="2681331"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400" spc="100" dirty="0">
                <a:solidFill>
                  <a:schemeClr val="bg2">
                    <a:lumMod val="50000"/>
                  </a:schemeClr>
                </a:solidFill>
                <a:latin typeface="微软雅黑" panose="020B0503020204020204" pitchFamily="34" charset="-122"/>
                <a:ea typeface="微软雅黑" panose="020B0503020204020204" pitchFamily="34" charset="-122"/>
              </a:rPr>
              <a:t>B1857-26</a:t>
            </a:r>
            <a:endParaRPr kumimoji="0" lang="zh-CN" altLang="en-US" sz="1400" i="0" u="none" strike="noStrike" kern="1200" cap="none" spc="100" normalizeH="0" baseline="0" noProof="0" dirty="0">
              <a:ln>
                <a:noFill/>
              </a:ln>
              <a:solidFill>
                <a:schemeClr val="bg2">
                  <a:lumMod val="50000"/>
                </a:schemeClr>
              </a:solidFill>
              <a:effectLst/>
              <a:uLnTx/>
              <a:uFillTx/>
              <a:latin typeface="微软雅黑" panose="020B0503020204020204" pitchFamily="34" charset="-122"/>
              <a:ea typeface="微软雅黑" panose="020B0503020204020204" pitchFamily="34" charset="-122"/>
            </a:endParaRPr>
          </a:p>
        </p:txBody>
      </p:sp>
      <p:sp>
        <p:nvSpPr>
          <p:cNvPr id="72" name="矩形 71">
            <a:extLst>
              <a:ext uri="{FF2B5EF4-FFF2-40B4-BE49-F238E27FC236}">
                <a16:creationId xmlns:a16="http://schemas.microsoft.com/office/drawing/2014/main" id="{F31CD078-F3F6-47A4-A22F-873C07713808}"/>
              </a:ext>
            </a:extLst>
          </p:cNvPr>
          <p:cNvSpPr/>
          <p:nvPr/>
        </p:nvSpPr>
        <p:spPr>
          <a:xfrm>
            <a:off x="8754034" y="390299"/>
            <a:ext cx="2953185"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B1641-45</a:t>
            </a:r>
            <a:endParaRPr kumimoji="0" lang="zh-CN" altLang="en-US"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cxnSp>
        <p:nvCxnSpPr>
          <p:cNvPr id="73" name="直接连接符 72">
            <a:extLst>
              <a:ext uri="{FF2B5EF4-FFF2-40B4-BE49-F238E27FC236}">
                <a16:creationId xmlns:a16="http://schemas.microsoft.com/office/drawing/2014/main" id="{0A18E59A-9614-4818-AC18-BF0C1AC72D7A}"/>
              </a:ext>
            </a:extLst>
          </p:cNvPr>
          <p:cNvCxnSpPr>
            <a:cxnSpLocks/>
          </p:cNvCxnSpPr>
          <p:nvPr/>
        </p:nvCxnSpPr>
        <p:spPr>
          <a:xfrm>
            <a:off x="484781" y="683728"/>
            <a:ext cx="11306175" cy="0"/>
          </a:xfrm>
          <a:prstGeom prst="line">
            <a:avLst/>
          </a:prstGeom>
          <a:ln w="6350">
            <a:solidFill>
              <a:srgbClr val="7F7F7F"/>
            </a:solidFill>
          </a:ln>
        </p:spPr>
        <p:style>
          <a:lnRef idx="1">
            <a:schemeClr val="accent1"/>
          </a:lnRef>
          <a:fillRef idx="0">
            <a:schemeClr val="accent1"/>
          </a:fillRef>
          <a:effectRef idx="0">
            <a:schemeClr val="accent1"/>
          </a:effectRef>
          <a:fontRef idx="minor">
            <a:schemeClr val="tx1"/>
          </a:fontRef>
        </p:style>
      </p:cxnSp>
      <p:sp>
        <p:nvSpPr>
          <p:cNvPr id="76" name="矩形 75">
            <a:extLst>
              <a:ext uri="{FF2B5EF4-FFF2-40B4-BE49-F238E27FC236}">
                <a16:creationId xmlns:a16="http://schemas.microsoft.com/office/drawing/2014/main" id="{68111CBF-EA4A-469D-BE3B-A12CE639A027}"/>
              </a:ext>
            </a:extLst>
          </p:cNvPr>
          <p:cNvSpPr/>
          <p:nvPr/>
        </p:nvSpPr>
        <p:spPr>
          <a:xfrm>
            <a:off x="1191802" y="350628"/>
            <a:ext cx="1606449"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400" i="0" u="none" strike="noStrike" kern="1200" cap="none" spc="10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B1648-42</a:t>
            </a:r>
            <a:endParaRPr kumimoji="0" lang="zh-CN" altLang="en-US" sz="1400" i="0" u="none" strike="noStrike" kern="1200" cap="none" spc="10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endParaRPr>
          </a:p>
        </p:txBody>
      </p:sp>
      <p:sp>
        <p:nvSpPr>
          <p:cNvPr id="78" name="矩形 77">
            <a:extLst>
              <a:ext uri="{FF2B5EF4-FFF2-40B4-BE49-F238E27FC236}">
                <a16:creationId xmlns:a16="http://schemas.microsoft.com/office/drawing/2014/main" id="{E9FEEDAD-5B4A-4743-BE0B-4EB1BE44B706}"/>
              </a:ext>
            </a:extLst>
          </p:cNvPr>
          <p:cNvSpPr/>
          <p:nvPr/>
        </p:nvSpPr>
        <p:spPr>
          <a:xfrm>
            <a:off x="8939624" y="399193"/>
            <a:ext cx="258587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 </a:t>
            </a:r>
            <a:endParaRPr kumimoji="0" lang="zh-CN" altLang="en-US" sz="1400" b="0" i="0" u="none" strike="noStrike" kern="1200" cap="none" spc="10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13" name="文本框 12">
            <a:extLst>
              <a:ext uri="{FF2B5EF4-FFF2-40B4-BE49-F238E27FC236}">
                <a16:creationId xmlns:a16="http://schemas.microsoft.com/office/drawing/2014/main" id="{BA415B34-FDBE-424D-849F-AEC2AAA14EED}"/>
              </a:ext>
            </a:extLst>
          </p:cNvPr>
          <p:cNvSpPr txBox="1"/>
          <p:nvPr/>
        </p:nvSpPr>
        <p:spPr>
          <a:xfrm>
            <a:off x="1101309" y="4995013"/>
            <a:ext cx="2861091" cy="830997"/>
          </a:xfrm>
          <a:prstGeom prst="rect">
            <a:avLst/>
          </a:prstGeom>
          <a:noFill/>
        </p:spPr>
        <p:txBody>
          <a:bodyPr wrap="square" rtlCol="0">
            <a:spAutoFit/>
          </a:bodyPr>
          <a:lstStyle/>
          <a:p>
            <a:r>
              <a:rPr lang="en-US" altLang="zh-CN" sz="1600" dirty="0">
                <a:solidFill>
                  <a:srgbClr val="000078"/>
                </a:solidFill>
              </a:rPr>
              <a:t>Correlation map for sequences at different phases. Left</a:t>
            </a:r>
            <a:r>
              <a:rPr lang="zh-CN" altLang="en-US" sz="1600" dirty="0">
                <a:solidFill>
                  <a:srgbClr val="000078"/>
                </a:solidFill>
              </a:rPr>
              <a:t>：</a:t>
            </a:r>
            <a:r>
              <a:rPr lang="en-US" altLang="zh-CN" sz="1600" dirty="0">
                <a:solidFill>
                  <a:srgbClr val="000078"/>
                </a:solidFill>
              </a:rPr>
              <a:t>lag=0. Right: lag=1 . </a:t>
            </a:r>
            <a:endParaRPr lang="zh-CN" altLang="en-US" sz="1600" dirty="0">
              <a:solidFill>
                <a:srgbClr val="000078"/>
              </a:solidFill>
            </a:endParaRPr>
          </a:p>
        </p:txBody>
      </p:sp>
      <p:pic>
        <p:nvPicPr>
          <p:cNvPr id="2049" name="Picture 1" descr="st &#10;90 &#10;80 &#10;uonelano)-sson ">
            <a:extLst>
              <a:ext uri="{FF2B5EF4-FFF2-40B4-BE49-F238E27FC236}">
                <a16:creationId xmlns:a16="http://schemas.microsoft.com/office/drawing/2014/main" id="{CDF07CB8-5CBC-4087-B8CF-66F1EF55E8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309" y="847022"/>
            <a:ext cx="4186715" cy="31953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Littl\AppData\Local\Packages\Microsoft.Office.OneNote_8wekyb3d8bbwe\TempState\msohtmlclip\clip_image002.png">
            <a:extLst>
              <a:ext uri="{FF2B5EF4-FFF2-40B4-BE49-F238E27FC236}">
                <a16:creationId xmlns:a16="http://schemas.microsoft.com/office/drawing/2014/main" id="{383C80FD-B7D8-47D3-9ED0-2AE3354181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8852" y="819711"/>
            <a:ext cx="4104856" cy="305412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a:extLst>
              <a:ext uri="{FF2B5EF4-FFF2-40B4-BE49-F238E27FC236}">
                <a16:creationId xmlns:a16="http://schemas.microsoft.com/office/drawing/2014/main" id="{0B77B67B-308B-43C6-9A61-F0BEE785C3FD}"/>
              </a:ext>
            </a:extLst>
          </p:cNvPr>
          <p:cNvSpPr/>
          <p:nvPr/>
        </p:nvSpPr>
        <p:spPr>
          <a:xfrm rot="1378940">
            <a:off x="4774786" y="4784726"/>
            <a:ext cx="782953" cy="923330"/>
          </a:xfrm>
          <a:prstGeom prst="rect">
            <a:avLst/>
          </a:prstGeom>
          <a:noFill/>
        </p:spPr>
        <p:txBody>
          <a:bodyPr wrap="square" lIns="91440" tIns="45720" rIns="91440" bIns="45720">
            <a:spAutoFit/>
          </a:bodyPr>
          <a:lstStyle/>
          <a:p>
            <a:pPr algn="ctr"/>
            <a:r>
              <a:rPr lang="en-US" altLang="zh-CN" sz="5400" b="1" cap="none" spc="0" dirty="0">
                <a:ln w="12700">
                  <a:solidFill>
                    <a:schemeClr val="accent5"/>
                  </a:solidFill>
                  <a:prstDash val="solid"/>
                </a:ln>
                <a:pattFill prst="ltDnDiag">
                  <a:fgClr>
                    <a:schemeClr val="accent5">
                      <a:lumMod val="60000"/>
                      <a:lumOff val="40000"/>
                    </a:schemeClr>
                  </a:fgClr>
                  <a:bgClr>
                    <a:schemeClr val="bg1"/>
                  </a:bgClr>
                </a:pattFill>
                <a:effectLst/>
              </a:rPr>
              <a:t>?</a:t>
            </a:r>
            <a:endParaRPr lang="zh-CN" alt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2" name="灯片编号占位符 1">
            <a:extLst>
              <a:ext uri="{FF2B5EF4-FFF2-40B4-BE49-F238E27FC236}">
                <a16:creationId xmlns:a16="http://schemas.microsoft.com/office/drawing/2014/main" id="{43F36319-1CFC-4A85-96A2-E3B74613130A}"/>
              </a:ext>
            </a:extLst>
          </p:cNvPr>
          <p:cNvSpPr>
            <a:spLocks noGrp="1"/>
          </p:cNvSpPr>
          <p:nvPr>
            <p:ph type="sldNum" sz="quarter" idx="12"/>
          </p:nvPr>
        </p:nvSpPr>
        <p:spPr/>
        <p:txBody>
          <a:bodyPr/>
          <a:lstStyle/>
          <a:p>
            <a:fld id="{E402A9A3-453A-49B5-B529-04D288922142}" type="slidenum">
              <a:rPr lang="zh-CN" altLang="en-US" smtClean="0"/>
              <a:t>28</a:t>
            </a:fld>
            <a:endParaRPr lang="zh-CN" altLang="en-US"/>
          </a:p>
        </p:txBody>
      </p:sp>
      <p:pic>
        <p:nvPicPr>
          <p:cNvPr id="16" name="图片 15">
            <a:extLst>
              <a:ext uri="{FF2B5EF4-FFF2-40B4-BE49-F238E27FC236}">
                <a16:creationId xmlns:a16="http://schemas.microsoft.com/office/drawing/2014/main" id="{1B652355-6017-4FE9-AF15-819CC237BDE0}"/>
              </a:ext>
            </a:extLst>
          </p:cNvPr>
          <p:cNvPicPr>
            <a:picLocks noChangeAspect="1"/>
          </p:cNvPicPr>
          <p:nvPr/>
        </p:nvPicPr>
        <p:blipFill>
          <a:blip r:embed="rId5"/>
          <a:stretch>
            <a:fillRect/>
          </a:stretch>
        </p:blipFill>
        <p:spPr>
          <a:xfrm>
            <a:off x="6225282" y="3873836"/>
            <a:ext cx="3702297" cy="2429632"/>
          </a:xfrm>
          <a:prstGeom prst="rect">
            <a:avLst/>
          </a:prstGeom>
        </p:spPr>
      </p:pic>
      <p:cxnSp>
        <p:nvCxnSpPr>
          <p:cNvPr id="5" name="直接箭头连接符 4">
            <a:extLst>
              <a:ext uri="{FF2B5EF4-FFF2-40B4-BE49-F238E27FC236}">
                <a16:creationId xmlns:a16="http://schemas.microsoft.com/office/drawing/2014/main" id="{69FF9D0D-BC7E-472F-9F12-6F4FCAA3F012}"/>
              </a:ext>
            </a:extLst>
          </p:cNvPr>
          <p:cNvCxnSpPr/>
          <p:nvPr/>
        </p:nvCxnSpPr>
        <p:spPr>
          <a:xfrm>
            <a:off x="7916562" y="2286235"/>
            <a:ext cx="313040" cy="1840922"/>
          </a:xfrm>
          <a:prstGeom prst="straightConnector1">
            <a:avLst/>
          </a:prstGeom>
          <a:ln w="57150">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784836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直接连接符 72">
            <a:extLst>
              <a:ext uri="{FF2B5EF4-FFF2-40B4-BE49-F238E27FC236}">
                <a16:creationId xmlns:a16="http://schemas.microsoft.com/office/drawing/2014/main" id="{0A18E59A-9614-4818-AC18-BF0C1AC72D7A}"/>
              </a:ext>
            </a:extLst>
          </p:cNvPr>
          <p:cNvCxnSpPr>
            <a:cxnSpLocks/>
          </p:cNvCxnSpPr>
          <p:nvPr/>
        </p:nvCxnSpPr>
        <p:spPr>
          <a:xfrm>
            <a:off x="484781" y="683728"/>
            <a:ext cx="11306175" cy="0"/>
          </a:xfrm>
          <a:prstGeom prst="line">
            <a:avLst/>
          </a:prstGeom>
          <a:ln w="6350">
            <a:solidFill>
              <a:srgbClr val="7F7F7F"/>
            </a:solidFill>
          </a:ln>
        </p:spPr>
        <p:style>
          <a:lnRef idx="1">
            <a:schemeClr val="accent1"/>
          </a:lnRef>
          <a:fillRef idx="0">
            <a:schemeClr val="accent1"/>
          </a:fillRef>
          <a:effectRef idx="0">
            <a:schemeClr val="accent1"/>
          </a:effectRef>
          <a:fontRef idx="minor">
            <a:schemeClr val="tx1"/>
          </a:fontRef>
        </p:style>
      </p:cxnSp>
      <p:sp>
        <p:nvSpPr>
          <p:cNvPr id="75" name="矩形 74">
            <a:extLst>
              <a:ext uri="{FF2B5EF4-FFF2-40B4-BE49-F238E27FC236}">
                <a16:creationId xmlns:a16="http://schemas.microsoft.com/office/drawing/2014/main" id="{EDDAD1BD-E241-4E35-B871-F023ECCBF2CF}"/>
              </a:ext>
            </a:extLst>
          </p:cNvPr>
          <p:cNvSpPr/>
          <p:nvPr/>
        </p:nvSpPr>
        <p:spPr>
          <a:xfrm>
            <a:off x="9393749" y="367881"/>
            <a:ext cx="1606450" cy="360972"/>
          </a:xfrm>
          <a:prstGeom prst="rect">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78"/>
              </a:solidFill>
              <a:effectLst/>
              <a:uLnTx/>
              <a:uFillTx/>
              <a:latin typeface="等线" panose="020F0502020204030204"/>
              <a:ea typeface="等线" panose="02010600030101010101" pitchFamily="2" charset="-122"/>
              <a:cs typeface="+mn-cs"/>
            </a:endParaRPr>
          </a:p>
        </p:txBody>
      </p:sp>
      <p:grpSp>
        <p:nvGrpSpPr>
          <p:cNvPr id="117" name="组合 116"/>
          <p:cNvGrpSpPr/>
          <p:nvPr/>
        </p:nvGrpSpPr>
        <p:grpSpPr>
          <a:xfrm rot="5400000">
            <a:off x="9860991" y="-199468"/>
            <a:ext cx="394055" cy="394055"/>
            <a:chOff x="-87355" y="2468254"/>
            <a:chExt cx="887453" cy="887453"/>
          </a:xfrm>
          <a:solidFill>
            <a:srgbClr val="000078"/>
          </a:solidFill>
        </p:grpSpPr>
        <p:sp>
          <p:nvSpPr>
            <p:cNvPr id="118" name="直角三角形 117"/>
            <p:cNvSpPr/>
            <p:nvPr/>
          </p:nvSpPr>
          <p:spPr>
            <a:xfrm rot="13500000">
              <a:off x="48016" y="2610672"/>
              <a:ext cx="616714" cy="616714"/>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sp>
          <p:nvSpPr>
            <p:cNvPr id="119" name="直角三角形 118"/>
            <p:cNvSpPr/>
            <p:nvPr/>
          </p:nvSpPr>
          <p:spPr>
            <a:xfrm rot="13500000">
              <a:off x="-87355" y="2468254"/>
              <a:ext cx="887453" cy="887453"/>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grpSp>
      <p:sp>
        <p:nvSpPr>
          <p:cNvPr id="72" name="矩形 71">
            <a:extLst>
              <a:ext uri="{FF2B5EF4-FFF2-40B4-BE49-F238E27FC236}">
                <a16:creationId xmlns:a16="http://schemas.microsoft.com/office/drawing/2014/main" id="{F31CD078-F3F6-47A4-A22F-873C07713808}"/>
              </a:ext>
            </a:extLst>
          </p:cNvPr>
          <p:cNvSpPr/>
          <p:nvPr/>
        </p:nvSpPr>
        <p:spPr>
          <a:xfrm>
            <a:off x="8754034" y="390299"/>
            <a:ext cx="2953185"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Discussion</a:t>
            </a:r>
            <a:endParaRPr kumimoji="0" lang="zh-CN" altLang="en-US"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78" name="矩形 77">
            <a:extLst>
              <a:ext uri="{FF2B5EF4-FFF2-40B4-BE49-F238E27FC236}">
                <a16:creationId xmlns:a16="http://schemas.microsoft.com/office/drawing/2014/main" id="{E9FEEDAD-5B4A-4743-BE0B-4EB1BE44B706}"/>
              </a:ext>
            </a:extLst>
          </p:cNvPr>
          <p:cNvSpPr/>
          <p:nvPr/>
        </p:nvSpPr>
        <p:spPr>
          <a:xfrm>
            <a:off x="8939624" y="399193"/>
            <a:ext cx="258587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 </a:t>
            </a:r>
            <a:endParaRPr kumimoji="0" lang="zh-CN" altLang="en-US" sz="1400" b="0" i="0" u="none" strike="noStrike" kern="1200" cap="none" spc="10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2" name="矩形 1">
            <a:extLst>
              <a:ext uri="{FF2B5EF4-FFF2-40B4-BE49-F238E27FC236}">
                <a16:creationId xmlns:a16="http://schemas.microsoft.com/office/drawing/2014/main" id="{5588B1B3-DDA2-4FE5-AAF5-4B4A38538255}"/>
              </a:ext>
            </a:extLst>
          </p:cNvPr>
          <p:cNvSpPr/>
          <p:nvPr/>
        </p:nvSpPr>
        <p:spPr>
          <a:xfrm rot="20999573">
            <a:off x="3325861" y="2573635"/>
            <a:ext cx="5375190" cy="1446550"/>
          </a:xfrm>
          <a:prstGeom prst="rect">
            <a:avLst/>
          </a:prstGeom>
          <a:noFill/>
        </p:spPr>
        <p:txBody>
          <a:bodyPr wrap="none" lIns="91440" tIns="45720" rIns="91440" bIns="45720">
            <a:spAutoFit/>
          </a:bodyPr>
          <a:lstStyle/>
          <a:p>
            <a:pPr algn="ctr"/>
            <a:r>
              <a:rPr lang="en-US" altLang="zh-CN" sz="4800" b="1" cap="none" spc="0" dirty="0">
                <a:ln w="12700">
                  <a:solidFill>
                    <a:schemeClr val="accent5"/>
                  </a:solidFill>
                  <a:prstDash val="solid"/>
                </a:ln>
                <a:pattFill prst="ltDnDiag">
                  <a:fgClr>
                    <a:schemeClr val="accent5">
                      <a:lumMod val="60000"/>
                      <a:lumOff val="40000"/>
                    </a:schemeClr>
                  </a:fgClr>
                  <a:bgClr>
                    <a:schemeClr val="bg1"/>
                  </a:bgClr>
                </a:pattFill>
                <a:effectLst/>
              </a:rPr>
              <a:t>B1641-45  </a:t>
            </a:r>
            <a:r>
              <a:rPr lang="en-US" altLang="zh-CN" sz="8800" b="1" cap="none" spc="0" dirty="0">
                <a:ln w="12700">
                  <a:solidFill>
                    <a:schemeClr val="accent5"/>
                  </a:solidFill>
                  <a:prstDash val="solid"/>
                </a:ln>
                <a:pattFill prst="ltDnDiag">
                  <a:fgClr>
                    <a:schemeClr val="accent5">
                      <a:lumMod val="60000"/>
                      <a:lumOff val="40000"/>
                    </a:schemeClr>
                  </a:fgClr>
                  <a:bgClr>
                    <a:schemeClr val="bg1"/>
                  </a:bgClr>
                </a:pattFill>
                <a:effectLst/>
              </a:rPr>
              <a:t>? ? ?</a:t>
            </a:r>
            <a:endParaRPr lang="zh-CN" altLang="en-US" sz="88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3" name="灯片编号占位符 2">
            <a:extLst>
              <a:ext uri="{FF2B5EF4-FFF2-40B4-BE49-F238E27FC236}">
                <a16:creationId xmlns:a16="http://schemas.microsoft.com/office/drawing/2014/main" id="{2DAD72DC-7E89-4E4A-AE5F-D1C407D455A3}"/>
              </a:ext>
            </a:extLst>
          </p:cNvPr>
          <p:cNvSpPr>
            <a:spLocks noGrp="1"/>
          </p:cNvSpPr>
          <p:nvPr>
            <p:ph type="sldNum" sz="quarter" idx="12"/>
          </p:nvPr>
        </p:nvSpPr>
        <p:spPr/>
        <p:txBody>
          <a:bodyPr/>
          <a:lstStyle/>
          <a:p>
            <a:fld id="{E402A9A3-453A-49B5-B529-04D288922142}" type="slidenum">
              <a:rPr lang="zh-CN" altLang="en-US" smtClean="0"/>
              <a:t>29</a:t>
            </a:fld>
            <a:endParaRPr lang="zh-CN" altLang="en-US"/>
          </a:p>
        </p:txBody>
      </p:sp>
    </p:spTree>
    <p:extLst>
      <p:ext uri="{BB962C8B-B14F-4D97-AF65-F5344CB8AC3E}">
        <p14:creationId xmlns:p14="http://schemas.microsoft.com/office/powerpoint/2010/main" val="1081934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C9A69F2C-3AB4-4EC1-A7F5-7E497175D71F}"/>
              </a:ext>
            </a:extLst>
          </p:cNvPr>
          <p:cNvSpPr/>
          <p:nvPr/>
        </p:nvSpPr>
        <p:spPr>
          <a:xfrm>
            <a:off x="0" y="0"/>
            <a:ext cx="12192000" cy="6858000"/>
          </a:xfrm>
          <a:prstGeom prst="rect">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8" name="矩形 57"/>
          <p:cNvSpPr/>
          <p:nvPr/>
        </p:nvSpPr>
        <p:spPr>
          <a:xfrm>
            <a:off x="298333" y="207901"/>
            <a:ext cx="11449051" cy="6286500"/>
          </a:xfrm>
          <a:prstGeom prst="rect">
            <a:avLst/>
          </a:prstGeom>
          <a:solidFill>
            <a:srgbClr val="FBFBFB"/>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3191"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2" name="文本框 101">
            <a:extLst>
              <a:ext uri="{FF2B5EF4-FFF2-40B4-BE49-F238E27FC236}">
                <a16:creationId xmlns:a16="http://schemas.microsoft.com/office/drawing/2014/main" id="{D9EAF3EB-2C29-4A05-AB27-C0A6B32182B7}"/>
              </a:ext>
            </a:extLst>
          </p:cNvPr>
          <p:cNvSpPr txBox="1"/>
          <p:nvPr/>
        </p:nvSpPr>
        <p:spPr>
          <a:xfrm>
            <a:off x="6953782" y="1435641"/>
            <a:ext cx="3662236"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srgbClr val="000078"/>
                </a:solidFill>
                <a:effectLst/>
                <a:uLnTx/>
                <a:uFillTx/>
                <a:latin typeface="微软雅黑" panose="020B0503020204020204" pitchFamily="34" charset="-122"/>
                <a:ea typeface="微软雅黑" panose="020B0503020204020204" pitchFamily="34" charset="-122"/>
                <a:cs typeface="+mn-cs"/>
              </a:rPr>
              <a:t>Subpulse</a:t>
            </a:r>
            <a:r>
              <a:rPr kumimoji="0" lang="en-US" altLang="zh-CN" sz="2400" b="1" i="0" u="none" strike="noStrike" kern="1200" cap="none" spc="0" normalizeH="0" baseline="0" noProof="0" dirty="0">
                <a:ln>
                  <a:noFill/>
                </a:ln>
                <a:solidFill>
                  <a:srgbClr val="000078"/>
                </a:solidFill>
                <a:effectLst/>
                <a:uLnTx/>
                <a:uFillTx/>
                <a:latin typeface="微软雅黑" panose="020B0503020204020204" pitchFamily="34" charset="-122"/>
                <a:ea typeface="微软雅黑" panose="020B0503020204020204" pitchFamily="34" charset="-122"/>
                <a:cs typeface="+mn-cs"/>
              </a:rPr>
              <a:t> properties</a:t>
            </a:r>
            <a:endParaRPr kumimoji="0" lang="zh-CN" altLang="en-US" sz="2400" b="1" i="0" u="none" strike="noStrike" kern="1200" cap="none" spc="0" normalizeH="0" baseline="0" noProof="0" dirty="0">
              <a:ln>
                <a:noFill/>
              </a:ln>
              <a:solidFill>
                <a:srgbClr val="000078"/>
              </a:solidFill>
              <a:effectLst/>
              <a:uLnTx/>
              <a:uFillTx/>
              <a:latin typeface="微软雅黑" panose="020B0503020204020204" pitchFamily="34" charset="-122"/>
              <a:ea typeface="微软雅黑" panose="020B0503020204020204" pitchFamily="34" charset="-122"/>
              <a:cs typeface="+mn-cs"/>
            </a:endParaRPr>
          </a:p>
        </p:txBody>
      </p:sp>
      <p:sp>
        <p:nvSpPr>
          <p:cNvPr id="103" name="文本框 102">
            <a:extLst>
              <a:ext uri="{FF2B5EF4-FFF2-40B4-BE49-F238E27FC236}">
                <a16:creationId xmlns:a16="http://schemas.microsoft.com/office/drawing/2014/main" id="{01265E42-0BAD-4D86-BEF8-E6C1428EB60D}"/>
              </a:ext>
            </a:extLst>
          </p:cNvPr>
          <p:cNvSpPr txBox="1"/>
          <p:nvPr/>
        </p:nvSpPr>
        <p:spPr>
          <a:xfrm>
            <a:off x="6920850" y="4038342"/>
            <a:ext cx="3505457"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000078"/>
                </a:solidFill>
                <a:effectLst/>
                <a:uLnTx/>
                <a:uFillTx/>
                <a:latin typeface="微软雅黑" panose="020B0503020204020204" pitchFamily="34" charset="-122"/>
                <a:ea typeface="微软雅黑" panose="020B0503020204020204" pitchFamily="34" charset="-122"/>
                <a:cs typeface="+mn-cs"/>
              </a:rPr>
              <a:t>Discussion</a:t>
            </a:r>
            <a:endParaRPr kumimoji="0" lang="zh-CN" altLang="en-US" sz="2400" b="1" i="0" u="none" strike="noStrike" kern="1200" cap="none" spc="0" normalizeH="0" baseline="0" noProof="0" dirty="0">
              <a:ln>
                <a:noFill/>
              </a:ln>
              <a:solidFill>
                <a:srgbClr val="000078"/>
              </a:solidFill>
              <a:effectLst/>
              <a:uLnTx/>
              <a:uFillTx/>
              <a:latin typeface="微软雅黑" panose="020B0503020204020204" pitchFamily="34" charset="-122"/>
              <a:ea typeface="微软雅黑" panose="020B0503020204020204" pitchFamily="34" charset="-122"/>
              <a:cs typeface="+mn-cs"/>
            </a:endParaRPr>
          </a:p>
        </p:txBody>
      </p:sp>
      <p:pic>
        <p:nvPicPr>
          <p:cNvPr id="80" name="图片 79">
            <a:extLst>
              <a:ext uri="{FF2B5EF4-FFF2-40B4-BE49-F238E27FC236}">
                <a16:creationId xmlns:a16="http://schemas.microsoft.com/office/drawing/2014/main" id="{1FA2BDED-196C-455B-9D79-A1490846E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16" y="391887"/>
            <a:ext cx="4628127" cy="6059713"/>
          </a:xfrm>
          <a:custGeom>
            <a:avLst/>
            <a:gdLst>
              <a:gd name="connsiteX0" fmla="*/ 0 w 4727065"/>
              <a:gd name="connsiteY0" fmla="*/ 0 h 6076950"/>
              <a:gd name="connsiteX1" fmla="*/ 4318041 w 4727065"/>
              <a:gd name="connsiteY1" fmla="*/ 1 h 6076950"/>
              <a:gd name="connsiteX2" fmla="*/ 4318041 w 4727065"/>
              <a:gd name="connsiteY2" fmla="*/ 2617450 h 6076950"/>
              <a:gd name="connsiteX3" fmla="*/ 4727065 w 4727065"/>
              <a:gd name="connsiteY3" fmla="*/ 3026474 h 6076950"/>
              <a:gd name="connsiteX4" fmla="*/ 4318041 w 4727065"/>
              <a:gd name="connsiteY4" fmla="*/ 3435499 h 6076950"/>
              <a:gd name="connsiteX5" fmla="*/ 4318041 w 4727065"/>
              <a:gd name="connsiteY5" fmla="*/ 6076950 h 6076950"/>
              <a:gd name="connsiteX6" fmla="*/ 1962746 w 4727065"/>
              <a:gd name="connsiteY6" fmla="*/ 6076950 h 6076950"/>
              <a:gd name="connsiteX7" fmla="*/ 0 w 4727065"/>
              <a:gd name="connsiteY7" fmla="*/ 6076950 h 607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27065" h="6076950">
                <a:moveTo>
                  <a:pt x="0" y="0"/>
                </a:moveTo>
                <a:lnTo>
                  <a:pt x="4318041" y="1"/>
                </a:lnTo>
                <a:lnTo>
                  <a:pt x="4318041" y="2617450"/>
                </a:lnTo>
                <a:lnTo>
                  <a:pt x="4727065" y="3026474"/>
                </a:lnTo>
                <a:lnTo>
                  <a:pt x="4318041" y="3435499"/>
                </a:lnTo>
                <a:lnTo>
                  <a:pt x="4318041" y="6076950"/>
                </a:lnTo>
                <a:lnTo>
                  <a:pt x="1962746" y="6076950"/>
                </a:lnTo>
                <a:lnTo>
                  <a:pt x="0" y="6076950"/>
                </a:lnTo>
                <a:close/>
              </a:path>
            </a:pathLst>
          </a:custGeom>
        </p:spPr>
      </p:pic>
      <p:sp>
        <p:nvSpPr>
          <p:cNvPr id="107" name="任意多边形 106"/>
          <p:cNvSpPr/>
          <p:nvPr/>
        </p:nvSpPr>
        <p:spPr>
          <a:xfrm rot="13500000">
            <a:off x="-1061444" y="-255775"/>
            <a:ext cx="7350368" cy="7350368"/>
          </a:xfrm>
          <a:custGeom>
            <a:avLst/>
            <a:gdLst>
              <a:gd name="connsiteX0" fmla="*/ 7350368 w 7350368"/>
              <a:gd name="connsiteY0" fmla="*/ 4297053 h 7350368"/>
              <a:gd name="connsiteX1" fmla="*/ 4297052 w 7350368"/>
              <a:gd name="connsiteY1" fmla="*/ 7350368 h 7350368"/>
              <a:gd name="connsiteX2" fmla="*/ 2446236 w 7350368"/>
              <a:gd name="connsiteY2" fmla="*/ 5499552 h 7350368"/>
              <a:gd name="connsiteX3" fmla="*/ 1867788 w 7350368"/>
              <a:gd name="connsiteY3" fmla="*/ 5499552 h 7350368"/>
              <a:gd name="connsiteX4" fmla="*/ 1867788 w 7350368"/>
              <a:gd name="connsiteY4" fmla="*/ 4921104 h 7350368"/>
              <a:gd name="connsiteX5" fmla="*/ 0 w 7350368"/>
              <a:gd name="connsiteY5" fmla="*/ 3053316 h 7350368"/>
              <a:gd name="connsiteX6" fmla="*/ 3053315 w 7350368"/>
              <a:gd name="connsiteY6" fmla="*/ 0 h 735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0368" h="7350368">
                <a:moveTo>
                  <a:pt x="7350368" y="4297053"/>
                </a:moveTo>
                <a:lnTo>
                  <a:pt x="4297052" y="7350368"/>
                </a:lnTo>
                <a:lnTo>
                  <a:pt x="2446236" y="5499552"/>
                </a:lnTo>
                <a:lnTo>
                  <a:pt x="1867788" y="5499552"/>
                </a:lnTo>
                <a:lnTo>
                  <a:pt x="1867788" y="4921104"/>
                </a:lnTo>
                <a:lnTo>
                  <a:pt x="0" y="3053316"/>
                </a:lnTo>
                <a:lnTo>
                  <a:pt x="3053315" y="0"/>
                </a:lnTo>
                <a:close/>
              </a:path>
            </a:pathLst>
          </a:custGeom>
          <a:solidFill>
            <a:srgbClr val="000078">
              <a:alpha val="88000"/>
            </a:srgbClr>
          </a:solidFill>
          <a:ln w="12700">
            <a:solidFill>
              <a:srgbClr val="00007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3191"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87" name="组合 86"/>
          <p:cNvGrpSpPr/>
          <p:nvPr/>
        </p:nvGrpSpPr>
        <p:grpSpPr>
          <a:xfrm>
            <a:off x="853795" y="2696702"/>
            <a:ext cx="3399852" cy="983298"/>
            <a:chOff x="1229299" y="2696701"/>
            <a:chExt cx="3399852" cy="983299"/>
          </a:xfrm>
        </p:grpSpPr>
        <p:sp>
          <p:nvSpPr>
            <p:cNvPr id="88" name="文本框 87">
              <a:extLst>
                <a:ext uri="{FF2B5EF4-FFF2-40B4-BE49-F238E27FC236}">
                  <a16:creationId xmlns:a16="http://schemas.microsoft.com/office/drawing/2014/main" id="{2683791F-8062-46B4-A5A2-6FF63973C804}"/>
                </a:ext>
              </a:extLst>
            </p:cNvPr>
            <p:cNvSpPr txBox="1"/>
            <p:nvPr/>
          </p:nvSpPr>
          <p:spPr>
            <a:xfrm>
              <a:off x="1229299" y="2696701"/>
              <a:ext cx="3399852" cy="58477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FBFBFB"/>
                </a:solidFill>
                <a:effectLst/>
                <a:uLnTx/>
                <a:uFillTx/>
                <a:latin typeface="微软雅黑" panose="020B0503020204020204" pitchFamily="34" charset="-122"/>
                <a:ea typeface="微软雅黑" panose="020B0503020204020204" pitchFamily="34" charset="-122"/>
                <a:cs typeface="+mn-cs"/>
              </a:endParaRPr>
            </a:p>
          </p:txBody>
        </p:sp>
        <p:grpSp>
          <p:nvGrpSpPr>
            <p:cNvPr id="91" name="组合 90"/>
            <p:cNvGrpSpPr/>
            <p:nvPr/>
          </p:nvGrpSpPr>
          <p:grpSpPr>
            <a:xfrm>
              <a:off x="1633447" y="3095225"/>
              <a:ext cx="2823767" cy="584775"/>
              <a:chOff x="1633447" y="3042976"/>
              <a:chExt cx="2823767" cy="584775"/>
            </a:xfrm>
          </p:grpSpPr>
          <p:sp>
            <p:nvSpPr>
              <p:cNvPr id="94" name="文本框 93">
                <a:extLst>
                  <a:ext uri="{FF2B5EF4-FFF2-40B4-BE49-F238E27FC236}">
                    <a16:creationId xmlns:a16="http://schemas.microsoft.com/office/drawing/2014/main" id="{2683791F-8062-46B4-A5A2-6FF63973C804}"/>
                  </a:ext>
                </a:extLst>
              </p:cNvPr>
              <p:cNvSpPr txBox="1"/>
              <p:nvPr/>
            </p:nvSpPr>
            <p:spPr>
              <a:xfrm>
                <a:off x="1862388" y="3042976"/>
                <a:ext cx="2380678" cy="58477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FBFBFB"/>
                    </a:solidFill>
                    <a:effectLst/>
                    <a:uLnTx/>
                    <a:uFillTx/>
                    <a:latin typeface="微软雅黑" panose="020B0503020204020204" pitchFamily="34" charset="-122"/>
                    <a:ea typeface="微软雅黑" panose="020B0503020204020204" pitchFamily="34" charset="-122"/>
                    <a:cs typeface="+mn-cs"/>
                  </a:rPr>
                  <a:t>Outline</a:t>
                </a:r>
                <a:endParaRPr kumimoji="0" lang="zh-CN" altLang="en-US" sz="3200" b="0" i="0" u="none" strike="noStrike" kern="1200" cap="none" spc="0" normalizeH="0" baseline="0" noProof="0" dirty="0">
                  <a:ln>
                    <a:noFill/>
                  </a:ln>
                  <a:solidFill>
                    <a:srgbClr val="FBFBFB"/>
                  </a:solidFill>
                  <a:effectLst/>
                  <a:uLnTx/>
                  <a:uFillTx/>
                  <a:latin typeface="微软雅黑" panose="020B0503020204020204" pitchFamily="34" charset="-122"/>
                  <a:ea typeface="微软雅黑" panose="020B0503020204020204" pitchFamily="34" charset="-122"/>
                  <a:cs typeface="+mn-cs"/>
                </a:endParaRPr>
              </a:p>
            </p:txBody>
          </p:sp>
          <p:grpSp>
            <p:nvGrpSpPr>
              <p:cNvPr id="97" name="组合 96"/>
              <p:cNvGrpSpPr/>
              <p:nvPr/>
            </p:nvGrpSpPr>
            <p:grpSpPr>
              <a:xfrm>
                <a:off x="1633447" y="3355404"/>
                <a:ext cx="2823767" cy="11756"/>
                <a:chOff x="1623354" y="3357969"/>
                <a:chExt cx="2823767" cy="11756"/>
              </a:xfrm>
            </p:grpSpPr>
            <p:cxnSp>
              <p:nvCxnSpPr>
                <p:cNvPr id="100" name="直接连接符 99"/>
                <p:cNvCxnSpPr/>
                <p:nvPr/>
              </p:nvCxnSpPr>
              <p:spPr>
                <a:xfrm>
                  <a:off x="1623354" y="3357969"/>
                  <a:ext cx="572063" cy="0"/>
                </a:xfrm>
                <a:prstGeom prst="line">
                  <a:avLst/>
                </a:prstGeom>
                <a:ln>
                  <a:solidFill>
                    <a:srgbClr val="FBFBFB"/>
                  </a:solidFill>
                  <a:prstDash val="dash"/>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3875058" y="3369725"/>
                  <a:ext cx="572063" cy="0"/>
                </a:xfrm>
                <a:prstGeom prst="line">
                  <a:avLst/>
                </a:prstGeom>
                <a:ln>
                  <a:solidFill>
                    <a:srgbClr val="FBFBFB"/>
                  </a:solidFill>
                  <a:prstDash val="dash"/>
                </a:ln>
              </p:spPr>
              <p:style>
                <a:lnRef idx="1">
                  <a:schemeClr val="accent1"/>
                </a:lnRef>
                <a:fillRef idx="0">
                  <a:schemeClr val="accent1"/>
                </a:fillRef>
                <a:effectRef idx="0">
                  <a:schemeClr val="accent1"/>
                </a:effectRef>
                <a:fontRef idx="minor">
                  <a:schemeClr val="tx1"/>
                </a:fontRef>
              </p:style>
            </p:cxnSp>
          </p:grpSp>
        </p:grpSp>
      </p:grpSp>
      <p:grpSp>
        <p:nvGrpSpPr>
          <p:cNvPr id="31" name="组合 30"/>
          <p:cNvGrpSpPr/>
          <p:nvPr/>
        </p:nvGrpSpPr>
        <p:grpSpPr>
          <a:xfrm>
            <a:off x="4729905" y="2805143"/>
            <a:ext cx="624967" cy="1233199"/>
            <a:chOff x="4820043" y="2829118"/>
            <a:chExt cx="624966" cy="1233198"/>
          </a:xfrm>
        </p:grpSpPr>
        <p:cxnSp>
          <p:nvCxnSpPr>
            <p:cNvPr id="30" name="直接连接符 29"/>
            <p:cNvCxnSpPr/>
            <p:nvPr/>
          </p:nvCxnSpPr>
          <p:spPr>
            <a:xfrm>
              <a:off x="4820043" y="2829118"/>
              <a:ext cx="624966" cy="618932"/>
            </a:xfrm>
            <a:prstGeom prst="line">
              <a:avLst/>
            </a:prstGeom>
            <a:ln w="12700">
              <a:solidFill>
                <a:srgbClr val="1B6095"/>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4820043" y="3443384"/>
              <a:ext cx="624966" cy="618932"/>
            </a:xfrm>
            <a:prstGeom prst="line">
              <a:avLst/>
            </a:prstGeom>
            <a:ln w="12700">
              <a:solidFill>
                <a:srgbClr val="1B6095"/>
              </a:solidFill>
            </a:ln>
          </p:spPr>
          <p:style>
            <a:lnRef idx="1">
              <a:schemeClr val="accent1"/>
            </a:lnRef>
            <a:fillRef idx="0">
              <a:schemeClr val="accent1"/>
            </a:fillRef>
            <a:effectRef idx="0">
              <a:schemeClr val="accent1"/>
            </a:effectRef>
            <a:fontRef idx="minor">
              <a:schemeClr val="tx1"/>
            </a:fontRef>
          </p:style>
        </p:cxnSp>
      </p:grpSp>
      <p:grpSp>
        <p:nvGrpSpPr>
          <p:cNvPr id="49" name="组合 48">
            <a:extLst>
              <a:ext uri="{FF2B5EF4-FFF2-40B4-BE49-F238E27FC236}">
                <a16:creationId xmlns:a16="http://schemas.microsoft.com/office/drawing/2014/main" id="{EFAF91AB-488E-4D63-8082-E01D8AA6C7AA}"/>
              </a:ext>
            </a:extLst>
          </p:cNvPr>
          <p:cNvGrpSpPr/>
          <p:nvPr/>
        </p:nvGrpSpPr>
        <p:grpSpPr>
          <a:xfrm>
            <a:off x="6170534" y="1470848"/>
            <a:ext cx="755071" cy="635738"/>
            <a:chOff x="6062007" y="1008595"/>
            <a:chExt cx="755071" cy="635738"/>
          </a:xfrm>
        </p:grpSpPr>
        <p:sp>
          <p:nvSpPr>
            <p:cNvPr id="50" name="菱形 49">
              <a:extLst>
                <a:ext uri="{FF2B5EF4-FFF2-40B4-BE49-F238E27FC236}">
                  <a16:creationId xmlns:a16="http://schemas.microsoft.com/office/drawing/2014/main" id="{E05BD163-9B11-495C-919E-A4078DA73569}"/>
                </a:ext>
              </a:extLst>
            </p:cNvPr>
            <p:cNvSpPr/>
            <p:nvPr/>
          </p:nvSpPr>
          <p:spPr>
            <a:xfrm>
              <a:off x="6139280" y="1008595"/>
              <a:ext cx="600526" cy="635738"/>
            </a:xfrm>
            <a:prstGeom prst="diamond">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1" name="文本框 50">
              <a:extLst>
                <a:ext uri="{FF2B5EF4-FFF2-40B4-BE49-F238E27FC236}">
                  <a16:creationId xmlns:a16="http://schemas.microsoft.com/office/drawing/2014/main" id="{4389F636-E157-4367-BD23-B715276368F3}"/>
                </a:ext>
              </a:extLst>
            </p:cNvPr>
            <p:cNvSpPr txBox="1"/>
            <p:nvPr/>
          </p:nvSpPr>
          <p:spPr>
            <a:xfrm>
              <a:off x="6062007" y="1130969"/>
              <a:ext cx="755071" cy="369332"/>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BFBFB"/>
                  </a:solidFill>
                  <a:effectLst/>
                  <a:uLnTx/>
                  <a:uFillTx/>
                  <a:latin typeface="微软雅黑" panose="020B0503020204020204" pitchFamily="34" charset="-122"/>
                  <a:ea typeface="微软雅黑" panose="020B0503020204020204" pitchFamily="34" charset="-122"/>
                  <a:cs typeface="+mn-cs"/>
                </a:rPr>
                <a:t>01</a:t>
              </a:r>
              <a:endParaRPr kumimoji="0" lang="zh-CN" altLang="en-US" sz="1800" b="1" i="0" u="none" strike="noStrike" kern="1200" cap="none" spc="0" normalizeH="0" baseline="0" noProof="0" dirty="0">
                <a:ln>
                  <a:noFill/>
                </a:ln>
                <a:solidFill>
                  <a:srgbClr val="FBFBFB"/>
                </a:solidFill>
                <a:effectLst/>
                <a:uLnTx/>
                <a:uFillTx/>
                <a:latin typeface="微软雅黑" panose="020B0503020204020204" pitchFamily="34" charset="-122"/>
                <a:ea typeface="微软雅黑" panose="020B0503020204020204" pitchFamily="34" charset="-122"/>
                <a:cs typeface="+mn-cs"/>
              </a:endParaRPr>
            </a:p>
          </p:txBody>
        </p:sp>
      </p:grpSp>
      <p:grpSp>
        <p:nvGrpSpPr>
          <p:cNvPr id="52" name="组合 51">
            <a:extLst>
              <a:ext uri="{FF2B5EF4-FFF2-40B4-BE49-F238E27FC236}">
                <a16:creationId xmlns:a16="http://schemas.microsoft.com/office/drawing/2014/main" id="{BDA28A9F-3D18-4048-997F-EA13A3573CC6}"/>
              </a:ext>
            </a:extLst>
          </p:cNvPr>
          <p:cNvGrpSpPr/>
          <p:nvPr/>
        </p:nvGrpSpPr>
        <p:grpSpPr>
          <a:xfrm>
            <a:off x="6176093" y="3984696"/>
            <a:ext cx="755071" cy="635738"/>
            <a:chOff x="6062007" y="1008595"/>
            <a:chExt cx="755071" cy="635738"/>
          </a:xfrm>
        </p:grpSpPr>
        <p:sp>
          <p:nvSpPr>
            <p:cNvPr id="53" name="菱形 52">
              <a:extLst>
                <a:ext uri="{FF2B5EF4-FFF2-40B4-BE49-F238E27FC236}">
                  <a16:creationId xmlns:a16="http://schemas.microsoft.com/office/drawing/2014/main" id="{8CC9B304-6162-400F-A10A-0F534DA142DE}"/>
                </a:ext>
              </a:extLst>
            </p:cNvPr>
            <p:cNvSpPr/>
            <p:nvPr/>
          </p:nvSpPr>
          <p:spPr>
            <a:xfrm>
              <a:off x="6139280" y="1008595"/>
              <a:ext cx="600526" cy="635738"/>
            </a:xfrm>
            <a:prstGeom prst="diamond">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4" name="文本框 11">
              <a:extLst>
                <a:ext uri="{FF2B5EF4-FFF2-40B4-BE49-F238E27FC236}">
                  <a16:creationId xmlns:a16="http://schemas.microsoft.com/office/drawing/2014/main" id="{A7320505-FBB2-4E91-AABB-A0A2E77EF850}"/>
                </a:ext>
              </a:extLst>
            </p:cNvPr>
            <p:cNvSpPr txBox="1"/>
            <p:nvPr/>
          </p:nvSpPr>
          <p:spPr>
            <a:xfrm>
              <a:off x="6062007" y="1130969"/>
              <a:ext cx="755071"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BFBFB"/>
                  </a:solidFill>
                  <a:effectLst/>
                  <a:uLnTx/>
                  <a:uFillTx/>
                  <a:latin typeface="微软雅黑" panose="020B0503020204020204" pitchFamily="34" charset="-122"/>
                  <a:ea typeface="微软雅黑" panose="020B0503020204020204" pitchFamily="34" charset="-122"/>
                  <a:cs typeface="+mn-cs"/>
                </a:rPr>
                <a:t>02</a:t>
              </a:r>
              <a:endParaRPr kumimoji="0" lang="zh-CN" altLang="en-US" sz="1800" b="1" i="0" u="none" strike="noStrike" kern="1200" cap="none" spc="0" normalizeH="0" baseline="0" noProof="0" dirty="0">
                <a:ln>
                  <a:noFill/>
                </a:ln>
                <a:solidFill>
                  <a:srgbClr val="FBFBFB"/>
                </a:solidFill>
                <a:effectLst/>
                <a:uLnTx/>
                <a:uFillTx/>
                <a:latin typeface="微软雅黑" panose="020B0503020204020204" pitchFamily="34" charset="-122"/>
                <a:ea typeface="微软雅黑" panose="020B0503020204020204" pitchFamily="34" charset="-122"/>
                <a:cs typeface="+mn-cs"/>
              </a:endParaRPr>
            </a:p>
          </p:txBody>
        </p:sp>
      </p:grpSp>
      <p:sp>
        <p:nvSpPr>
          <p:cNvPr id="3" name="文本框 2">
            <a:extLst>
              <a:ext uri="{FF2B5EF4-FFF2-40B4-BE49-F238E27FC236}">
                <a16:creationId xmlns:a16="http://schemas.microsoft.com/office/drawing/2014/main" id="{CE207026-2892-4AFF-AC98-F8DF04102556}"/>
              </a:ext>
            </a:extLst>
          </p:cNvPr>
          <p:cNvSpPr txBox="1"/>
          <p:nvPr/>
        </p:nvSpPr>
        <p:spPr>
          <a:xfrm>
            <a:off x="7114375" y="2021712"/>
            <a:ext cx="3118405" cy="2252027"/>
          </a:xfrm>
          <a:prstGeom prst="rect">
            <a:avLst/>
          </a:prstGeom>
          <a:noFill/>
        </p:spPr>
        <p:txBody>
          <a:bodyPr wrap="square" rtlCol="0">
            <a:spAutoFit/>
          </a:bodyPr>
          <a:lstStyle/>
          <a:p>
            <a:pPr>
              <a:lnSpc>
                <a:spcPct val="150000"/>
              </a:lnSpc>
            </a:pPr>
            <a:r>
              <a:rPr lang="en-US" altLang="zh-CN" sz="2400" b="1" dirty="0">
                <a:solidFill>
                  <a:srgbClr val="4472C4"/>
                </a:solidFill>
              </a:rPr>
              <a:t>PSR  B1648-42</a:t>
            </a:r>
          </a:p>
          <a:p>
            <a:pPr>
              <a:lnSpc>
                <a:spcPct val="150000"/>
              </a:lnSpc>
            </a:pPr>
            <a:r>
              <a:rPr lang="en-US" altLang="zh-CN" sz="2400" b="1" dirty="0">
                <a:solidFill>
                  <a:srgbClr val="4472C4"/>
                </a:solidFill>
              </a:rPr>
              <a:t>        B1641-45 </a:t>
            </a:r>
          </a:p>
          <a:p>
            <a:pPr>
              <a:lnSpc>
                <a:spcPct val="150000"/>
              </a:lnSpc>
            </a:pPr>
            <a:r>
              <a:rPr lang="en-US" altLang="zh-CN" sz="2400" b="1" dirty="0">
                <a:solidFill>
                  <a:srgbClr val="4472C4"/>
                </a:solidFill>
              </a:rPr>
              <a:t>        B1857-26 </a:t>
            </a:r>
          </a:p>
          <a:p>
            <a:pPr>
              <a:lnSpc>
                <a:spcPct val="150000"/>
              </a:lnSpc>
            </a:pPr>
            <a:r>
              <a:rPr lang="en-US" altLang="zh-CN" sz="2400" b="1" dirty="0">
                <a:solidFill>
                  <a:srgbClr val="4472C4"/>
                </a:solidFill>
              </a:rPr>
              <a:t>       </a:t>
            </a:r>
            <a:endParaRPr lang="zh-CN" altLang="en-US" sz="2400" dirty="0">
              <a:solidFill>
                <a:srgbClr val="4472C4"/>
              </a:solidFill>
            </a:endParaRPr>
          </a:p>
        </p:txBody>
      </p:sp>
      <p:sp>
        <p:nvSpPr>
          <p:cNvPr id="2" name="灯片编号占位符 1">
            <a:extLst>
              <a:ext uri="{FF2B5EF4-FFF2-40B4-BE49-F238E27FC236}">
                <a16:creationId xmlns:a16="http://schemas.microsoft.com/office/drawing/2014/main" id="{66BD5F57-E6BF-4919-B06F-4C0A026ADCE5}"/>
              </a:ext>
            </a:extLst>
          </p:cNvPr>
          <p:cNvSpPr>
            <a:spLocks noGrp="1"/>
          </p:cNvSpPr>
          <p:nvPr>
            <p:ph type="sldNum" sz="quarter" idx="12"/>
          </p:nvPr>
        </p:nvSpPr>
        <p:spPr/>
        <p:txBody>
          <a:bodyPr/>
          <a:lstStyle/>
          <a:p>
            <a:fld id="{E402A9A3-453A-49B5-B529-04D288922142}" type="slidenum">
              <a:rPr lang="zh-CN" altLang="en-US" smtClean="0"/>
              <a:t>3</a:t>
            </a:fld>
            <a:endParaRPr lang="zh-CN" altLang="en-US"/>
          </a:p>
        </p:txBody>
      </p:sp>
    </p:spTree>
    <p:extLst>
      <p:ext uri="{BB962C8B-B14F-4D97-AF65-F5344CB8AC3E}">
        <p14:creationId xmlns:p14="http://schemas.microsoft.com/office/powerpoint/2010/main" val="1468221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C:\Users\Littl\AppData\Local\Packages\Microsoft.Office.OneNote_8wekyb3d8bbwe\TempState\msohtmlclip\clip_image002.png">
            <a:extLst>
              <a:ext uri="{FF2B5EF4-FFF2-40B4-BE49-F238E27FC236}">
                <a16:creationId xmlns:a16="http://schemas.microsoft.com/office/drawing/2014/main" id="{10D1E979-984C-42E0-8A87-624716CF8C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349" y="3618845"/>
            <a:ext cx="4170050" cy="3102631"/>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直接连接符 72">
            <a:extLst>
              <a:ext uri="{FF2B5EF4-FFF2-40B4-BE49-F238E27FC236}">
                <a16:creationId xmlns:a16="http://schemas.microsoft.com/office/drawing/2014/main" id="{0A18E59A-9614-4818-AC18-BF0C1AC72D7A}"/>
              </a:ext>
            </a:extLst>
          </p:cNvPr>
          <p:cNvCxnSpPr>
            <a:cxnSpLocks/>
          </p:cNvCxnSpPr>
          <p:nvPr/>
        </p:nvCxnSpPr>
        <p:spPr>
          <a:xfrm>
            <a:off x="484781" y="683728"/>
            <a:ext cx="11306175" cy="0"/>
          </a:xfrm>
          <a:prstGeom prst="line">
            <a:avLst/>
          </a:prstGeom>
          <a:ln w="6350">
            <a:solidFill>
              <a:srgbClr val="7F7F7F"/>
            </a:solidFill>
          </a:ln>
        </p:spPr>
        <p:style>
          <a:lnRef idx="1">
            <a:schemeClr val="accent1"/>
          </a:lnRef>
          <a:fillRef idx="0">
            <a:schemeClr val="accent1"/>
          </a:fillRef>
          <a:effectRef idx="0">
            <a:schemeClr val="accent1"/>
          </a:effectRef>
          <a:fontRef idx="minor">
            <a:schemeClr val="tx1"/>
          </a:fontRef>
        </p:style>
      </p:cxnSp>
      <p:sp>
        <p:nvSpPr>
          <p:cNvPr id="75" name="矩形 74">
            <a:extLst>
              <a:ext uri="{FF2B5EF4-FFF2-40B4-BE49-F238E27FC236}">
                <a16:creationId xmlns:a16="http://schemas.microsoft.com/office/drawing/2014/main" id="{EDDAD1BD-E241-4E35-B871-F023ECCBF2CF}"/>
              </a:ext>
            </a:extLst>
          </p:cNvPr>
          <p:cNvSpPr/>
          <p:nvPr/>
        </p:nvSpPr>
        <p:spPr>
          <a:xfrm>
            <a:off x="9393749" y="367881"/>
            <a:ext cx="1606450" cy="360972"/>
          </a:xfrm>
          <a:prstGeom prst="rect">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78"/>
              </a:solidFill>
              <a:effectLst/>
              <a:uLnTx/>
              <a:uFillTx/>
              <a:latin typeface="等线" panose="020F0502020204030204"/>
              <a:ea typeface="等线" panose="02010600030101010101" pitchFamily="2" charset="-122"/>
              <a:cs typeface="+mn-cs"/>
            </a:endParaRPr>
          </a:p>
        </p:txBody>
      </p:sp>
      <p:grpSp>
        <p:nvGrpSpPr>
          <p:cNvPr id="117" name="组合 116"/>
          <p:cNvGrpSpPr/>
          <p:nvPr/>
        </p:nvGrpSpPr>
        <p:grpSpPr>
          <a:xfrm rot="5400000">
            <a:off x="9860991" y="-199468"/>
            <a:ext cx="394055" cy="394055"/>
            <a:chOff x="-87355" y="2468254"/>
            <a:chExt cx="887453" cy="887453"/>
          </a:xfrm>
          <a:solidFill>
            <a:srgbClr val="000078"/>
          </a:solidFill>
        </p:grpSpPr>
        <p:sp>
          <p:nvSpPr>
            <p:cNvPr id="118" name="直角三角形 117"/>
            <p:cNvSpPr/>
            <p:nvPr/>
          </p:nvSpPr>
          <p:spPr>
            <a:xfrm rot="13500000">
              <a:off x="48016" y="2610672"/>
              <a:ext cx="616714" cy="616714"/>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sp>
          <p:nvSpPr>
            <p:cNvPr id="119" name="直角三角形 118"/>
            <p:cNvSpPr/>
            <p:nvPr/>
          </p:nvSpPr>
          <p:spPr>
            <a:xfrm rot="13500000">
              <a:off x="-87355" y="2468254"/>
              <a:ext cx="887453" cy="887453"/>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grpSp>
      <p:sp>
        <p:nvSpPr>
          <p:cNvPr id="72" name="矩形 71">
            <a:extLst>
              <a:ext uri="{FF2B5EF4-FFF2-40B4-BE49-F238E27FC236}">
                <a16:creationId xmlns:a16="http://schemas.microsoft.com/office/drawing/2014/main" id="{F31CD078-F3F6-47A4-A22F-873C07713808}"/>
              </a:ext>
            </a:extLst>
          </p:cNvPr>
          <p:cNvSpPr/>
          <p:nvPr/>
        </p:nvSpPr>
        <p:spPr>
          <a:xfrm>
            <a:off x="8754034" y="390299"/>
            <a:ext cx="2953185"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Discussion</a:t>
            </a:r>
            <a:endParaRPr kumimoji="0" lang="zh-CN" altLang="en-US"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78" name="矩形 77">
            <a:extLst>
              <a:ext uri="{FF2B5EF4-FFF2-40B4-BE49-F238E27FC236}">
                <a16:creationId xmlns:a16="http://schemas.microsoft.com/office/drawing/2014/main" id="{E9FEEDAD-5B4A-4743-BE0B-4EB1BE44B706}"/>
              </a:ext>
            </a:extLst>
          </p:cNvPr>
          <p:cNvSpPr/>
          <p:nvPr/>
        </p:nvSpPr>
        <p:spPr>
          <a:xfrm>
            <a:off x="8939624" y="399193"/>
            <a:ext cx="258587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 </a:t>
            </a:r>
            <a:endParaRPr kumimoji="0" lang="zh-CN" altLang="en-US" sz="1400" b="0" i="0" u="none" strike="noStrike" kern="1200" cap="none" spc="10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3" name="灯片编号占位符 2">
            <a:extLst>
              <a:ext uri="{FF2B5EF4-FFF2-40B4-BE49-F238E27FC236}">
                <a16:creationId xmlns:a16="http://schemas.microsoft.com/office/drawing/2014/main" id="{2DAD72DC-7E89-4E4A-AE5F-D1C407D455A3}"/>
              </a:ext>
            </a:extLst>
          </p:cNvPr>
          <p:cNvSpPr>
            <a:spLocks noGrp="1"/>
          </p:cNvSpPr>
          <p:nvPr>
            <p:ph type="sldNum" sz="quarter" idx="12"/>
          </p:nvPr>
        </p:nvSpPr>
        <p:spPr/>
        <p:txBody>
          <a:bodyPr/>
          <a:lstStyle/>
          <a:p>
            <a:fld id="{E402A9A3-453A-49B5-B529-04D288922142}" type="slidenum">
              <a:rPr lang="zh-CN" altLang="en-US" smtClean="0"/>
              <a:t>30</a:t>
            </a:fld>
            <a:endParaRPr lang="zh-CN" altLang="en-US"/>
          </a:p>
        </p:txBody>
      </p:sp>
      <p:pic>
        <p:nvPicPr>
          <p:cNvPr id="11" name="图片 10">
            <a:extLst>
              <a:ext uri="{FF2B5EF4-FFF2-40B4-BE49-F238E27FC236}">
                <a16:creationId xmlns:a16="http://schemas.microsoft.com/office/drawing/2014/main" id="{8F489C0A-9BD9-472C-9FE9-6E5CB766DF69}"/>
              </a:ext>
            </a:extLst>
          </p:cNvPr>
          <p:cNvPicPr>
            <a:picLocks noChangeAspect="1"/>
          </p:cNvPicPr>
          <p:nvPr/>
        </p:nvPicPr>
        <p:blipFill>
          <a:blip r:embed="rId4"/>
          <a:stretch>
            <a:fillRect/>
          </a:stretch>
        </p:blipFill>
        <p:spPr>
          <a:xfrm>
            <a:off x="1438570" y="728853"/>
            <a:ext cx="4282643" cy="2946968"/>
          </a:xfrm>
          <a:prstGeom prst="rect">
            <a:avLst/>
          </a:prstGeom>
        </p:spPr>
      </p:pic>
      <mc:AlternateContent xmlns:mc="http://schemas.openxmlformats.org/markup-compatibility/2006">
        <mc:Choice xmlns:a14="http://schemas.microsoft.com/office/drawing/2010/main" Requires="a14">
          <p:sp>
            <p:nvSpPr>
              <p:cNvPr id="4" name="文本框 3">
                <a:extLst>
                  <a:ext uri="{FF2B5EF4-FFF2-40B4-BE49-F238E27FC236}">
                    <a16:creationId xmlns:a16="http://schemas.microsoft.com/office/drawing/2014/main" id="{9BE0952F-3B46-483A-82CD-9FFDDB6D55F2}"/>
                  </a:ext>
                </a:extLst>
              </p:cNvPr>
              <p:cNvSpPr txBox="1"/>
              <p:nvPr/>
            </p:nvSpPr>
            <p:spPr>
              <a:xfrm>
                <a:off x="5843585" y="1433408"/>
                <a:ext cx="2293258" cy="58477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altLang="zh-CN" sz="3200" b="0" i="1" dirty="0"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sSubPr>
                        <m:e>
                          <m:r>
                            <a:rPr lang="en-US" altLang="zh-CN" sz="3200" i="1" dirty="0"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𝑃</m:t>
                          </m:r>
                        </m:e>
                        <m:sub>
                          <m:r>
                            <a:rPr lang="en-US" altLang="zh-CN" sz="3200" i="1" dirty="0"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2</m:t>
                          </m:r>
                        </m:sub>
                      </m:sSub>
                      <m:r>
                        <a:rPr lang="en-US" altLang="zh-CN" sz="3200" b="0" i="1" dirty="0"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 ?</m:t>
                      </m:r>
                    </m:oMath>
                  </m:oMathPara>
                </a14:m>
                <a:endParaRPr lang="zh-CN" altLang="en-US" sz="3200" dirty="0">
                  <a:ln w="0"/>
                  <a:solidFill>
                    <a:schemeClr val="accent1"/>
                  </a:solidFill>
                  <a:effectLst>
                    <a:outerShdw blurRad="38100" dist="25400" dir="5400000" algn="ctr" rotWithShape="0">
                      <a:srgbClr val="6E747A">
                        <a:alpha val="43000"/>
                      </a:srgbClr>
                    </a:outerShdw>
                  </a:effectLst>
                </a:endParaRPr>
              </a:p>
            </p:txBody>
          </p:sp>
        </mc:Choice>
        <mc:Fallback>
          <p:sp>
            <p:nvSpPr>
              <p:cNvPr id="4" name="文本框 3">
                <a:extLst>
                  <a:ext uri="{FF2B5EF4-FFF2-40B4-BE49-F238E27FC236}">
                    <a16:creationId xmlns:a16="http://schemas.microsoft.com/office/drawing/2014/main" id="{9BE0952F-3B46-483A-82CD-9FFDDB6D55F2}"/>
                  </a:ext>
                </a:extLst>
              </p:cNvPr>
              <p:cNvSpPr txBox="1">
                <a:spLocks noRot="1" noChangeAspect="1" noMove="1" noResize="1" noEditPoints="1" noAdjustHandles="1" noChangeArrowheads="1" noChangeShapeType="1" noTextEdit="1"/>
              </p:cNvSpPr>
              <p:nvPr/>
            </p:nvSpPr>
            <p:spPr>
              <a:xfrm>
                <a:off x="5843585" y="1433408"/>
                <a:ext cx="2293258" cy="584775"/>
              </a:xfrm>
              <a:prstGeom prst="rect">
                <a:avLst/>
              </a:prstGeom>
              <a:blipFill>
                <a:blip r:embed="rId5"/>
                <a:stretch>
                  <a:fillRect/>
                </a:stretch>
              </a:blipFill>
            </p:spPr>
            <p:txBody>
              <a:bodyPr/>
              <a:lstStyle/>
              <a:p>
                <a:r>
                  <a:rPr lang="zh-CN" altLang="en-US">
                    <a:noFill/>
                  </a:rPr>
                  <a:t> </a:t>
                </a:r>
              </a:p>
            </p:txBody>
          </p:sp>
        </mc:Fallback>
      </mc:AlternateContent>
      <p:cxnSp>
        <p:nvCxnSpPr>
          <p:cNvPr id="6" name="直接箭头连接符 5">
            <a:extLst>
              <a:ext uri="{FF2B5EF4-FFF2-40B4-BE49-F238E27FC236}">
                <a16:creationId xmlns:a16="http://schemas.microsoft.com/office/drawing/2014/main" id="{62748DFA-FD0E-4210-B980-B7E1DC5C24C5}"/>
              </a:ext>
            </a:extLst>
          </p:cNvPr>
          <p:cNvCxnSpPr/>
          <p:nvPr/>
        </p:nvCxnSpPr>
        <p:spPr>
          <a:xfrm flipV="1">
            <a:off x="2416637" y="1725796"/>
            <a:ext cx="4013200" cy="1393371"/>
          </a:xfrm>
          <a:prstGeom prst="straightConnector1">
            <a:avLst/>
          </a:prstGeom>
          <a:ln w="9525" cap="flat" cmpd="sng" algn="ctr">
            <a:solidFill>
              <a:schemeClr val="accent1"/>
            </a:solidFill>
            <a:prstDash val="lgDash"/>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6" name="图片 15">
            <a:extLst>
              <a:ext uri="{FF2B5EF4-FFF2-40B4-BE49-F238E27FC236}">
                <a16:creationId xmlns:a16="http://schemas.microsoft.com/office/drawing/2014/main" id="{4670AF70-2C9D-4574-82FF-9E7405D77F14}"/>
              </a:ext>
            </a:extLst>
          </p:cNvPr>
          <p:cNvPicPr>
            <a:picLocks noChangeAspect="1"/>
          </p:cNvPicPr>
          <p:nvPr/>
        </p:nvPicPr>
        <p:blipFill rotWithShape="1">
          <a:blip r:embed="rId6"/>
          <a:srcRect b="67774"/>
          <a:stretch/>
        </p:blipFill>
        <p:spPr>
          <a:xfrm>
            <a:off x="9059228" y="907584"/>
            <a:ext cx="1072431" cy="5703901"/>
          </a:xfrm>
          <a:prstGeom prst="rect">
            <a:avLst/>
          </a:prstGeom>
        </p:spPr>
      </p:pic>
      <mc:AlternateContent xmlns:mc="http://schemas.openxmlformats.org/markup-compatibility/2006">
        <mc:Choice xmlns:a14="http://schemas.microsoft.com/office/drawing/2010/main" Requires="a14">
          <p:sp>
            <p:nvSpPr>
              <p:cNvPr id="26" name="文本框 25">
                <a:extLst>
                  <a:ext uri="{FF2B5EF4-FFF2-40B4-BE49-F238E27FC236}">
                    <a16:creationId xmlns:a16="http://schemas.microsoft.com/office/drawing/2014/main" id="{2DE706BD-EB65-46C8-80C8-5081EE008F56}"/>
                  </a:ext>
                </a:extLst>
              </p:cNvPr>
              <p:cNvSpPr txBox="1"/>
              <p:nvPr/>
            </p:nvSpPr>
            <p:spPr>
              <a:xfrm>
                <a:off x="5956178" y="4578208"/>
                <a:ext cx="1558311" cy="523220"/>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altLang="zh-CN" sz="2800" i="1" dirty="0"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2</m:t>
                      </m:r>
                      <m:r>
                        <a:rPr lang="en-US" altLang="zh-CN" sz="2800" b="0" i="1" dirty="0"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 </m:t>
                      </m:r>
                      <m:r>
                        <m:rPr>
                          <m:sty m:val="p"/>
                        </m:rPr>
                        <a:rPr lang="en-US" altLang="zh-CN" sz="2800" i="1" dirty="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com</m:t>
                      </m:r>
                      <m:r>
                        <a:rPr lang="en-US" altLang="zh-CN" sz="2800" b="0" i="1" dirty="0"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𝑝𝑜𝑛𝑒𝑛𝑡𝑠</m:t>
                      </m:r>
                      <m:r>
                        <a:rPr lang="en-US" altLang="zh-CN" sz="2800" b="0" i="1" dirty="0"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oMath>
                  </m:oMathPara>
                </a14:m>
                <a:endParaRPr lang="zh-CN" altLang="en-US" sz="2800" dirty="0">
                  <a:ln w="0"/>
                  <a:solidFill>
                    <a:schemeClr val="accent1"/>
                  </a:solidFill>
                  <a:effectLst>
                    <a:outerShdw blurRad="38100" dist="25400" dir="5400000" algn="ctr" rotWithShape="0">
                      <a:srgbClr val="6E747A">
                        <a:alpha val="43000"/>
                      </a:srgbClr>
                    </a:outerShdw>
                  </a:effectLst>
                </a:endParaRPr>
              </a:p>
            </p:txBody>
          </p:sp>
        </mc:Choice>
        <mc:Fallback>
          <p:sp>
            <p:nvSpPr>
              <p:cNvPr id="26" name="文本框 25">
                <a:extLst>
                  <a:ext uri="{FF2B5EF4-FFF2-40B4-BE49-F238E27FC236}">
                    <a16:creationId xmlns:a16="http://schemas.microsoft.com/office/drawing/2014/main" id="{2DE706BD-EB65-46C8-80C8-5081EE008F56}"/>
                  </a:ext>
                </a:extLst>
              </p:cNvPr>
              <p:cNvSpPr txBox="1">
                <a:spLocks noRot="1" noChangeAspect="1" noMove="1" noResize="1" noEditPoints="1" noAdjustHandles="1" noChangeArrowheads="1" noChangeShapeType="1" noTextEdit="1"/>
              </p:cNvSpPr>
              <p:nvPr/>
            </p:nvSpPr>
            <p:spPr>
              <a:xfrm>
                <a:off x="5956178" y="4578208"/>
                <a:ext cx="1558311" cy="523220"/>
              </a:xfrm>
              <a:prstGeom prst="rect">
                <a:avLst/>
              </a:prstGeom>
              <a:blipFill>
                <a:blip r:embed="rId7"/>
                <a:stretch>
                  <a:fillRect r="-57031"/>
                </a:stretch>
              </a:blipFill>
            </p:spPr>
            <p:txBody>
              <a:bodyPr/>
              <a:lstStyle/>
              <a:p>
                <a:r>
                  <a:rPr lang="zh-CN" altLang="en-US">
                    <a:noFill/>
                  </a:rPr>
                  <a:t> </a:t>
                </a:r>
              </a:p>
            </p:txBody>
          </p:sp>
        </mc:Fallback>
      </mc:AlternateContent>
      <p:cxnSp>
        <p:nvCxnSpPr>
          <p:cNvPr id="34" name="直接箭头连接符 33">
            <a:extLst>
              <a:ext uri="{FF2B5EF4-FFF2-40B4-BE49-F238E27FC236}">
                <a16:creationId xmlns:a16="http://schemas.microsoft.com/office/drawing/2014/main" id="{A5C3F699-EC97-4FD2-949C-7D964FEA0B74}"/>
              </a:ext>
            </a:extLst>
          </p:cNvPr>
          <p:cNvCxnSpPr>
            <a:cxnSpLocks/>
            <a:endCxn id="26" idx="1"/>
          </p:cNvCxnSpPr>
          <p:nvPr/>
        </p:nvCxnSpPr>
        <p:spPr>
          <a:xfrm flipV="1">
            <a:off x="3579891" y="4839818"/>
            <a:ext cx="2376287" cy="282368"/>
          </a:xfrm>
          <a:prstGeom prst="straightConnector1">
            <a:avLst/>
          </a:prstGeom>
          <a:ln w="9525" cap="flat" cmpd="sng" algn="ctr">
            <a:solidFill>
              <a:schemeClr val="accent1"/>
            </a:solidFill>
            <a:prstDash val="lgDash"/>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814310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C9A69F2C-3AB4-4EC1-A7F5-7E497175D71F}"/>
              </a:ext>
            </a:extLst>
          </p:cNvPr>
          <p:cNvSpPr/>
          <p:nvPr/>
        </p:nvSpPr>
        <p:spPr>
          <a:xfrm>
            <a:off x="0" y="0"/>
            <a:ext cx="12192000" cy="6858000"/>
          </a:xfrm>
          <a:prstGeom prst="rect">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8" name="矩形 57"/>
          <p:cNvSpPr/>
          <p:nvPr/>
        </p:nvSpPr>
        <p:spPr>
          <a:xfrm>
            <a:off x="298333" y="276159"/>
            <a:ext cx="11449051" cy="6286500"/>
          </a:xfrm>
          <a:prstGeom prst="rect">
            <a:avLst/>
          </a:prstGeom>
          <a:solidFill>
            <a:srgbClr val="FBFBFB"/>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3191"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2" name="文本框 101">
            <a:extLst>
              <a:ext uri="{FF2B5EF4-FFF2-40B4-BE49-F238E27FC236}">
                <a16:creationId xmlns:a16="http://schemas.microsoft.com/office/drawing/2014/main" id="{D9EAF3EB-2C29-4A05-AB27-C0A6B32182B7}"/>
              </a:ext>
            </a:extLst>
          </p:cNvPr>
          <p:cNvSpPr txBox="1"/>
          <p:nvPr/>
        </p:nvSpPr>
        <p:spPr>
          <a:xfrm>
            <a:off x="6312219" y="1452834"/>
            <a:ext cx="4930306" cy="83099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2400" b="1" dirty="0">
                <a:solidFill>
                  <a:srgbClr val="000078"/>
                </a:solidFill>
                <a:latin typeface="微软雅黑" panose="020B0503020204020204" pitchFamily="34" charset="-122"/>
                <a:ea typeface="微软雅黑" panose="020B0503020204020204" pitchFamily="34" charset="-122"/>
              </a:rPr>
              <a:t>Data analysis</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altLang="zh-CN" sz="2400" b="1" dirty="0">
              <a:solidFill>
                <a:srgbClr val="000078"/>
              </a:solidFill>
              <a:latin typeface="微软雅黑" panose="020B0503020204020204" pitchFamily="34" charset="-122"/>
              <a:ea typeface="微软雅黑" panose="020B0503020204020204" pitchFamily="34" charset="-122"/>
            </a:endParaRPr>
          </a:p>
        </p:txBody>
      </p:sp>
      <p:sp>
        <p:nvSpPr>
          <p:cNvPr id="103" name="文本框 102">
            <a:extLst>
              <a:ext uri="{FF2B5EF4-FFF2-40B4-BE49-F238E27FC236}">
                <a16:creationId xmlns:a16="http://schemas.microsoft.com/office/drawing/2014/main" id="{01265E42-0BAD-4D86-BEF8-E6C1428EB60D}"/>
              </a:ext>
            </a:extLst>
          </p:cNvPr>
          <p:cNvSpPr txBox="1"/>
          <p:nvPr/>
        </p:nvSpPr>
        <p:spPr>
          <a:xfrm>
            <a:off x="6251509" y="3839738"/>
            <a:ext cx="3505457"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ltLang="zh-CN" sz="2400" b="1" dirty="0">
                <a:solidFill>
                  <a:srgbClr val="000078"/>
                </a:solidFill>
                <a:latin typeface="微软雅黑" panose="020B0503020204020204" pitchFamily="34" charset="-122"/>
                <a:ea typeface="微软雅黑" panose="020B0503020204020204" pitchFamily="34" charset="-122"/>
              </a:rPr>
              <a:t>Discussion</a:t>
            </a:r>
            <a:endParaRPr kumimoji="0" lang="zh-CN" altLang="en-US" sz="2400" b="1" i="0" u="none" strike="noStrike" kern="1200" cap="none" spc="0" normalizeH="0" baseline="0" noProof="0" dirty="0">
              <a:ln>
                <a:noFill/>
              </a:ln>
              <a:solidFill>
                <a:srgbClr val="000078"/>
              </a:solidFill>
              <a:effectLst/>
              <a:uLnTx/>
              <a:uFillTx/>
              <a:latin typeface="微软雅黑" panose="020B0503020204020204" pitchFamily="34" charset="-122"/>
              <a:ea typeface="微软雅黑" panose="020B0503020204020204" pitchFamily="34" charset="-122"/>
              <a:cs typeface="+mn-cs"/>
            </a:endParaRPr>
          </a:p>
        </p:txBody>
      </p:sp>
      <p:pic>
        <p:nvPicPr>
          <p:cNvPr id="80" name="图片 79">
            <a:extLst>
              <a:ext uri="{FF2B5EF4-FFF2-40B4-BE49-F238E27FC236}">
                <a16:creationId xmlns:a16="http://schemas.microsoft.com/office/drawing/2014/main" id="{1FA2BDED-196C-455B-9D79-A1490846E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616" y="391887"/>
            <a:ext cx="4628127" cy="6059713"/>
          </a:xfrm>
          <a:custGeom>
            <a:avLst/>
            <a:gdLst>
              <a:gd name="connsiteX0" fmla="*/ 0 w 4727065"/>
              <a:gd name="connsiteY0" fmla="*/ 0 h 6076950"/>
              <a:gd name="connsiteX1" fmla="*/ 4318041 w 4727065"/>
              <a:gd name="connsiteY1" fmla="*/ 1 h 6076950"/>
              <a:gd name="connsiteX2" fmla="*/ 4318041 w 4727065"/>
              <a:gd name="connsiteY2" fmla="*/ 2617450 h 6076950"/>
              <a:gd name="connsiteX3" fmla="*/ 4727065 w 4727065"/>
              <a:gd name="connsiteY3" fmla="*/ 3026474 h 6076950"/>
              <a:gd name="connsiteX4" fmla="*/ 4318041 w 4727065"/>
              <a:gd name="connsiteY4" fmla="*/ 3435499 h 6076950"/>
              <a:gd name="connsiteX5" fmla="*/ 4318041 w 4727065"/>
              <a:gd name="connsiteY5" fmla="*/ 6076950 h 6076950"/>
              <a:gd name="connsiteX6" fmla="*/ 1962746 w 4727065"/>
              <a:gd name="connsiteY6" fmla="*/ 6076950 h 6076950"/>
              <a:gd name="connsiteX7" fmla="*/ 0 w 4727065"/>
              <a:gd name="connsiteY7" fmla="*/ 6076950 h 607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27065" h="6076950">
                <a:moveTo>
                  <a:pt x="0" y="0"/>
                </a:moveTo>
                <a:lnTo>
                  <a:pt x="4318041" y="1"/>
                </a:lnTo>
                <a:lnTo>
                  <a:pt x="4318041" y="2617450"/>
                </a:lnTo>
                <a:lnTo>
                  <a:pt x="4727065" y="3026474"/>
                </a:lnTo>
                <a:lnTo>
                  <a:pt x="4318041" y="3435499"/>
                </a:lnTo>
                <a:lnTo>
                  <a:pt x="4318041" y="6076950"/>
                </a:lnTo>
                <a:lnTo>
                  <a:pt x="1962746" y="6076950"/>
                </a:lnTo>
                <a:lnTo>
                  <a:pt x="0" y="6076950"/>
                </a:lnTo>
                <a:close/>
              </a:path>
            </a:pathLst>
          </a:custGeom>
        </p:spPr>
      </p:pic>
      <p:sp>
        <p:nvSpPr>
          <p:cNvPr id="107" name="任意多边形 106"/>
          <p:cNvSpPr/>
          <p:nvPr/>
        </p:nvSpPr>
        <p:spPr>
          <a:xfrm rot="13500000">
            <a:off x="-1061444" y="-255775"/>
            <a:ext cx="7350368" cy="7350368"/>
          </a:xfrm>
          <a:custGeom>
            <a:avLst/>
            <a:gdLst>
              <a:gd name="connsiteX0" fmla="*/ 7350368 w 7350368"/>
              <a:gd name="connsiteY0" fmla="*/ 4297053 h 7350368"/>
              <a:gd name="connsiteX1" fmla="*/ 4297052 w 7350368"/>
              <a:gd name="connsiteY1" fmla="*/ 7350368 h 7350368"/>
              <a:gd name="connsiteX2" fmla="*/ 2446236 w 7350368"/>
              <a:gd name="connsiteY2" fmla="*/ 5499552 h 7350368"/>
              <a:gd name="connsiteX3" fmla="*/ 1867788 w 7350368"/>
              <a:gd name="connsiteY3" fmla="*/ 5499552 h 7350368"/>
              <a:gd name="connsiteX4" fmla="*/ 1867788 w 7350368"/>
              <a:gd name="connsiteY4" fmla="*/ 4921104 h 7350368"/>
              <a:gd name="connsiteX5" fmla="*/ 0 w 7350368"/>
              <a:gd name="connsiteY5" fmla="*/ 3053316 h 7350368"/>
              <a:gd name="connsiteX6" fmla="*/ 3053315 w 7350368"/>
              <a:gd name="connsiteY6" fmla="*/ 0 h 735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0368" h="7350368">
                <a:moveTo>
                  <a:pt x="7350368" y="4297053"/>
                </a:moveTo>
                <a:lnTo>
                  <a:pt x="4297052" y="7350368"/>
                </a:lnTo>
                <a:lnTo>
                  <a:pt x="2446236" y="5499552"/>
                </a:lnTo>
                <a:lnTo>
                  <a:pt x="1867788" y="5499552"/>
                </a:lnTo>
                <a:lnTo>
                  <a:pt x="1867788" y="4921104"/>
                </a:lnTo>
                <a:lnTo>
                  <a:pt x="0" y="3053316"/>
                </a:lnTo>
                <a:lnTo>
                  <a:pt x="3053315" y="0"/>
                </a:lnTo>
                <a:close/>
              </a:path>
            </a:pathLst>
          </a:custGeom>
          <a:solidFill>
            <a:srgbClr val="000078">
              <a:alpha val="88000"/>
            </a:srgbClr>
          </a:solidFill>
          <a:ln w="12700">
            <a:solidFill>
              <a:srgbClr val="00007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3191"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87" name="组合 86"/>
          <p:cNvGrpSpPr/>
          <p:nvPr/>
        </p:nvGrpSpPr>
        <p:grpSpPr>
          <a:xfrm>
            <a:off x="923778" y="2582812"/>
            <a:ext cx="3523998" cy="2116917"/>
            <a:chOff x="1223291" y="980609"/>
            <a:chExt cx="3523998" cy="2116919"/>
          </a:xfrm>
        </p:grpSpPr>
        <p:sp>
          <p:nvSpPr>
            <p:cNvPr id="88" name="文本框 87">
              <a:extLst>
                <a:ext uri="{FF2B5EF4-FFF2-40B4-BE49-F238E27FC236}">
                  <a16:creationId xmlns:a16="http://schemas.microsoft.com/office/drawing/2014/main" id="{2683791F-8062-46B4-A5A2-6FF63973C804}"/>
                </a:ext>
              </a:extLst>
            </p:cNvPr>
            <p:cNvSpPr txBox="1"/>
            <p:nvPr/>
          </p:nvSpPr>
          <p:spPr>
            <a:xfrm>
              <a:off x="1223291" y="2512753"/>
              <a:ext cx="3399852" cy="58477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FBFBFB"/>
                </a:solidFill>
                <a:effectLst/>
                <a:uLnTx/>
                <a:uFillTx/>
                <a:latin typeface="微软雅黑" panose="020B0503020204020204" pitchFamily="34" charset="-122"/>
                <a:ea typeface="微软雅黑" panose="020B0503020204020204" pitchFamily="34" charset="-122"/>
                <a:cs typeface="+mn-cs"/>
              </a:endParaRPr>
            </a:p>
          </p:txBody>
        </p:sp>
        <p:grpSp>
          <p:nvGrpSpPr>
            <p:cNvPr id="91" name="组合 90"/>
            <p:cNvGrpSpPr/>
            <p:nvPr/>
          </p:nvGrpSpPr>
          <p:grpSpPr>
            <a:xfrm>
              <a:off x="1298753" y="980609"/>
              <a:ext cx="3448536" cy="584775"/>
              <a:chOff x="1298753" y="928360"/>
              <a:chExt cx="3448536" cy="584775"/>
            </a:xfrm>
          </p:grpSpPr>
          <p:sp>
            <p:nvSpPr>
              <p:cNvPr id="94" name="文本框 93">
                <a:extLst>
                  <a:ext uri="{FF2B5EF4-FFF2-40B4-BE49-F238E27FC236}">
                    <a16:creationId xmlns:a16="http://schemas.microsoft.com/office/drawing/2014/main" id="{2683791F-8062-46B4-A5A2-6FF63973C804}"/>
                  </a:ext>
                </a:extLst>
              </p:cNvPr>
              <p:cNvSpPr txBox="1"/>
              <p:nvPr/>
            </p:nvSpPr>
            <p:spPr>
              <a:xfrm>
                <a:off x="1794548" y="928360"/>
                <a:ext cx="2380678" cy="58477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FBFBFB"/>
                    </a:solidFill>
                    <a:effectLst/>
                    <a:uLnTx/>
                    <a:uFillTx/>
                    <a:latin typeface="微软雅黑" panose="020B0503020204020204" pitchFamily="34" charset="-122"/>
                    <a:ea typeface="微软雅黑" panose="020B0503020204020204" pitchFamily="34" charset="-122"/>
                    <a:cs typeface="+mn-cs"/>
                  </a:rPr>
                  <a:t>conclusion</a:t>
                </a:r>
                <a:endParaRPr kumimoji="0" lang="zh-CN" altLang="en-US" sz="3200" b="0" i="0" u="none" strike="noStrike" kern="1200" cap="none" spc="0" normalizeH="0" baseline="0" noProof="0" dirty="0">
                  <a:ln>
                    <a:noFill/>
                  </a:ln>
                  <a:solidFill>
                    <a:srgbClr val="FBFBFB"/>
                  </a:solidFill>
                  <a:effectLst/>
                  <a:uLnTx/>
                  <a:uFillTx/>
                  <a:latin typeface="微软雅黑" panose="020B0503020204020204" pitchFamily="34" charset="-122"/>
                  <a:ea typeface="微软雅黑" panose="020B0503020204020204" pitchFamily="34" charset="-122"/>
                  <a:cs typeface="+mn-cs"/>
                </a:endParaRPr>
              </a:p>
            </p:txBody>
          </p:sp>
          <p:grpSp>
            <p:nvGrpSpPr>
              <p:cNvPr id="97" name="组合 96"/>
              <p:cNvGrpSpPr/>
              <p:nvPr/>
            </p:nvGrpSpPr>
            <p:grpSpPr>
              <a:xfrm>
                <a:off x="1298753" y="1257282"/>
                <a:ext cx="3448536" cy="13738"/>
                <a:chOff x="1288660" y="1259847"/>
                <a:chExt cx="3448536" cy="13738"/>
              </a:xfrm>
            </p:grpSpPr>
            <p:cxnSp>
              <p:nvCxnSpPr>
                <p:cNvPr id="100" name="直接连接符 99"/>
                <p:cNvCxnSpPr/>
                <p:nvPr/>
              </p:nvCxnSpPr>
              <p:spPr>
                <a:xfrm>
                  <a:off x="1288660" y="1259847"/>
                  <a:ext cx="572063" cy="0"/>
                </a:xfrm>
                <a:prstGeom prst="line">
                  <a:avLst/>
                </a:prstGeom>
                <a:ln>
                  <a:solidFill>
                    <a:srgbClr val="FBFBFB"/>
                  </a:solidFill>
                  <a:prstDash val="dash"/>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4165133" y="1273585"/>
                  <a:ext cx="572063" cy="0"/>
                </a:xfrm>
                <a:prstGeom prst="line">
                  <a:avLst/>
                </a:prstGeom>
                <a:ln>
                  <a:solidFill>
                    <a:srgbClr val="FBFBFB"/>
                  </a:solidFill>
                  <a:prstDash val="dash"/>
                </a:ln>
              </p:spPr>
              <p:style>
                <a:lnRef idx="1">
                  <a:schemeClr val="accent1"/>
                </a:lnRef>
                <a:fillRef idx="0">
                  <a:schemeClr val="accent1"/>
                </a:fillRef>
                <a:effectRef idx="0">
                  <a:schemeClr val="accent1"/>
                </a:effectRef>
                <a:fontRef idx="minor">
                  <a:schemeClr val="tx1"/>
                </a:fontRef>
              </p:style>
            </p:cxnSp>
          </p:grpSp>
        </p:grpSp>
      </p:grpSp>
      <p:grpSp>
        <p:nvGrpSpPr>
          <p:cNvPr id="31" name="组合 30"/>
          <p:cNvGrpSpPr/>
          <p:nvPr/>
        </p:nvGrpSpPr>
        <p:grpSpPr>
          <a:xfrm>
            <a:off x="4729905" y="2805143"/>
            <a:ext cx="624967" cy="1233199"/>
            <a:chOff x="4820043" y="2829118"/>
            <a:chExt cx="624966" cy="1233198"/>
          </a:xfrm>
        </p:grpSpPr>
        <p:cxnSp>
          <p:nvCxnSpPr>
            <p:cNvPr id="30" name="直接连接符 29"/>
            <p:cNvCxnSpPr/>
            <p:nvPr/>
          </p:nvCxnSpPr>
          <p:spPr>
            <a:xfrm>
              <a:off x="4820043" y="2829118"/>
              <a:ext cx="624966" cy="618932"/>
            </a:xfrm>
            <a:prstGeom prst="line">
              <a:avLst/>
            </a:prstGeom>
            <a:ln w="12700">
              <a:solidFill>
                <a:srgbClr val="1B6095"/>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4820043" y="3443384"/>
              <a:ext cx="624966" cy="618932"/>
            </a:xfrm>
            <a:prstGeom prst="line">
              <a:avLst/>
            </a:prstGeom>
            <a:ln w="12700">
              <a:solidFill>
                <a:srgbClr val="1B6095"/>
              </a:solidFill>
            </a:ln>
          </p:spPr>
          <p:style>
            <a:lnRef idx="1">
              <a:schemeClr val="accent1"/>
            </a:lnRef>
            <a:fillRef idx="0">
              <a:schemeClr val="accent1"/>
            </a:fillRef>
            <a:effectRef idx="0">
              <a:schemeClr val="accent1"/>
            </a:effectRef>
            <a:fontRef idx="minor">
              <a:schemeClr val="tx1"/>
            </a:fontRef>
          </p:style>
        </p:cxnSp>
      </p:grpSp>
      <p:grpSp>
        <p:nvGrpSpPr>
          <p:cNvPr id="49" name="组合 48">
            <a:extLst>
              <a:ext uri="{FF2B5EF4-FFF2-40B4-BE49-F238E27FC236}">
                <a16:creationId xmlns:a16="http://schemas.microsoft.com/office/drawing/2014/main" id="{EFAF91AB-488E-4D63-8082-E01D8AA6C7AA}"/>
              </a:ext>
            </a:extLst>
          </p:cNvPr>
          <p:cNvGrpSpPr/>
          <p:nvPr/>
        </p:nvGrpSpPr>
        <p:grpSpPr>
          <a:xfrm>
            <a:off x="5489727" y="1442699"/>
            <a:ext cx="755071" cy="635738"/>
            <a:chOff x="6062007" y="1008595"/>
            <a:chExt cx="755071" cy="635738"/>
          </a:xfrm>
        </p:grpSpPr>
        <p:sp>
          <p:nvSpPr>
            <p:cNvPr id="50" name="菱形 49">
              <a:extLst>
                <a:ext uri="{FF2B5EF4-FFF2-40B4-BE49-F238E27FC236}">
                  <a16:creationId xmlns:a16="http://schemas.microsoft.com/office/drawing/2014/main" id="{E05BD163-9B11-495C-919E-A4078DA73569}"/>
                </a:ext>
              </a:extLst>
            </p:cNvPr>
            <p:cNvSpPr/>
            <p:nvPr/>
          </p:nvSpPr>
          <p:spPr>
            <a:xfrm>
              <a:off x="6139280" y="1008595"/>
              <a:ext cx="600526" cy="635738"/>
            </a:xfrm>
            <a:prstGeom prst="diamond">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1" name="文本框 50">
              <a:extLst>
                <a:ext uri="{FF2B5EF4-FFF2-40B4-BE49-F238E27FC236}">
                  <a16:creationId xmlns:a16="http://schemas.microsoft.com/office/drawing/2014/main" id="{4389F636-E157-4367-BD23-B715276368F3}"/>
                </a:ext>
              </a:extLst>
            </p:cNvPr>
            <p:cNvSpPr txBox="1"/>
            <p:nvPr/>
          </p:nvSpPr>
          <p:spPr>
            <a:xfrm>
              <a:off x="6062007" y="1130969"/>
              <a:ext cx="755071" cy="369332"/>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BFBFB"/>
                  </a:solidFill>
                  <a:effectLst/>
                  <a:uLnTx/>
                  <a:uFillTx/>
                  <a:latin typeface="微软雅黑" panose="020B0503020204020204" pitchFamily="34" charset="-122"/>
                  <a:ea typeface="微软雅黑" panose="020B0503020204020204" pitchFamily="34" charset="-122"/>
                  <a:cs typeface="+mn-cs"/>
                </a:rPr>
                <a:t>01</a:t>
              </a:r>
              <a:endParaRPr kumimoji="0" lang="zh-CN" altLang="en-US" sz="1800" b="1" i="0" u="none" strike="noStrike" kern="1200" cap="none" spc="0" normalizeH="0" baseline="0" noProof="0" dirty="0">
                <a:ln>
                  <a:noFill/>
                </a:ln>
                <a:solidFill>
                  <a:srgbClr val="FBFBFB"/>
                </a:solidFill>
                <a:effectLst/>
                <a:uLnTx/>
                <a:uFillTx/>
                <a:latin typeface="微软雅黑" panose="020B0503020204020204" pitchFamily="34" charset="-122"/>
                <a:ea typeface="微软雅黑" panose="020B0503020204020204" pitchFamily="34" charset="-122"/>
                <a:cs typeface="+mn-cs"/>
              </a:endParaRPr>
            </a:p>
          </p:txBody>
        </p:sp>
      </p:grpSp>
      <p:grpSp>
        <p:nvGrpSpPr>
          <p:cNvPr id="52" name="组合 51">
            <a:extLst>
              <a:ext uri="{FF2B5EF4-FFF2-40B4-BE49-F238E27FC236}">
                <a16:creationId xmlns:a16="http://schemas.microsoft.com/office/drawing/2014/main" id="{BDA28A9F-3D18-4048-997F-EA13A3573CC6}"/>
              </a:ext>
            </a:extLst>
          </p:cNvPr>
          <p:cNvGrpSpPr/>
          <p:nvPr/>
        </p:nvGrpSpPr>
        <p:grpSpPr>
          <a:xfrm>
            <a:off x="5506752" y="3786092"/>
            <a:ext cx="755071" cy="635738"/>
            <a:chOff x="6062007" y="1008595"/>
            <a:chExt cx="755071" cy="635738"/>
          </a:xfrm>
        </p:grpSpPr>
        <p:sp>
          <p:nvSpPr>
            <p:cNvPr id="53" name="菱形 52">
              <a:extLst>
                <a:ext uri="{FF2B5EF4-FFF2-40B4-BE49-F238E27FC236}">
                  <a16:creationId xmlns:a16="http://schemas.microsoft.com/office/drawing/2014/main" id="{8CC9B304-6162-400F-A10A-0F534DA142DE}"/>
                </a:ext>
              </a:extLst>
            </p:cNvPr>
            <p:cNvSpPr/>
            <p:nvPr/>
          </p:nvSpPr>
          <p:spPr>
            <a:xfrm>
              <a:off x="6139280" y="1008595"/>
              <a:ext cx="600526" cy="635738"/>
            </a:xfrm>
            <a:prstGeom prst="diamond">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4" name="文本框 11">
              <a:extLst>
                <a:ext uri="{FF2B5EF4-FFF2-40B4-BE49-F238E27FC236}">
                  <a16:creationId xmlns:a16="http://schemas.microsoft.com/office/drawing/2014/main" id="{A7320505-FBB2-4E91-AABB-A0A2E77EF850}"/>
                </a:ext>
              </a:extLst>
            </p:cNvPr>
            <p:cNvSpPr txBox="1"/>
            <p:nvPr/>
          </p:nvSpPr>
          <p:spPr>
            <a:xfrm>
              <a:off x="6062007" y="1130969"/>
              <a:ext cx="755071"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BFBFB"/>
                  </a:solidFill>
                  <a:effectLst/>
                  <a:uLnTx/>
                  <a:uFillTx/>
                  <a:latin typeface="微软雅黑" panose="020B0503020204020204" pitchFamily="34" charset="-122"/>
                  <a:ea typeface="微软雅黑" panose="020B0503020204020204" pitchFamily="34" charset="-122"/>
                  <a:cs typeface="+mn-cs"/>
                </a:rPr>
                <a:t>02</a:t>
              </a:r>
              <a:endParaRPr kumimoji="0" lang="zh-CN" altLang="en-US" sz="1800" b="1" i="0" u="none" strike="noStrike" kern="1200" cap="none" spc="0" normalizeH="0" baseline="0" noProof="0" dirty="0">
                <a:ln>
                  <a:noFill/>
                </a:ln>
                <a:solidFill>
                  <a:srgbClr val="FBFBFB"/>
                </a:solidFill>
                <a:effectLst/>
                <a:uLnTx/>
                <a:uFillTx/>
                <a:latin typeface="微软雅黑" panose="020B0503020204020204" pitchFamily="34" charset="-122"/>
                <a:ea typeface="微软雅黑" panose="020B0503020204020204" pitchFamily="34" charset="-122"/>
                <a:cs typeface="+mn-cs"/>
              </a:endParaRPr>
            </a:p>
          </p:txBody>
        </p:sp>
      </p:grpSp>
      <p:sp>
        <p:nvSpPr>
          <p:cNvPr id="37" name="文本框 36">
            <a:extLst>
              <a:ext uri="{FF2B5EF4-FFF2-40B4-BE49-F238E27FC236}">
                <a16:creationId xmlns:a16="http://schemas.microsoft.com/office/drawing/2014/main" id="{E5D5644D-949D-463E-AA52-5289E58C9428}"/>
              </a:ext>
            </a:extLst>
          </p:cNvPr>
          <p:cNvSpPr txBox="1"/>
          <p:nvPr/>
        </p:nvSpPr>
        <p:spPr>
          <a:xfrm>
            <a:off x="-1300355" y="3782926"/>
            <a:ext cx="7827383" cy="824136"/>
          </a:xfrm>
          <a:prstGeom prst="rect">
            <a:avLst/>
          </a:prstGeom>
          <a:noFill/>
        </p:spPr>
        <p:txBody>
          <a:bodyPr wrap="square" rtlCol="0">
            <a:spAutoFit/>
          </a:bodyPr>
          <a:lstStyle/>
          <a:p>
            <a:pPr marL="0" marR="0" lvl="0" indent="0" algn="ctr" defTabSz="914377" rtl="0" eaLnBrk="1" fontAlgn="auto" latinLnBrk="0" hangingPunct="1">
              <a:lnSpc>
                <a:spcPct val="2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Thanks !</a:t>
            </a:r>
          </a:p>
        </p:txBody>
      </p:sp>
      <p:sp>
        <p:nvSpPr>
          <p:cNvPr id="9" name="矩形 8">
            <a:extLst>
              <a:ext uri="{FF2B5EF4-FFF2-40B4-BE49-F238E27FC236}">
                <a16:creationId xmlns:a16="http://schemas.microsoft.com/office/drawing/2014/main" id="{80A36E65-6055-4B00-9428-B063B3B7285A}"/>
              </a:ext>
            </a:extLst>
          </p:cNvPr>
          <p:cNvSpPr/>
          <p:nvPr/>
        </p:nvSpPr>
        <p:spPr>
          <a:xfrm>
            <a:off x="6244798" y="2077706"/>
            <a:ext cx="6096000" cy="1289905"/>
          </a:xfrm>
          <a:prstGeom prst="rect">
            <a:avLst/>
          </a:prstGeom>
        </p:spPr>
        <p:txBody>
          <a:bodyPr>
            <a:spAutoFit/>
          </a:bodyPr>
          <a:lstStyle/>
          <a:p>
            <a:pPr marL="342900" indent="-342900">
              <a:lnSpc>
                <a:spcPct val="150000"/>
              </a:lnSpc>
              <a:buFont typeface="Arial" panose="020B0604020202020204" pitchFamily="34" charset="0"/>
              <a:buChar char="•"/>
            </a:pPr>
            <a:r>
              <a:rPr lang="en-US" altLang="zh-CN" dirty="0">
                <a:solidFill>
                  <a:srgbClr val="4472C4"/>
                </a:solidFill>
                <a:latin typeface="微软雅黑" panose="020B0503020204020204" pitchFamily="34" charset="-122"/>
                <a:ea typeface="微软雅黑" panose="020B0503020204020204" pitchFamily="34" charset="-122"/>
              </a:rPr>
              <a:t>B1648-42 Amplitude modulation</a:t>
            </a:r>
          </a:p>
          <a:p>
            <a:pPr marL="342900" indent="-342900">
              <a:lnSpc>
                <a:spcPct val="150000"/>
              </a:lnSpc>
              <a:buFont typeface="Arial" panose="020B0604020202020204" pitchFamily="34" charset="0"/>
              <a:buChar char="•"/>
            </a:pPr>
            <a:r>
              <a:rPr lang="en-US" altLang="zh-CN" dirty="0">
                <a:solidFill>
                  <a:srgbClr val="4472C4"/>
                </a:solidFill>
                <a:latin typeface="微软雅黑" panose="020B0503020204020204" pitchFamily="34" charset="-122"/>
                <a:ea typeface="微软雅黑" panose="020B0503020204020204" pitchFamily="34" charset="-122"/>
              </a:rPr>
              <a:t>B1857-26 </a:t>
            </a:r>
            <a:r>
              <a:rPr lang="zh-CN" altLang="en-US" dirty="0">
                <a:solidFill>
                  <a:srgbClr val="4472C4"/>
                </a:solidFill>
                <a:latin typeface="微软雅黑" panose="020B0503020204020204" pitchFamily="34" charset="-122"/>
                <a:ea typeface="微软雅黑" panose="020B0503020204020204" pitchFamily="34" charset="-122"/>
              </a:rPr>
              <a:t>（</a:t>
            </a:r>
            <a:r>
              <a:rPr lang="en-US" altLang="zh-CN" dirty="0">
                <a:solidFill>
                  <a:srgbClr val="4472C4"/>
                </a:solidFill>
                <a:latin typeface="微软雅黑" panose="020B0503020204020204" pitchFamily="34" charset="-122"/>
                <a:ea typeface="微软雅黑" panose="020B0503020204020204" pitchFamily="34" charset="-122"/>
              </a:rPr>
              <a:t>Low-mixed</a:t>
            </a:r>
            <a:r>
              <a:rPr lang="zh-CN" altLang="en-US" dirty="0">
                <a:solidFill>
                  <a:srgbClr val="4472C4"/>
                </a:solidFill>
                <a:latin typeface="微软雅黑" panose="020B0503020204020204" pitchFamily="34" charset="-122"/>
                <a:ea typeface="微软雅黑" panose="020B0503020204020204" pitchFamily="34" charset="-122"/>
              </a:rPr>
              <a:t>）</a:t>
            </a:r>
            <a:r>
              <a:rPr lang="en-US" altLang="zh-CN" dirty="0">
                <a:solidFill>
                  <a:srgbClr val="4472C4"/>
                </a:solidFill>
                <a:latin typeface="微软雅黑" panose="020B0503020204020204" pitchFamily="34" charset="-122"/>
                <a:ea typeface="微软雅黑" panose="020B0503020204020204" pitchFamily="34" charset="-122"/>
              </a:rPr>
              <a:t>Phase modulation</a:t>
            </a:r>
          </a:p>
          <a:p>
            <a:pPr marL="342900" indent="-342900">
              <a:lnSpc>
                <a:spcPct val="150000"/>
              </a:lnSpc>
              <a:buFont typeface="Arial" panose="020B0604020202020204" pitchFamily="34" charset="0"/>
              <a:buChar char="•"/>
            </a:pPr>
            <a:r>
              <a:rPr lang="en-US" altLang="zh-CN" dirty="0">
                <a:solidFill>
                  <a:srgbClr val="4472C4"/>
                </a:solidFill>
                <a:latin typeface="微软雅黑" panose="020B0503020204020204" pitchFamily="34" charset="-122"/>
                <a:ea typeface="微软雅黑" panose="020B0503020204020204" pitchFamily="34" charset="-122"/>
              </a:rPr>
              <a:t>B1641-45 Diffuse drifter</a:t>
            </a:r>
          </a:p>
        </p:txBody>
      </p:sp>
      <p:sp>
        <p:nvSpPr>
          <p:cNvPr id="2" name="灯片编号占位符 1">
            <a:extLst>
              <a:ext uri="{FF2B5EF4-FFF2-40B4-BE49-F238E27FC236}">
                <a16:creationId xmlns:a16="http://schemas.microsoft.com/office/drawing/2014/main" id="{6C687A38-073A-4159-8F2D-0C2ADCA999DC}"/>
              </a:ext>
            </a:extLst>
          </p:cNvPr>
          <p:cNvSpPr>
            <a:spLocks noGrp="1"/>
          </p:cNvSpPr>
          <p:nvPr>
            <p:ph type="sldNum" sz="quarter" idx="12"/>
          </p:nvPr>
        </p:nvSpPr>
        <p:spPr/>
        <p:txBody>
          <a:bodyPr/>
          <a:lstStyle/>
          <a:p>
            <a:fld id="{E402A9A3-453A-49B5-B529-04D288922142}" type="slidenum">
              <a:rPr lang="zh-CN" altLang="en-US" smtClean="0"/>
              <a:t>31</a:t>
            </a:fld>
            <a:endParaRPr lang="zh-CN" altLang="en-US"/>
          </a:p>
        </p:txBody>
      </p:sp>
      <p:sp>
        <p:nvSpPr>
          <p:cNvPr id="3" name="矩形 2">
            <a:extLst>
              <a:ext uri="{FF2B5EF4-FFF2-40B4-BE49-F238E27FC236}">
                <a16:creationId xmlns:a16="http://schemas.microsoft.com/office/drawing/2014/main" id="{563EC11C-C0F6-4FC0-B69C-5F38E6A4833D}"/>
              </a:ext>
            </a:extLst>
          </p:cNvPr>
          <p:cNvSpPr/>
          <p:nvPr/>
        </p:nvSpPr>
        <p:spPr>
          <a:xfrm rot="411818">
            <a:off x="6514716" y="4474139"/>
            <a:ext cx="2262159" cy="923330"/>
          </a:xfrm>
          <a:prstGeom prst="rect">
            <a:avLst/>
          </a:prstGeom>
          <a:noFill/>
        </p:spPr>
        <p:txBody>
          <a:bodyPr wrap="none" lIns="91440" tIns="45720" rIns="91440" bIns="45720">
            <a:spAutoFit/>
          </a:bodyPr>
          <a:lstStyle/>
          <a:p>
            <a:pPr algn="ctr"/>
            <a:r>
              <a:rPr lang="zh-CN" alt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a:t>
            </a:r>
          </a:p>
        </p:txBody>
      </p:sp>
    </p:spTree>
    <p:extLst>
      <p:ext uri="{BB962C8B-B14F-4D97-AF65-F5344CB8AC3E}">
        <p14:creationId xmlns:p14="http://schemas.microsoft.com/office/powerpoint/2010/main" val="209214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3"/>
                                        </p:tgtEl>
                                        <p:attrNameLst>
                                          <p:attrName>style.visibility</p:attrName>
                                        </p:attrNameLst>
                                      </p:cBhvr>
                                      <p:to>
                                        <p:strVal val="visible"/>
                                      </p:to>
                                    </p:set>
                                    <p:animEffect transition="in" filter="fade">
                                      <p:cBhvr>
                                        <p:cTn id="15" dur="500"/>
                                        <p:tgtEl>
                                          <p:spTgt spid="103"/>
                                        </p:tgtEl>
                                      </p:cBhvr>
                                    </p:animEffect>
                                  </p:childTnLst>
                                </p:cTn>
                              </p:par>
                              <p:par>
                                <p:cTn id="16" presetID="10" presetClass="entr" presetSubtype="0"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a:extLst>
              <a:ext uri="{FF2B5EF4-FFF2-40B4-BE49-F238E27FC236}">
                <a16:creationId xmlns:a16="http://schemas.microsoft.com/office/drawing/2014/main" id="{EDDAD1BD-E241-4E35-B871-F023ECCBF2CF}"/>
              </a:ext>
            </a:extLst>
          </p:cNvPr>
          <p:cNvSpPr/>
          <p:nvPr/>
        </p:nvSpPr>
        <p:spPr>
          <a:xfrm>
            <a:off x="932770" y="353535"/>
            <a:ext cx="2087423" cy="315846"/>
          </a:xfrm>
          <a:prstGeom prst="rect">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78"/>
              </a:solidFill>
              <a:effectLst/>
              <a:uLnTx/>
              <a:uFillTx/>
              <a:latin typeface="等线" panose="020F0502020204030204"/>
              <a:ea typeface="等线" panose="02010600030101010101" pitchFamily="2" charset="-122"/>
              <a:cs typeface="+mn-cs"/>
            </a:endParaRPr>
          </a:p>
        </p:txBody>
      </p:sp>
      <p:grpSp>
        <p:nvGrpSpPr>
          <p:cNvPr id="117" name="组合 116"/>
          <p:cNvGrpSpPr/>
          <p:nvPr/>
        </p:nvGrpSpPr>
        <p:grpSpPr>
          <a:xfrm rot="5400000">
            <a:off x="1698519" y="-213815"/>
            <a:ext cx="394055" cy="394055"/>
            <a:chOff x="-87355" y="2468254"/>
            <a:chExt cx="887453" cy="887453"/>
          </a:xfrm>
          <a:solidFill>
            <a:srgbClr val="000078"/>
          </a:solidFill>
        </p:grpSpPr>
        <p:sp>
          <p:nvSpPr>
            <p:cNvPr id="118" name="直角三角形 117"/>
            <p:cNvSpPr/>
            <p:nvPr/>
          </p:nvSpPr>
          <p:spPr>
            <a:xfrm rot="13500000">
              <a:off x="48016" y="2610672"/>
              <a:ext cx="616714" cy="616714"/>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sp>
          <p:nvSpPr>
            <p:cNvPr id="119" name="直角三角形 118"/>
            <p:cNvSpPr/>
            <p:nvPr/>
          </p:nvSpPr>
          <p:spPr>
            <a:xfrm rot="13500000">
              <a:off x="-87355" y="2468254"/>
              <a:ext cx="887453" cy="887453"/>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grpSp>
      <p:sp>
        <p:nvSpPr>
          <p:cNvPr id="61" name="矩形 60">
            <a:extLst>
              <a:ext uri="{FF2B5EF4-FFF2-40B4-BE49-F238E27FC236}">
                <a16:creationId xmlns:a16="http://schemas.microsoft.com/office/drawing/2014/main" id="{7A8AE607-977C-4B57-AA2B-F395659DA48F}"/>
              </a:ext>
            </a:extLst>
          </p:cNvPr>
          <p:cNvSpPr/>
          <p:nvPr/>
        </p:nvSpPr>
        <p:spPr>
          <a:xfrm>
            <a:off x="4639243" y="379525"/>
            <a:ext cx="2681331"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400" spc="100" dirty="0">
                <a:solidFill>
                  <a:schemeClr val="bg2">
                    <a:lumMod val="50000"/>
                  </a:schemeClr>
                </a:solidFill>
                <a:latin typeface="微软雅黑" panose="020B0503020204020204" pitchFamily="34" charset="-122"/>
                <a:ea typeface="微软雅黑" panose="020B0503020204020204" pitchFamily="34" charset="-122"/>
              </a:rPr>
              <a:t>B1857-26</a:t>
            </a:r>
            <a:endParaRPr kumimoji="0" lang="zh-CN" altLang="en-US" sz="1400" i="0" u="none" strike="noStrike" kern="1200" cap="none" spc="100" normalizeH="0" baseline="0" noProof="0" dirty="0">
              <a:ln>
                <a:noFill/>
              </a:ln>
              <a:solidFill>
                <a:schemeClr val="bg2">
                  <a:lumMod val="50000"/>
                </a:schemeClr>
              </a:solidFill>
              <a:effectLst/>
              <a:uLnTx/>
              <a:uFillTx/>
              <a:latin typeface="微软雅黑" panose="020B0503020204020204" pitchFamily="34" charset="-122"/>
              <a:ea typeface="微软雅黑" panose="020B0503020204020204" pitchFamily="34" charset="-122"/>
            </a:endParaRPr>
          </a:p>
        </p:txBody>
      </p:sp>
      <p:sp>
        <p:nvSpPr>
          <p:cNvPr id="72" name="矩形 71">
            <a:extLst>
              <a:ext uri="{FF2B5EF4-FFF2-40B4-BE49-F238E27FC236}">
                <a16:creationId xmlns:a16="http://schemas.microsoft.com/office/drawing/2014/main" id="{F31CD078-F3F6-47A4-A22F-873C07713808}"/>
              </a:ext>
            </a:extLst>
          </p:cNvPr>
          <p:cNvSpPr/>
          <p:nvPr/>
        </p:nvSpPr>
        <p:spPr>
          <a:xfrm>
            <a:off x="8754034" y="390299"/>
            <a:ext cx="295318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B1641-45</a:t>
            </a:r>
            <a:endPar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cxnSp>
        <p:nvCxnSpPr>
          <p:cNvPr id="73" name="直接连接符 72">
            <a:extLst>
              <a:ext uri="{FF2B5EF4-FFF2-40B4-BE49-F238E27FC236}">
                <a16:creationId xmlns:a16="http://schemas.microsoft.com/office/drawing/2014/main" id="{0A18E59A-9614-4818-AC18-BF0C1AC72D7A}"/>
              </a:ext>
            </a:extLst>
          </p:cNvPr>
          <p:cNvCxnSpPr>
            <a:cxnSpLocks/>
          </p:cNvCxnSpPr>
          <p:nvPr/>
        </p:nvCxnSpPr>
        <p:spPr>
          <a:xfrm>
            <a:off x="484781" y="683728"/>
            <a:ext cx="11306175" cy="0"/>
          </a:xfrm>
          <a:prstGeom prst="line">
            <a:avLst/>
          </a:prstGeom>
          <a:ln w="6350">
            <a:solidFill>
              <a:srgbClr val="7F7F7F"/>
            </a:solidFill>
          </a:ln>
        </p:spPr>
        <p:style>
          <a:lnRef idx="1">
            <a:schemeClr val="accent1"/>
          </a:lnRef>
          <a:fillRef idx="0">
            <a:schemeClr val="accent1"/>
          </a:fillRef>
          <a:effectRef idx="0">
            <a:schemeClr val="accent1"/>
          </a:effectRef>
          <a:fontRef idx="minor">
            <a:schemeClr val="tx1"/>
          </a:fontRef>
        </p:style>
      </p:cxnSp>
      <p:sp>
        <p:nvSpPr>
          <p:cNvPr id="76" name="矩形 75">
            <a:extLst>
              <a:ext uri="{FF2B5EF4-FFF2-40B4-BE49-F238E27FC236}">
                <a16:creationId xmlns:a16="http://schemas.microsoft.com/office/drawing/2014/main" id="{68111CBF-EA4A-469D-BE3B-A12CE639A027}"/>
              </a:ext>
            </a:extLst>
          </p:cNvPr>
          <p:cNvSpPr/>
          <p:nvPr/>
        </p:nvSpPr>
        <p:spPr>
          <a:xfrm>
            <a:off x="1191802" y="350628"/>
            <a:ext cx="1606449"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B1648-42</a:t>
            </a:r>
            <a:endParaRPr kumimoji="0" lang="zh-CN" altLang="en-US"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78" name="矩形 77">
            <a:extLst>
              <a:ext uri="{FF2B5EF4-FFF2-40B4-BE49-F238E27FC236}">
                <a16:creationId xmlns:a16="http://schemas.microsoft.com/office/drawing/2014/main" id="{E9FEEDAD-5B4A-4743-BE0B-4EB1BE44B706}"/>
              </a:ext>
            </a:extLst>
          </p:cNvPr>
          <p:cNvSpPr/>
          <p:nvPr/>
        </p:nvSpPr>
        <p:spPr>
          <a:xfrm>
            <a:off x="8939624" y="399193"/>
            <a:ext cx="258587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 </a:t>
            </a:r>
            <a:endParaRPr kumimoji="0" lang="zh-CN" altLang="en-US" sz="1400" b="0" i="0" u="none" strike="noStrike" kern="1200" cap="none" spc="10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6E4B12C5-903D-4925-8618-C39361FB80A1}"/>
              </a:ext>
            </a:extLst>
          </p:cNvPr>
          <p:cNvPicPr>
            <a:picLocks noChangeAspect="1"/>
          </p:cNvPicPr>
          <p:nvPr/>
        </p:nvPicPr>
        <p:blipFill>
          <a:blip r:embed="rId3"/>
          <a:stretch>
            <a:fillRect/>
          </a:stretch>
        </p:blipFill>
        <p:spPr>
          <a:xfrm>
            <a:off x="982422" y="1389361"/>
            <a:ext cx="5157375" cy="3353564"/>
          </a:xfrm>
          <a:prstGeom prst="rect">
            <a:avLst/>
          </a:prstGeom>
        </p:spPr>
      </p:pic>
      <p:pic>
        <p:nvPicPr>
          <p:cNvPr id="6" name="图片 5">
            <a:extLst>
              <a:ext uri="{FF2B5EF4-FFF2-40B4-BE49-F238E27FC236}">
                <a16:creationId xmlns:a16="http://schemas.microsoft.com/office/drawing/2014/main" id="{EB9E633A-7ED8-4028-8608-CC8E48CF81A4}"/>
              </a:ext>
            </a:extLst>
          </p:cNvPr>
          <p:cNvPicPr>
            <a:picLocks noChangeAspect="1"/>
          </p:cNvPicPr>
          <p:nvPr/>
        </p:nvPicPr>
        <p:blipFill>
          <a:blip r:embed="rId4"/>
          <a:stretch>
            <a:fillRect/>
          </a:stretch>
        </p:blipFill>
        <p:spPr>
          <a:xfrm>
            <a:off x="6359078" y="1389361"/>
            <a:ext cx="5043049" cy="3353564"/>
          </a:xfrm>
          <a:prstGeom prst="rect">
            <a:avLst/>
          </a:prstGeom>
        </p:spPr>
      </p:pic>
      <p:sp>
        <p:nvSpPr>
          <p:cNvPr id="16" name="矩形 15">
            <a:extLst>
              <a:ext uri="{FF2B5EF4-FFF2-40B4-BE49-F238E27FC236}">
                <a16:creationId xmlns:a16="http://schemas.microsoft.com/office/drawing/2014/main" id="{A8503620-34C7-48C1-A7C6-10C05ECA6135}"/>
              </a:ext>
            </a:extLst>
          </p:cNvPr>
          <p:cNvSpPr/>
          <p:nvPr/>
        </p:nvSpPr>
        <p:spPr>
          <a:xfrm>
            <a:off x="2463228" y="5099307"/>
            <a:ext cx="9062271" cy="369332"/>
          </a:xfrm>
          <a:prstGeom prst="rect">
            <a:avLst/>
          </a:prstGeom>
        </p:spPr>
        <p:txBody>
          <a:bodyPr wrap="square">
            <a:spAutoFit/>
          </a:bodyPr>
          <a:lstStyle/>
          <a:p>
            <a:r>
              <a:rPr lang="en-US" altLang="zh-CN" dirty="0">
                <a:solidFill>
                  <a:srgbClr val="000078"/>
                </a:solidFill>
              </a:rPr>
              <a:t>Stokes V and L for strong, weak parts and the total pulses of B1648-42</a:t>
            </a:r>
            <a:endParaRPr lang="zh-CN" altLang="en-US" dirty="0">
              <a:solidFill>
                <a:srgbClr val="000078"/>
              </a:solidFill>
            </a:endParaRPr>
          </a:p>
        </p:txBody>
      </p:sp>
      <p:sp>
        <p:nvSpPr>
          <p:cNvPr id="2" name="灯片编号占位符 1">
            <a:extLst>
              <a:ext uri="{FF2B5EF4-FFF2-40B4-BE49-F238E27FC236}">
                <a16:creationId xmlns:a16="http://schemas.microsoft.com/office/drawing/2014/main" id="{19B8F891-D1A1-4906-B046-B975050DA150}"/>
              </a:ext>
            </a:extLst>
          </p:cNvPr>
          <p:cNvSpPr>
            <a:spLocks noGrp="1"/>
          </p:cNvSpPr>
          <p:nvPr>
            <p:ph type="sldNum" sz="quarter" idx="12"/>
          </p:nvPr>
        </p:nvSpPr>
        <p:spPr/>
        <p:txBody>
          <a:bodyPr/>
          <a:lstStyle/>
          <a:p>
            <a:fld id="{E402A9A3-453A-49B5-B529-04D288922142}" type="slidenum">
              <a:rPr lang="zh-CN" altLang="en-US" smtClean="0"/>
              <a:t>32</a:t>
            </a:fld>
            <a:endParaRPr lang="zh-CN" altLang="en-US"/>
          </a:p>
        </p:txBody>
      </p:sp>
    </p:spTree>
    <p:extLst>
      <p:ext uri="{BB962C8B-B14F-4D97-AF65-F5344CB8AC3E}">
        <p14:creationId xmlns:p14="http://schemas.microsoft.com/office/powerpoint/2010/main" val="1070700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a:extLst>
              <a:ext uri="{FF2B5EF4-FFF2-40B4-BE49-F238E27FC236}">
                <a16:creationId xmlns:a16="http://schemas.microsoft.com/office/drawing/2014/main" id="{EDDAD1BD-E241-4E35-B871-F023ECCBF2CF}"/>
              </a:ext>
            </a:extLst>
          </p:cNvPr>
          <p:cNvSpPr/>
          <p:nvPr/>
        </p:nvSpPr>
        <p:spPr>
          <a:xfrm>
            <a:off x="9161566" y="391124"/>
            <a:ext cx="2087423" cy="315846"/>
          </a:xfrm>
          <a:prstGeom prst="rect">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78"/>
              </a:solidFill>
              <a:effectLst/>
              <a:uLnTx/>
              <a:uFillTx/>
              <a:latin typeface="等线" panose="020F0502020204030204"/>
              <a:ea typeface="等线" panose="02010600030101010101" pitchFamily="2" charset="-122"/>
              <a:cs typeface="+mn-cs"/>
            </a:endParaRPr>
          </a:p>
        </p:txBody>
      </p:sp>
      <p:grpSp>
        <p:nvGrpSpPr>
          <p:cNvPr id="117" name="组合 116"/>
          <p:cNvGrpSpPr/>
          <p:nvPr/>
        </p:nvGrpSpPr>
        <p:grpSpPr>
          <a:xfrm rot="5400000">
            <a:off x="9927315" y="-176226"/>
            <a:ext cx="394055" cy="394055"/>
            <a:chOff x="-87355" y="2468254"/>
            <a:chExt cx="887453" cy="887453"/>
          </a:xfrm>
          <a:solidFill>
            <a:srgbClr val="000078"/>
          </a:solidFill>
        </p:grpSpPr>
        <p:sp>
          <p:nvSpPr>
            <p:cNvPr id="118" name="直角三角形 117"/>
            <p:cNvSpPr/>
            <p:nvPr/>
          </p:nvSpPr>
          <p:spPr>
            <a:xfrm rot="13500000">
              <a:off x="48016" y="2610672"/>
              <a:ext cx="616714" cy="616714"/>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sp>
          <p:nvSpPr>
            <p:cNvPr id="119" name="直角三角形 118"/>
            <p:cNvSpPr/>
            <p:nvPr/>
          </p:nvSpPr>
          <p:spPr>
            <a:xfrm rot="13500000">
              <a:off x="-87355" y="2468254"/>
              <a:ext cx="887453" cy="887453"/>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grpSp>
      <p:sp>
        <p:nvSpPr>
          <p:cNvPr id="61" name="矩形 60">
            <a:extLst>
              <a:ext uri="{FF2B5EF4-FFF2-40B4-BE49-F238E27FC236}">
                <a16:creationId xmlns:a16="http://schemas.microsoft.com/office/drawing/2014/main" id="{7A8AE607-977C-4B57-AA2B-F395659DA48F}"/>
              </a:ext>
            </a:extLst>
          </p:cNvPr>
          <p:cNvSpPr/>
          <p:nvPr/>
        </p:nvSpPr>
        <p:spPr>
          <a:xfrm>
            <a:off x="4639243" y="379525"/>
            <a:ext cx="2681331"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400" spc="100" dirty="0">
                <a:solidFill>
                  <a:schemeClr val="bg2">
                    <a:lumMod val="50000"/>
                  </a:schemeClr>
                </a:solidFill>
                <a:latin typeface="微软雅黑" panose="020B0503020204020204" pitchFamily="34" charset="-122"/>
                <a:ea typeface="微软雅黑" panose="020B0503020204020204" pitchFamily="34" charset="-122"/>
              </a:rPr>
              <a:t>B1857-26</a:t>
            </a:r>
            <a:endParaRPr kumimoji="0" lang="zh-CN" altLang="en-US" sz="1400" i="0" u="none" strike="noStrike" kern="1200" cap="none" spc="100" normalizeH="0" baseline="0" noProof="0" dirty="0">
              <a:ln>
                <a:noFill/>
              </a:ln>
              <a:solidFill>
                <a:schemeClr val="bg2">
                  <a:lumMod val="50000"/>
                </a:schemeClr>
              </a:solidFill>
              <a:effectLst/>
              <a:uLnTx/>
              <a:uFillTx/>
              <a:latin typeface="微软雅黑" panose="020B0503020204020204" pitchFamily="34" charset="-122"/>
              <a:ea typeface="微软雅黑" panose="020B0503020204020204" pitchFamily="34" charset="-122"/>
            </a:endParaRPr>
          </a:p>
        </p:txBody>
      </p:sp>
      <p:sp>
        <p:nvSpPr>
          <p:cNvPr id="72" name="矩形 71">
            <a:extLst>
              <a:ext uri="{FF2B5EF4-FFF2-40B4-BE49-F238E27FC236}">
                <a16:creationId xmlns:a16="http://schemas.microsoft.com/office/drawing/2014/main" id="{F31CD078-F3F6-47A4-A22F-873C07713808}"/>
              </a:ext>
            </a:extLst>
          </p:cNvPr>
          <p:cNvSpPr/>
          <p:nvPr/>
        </p:nvSpPr>
        <p:spPr>
          <a:xfrm>
            <a:off x="8754034" y="390299"/>
            <a:ext cx="2953185"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B1641-45</a:t>
            </a:r>
            <a:endParaRPr kumimoji="0" lang="zh-CN" altLang="en-US"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cxnSp>
        <p:nvCxnSpPr>
          <p:cNvPr id="73" name="直接连接符 72">
            <a:extLst>
              <a:ext uri="{FF2B5EF4-FFF2-40B4-BE49-F238E27FC236}">
                <a16:creationId xmlns:a16="http://schemas.microsoft.com/office/drawing/2014/main" id="{0A18E59A-9614-4818-AC18-BF0C1AC72D7A}"/>
              </a:ext>
            </a:extLst>
          </p:cNvPr>
          <p:cNvCxnSpPr>
            <a:cxnSpLocks/>
          </p:cNvCxnSpPr>
          <p:nvPr/>
        </p:nvCxnSpPr>
        <p:spPr>
          <a:xfrm>
            <a:off x="484781" y="683728"/>
            <a:ext cx="11306175" cy="0"/>
          </a:xfrm>
          <a:prstGeom prst="line">
            <a:avLst/>
          </a:prstGeom>
          <a:ln w="6350">
            <a:solidFill>
              <a:srgbClr val="7F7F7F"/>
            </a:solidFill>
          </a:ln>
        </p:spPr>
        <p:style>
          <a:lnRef idx="1">
            <a:schemeClr val="accent1"/>
          </a:lnRef>
          <a:fillRef idx="0">
            <a:schemeClr val="accent1"/>
          </a:fillRef>
          <a:effectRef idx="0">
            <a:schemeClr val="accent1"/>
          </a:effectRef>
          <a:fontRef idx="minor">
            <a:schemeClr val="tx1"/>
          </a:fontRef>
        </p:style>
      </p:cxnSp>
      <p:sp>
        <p:nvSpPr>
          <p:cNvPr id="76" name="矩形 75">
            <a:extLst>
              <a:ext uri="{FF2B5EF4-FFF2-40B4-BE49-F238E27FC236}">
                <a16:creationId xmlns:a16="http://schemas.microsoft.com/office/drawing/2014/main" id="{68111CBF-EA4A-469D-BE3B-A12CE639A027}"/>
              </a:ext>
            </a:extLst>
          </p:cNvPr>
          <p:cNvSpPr/>
          <p:nvPr/>
        </p:nvSpPr>
        <p:spPr>
          <a:xfrm>
            <a:off x="1191802" y="350628"/>
            <a:ext cx="1606449"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400" i="0" u="none" strike="noStrike" kern="1200" cap="none" spc="10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rPr>
              <a:t>B1648-42</a:t>
            </a:r>
            <a:endParaRPr kumimoji="0" lang="zh-CN" altLang="en-US" sz="1400" i="0" u="none" strike="noStrike" kern="1200" cap="none" spc="10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cs typeface="+mn-cs"/>
            </a:endParaRPr>
          </a:p>
        </p:txBody>
      </p:sp>
      <p:sp>
        <p:nvSpPr>
          <p:cNvPr id="78" name="矩形 77">
            <a:extLst>
              <a:ext uri="{FF2B5EF4-FFF2-40B4-BE49-F238E27FC236}">
                <a16:creationId xmlns:a16="http://schemas.microsoft.com/office/drawing/2014/main" id="{E9FEEDAD-5B4A-4743-BE0B-4EB1BE44B706}"/>
              </a:ext>
            </a:extLst>
          </p:cNvPr>
          <p:cNvSpPr/>
          <p:nvPr/>
        </p:nvSpPr>
        <p:spPr>
          <a:xfrm>
            <a:off x="8939624" y="399193"/>
            <a:ext cx="258587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 </a:t>
            </a:r>
            <a:endParaRPr kumimoji="0" lang="zh-CN" altLang="en-US" sz="1400" b="0" i="0" u="none" strike="noStrike" kern="1200" cap="none" spc="10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17" name="图片 16">
            <a:extLst>
              <a:ext uri="{FF2B5EF4-FFF2-40B4-BE49-F238E27FC236}">
                <a16:creationId xmlns:a16="http://schemas.microsoft.com/office/drawing/2014/main" id="{A8DB810F-17D6-4AA8-9B80-1C6CCF9F3D05}"/>
              </a:ext>
            </a:extLst>
          </p:cNvPr>
          <p:cNvPicPr>
            <a:picLocks noChangeAspect="1"/>
          </p:cNvPicPr>
          <p:nvPr/>
        </p:nvPicPr>
        <p:blipFill>
          <a:blip r:embed="rId3"/>
          <a:stretch>
            <a:fillRect/>
          </a:stretch>
        </p:blipFill>
        <p:spPr>
          <a:xfrm>
            <a:off x="517007" y="728854"/>
            <a:ext cx="4446879" cy="2918264"/>
          </a:xfrm>
          <a:prstGeom prst="rect">
            <a:avLst/>
          </a:prstGeom>
        </p:spPr>
      </p:pic>
      <p:pic>
        <p:nvPicPr>
          <p:cNvPr id="18" name="图片 17">
            <a:extLst>
              <a:ext uri="{FF2B5EF4-FFF2-40B4-BE49-F238E27FC236}">
                <a16:creationId xmlns:a16="http://schemas.microsoft.com/office/drawing/2014/main" id="{31206BE8-CCAD-42B7-863C-FFC04E32D208}"/>
              </a:ext>
            </a:extLst>
          </p:cNvPr>
          <p:cNvPicPr>
            <a:picLocks noChangeAspect="1"/>
          </p:cNvPicPr>
          <p:nvPr/>
        </p:nvPicPr>
        <p:blipFill>
          <a:blip r:embed="rId4"/>
          <a:stretch>
            <a:fillRect/>
          </a:stretch>
        </p:blipFill>
        <p:spPr>
          <a:xfrm>
            <a:off x="703964" y="3780829"/>
            <a:ext cx="4259922" cy="2931333"/>
          </a:xfrm>
          <a:prstGeom prst="rect">
            <a:avLst/>
          </a:prstGeom>
        </p:spPr>
      </p:pic>
      <p:sp>
        <p:nvSpPr>
          <p:cNvPr id="32" name="矩形 31">
            <a:extLst>
              <a:ext uri="{FF2B5EF4-FFF2-40B4-BE49-F238E27FC236}">
                <a16:creationId xmlns:a16="http://schemas.microsoft.com/office/drawing/2014/main" id="{9D5F28EF-762C-47FE-B1BC-C6B676BA478A}"/>
              </a:ext>
            </a:extLst>
          </p:cNvPr>
          <p:cNvSpPr/>
          <p:nvPr/>
        </p:nvSpPr>
        <p:spPr>
          <a:xfrm>
            <a:off x="1600200" y="3798544"/>
            <a:ext cx="400050" cy="2802288"/>
          </a:xfrm>
          <a:prstGeom prst="rect">
            <a:avLst/>
          </a:prstGeom>
          <a:noFill/>
          <a:ln w="127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zh-CN" altLang="en-US"/>
          </a:p>
        </p:txBody>
      </p:sp>
      <p:cxnSp>
        <p:nvCxnSpPr>
          <p:cNvPr id="23" name="直接箭头连接符 22">
            <a:extLst>
              <a:ext uri="{FF2B5EF4-FFF2-40B4-BE49-F238E27FC236}">
                <a16:creationId xmlns:a16="http://schemas.microsoft.com/office/drawing/2014/main" id="{6F78907D-5BB8-479F-B84B-DDBFBC15BD26}"/>
              </a:ext>
            </a:extLst>
          </p:cNvPr>
          <p:cNvCxnSpPr>
            <a:cxnSpLocks/>
          </p:cNvCxnSpPr>
          <p:nvPr/>
        </p:nvCxnSpPr>
        <p:spPr>
          <a:xfrm>
            <a:off x="3911600" y="1981200"/>
            <a:ext cx="0" cy="444500"/>
          </a:xfrm>
          <a:prstGeom prst="straightConnector1">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直接箭头连接符 23">
            <a:extLst>
              <a:ext uri="{FF2B5EF4-FFF2-40B4-BE49-F238E27FC236}">
                <a16:creationId xmlns:a16="http://schemas.microsoft.com/office/drawing/2014/main" id="{77DBF201-2F0C-4C4C-B931-74A59CF929EB}"/>
              </a:ext>
            </a:extLst>
          </p:cNvPr>
          <p:cNvCxnSpPr>
            <a:cxnSpLocks/>
          </p:cNvCxnSpPr>
          <p:nvPr/>
        </p:nvCxnSpPr>
        <p:spPr>
          <a:xfrm flipV="1">
            <a:off x="2000250" y="1835150"/>
            <a:ext cx="0" cy="450850"/>
          </a:xfrm>
          <a:prstGeom prst="straightConnector1">
            <a:avLst/>
          </a:prstGeom>
          <a:ln w="952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3" name="图片 2">
            <a:extLst>
              <a:ext uri="{FF2B5EF4-FFF2-40B4-BE49-F238E27FC236}">
                <a16:creationId xmlns:a16="http://schemas.microsoft.com/office/drawing/2014/main" id="{588DEFFD-02C8-4AA4-89F4-6231B1489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9964" y="819846"/>
            <a:ext cx="4211667" cy="2785670"/>
          </a:xfrm>
          <a:prstGeom prst="rect">
            <a:avLst/>
          </a:prstGeom>
        </p:spPr>
      </p:pic>
      <p:sp>
        <p:nvSpPr>
          <p:cNvPr id="4" name="文本框 3">
            <a:extLst>
              <a:ext uri="{FF2B5EF4-FFF2-40B4-BE49-F238E27FC236}">
                <a16:creationId xmlns:a16="http://schemas.microsoft.com/office/drawing/2014/main" id="{ED2A97CD-D217-4894-9EC8-659B89EF271E}"/>
              </a:ext>
            </a:extLst>
          </p:cNvPr>
          <p:cNvSpPr txBox="1"/>
          <p:nvPr/>
        </p:nvSpPr>
        <p:spPr>
          <a:xfrm>
            <a:off x="9677591" y="2018784"/>
            <a:ext cx="2368359" cy="369332"/>
          </a:xfrm>
          <a:prstGeom prst="rect">
            <a:avLst/>
          </a:prstGeom>
          <a:noFill/>
        </p:spPr>
        <p:txBody>
          <a:bodyPr wrap="square" rtlCol="0">
            <a:spAutoFit/>
          </a:bodyPr>
          <a:lstStyle/>
          <a:p>
            <a:r>
              <a:rPr lang="en-US" altLang="zh-CN" dirty="0">
                <a:solidFill>
                  <a:srgbClr val="4472C4"/>
                </a:solidFill>
              </a:rPr>
              <a:t>DFT window = 512</a:t>
            </a:r>
            <a:endParaRPr lang="zh-CN" altLang="en-US" dirty="0">
              <a:solidFill>
                <a:srgbClr val="4472C4"/>
              </a:solidFill>
            </a:endParaRPr>
          </a:p>
        </p:txBody>
      </p:sp>
      <p:pic>
        <p:nvPicPr>
          <p:cNvPr id="5" name="图片 4">
            <a:extLst>
              <a:ext uri="{FF2B5EF4-FFF2-40B4-BE49-F238E27FC236}">
                <a16:creationId xmlns:a16="http://schemas.microsoft.com/office/drawing/2014/main" id="{891A826A-C7B5-405D-AA30-76326BD24681}"/>
              </a:ext>
            </a:extLst>
          </p:cNvPr>
          <p:cNvPicPr>
            <a:picLocks noChangeAspect="1"/>
          </p:cNvPicPr>
          <p:nvPr/>
        </p:nvPicPr>
        <p:blipFill>
          <a:blip r:embed="rId6"/>
          <a:stretch>
            <a:fillRect/>
          </a:stretch>
        </p:blipFill>
        <p:spPr>
          <a:xfrm>
            <a:off x="5356093" y="3836498"/>
            <a:ext cx="4179410" cy="2764334"/>
          </a:xfrm>
          <a:prstGeom prst="rect">
            <a:avLst/>
          </a:prstGeom>
        </p:spPr>
      </p:pic>
      <p:sp>
        <p:nvSpPr>
          <p:cNvPr id="25" name="文本框 3">
            <a:extLst>
              <a:ext uri="{FF2B5EF4-FFF2-40B4-BE49-F238E27FC236}">
                <a16:creationId xmlns:a16="http://schemas.microsoft.com/office/drawing/2014/main" id="{ED2A97CD-D217-4894-9EC8-659B89EF271E}"/>
              </a:ext>
            </a:extLst>
          </p:cNvPr>
          <p:cNvSpPr txBox="1"/>
          <p:nvPr/>
        </p:nvSpPr>
        <p:spPr>
          <a:xfrm>
            <a:off x="9677591" y="4641700"/>
            <a:ext cx="236835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rgbClr val="4472C4"/>
                </a:solidFill>
              </a:rPr>
              <a:t>DFT window = 1024</a:t>
            </a:r>
            <a:endParaRPr lang="zh-CN" altLang="en-US" dirty="0">
              <a:solidFill>
                <a:srgbClr val="4472C4"/>
              </a:solidFill>
            </a:endParaRPr>
          </a:p>
        </p:txBody>
      </p:sp>
      <p:sp>
        <p:nvSpPr>
          <p:cNvPr id="2" name="灯片编号占位符 1">
            <a:extLst>
              <a:ext uri="{FF2B5EF4-FFF2-40B4-BE49-F238E27FC236}">
                <a16:creationId xmlns:a16="http://schemas.microsoft.com/office/drawing/2014/main" id="{07F8B972-7733-4685-85FD-F0EB4F57A175}"/>
              </a:ext>
            </a:extLst>
          </p:cNvPr>
          <p:cNvSpPr>
            <a:spLocks noGrp="1"/>
          </p:cNvSpPr>
          <p:nvPr>
            <p:ph type="sldNum" sz="quarter" idx="12"/>
          </p:nvPr>
        </p:nvSpPr>
        <p:spPr/>
        <p:txBody>
          <a:bodyPr/>
          <a:lstStyle/>
          <a:p>
            <a:fld id="{E402A9A3-453A-49B5-B529-04D288922142}" type="slidenum">
              <a:rPr lang="zh-CN" altLang="en-US" smtClean="0"/>
              <a:t>33</a:t>
            </a:fld>
            <a:endParaRPr lang="zh-CN" altLang="en-US"/>
          </a:p>
        </p:txBody>
      </p:sp>
    </p:spTree>
    <p:extLst>
      <p:ext uri="{BB962C8B-B14F-4D97-AF65-F5344CB8AC3E}">
        <p14:creationId xmlns:p14="http://schemas.microsoft.com/office/powerpoint/2010/main" val="1956949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a:extLst>
              <a:ext uri="{FF2B5EF4-FFF2-40B4-BE49-F238E27FC236}">
                <a16:creationId xmlns:a16="http://schemas.microsoft.com/office/drawing/2014/main" id="{EDDAD1BD-E241-4E35-B871-F023ECCBF2CF}"/>
              </a:ext>
            </a:extLst>
          </p:cNvPr>
          <p:cNvSpPr/>
          <p:nvPr/>
        </p:nvSpPr>
        <p:spPr>
          <a:xfrm>
            <a:off x="932770" y="353535"/>
            <a:ext cx="2087423" cy="315846"/>
          </a:xfrm>
          <a:prstGeom prst="rect">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78"/>
              </a:solidFill>
              <a:effectLst/>
              <a:uLnTx/>
              <a:uFillTx/>
              <a:latin typeface="等线" panose="020F0502020204030204"/>
              <a:ea typeface="等线" panose="02010600030101010101" pitchFamily="2" charset="-122"/>
              <a:cs typeface="+mn-cs"/>
            </a:endParaRPr>
          </a:p>
        </p:txBody>
      </p:sp>
      <p:grpSp>
        <p:nvGrpSpPr>
          <p:cNvPr id="117" name="组合 116"/>
          <p:cNvGrpSpPr/>
          <p:nvPr/>
        </p:nvGrpSpPr>
        <p:grpSpPr>
          <a:xfrm rot="5400000">
            <a:off x="1698519" y="-213815"/>
            <a:ext cx="394055" cy="394055"/>
            <a:chOff x="-87355" y="2468254"/>
            <a:chExt cx="887453" cy="887453"/>
          </a:xfrm>
          <a:solidFill>
            <a:srgbClr val="000078"/>
          </a:solidFill>
        </p:grpSpPr>
        <p:sp>
          <p:nvSpPr>
            <p:cNvPr id="118" name="直角三角形 117"/>
            <p:cNvSpPr/>
            <p:nvPr/>
          </p:nvSpPr>
          <p:spPr>
            <a:xfrm rot="13500000">
              <a:off x="48016" y="2610672"/>
              <a:ext cx="616714" cy="616714"/>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sp>
          <p:nvSpPr>
            <p:cNvPr id="119" name="直角三角形 118"/>
            <p:cNvSpPr/>
            <p:nvPr/>
          </p:nvSpPr>
          <p:spPr>
            <a:xfrm rot="13500000">
              <a:off x="-87355" y="2468254"/>
              <a:ext cx="887453" cy="887453"/>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grpSp>
      <p:sp>
        <p:nvSpPr>
          <p:cNvPr id="61" name="矩形 60">
            <a:extLst>
              <a:ext uri="{FF2B5EF4-FFF2-40B4-BE49-F238E27FC236}">
                <a16:creationId xmlns:a16="http://schemas.microsoft.com/office/drawing/2014/main" id="{7A8AE607-977C-4B57-AA2B-F395659DA48F}"/>
              </a:ext>
            </a:extLst>
          </p:cNvPr>
          <p:cNvSpPr/>
          <p:nvPr/>
        </p:nvSpPr>
        <p:spPr>
          <a:xfrm>
            <a:off x="4639243" y="379525"/>
            <a:ext cx="2681331"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400" spc="100" dirty="0">
                <a:solidFill>
                  <a:schemeClr val="bg2">
                    <a:lumMod val="50000"/>
                  </a:schemeClr>
                </a:solidFill>
                <a:latin typeface="微软雅黑" panose="020B0503020204020204" pitchFamily="34" charset="-122"/>
                <a:ea typeface="微软雅黑" panose="020B0503020204020204" pitchFamily="34" charset="-122"/>
              </a:rPr>
              <a:t>B1857-26</a:t>
            </a:r>
            <a:endParaRPr kumimoji="0" lang="zh-CN" altLang="en-US" sz="1400" i="0" u="none" strike="noStrike" kern="1200" cap="none" spc="100" normalizeH="0" baseline="0" noProof="0" dirty="0">
              <a:ln>
                <a:noFill/>
              </a:ln>
              <a:solidFill>
                <a:schemeClr val="bg2">
                  <a:lumMod val="50000"/>
                </a:schemeClr>
              </a:solidFill>
              <a:effectLst/>
              <a:uLnTx/>
              <a:uFillTx/>
              <a:latin typeface="微软雅黑" panose="020B0503020204020204" pitchFamily="34" charset="-122"/>
              <a:ea typeface="微软雅黑" panose="020B0503020204020204" pitchFamily="34" charset="-122"/>
            </a:endParaRPr>
          </a:p>
        </p:txBody>
      </p:sp>
      <p:sp>
        <p:nvSpPr>
          <p:cNvPr id="72" name="矩形 71">
            <a:extLst>
              <a:ext uri="{FF2B5EF4-FFF2-40B4-BE49-F238E27FC236}">
                <a16:creationId xmlns:a16="http://schemas.microsoft.com/office/drawing/2014/main" id="{F31CD078-F3F6-47A4-A22F-873C07713808}"/>
              </a:ext>
            </a:extLst>
          </p:cNvPr>
          <p:cNvSpPr/>
          <p:nvPr/>
        </p:nvSpPr>
        <p:spPr>
          <a:xfrm>
            <a:off x="8754034" y="390299"/>
            <a:ext cx="295318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B1641-45</a:t>
            </a:r>
            <a:endPar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cxnSp>
        <p:nvCxnSpPr>
          <p:cNvPr id="73" name="直接连接符 72">
            <a:extLst>
              <a:ext uri="{FF2B5EF4-FFF2-40B4-BE49-F238E27FC236}">
                <a16:creationId xmlns:a16="http://schemas.microsoft.com/office/drawing/2014/main" id="{0A18E59A-9614-4818-AC18-BF0C1AC72D7A}"/>
              </a:ext>
            </a:extLst>
          </p:cNvPr>
          <p:cNvCxnSpPr>
            <a:cxnSpLocks/>
          </p:cNvCxnSpPr>
          <p:nvPr/>
        </p:nvCxnSpPr>
        <p:spPr>
          <a:xfrm>
            <a:off x="484781" y="683728"/>
            <a:ext cx="11306175" cy="0"/>
          </a:xfrm>
          <a:prstGeom prst="line">
            <a:avLst/>
          </a:prstGeom>
          <a:ln w="6350">
            <a:solidFill>
              <a:srgbClr val="7F7F7F"/>
            </a:solidFill>
          </a:ln>
        </p:spPr>
        <p:style>
          <a:lnRef idx="1">
            <a:schemeClr val="accent1"/>
          </a:lnRef>
          <a:fillRef idx="0">
            <a:schemeClr val="accent1"/>
          </a:fillRef>
          <a:effectRef idx="0">
            <a:schemeClr val="accent1"/>
          </a:effectRef>
          <a:fontRef idx="minor">
            <a:schemeClr val="tx1"/>
          </a:fontRef>
        </p:style>
      </p:cxnSp>
      <p:sp>
        <p:nvSpPr>
          <p:cNvPr id="76" name="矩形 75">
            <a:extLst>
              <a:ext uri="{FF2B5EF4-FFF2-40B4-BE49-F238E27FC236}">
                <a16:creationId xmlns:a16="http://schemas.microsoft.com/office/drawing/2014/main" id="{68111CBF-EA4A-469D-BE3B-A12CE639A027}"/>
              </a:ext>
            </a:extLst>
          </p:cNvPr>
          <p:cNvSpPr/>
          <p:nvPr/>
        </p:nvSpPr>
        <p:spPr>
          <a:xfrm>
            <a:off x="1191802" y="350628"/>
            <a:ext cx="1606449"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B1648-42</a:t>
            </a:r>
            <a:endParaRPr kumimoji="0" lang="zh-CN" altLang="en-US"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78" name="矩形 77">
            <a:extLst>
              <a:ext uri="{FF2B5EF4-FFF2-40B4-BE49-F238E27FC236}">
                <a16:creationId xmlns:a16="http://schemas.microsoft.com/office/drawing/2014/main" id="{E9FEEDAD-5B4A-4743-BE0B-4EB1BE44B706}"/>
              </a:ext>
            </a:extLst>
          </p:cNvPr>
          <p:cNvSpPr/>
          <p:nvPr/>
        </p:nvSpPr>
        <p:spPr>
          <a:xfrm>
            <a:off x="8939624" y="399193"/>
            <a:ext cx="258587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 </a:t>
            </a:r>
            <a:endParaRPr kumimoji="0" lang="zh-CN" altLang="en-US" sz="1400" b="0" i="0" u="none" strike="noStrike" kern="1200" cap="none" spc="10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2" name="灯片编号占位符 1">
            <a:extLst>
              <a:ext uri="{FF2B5EF4-FFF2-40B4-BE49-F238E27FC236}">
                <a16:creationId xmlns:a16="http://schemas.microsoft.com/office/drawing/2014/main" id="{3998AEC0-567F-427C-8F04-5F41B1F38643}"/>
              </a:ext>
            </a:extLst>
          </p:cNvPr>
          <p:cNvSpPr>
            <a:spLocks noGrp="1"/>
          </p:cNvSpPr>
          <p:nvPr>
            <p:ph type="sldNum" sz="quarter" idx="12"/>
          </p:nvPr>
        </p:nvSpPr>
        <p:spPr/>
        <p:txBody>
          <a:bodyPr/>
          <a:lstStyle/>
          <a:p>
            <a:fld id="{E402A9A3-453A-49B5-B529-04D288922142}" type="slidenum">
              <a:rPr lang="zh-CN" altLang="en-US" smtClean="0"/>
              <a:t>4</a:t>
            </a:fld>
            <a:endParaRPr lang="zh-CN" altLang="en-US"/>
          </a:p>
        </p:txBody>
      </p:sp>
      <p:sp>
        <p:nvSpPr>
          <p:cNvPr id="6" name="矩形 5">
            <a:extLst>
              <a:ext uri="{FF2B5EF4-FFF2-40B4-BE49-F238E27FC236}">
                <a16:creationId xmlns:a16="http://schemas.microsoft.com/office/drawing/2014/main" id="{9C4B46B8-23C0-44BB-8788-F41EDB3E70FD}"/>
              </a:ext>
            </a:extLst>
          </p:cNvPr>
          <p:cNvSpPr/>
          <p:nvPr/>
        </p:nvSpPr>
        <p:spPr>
          <a:xfrm>
            <a:off x="3554404" y="2590084"/>
            <a:ext cx="4851008" cy="1212191"/>
          </a:xfrm>
          <a:prstGeom prst="rect">
            <a:avLst/>
          </a:prstGeom>
          <a:noFill/>
        </p:spPr>
        <p:txBody>
          <a:bodyPr wrap="none" lIns="91440" tIns="45720" rIns="91440" bIns="45720">
            <a:spAutoFit/>
          </a:bodyPr>
          <a:lstStyle/>
          <a:p>
            <a:pPr>
              <a:lnSpc>
                <a:spcPct val="150000"/>
              </a:lnSpc>
            </a:pPr>
            <a:r>
              <a:rPr lang="en-US" altLang="zh-CN"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PSR  B1648-42</a:t>
            </a:r>
          </a:p>
        </p:txBody>
      </p:sp>
    </p:spTree>
    <p:extLst>
      <p:ext uri="{BB962C8B-B14F-4D97-AF65-F5344CB8AC3E}">
        <p14:creationId xmlns:p14="http://schemas.microsoft.com/office/powerpoint/2010/main" val="1932065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a:extLst>
              <a:ext uri="{FF2B5EF4-FFF2-40B4-BE49-F238E27FC236}">
                <a16:creationId xmlns:a16="http://schemas.microsoft.com/office/drawing/2014/main" id="{EDDAD1BD-E241-4E35-B871-F023ECCBF2CF}"/>
              </a:ext>
            </a:extLst>
          </p:cNvPr>
          <p:cNvSpPr/>
          <p:nvPr/>
        </p:nvSpPr>
        <p:spPr>
          <a:xfrm>
            <a:off x="932770" y="353535"/>
            <a:ext cx="2087423" cy="315846"/>
          </a:xfrm>
          <a:prstGeom prst="rect">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78"/>
              </a:solidFill>
              <a:effectLst/>
              <a:uLnTx/>
              <a:uFillTx/>
              <a:latin typeface="等线" panose="020F0502020204030204"/>
              <a:ea typeface="等线" panose="02010600030101010101" pitchFamily="2" charset="-122"/>
              <a:cs typeface="+mn-cs"/>
            </a:endParaRPr>
          </a:p>
        </p:txBody>
      </p:sp>
      <p:grpSp>
        <p:nvGrpSpPr>
          <p:cNvPr id="117" name="组合 116"/>
          <p:cNvGrpSpPr/>
          <p:nvPr/>
        </p:nvGrpSpPr>
        <p:grpSpPr>
          <a:xfrm rot="5400000">
            <a:off x="1698519" y="-213815"/>
            <a:ext cx="394055" cy="394055"/>
            <a:chOff x="-87355" y="2468254"/>
            <a:chExt cx="887453" cy="887453"/>
          </a:xfrm>
          <a:solidFill>
            <a:srgbClr val="000078"/>
          </a:solidFill>
        </p:grpSpPr>
        <p:sp>
          <p:nvSpPr>
            <p:cNvPr id="118" name="直角三角形 117"/>
            <p:cNvSpPr/>
            <p:nvPr/>
          </p:nvSpPr>
          <p:spPr>
            <a:xfrm rot="13500000">
              <a:off x="48016" y="2610672"/>
              <a:ext cx="616714" cy="616714"/>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sp>
          <p:nvSpPr>
            <p:cNvPr id="119" name="直角三角形 118"/>
            <p:cNvSpPr/>
            <p:nvPr/>
          </p:nvSpPr>
          <p:spPr>
            <a:xfrm rot="13500000">
              <a:off x="-87355" y="2468254"/>
              <a:ext cx="887453" cy="887453"/>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grpSp>
      <p:sp>
        <p:nvSpPr>
          <p:cNvPr id="61" name="矩形 60">
            <a:extLst>
              <a:ext uri="{FF2B5EF4-FFF2-40B4-BE49-F238E27FC236}">
                <a16:creationId xmlns:a16="http://schemas.microsoft.com/office/drawing/2014/main" id="{7A8AE607-977C-4B57-AA2B-F395659DA48F}"/>
              </a:ext>
            </a:extLst>
          </p:cNvPr>
          <p:cNvSpPr/>
          <p:nvPr/>
        </p:nvSpPr>
        <p:spPr>
          <a:xfrm>
            <a:off x="4639243" y="379525"/>
            <a:ext cx="2681331"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400" spc="100" dirty="0">
                <a:solidFill>
                  <a:schemeClr val="bg2">
                    <a:lumMod val="50000"/>
                  </a:schemeClr>
                </a:solidFill>
                <a:latin typeface="微软雅黑" panose="020B0503020204020204" pitchFamily="34" charset="-122"/>
                <a:ea typeface="微软雅黑" panose="020B0503020204020204" pitchFamily="34" charset="-122"/>
              </a:rPr>
              <a:t>B1857-26</a:t>
            </a:r>
            <a:endParaRPr kumimoji="0" lang="zh-CN" altLang="en-US" sz="1400" i="0" u="none" strike="noStrike" kern="1200" cap="none" spc="100" normalizeH="0" baseline="0" noProof="0" dirty="0">
              <a:ln>
                <a:noFill/>
              </a:ln>
              <a:solidFill>
                <a:schemeClr val="bg2">
                  <a:lumMod val="50000"/>
                </a:schemeClr>
              </a:solidFill>
              <a:effectLst/>
              <a:uLnTx/>
              <a:uFillTx/>
              <a:latin typeface="微软雅黑" panose="020B0503020204020204" pitchFamily="34" charset="-122"/>
              <a:ea typeface="微软雅黑" panose="020B0503020204020204" pitchFamily="34" charset="-122"/>
            </a:endParaRPr>
          </a:p>
        </p:txBody>
      </p:sp>
      <p:sp>
        <p:nvSpPr>
          <p:cNvPr id="72" name="矩形 71">
            <a:extLst>
              <a:ext uri="{FF2B5EF4-FFF2-40B4-BE49-F238E27FC236}">
                <a16:creationId xmlns:a16="http://schemas.microsoft.com/office/drawing/2014/main" id="{F31CD078-F3F6-47A4-A22F-873C07713808}"/>
              </a:ext>
            </a:extLst>
          </p:cNvPr>
          <p:cNvSpPr/>
          <p:nvPr/>
        </p:nvSpPr>
        <p:spPr>
          <a:xfrm>
            <a:off x="8754034" y="390299"/>
            <a:ext cx="295318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B1641-45</a:t>
            </a:r>
            <a:endPar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cxnSp>
        <p:nvCxnSpPr>
          <p:cNvPr id="73" name="直接连接符 72">
            <a:extLst>
              <a:ext uri="{FF2B5EF4-FFF2-40B4-BE49-F238E27FC236}">
                <a16:creationId xmlns:a16="http://schemas.microsoft.com/office/drawing/2014/main" id="{0A18E59A-9614-4818-AC18-BF0C1AC72D7A}"/>
              </a:ext>
            </a:extLst>
          </p:cNvPr>
          <p:cNvCxnSpPr>
            <a:cxnSpLocks/>
          </p:cNvCxnSpPr>
          <p:nvPr/>
        </p:nvCxnSpPr>
        <p:spPr>
          <a:xfrm>
            <a:off x="484781" y="683728"/>
            <a:ext cx="11306175" cy="0"/>
          </a:xfrm>
          <a:prstGeom prst="line">
            <a:avLst/>
          </a:prstGeom>
          <a:ln w="6350">
            <a:solidFill>
              <a:srgbClr val="7F7F7F"/>
            </a:solidFill>
          </a:ln>
        </p:spPr>
        <p:style>
          <a:lnRef idx="1">
            <a:schemeClr val="accent1"/>
          </a:lnRef>
          <a:fillRef idx="0">
            <a:schemeClr val="accent1"/>
          </a:fillRef>
          <a:effectRef idx="0">
            <a:schemeClr val="accent1"/>
          </a:effectRef>
          <a:fontRef idx="minor">
            <a:schemeClr val="tx1"/>
          </a:fontRef>
        </p:style>
      </p:cxnSp>
      <p:sp>
        <p:nvSpPr>
          <p:cNvPr id="76" name="矩形 75">
            <a:extLst>
              <a:ext uri="{FF2B5EF4-FFF2-40B4-BE49-F238E27FC236}">
                <a16:creationId xmlns:a16="http://schemas.microsoft.com/office/drawing/2014/main" id="{68111CBF-EA4A-469D-BE3B-A12CE639A027}"/>
              </a:ext>
            </a:extLst>
          </p:cNvPr>
          <p:cNvSpPr/>
          <p:nvPr/>
        </p:nvSpPr>
        <p:spPr>
          <a:xfrm>
            <a:off x="1191802" y="350628"/>
            <a:ext cx="1606449"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B1648-42</a:t>
            </a:r>
            <a:endParaRPr kumimoji="0" lang="zh-CN" altLang="en-US"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78" name="矩形 77">
            <a:extLst>
              <a:ext uri="{FF2B5EF4-FFF2-40B4-BE49-F238E27FC236}">
                <a16:creationId xmlns:a16="http://schemas.microsoft.com/office/drawing/2014/main" id="{E9FEEDAD-5B4A-4743-BE0B-4EB1BE44B706}"/>
              </a:ext>
            </a:extLst>
          </p:cNvPr>
          <p:cNvSpPr/>
          <p:nvPr/>
        </p:nvSpPr>
        <p:spPr>
          <a:xfrm>
            <a:off x="8939624" y="399193"/>
            <a:ext cx="258587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 </a:t>
            </a:r>
            <a:endParaRPr kumimoji="0" lang="zh-CN" altLang="en-US" sz="1400" b="0" i="0" u="none" strike="noStrike" kern="1200" cap="none" spc="10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1026" name="Picture 2" descr="len &#10;08 &#10;06 &#10;02 &#10;mean profile (1343.5MHz &#10;chase/bin &#10;704.5 MHz) ">
            <a:extLst>
              <a:ext uri="{FF2B5EF4-FFF2-40B4-BE49-F238E27FC236}">
                <a16:creationId xmlns:a16="http://schemas.microsoft.com/office/drawing/2014/main" id="{4B9DEE38-5C14-407D-B211-344A789F7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156" y="1091697"/>
            <a:ext cx="3547338" cy="2532739"/>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a:extLst>
              <a:ext uri="{FF2B5EF4-FFF2-40B4-BE49-F238E27FC236}">
                <a16:creationId xmlns:a16="http://schemas.microsoft.com/office/drawing/2014/main" id="{D0B58989-229F-409C-8596-55746DFA74FC}"/>
              </a:ext>
            </a:extLst>
          </p:cNvPr>
          <p:cNvPicPr>
            <a:picLocks noChangeAspect="1"/>
          </p:cNvPicPr>
          <p:nvPr/>
        </p:nvPicPr>
        <p:blipFill>
          <a:blip r:embed="rId4"/>
          <a:stretch>
            <a:fillRect/>
          </a:stretch>
        </p:blipFill>
        <p:spPr>
          <a:xfrm>
            <a:off x="6911881" y="1206844"/>
            <a:ext cx="3684305" cy="2630531"/>
          </a:xfrm>
          <a:prstGeom prst="rect">
            <a:avLst/>
          </a:prstGeom>
        </p:spPr>
      </p:pic>
      <p:pic>
        <p:nvPicPr>
          <p:cNvPr id="4" name="图片 3">
            <a:extLst>
              <a:ext uri="{FF2B5EF4-FFF2-40B4-BE49-F238E27FC236}">
                <a16:creationId xmlns:a16="http://schemas.microsoft.com/office/drawing/2014/main" id="{9F56D22C-3456-473B-9225-850C95F992EE}"/>
              </a:ext>
            </a:extLst>
          </p:cNvPr>
          <p:cNvPicPr>
            <a:picLocks noChangeAspect="1"/>
          </p:cNvPicPr>
          <p:nvPr/>
        </p:nvPicPr>
        <p:blipFill>
          <a:blip r:embed="rId5"/>
          <a:stretch>
            <a:fillRect/>
          </a:stretch>
        </p:blipFill>
        <p:spPr>
          <a:xfrm>
            <a:off x="2744970" y="3802414"/>
            <a:ext cx="3788546" cy="2704958"/>
          </a:xfrm>
          <a:prstGeom prst="rect">
            <a:avLst/>
          </a:prstGeom>
        </p:spPr>
      </p:pic>
      <p:sp>
        <p:nvSpPr>
          <p:cNvPr id="24" name="文本框 23">
            <a:extLst>
              <a:ext uri="{FF2B5EF4-FFF2-40B4-BE49-F238E27FC236}">
                <a16:creationId xmlns:a16="http://schemas.microsoft.com/office/drawing/2014/main" id="{C564E91D-893B-4453-96BB-13427D74BFD2}"/>
              </a:ext>
            </a:extLst>
          </p:cNvPr>
          <p:cNvSpPr txBox="1"/>
          <p:nvPr/>
        </p:nvSpPr>
        <p:spPr>
          <a:xfrm>
            <a:off x="7320574" y="4641054"/>
            <a:ext cx="3788546" cy="646331"/>
          </a:xfrm>
          <a:prstGeom prst="rect">
            <a:avLst/>
          </a:prstGeom>
          <a:noFill/>
        </p:spPr>
        <p:txBody>
          <a:bodyPr wrap="square" rtlCol="0">
            <a:spAutoFit/>
          </a:bodyPr>
          <a:lstStyle/>
          <a:p>
            <a:r>
              <a:rPr lang="en-US" altLang="zh-CN" dirty="0">
                <a:solidFill>
                  <a:srgbClr val="000078"/>
                </a:solidFill>
              </a:rPr>
              <a:t>The profile of B1648-42 at 3 different frequencies</a:t>
            </a:r>
            <a:endParaRPr lang="zh-CN" altLang="en-US" dirty="0">
              <a:solidFill>
                <a:srgbClr val="000078"/>
              </a:solidFill>
            </a:endParaRPr>
          </a:p>
        </p:txBody>
      </p:sp>
      <p:sp>
        <p:nvSpPr>
          <p:cNvPr id="2" name="灯片编号占位符 1">
            <a:extLst>
              <a:ext uri="{FF2B5EF4-FFF2-40B4-BE49-F238E27FC236}">
                <a16:creationId xmlns:a16="http://schemas.microsoft.com/office/drawing/2014/main" id="{3998AEC0-567F-427C-8F04-5F41B1F38643}"/>
              </a:ext>
            </a:extLst>
          </p:cNvPr>
          <p:cNvSpPr>
            <a:spLocks noGrp="1"/>
          </p:cNvSpPr>
          <p:nvPr>
            <p:ph type="sldNum" sz="quarter" idx="12"/>
          </p:nvPr>
        </p:nvSpPr>
        <p:spPr/>
        <p:txBody>
          <a:bodyPr/>
          <a:lstStyle/>
          <a:p>
            <a:fld id="{E402A9A3-453A-49B5-B529-04D288922142}" type="slidenum">
              <a:rPr lang="zh-CN" altLang="en-US" smtClean="0"/>
              <a:t>5</a:t>
            </a:fld>
            <a:endParaRPr lang="zh-CN" altLang="en-US"/>
          </a:p>
        </p:txBody>
      </p:sp>
    </p:spTree>
    <p:extLst>
      <p:ext uri="{BB962C8B-B14F-4D97-AF65-F5344CB8AC3E}">
        <p14:creationId xmlns:p14="http://schemas.microsoft.com/office/powerpoint/2010/main" val="1503695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a:extLst>
              <a:ext uri="{FF2B5EF4-FFF2-40B4-BE49-F238E27FC236}">
                <a16:creationId xmlns:a16="http://schemas.microsoft.com/office/drawing/2014/main" id="{EDDAD1BD-E241-4E35-B871-F023ECCBF2CF}"/>
              </a:ext>
            </a:extLst>
          </p:cNvPr>
          <p:cNvSpPr/>
          <p:nvPr/>
        </p:nvSpPr>
        <p:spPr>
          <a:xfrm>
            <a:off x="932770" y="353535"/>
            <a:ext cx="2087423" cy="315846"/>
          </a:xfrm>
          <a:prstGeom prst="rect">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78"/>
              </a:solidFill>
              <a:effectLst/>
              <a:uLnTx/>
              <a:uFillTx/>
              <a:latin typeface="等线" panose="020F0502020204030204"/>
              <a:ea typeface="等线" panose="02010600030101010101" pitchFamily="2" charset="-122"/>
              <a:cs typeface="+mn-cs"/>
            </a:endParaRPr>
          </a:p>
        </p:txBody>
      </p:sp>
      <p:grpSp>
        <p:nvGrpSpPr>
          <p:cNvPr id="117" name="组合 116"/>
          <p:cNvGrpSpPr/>
          <p:nvPr/>
        </p:nvGrpSpPr>
        <p:grpSpPr>
          <a:xfrm rot="5400000">
            <a:off x="1698519" y="-213815"/>
            <a:ext cx="394055" cy="394055"/>
            <a:chOff x="-87355" y="2468254"/>
            <a:chExt cx="887453" cy="887453"/>
          </a:xfrm>
          <a:solidFill>
            <a:srgbClr val="000078"/>
          </a:solidFill>
        </p:grpSpPr>
        <p:sp>
          <p:nvSpPr>
            <p:cNvPr id="118" name="直角三角形 117"/>
            <p:cNvSpPr/>
            <p:nvPr/>
          </p:nvSpPr>
          <p:spPr>
            <a:xfrm rot="13500000">
              <a:off x="48016" y="2610672"/>
              <a:ext cx="616714" cy="616714"/>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sp>
          <p:nvSpPr>
            <p:cNvPr id="119" name="直角三角形 118"/>
            <p:cNvSpPr/>
            <p:nvPr/>
          </p:nvSpPr>
          <p:spPr>
            <a:xfrm rot="13500000">
              <a:off x="-87355" y="2468254"/>
              <a:ext cx="887453" cy="887453"/>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grpSp>
      <p:sp>
        <p:nvSpPr>
          <p:cNvPr id="61" name="矩形 60">
            <a:extLst>
              <a:ext uri="{FF2B5EF4-FFF2-40B4-BE49-F238E27FC236}">
                <a16:creationId xmlns:a16="http://schemas.microsoft.com/office/drawing/2014/main" id="{7A8AE607-977C-4B57-AA2B-F395659DA48F}"/>
              </a:ext>
            </a:extLst>
          </p:cNvPr>
          <p:cNvSpPr/>
          <p:nvPr/>
        </p:nvSpPr>
        <p:spPr>
          <a:xfrm>
            <a:off x="4639243" y="379525"/>
            <a:ext cx="2681331"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400" spc="100" dirty="0">
                <a:solidFill>
                  <a:schemeClr val="bg2">
                    <a:lumMod val="50000"/>
                  </a:schemeClr>
                </a:solidFill>
                <a:latin typeface="微软雅黑" panose="020B0503020204020204" pitchFamily="34" charset="-122"/>
                <a:ea typeface="微软雅黑" panose="020B0503020204020204" pitchFamily="34" charset="-122"/>
              </a:rPr>
              <a:t>B1857-26</a:t>
            </a:r>
            <a:endParaRPr kumimoji="0" lang="zh-CN" altLang="en-US" sz="1400" i="0" u="none" strike="noStrike" kern="1200" cap="none" spc="100" normalizeH="0" baseline="0" noProof="0" dirty="0">
              <a:ln>
                <a:noFill/>
              </a:ln>
              <a:solidFill>
                <a:schemeClr val="bg2">
                  <a:lumMod val="50000"/>
                </a:schemeClr>
              </a:solidFill>
              <a:effectLst/>
              <a:uLnTx/>
              <a:uFillTx/>
              <a:latin typeface="微软雅黑" panose="020B0503020204020204" pitchFamily="34" charset="-122"/>
              <a:ea typeface="微软雅黑" panose="020B0503020204020204" pitchFamily="34" charset="-122"/>
            </a:endParaRPr>
          </a:p>
        </p:txBody>
      </p:sp>
      <p:sp>
        <p:nvSpPr>
          <p:cNvPr id="72" name="矩形 71">
            <a:extLst>
              <a:ext uri="{FF2B5EF4-FFF2-40B4-BE49-F238E27FC236}">
                <a16:creationId xmlns:a16="http://schemas.microsoft.com/office/drawing/2014/main" id="{F31CD078-F3F6-47A4-A22F-873C07713808}"/>
              </a:ext>
            </a:extLst>
          </p:cNvPr>
          <p:cNvSpPr/>
          <p:nvPr/>
        </p:nvSpPr>
        <p:spPr>
          <a:xfrm>
            <a:off x="8754034" y="390299"/>
            <a:ext cx="295318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B1641-45</a:t>
            </a:r>
            <a:endPar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cxnSp>
        <p:nvCxnSpPr>
          <p:cNvPr id="73" name="直接连接符 72">
            <a:extLst>
              <a:ext uri="{FF2B5EF4-FFF2-40B4-BE49-F238E27FC236}">
                <a16:creationId xmlns:a16="http://schemas.microsoft.com/office/drawing/2014/main" id="{0A18E59A-9614-4818-AC18-BF0C1AC72D7A}"/>
              </a:ext>
            </a:extLst>
          </p:cNvPr>
          <p:cNvCxnSpPr>
            <a:cxnSpLocks/>
          </p:cNvCxnSpPr>
          <p:nvPr/>
        </p:nvCxnSpPr>
        <p:spPr>
          <a:xfrm>
            <a:off x="484781" y="683728"/>
            <a:ext cx="11306175" cy="0"/>
          </a:xfrm>
          <a:prstGeom prst="line">
            <a:avLst/>
          </a:prstGeom>
          <a:ln w="6350">
            <a:solidFill>
              <a:srgbClr val="7F7F7F"/>
            </a:solidFill>
          </a:ln>
        </p:spPr>
        <p:style>
          <a:lnRef idx="1">
            <a:schemeClr val="accent1"/>
          </a:lnRef>
          <a:fillRef idx="0">
            <a:schemeClr val="accent1"/>
          </a:fillRef>
          <a:effectRef idx="0">
            <a:schemeClr val="accent1"/>
          </a:effectRef>
          <a:fontRef idx="minor">
            <a:schemeClr val="tx1"/>
          </a:fontRef>
        </p:style>
      </p:cxnSp>
      <p:sp>
        <p:nvSpPr>
          <p:cNvPr id="76" name="矩形 75">
            <a:extLst>
              <a:ext uri="{FF2B5EF4-FFF2-40B4-BE49-F238E27FC236}">
                <a16:creationId xmlns:a16="http://schemas.microsoft.com/office/drawing/2014/main" id="{68111CBF-EA4A-469D-BE3B-A12CE639A027}"/>
              </a:ext>
            </a:extLst>
          </p:cNvPr>
          <p:cNvSpPr/>
          <p:nvPr/>
        </p:nvSpPr>
        <p:spPr>
          <a:xfrm>
            <a:off x="1191802" y="350628"/>
            <a:ext cx="1606449"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B1648-42</a:t>
            </a:r>
            <a:endParaRPr kumimoji="0" lang="zh-CN" altLang="en-US"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78" name="矩形 77">
            <a:extLst>
              <a:ext uri="{FF2B5EF4-FFF2-40B4-BE49-F238E27FC236}">
                <a16:creationId xmlns:a16="http://schemas.microsoft.com/office/drawing/2014/main" id="{E9FEEDAD-5B4A-4743-BE0B-4EB1BE44B706}"/>
              </a:ext>
            </a:extLst>
          </p:cNvPr>
          <p:cNvSpPr/>
          <p:nvPr/>
        </p:nvSpPr>
        <p:spPr>
          <a:xfrm>
            <a:off x="8939624" y="399193"/>
            <a:ext cx="258587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 </a:t>
            </a:r>
            <a:endParaRPr kumimoji="0" lang="zh-CN" altLang="en-US" sz="1400" b="0" i="0" u="none" strike="noStrike" kern="1200" cap="none" spc="10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15" name="图片 14">
            <a:extLst>
              <a:ext uri="{FF2B5EF4-FFF2-40B4-BE49-F238E27FC236}">
                <a16:creationId xmlns:a16="http://schemas.microsoft.com/office/drawing/2014/main" id="{A3B61FDD-E119-4F92-9EDE-ED6699884CFC}"/>
              </a:ext>
            </a:extLst>
          </p:cNvPr>
          <p:cNvPicPr>
            <a:picLocks noChangeAspect="1"/>
          </p:cNvPicPr>
          <p:nvPr/>
        </p:nvPicPr>
        <p:blipFill>
          <a:blip r:embed="rId3"/>
          <a:stretch>
            <a:fillRect/>
          </a:stretch>
        </p:blipFill>
        <p:spPr>
          <a:xfrm>
            <a:off x="932770" y="1374770"/>
            <a:ext cx="4999647" cy="3341473"/>
          </a:xfrm>
          <a:prstGeom prst="rect">
            <a:avLst/>
          </a:prstGeom>
        </p:spPr>
      </p:pic>
      <p:sp>
        <p:nvSpPr>
          <p:cNvPr id="16" name="矩形 15">
            <a:extLst>
              <a:ext uri="{FF2B5EF4-FFF2-40B4-BE49-F238E27FC236}">
                <a16:creationId xmlns:a16="http://schemas.microsoft.com/office/drawing/2014/main" id="{788DAA7C-D7BA-469E-814F-7536BE3F81A5}"/>
              </a:ext>
            </a:extLst>
          </p:cNvPr>
          <p:cNvSpPr/>
          <p:nvPr/>
        </p:nvSpPr>
        <p:spPr>
          <a:xfrm>
            <a:off x="1976481" y="5093753"/>
            <a:ext cx="8628935" cy="923330"/>
          </a:xfrm>
          <a:prstGeom prst="rect">
            <a:avLst/>
          </a:prstGeom>
        </p:spPr>
        <p:txBody>
          <a:bodyPr wrap="square">
            <a:spAutoFit/>
          </a:bodyPr>
          <a:lstStyle/>
          <a:p>
            <a:r>
              <a:rPr lang="en-US" altLang="zh-CN" dirty="0">
                <a:solidFill>
                  <a:srgbClr val="000078"/>
                </a:solidFill>
              </a:rPr>
              <a:t>Single pulses of B1648-42 at 1024MHz with a bandwidth of 639MHz (left) and its LRFS (right), in which FFT is applied along the ordinate of the left panel .</a:t>
            </a:r>
            <a:endParaRPr lang="zh-CN" altLang="en-US" dirty="0">
              <a:solidFill>
                <a:srgbClr val="000078"/>
              </a:solidFill>
            </a:endParaRPr>
          </a:p>
          <a:p>
            <a:endParaRPr lang="zh-CN" altLang="en-US" dirty="0">
              <a:solidFill>
                <a:srgbClr val="000078"/>
              </a:solidFill>
            </a:endParaRPr>
          </a:p>
        </p:txBody>
      </p:sp>
      <p:pic>
        <p:nvPicPr>
          <p:cNvPr id="17" name="Picture 2">
            <a:extLst>
              <a:ext uri="{FF2B5EF4-FFF2-40B4-BE49-F238E27FC236}">
                <a16:creationId xmlns:a16="http://schemas.microsoft.com/office/drawing/2014/main" id="{82297433-DA37-4A0B-97F2-CDFB1A79395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86440" y="1229627"/>
            <a:ext cx="4723731" cy="3341469"/>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a:extLst>
              <a:ext uri="{FF2B5EF4-FFF2-40B4-BE49-F238E27FC236}">
                <a16:creationId xmlns:a16="http://schemas.microsoft.com/office/drawing/2014/main" id="{7C5D021A-7BA7-45C8-A9A0-D451F2713DE4}"/>
              </a:ext>
            </a:extLst>
          </p:cNvPr>
          <p:cNvSpPr>
            <a:spLocks noGrp="1"/>
          </p:cNvSpPr>
          <p:nvPr>
            <p:ph type="sldNum" sz="quarter" idx="12"/>
          </p:nvPr>
        </p:nvSpPr>
        <p:spPr/>
        <p:txBody>
          <a:bodyPr/>
          <a:lstStyle/>
          <a:p>
            <a:fld id="{E402A9A3-453A-49B5-B529-04D288922142}" type="slidenum">
              <a:rPr lang="zh-CN" altLang="en-US" smtClean="0"/>
              <a:t>6</a:t>
            </a:fld>
            <a:endParaRPr lang="zh-CN" altLang="en-US"/>
          </a:p>
        </p:txBody>
      </p:sp>
    </p:spTree>
    <p:extLst>
      <p:ext uri="{BB962C8B-B14F-4D97-AF65-F5344CB8AC3E}">
        <p14:creationId xmlns:p14="http://schemas.microsoft.com/office/powerpoint/2010/main" val="4268114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a:extLst>
              <a:ext uri="{FF2B5EF4-FFF2-40B4-BE49-F238E27FC236}">
                <a16:creationId xmlns:a16="http://schemas.microsoft.com/office/drawing/2014/main" id="{EDDAD1BD-E241-4E35-B871-F023ECCBF2CF}"/>
              </a:ext>
            </a:extLst>
          </p:cNvPr>
          <p:cNvSpPr/>
          <p:nvPr/>
        </p:nvSpPr>
        <p:spPr>
          <a:xfrm>
            <a:off x="932770" y="353535"/>
            <a:ext cx="2087423" cy="315846"/>
          </a:xfrm>
          <a:prstGeom prst="rect">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78"/>
              </a:solidFill>
              <a:effectLst/>
              <a:uLnTx/>
              <a:uFillTx/>
              <a:latin typeface="等线" panose="020F0502020204030204"/>
              <a:ea typeface="等线" panose="02010600030101010101" pitchFamily="2" charset="-122"/>
              <a:cs typeface="+mn-cs"/>
            </a:endParaRPr>
          </a:p>
        </p:txBody>
      </p:sp>
      <p:grpSp>
        <p:nvGrpSpPr>
          <p:cNvPr id="117" name="组合 116"/>
          <p:cNvGrpSpPr/>
          <p:nvPr/>
        </p:nvGrpSpPr>
        <p:grpSpPr>
          <a:xfrm rot="5400000">
            <a:off x="1698519" y="-213815"/>
            <a:ext cx="394055" cy="394055"/>
            <a:chOff x="-87355" y="2468254"/>
            <a:chExt cx="887453" cy="887453"/>
          </a:xfrm>
          <a:solidFill>
            <a:srgbClr val="000078"/>
          </a:solidFill>
        </p:grpSpPr>
        <p:sp>
          <p:nvSpPr>
            <p:cNvPr id="118" name="直角三角形 117"/>
            <p:cNvSpPr/>
            <p:nvPr/>
          </p:nvSpPr>
          <p:spPr>
            <a:xfrm rot="13500000">
              <a:off x="48016" y="2610672"/>
              <a:ext cx="616714" cy="616714"/>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sp>
          <p:nvSpPr>
            <p:cNvPr id="119" name="直角三角形 118"/>
            <p:cNvSpPr/>
            <p:nvPr/>
          </p:nvSpPr>
          <p:spPr>
            <a:xfrm rot="13500000">
              <a:off x="-87355" y="2468254"/>
              <a:ext cx="887453" cy="887453"/>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grpSp>
      <p:sp>
        <p:nvSpPr>
          <p:cNvPr id="61" name="矩形 60">
            <a:extLst>
              <a:ext uri="{FF2B5EF4-FFF2-40B4-BE49-F238E27FC236}">
                <a16:creationId xmlns:a16="http://schemas.microsoft.com/office/drawing/2014/main" id="{7A8AE607-977C-4B57-AA2B-F395659DA48F}"/>
              </a:ext>
            </a:extLst>
          </p:cNvPr>
          <p:cNvSpPr/>
          <p:nvPr/>
        </p:nvSpPr>
        <p:spPr>
          <a:xfrm>
            <a:off x="4639243" y="379525"/>
            <a:ext cx="2681331"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400" spc="100" dirty="0">
                <a:solidFill>
                  <a:schemeClr val="bg2">
                    <a:lumMod val="50000"/>
                  </a:schemeClr>
                </a:solidFill>
                <a:latin typeface="微软雅黑" panose="020B0503020204020204" pitchFamily="34" charset="-122"/>
                <a:ea typeface="微软雅黑" panose="020B0503020204020204" pitchFamily="34" charset="-122"/>
              </a:rPr>
              <a:t>B1857-26</a:t>
            </a:r>
            <a:endParaRPr kumimoji="0" lang="zh-CN" altLang="en-US" sz="1400" i="0" u="none" strike="noStrike" kern="1200" cap="none" spc="100" normalizeH="0" baseline="0" noProof="0" dirty="0">
              <a:ln>
                <a:noFill/>
              </a:ln>
              <a:solidFill>
                <a:schemeClr val="bg2">
                  <a:lumMod val="50000"/>
                </a:schemeClr>
              </a:solidFill>
              <a:effectLst/>
              <a:uLnTx/>
              <a:uFillTx/>
              <a:latin typeface="微软雅黑" panose="020B0503020204020204" pitchFamily="34" charset="-122"/>
              <a:ea typeface="微软雅黑" panose="020B0503020204020204" pitchFamily="34" charset="-122"/>
            </a:endParaRPr>
          </a:p>
        </p:txBody>
      </p:sp>
      <p:sp>
        <p:nvSpPr>
          <p:cNvPr id="72" name="矩形 71">
            <a:extLst>
              <a:ext uri="{FF2B5EF4-FFF2-40B4-BE49-F238E27FC236}">
                <a16:creationId xmlns:a16="http://schemas.microsoft.com/office/drawing/2014/main" id="{F31CD078-F3F6-47A4-A22F-873C07713808}"/>
              </a:ext>
            </a:extLst>
          </p:cNvPr>
          <p:cNvSpPr/>
          <p:nvPr/>
        </p:nvSpPr>
        <p:spPr>
          <a:xfrm>
            <a:off x="8754034" y="390299"/>
            <a:ext cx="295318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B1641-45</a:t>
            </a:r>
            <a:endPar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cxnSp>
        <p:nvCxnSpPr>
          <p:cNvPr id="73" name="直接连接符 72">
            <a:extLst>
              <a:ext uri="{FF2B5EF4-FFF2-40B4-BE49-F238E27FC236}">
                <a16:creationId xmlns:a16="http://schemas.microsoft.com/office/drawing/2014/main" id="{0A18E59A-9614-4818-AC18-BF0C1AC72D7A}"/>
              </a:ext>
            </a:extLst>
          </p:cNvPr>
          <p:cNvCxnSpPr>
            <a:cxnSpLocks/>
          </p:cNvCxnSpPr>
          <p:nvPr/>
        </p:nvCxnSpPr>
        <p:spPr>
          <a:xfrm>
            <a:off x="484781" y="683728"/>
            <a:ext cx="11306175" cy="0"/>
          </a:xfrm>
          <a:prstGeom prst="line">
            <a:avLst/>
          </a:prstGeom>
          <a:ln w="6350">
            <a:solidFill>
              <a:srgbClr val="7F7F7F"/>
            </a:solidFill>
          </a:ln>
        </p:spPr>
        <p:style>
          <a:lnRef idx="1">
            <a:schemeClr val="accent1"/>
          </a:lnRef>
          <a:fillRef idx="0">
            <a:schemeClr val="accent1"/>
          </a:fillRef>
          <a:effectRef idx="0">
            <a:schemeClr val="accent1"/>
          </a:effectRef>
          <a:fontRef idx="minor">
            <a:schemeClr val="tx1"/>
          </a:fontRef>
        </p:style>
      </p:cxnSp>
      <p:sp>
        <p:nvSpPr>
          <p:cNvPr id="76" name="矩形 75">
            <a:extLst>
              <a:ext uri="{FF2B5EF4-FFF2-40B4-BE49-F238E27FC236}">
                <a16:creationId xmlns:a16="http://schemas.microsoft.com/office/drawing/2014/main" id="{68111CBF-EA4A-469D-BE3B-A12CE639A027}"/>
              </a:ext>
            </a:extLst>
          </p:cNvPr>
          <p:cNvSpPr/>
          <p:nvPr/>
        </p:nvSpPr>
        <p:spPr>
          <a:xfrm>
            <a:off x="1191802" y="350628"/>
            <a:ext cx="1606449"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B1648-42</a:t>
            </a:r>
            <a:endParaRPr kumimoji="0" lang="zh-CN" altLang="en-US"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78" name="矩形 77">
            <a:extLst>
              <a:ext uri="{FF2B5EF4-FFF2-40B4-BE49-F238E27FC236}">
                <a16:creationId xmlns:a16="http://schemas.microsoft.com/office/drawing/2014/main" id="{E9FEEDAD-5B4A-4743-BE0B-4EB1BE44B706}"/>
              </a:ext>
            </a:extLst>
          </p:cNvPr>
          <p:cNvSpPr/>
          <p:nvPr/>
        </p:nvSpPr>
        <p:spPr>
          <a:xfrm>
            <a:off x="8939624" y="399193"/>
            <a:ext cx="258587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 </a:t>
            </a:r>
            <a:endParaRPr kumimoji="0" lang="zh-CN" altLang="en-US" sz="1400" b="0" i="0" u="none" strike="noStrike" kern="1200" cap="none" spc="10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19" name="Picture 2" descr="LRFS &#10;05 &#10;04 &#10;- 03 &#10;02 &#10;00 &#10;75 100 125 &#10;longitude [bin &#10;150 &#10;175 &#10;200 ">
            <a:extLst>
              <a:ext uri="{FF2B5EF4-FFF2-40B4-BE49-F238E27FC236}">
                <a16:creationId xmlns:a16="http://schemas.microsoft.com/office/drawing/2014/main" id="{6BAFF70A-ED49-4CED-91B2-7E4BDCD8B3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477" y="1090947"/>
            <a:ext cx="5171951" cy="360113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le13 &#10;08 &#10;06 &#10;04 &#10;02 &#10;04 &#10;05 &#10;freqlklky ΡΙ /Ρ3 ">
            <a:extLst>
              <a:ext uri="{FF2B5EF4-FFF2-40B4-BE49-F238E27FC236}">
                <a16:creationId xmlns:a16="http://schemas.microsoft.com/office/drawing/2014/main" id="{C81D67FF-D280-4DA3-AA45-68A7D0762D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1886" y="1208841"/>
            <a:ext cx="4548637" cy="32476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21" name="矩形 20">
                <a:extLst>
                  <a:ext uri="{FF2B5EF4-FFF2-40B4-BE49-F238E27FC236}">
                    <a16:creationId xmlns:a16="http://schemas.microsoft.com/office/drawing/2014/main" id="{703137D9-D55B-4137-9813-22B33DAE77C3}"/>
                  </a:ext>
                </a:extLst>
              </p:cNvPr>
              <p:cNvSpPr/>
              <p:nvPr/>
            </p:nvSpPr>
            <p:spPr>
              <a:xfrm>
                <a:off x="2403538" y="5479934"/>
                <a:ext cx="6073382" cy="769441"/>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n-US" altLang="zh-CN" sz="2200" i="1" dirty="0" smtClean="0">
                          <a:solidFill>
                            <a:srgbClr val="4472C4"/>
                          </a:solidFill>
                          <a:latin typeface="Cambria Math" panose="02040503050406030204" pitchFamily="18" charset="0"/>
                          <a:ea typeface="微软雅黑" panose="020B0503020204020204" pitchFamily="34" charset="-122"/>
                        </a:rPr>
                        <m:t>𝐹𝑟𝑒𝑞𝑢𝑒𝑛𝑐𝑦</m:t>
                      </m:r>
                      <m:r>
                        <a:rPr lang="en-US" altLang="zh-CN" sz="2200" i="1" dirty="0" smtClean="0">
                          <a:solidFill>
                            <a:srgbClr val="4472C4"/>
                          </a:solidFill>
                          <a:latin typeface="Cambria Math" panose="02040503050406030204" pitchFamily="18" charset="0"/>
                          <a:ea typeface="微软雅黑" panose="020B0503020204020204" pitchFamily="34" charset="-122"/>
                        </a:rPr>
                        <m:t> </m:t>
                      </m:r>
                      <m:r>
                        <a:rPr lang="en-US" altLang="zh-CN" sz="2200" i="1" dirty="0" smtClean="0">
                          <a:solidFill>
                            <a:srgbClr val="4472C4"/>
                          </a:solidFill>
                          <a:latin typeface="Cambria Math" panose="02040503050406030204" pitchFamily="18" charset="0"/>
                          <a:ea typeface="微软雅黑" panose="020B0503020204020204" pitchFamily="34" charset="-122"/>
                        </a:rPr>
                        <m:t>𝑝𝑒𝑎𝑘</m:t>
                      </m:r>
                      <m:r>
                        <a:rPr lang="en-US" altLang="zh-CN" sz="2200" i="1" dirty="0" smtClean="0">
                          <a:solidFill>
                            <a:srgbClr val="4472C4"/>
                          </a:solidFill>
                          <a:latin typeface="Cambria Math" panose="02040503050406030204" pitchFamily="18" charset="0"/>
                          <a:ea typeface="微软雅黑" panose="020B0503020204020204" pitchFamily="34" charset="-122"/>
                        </a:rPr>
                        <m:t> → 0.0546 </m:t>
                      </m:r>
                    </m:oMath>
                  </m:oMathPara>
                </a14:m>
                <a:endParaRPr lang="en-US" altLang="zh-CN" sz="2200" dirty="0">
                  <a:solidFill>
                    <a:srgbClr val="4472C4"/>
                  </a:solidFill>
                  <a:ea typeface="微软雅黑" panose="020B0503020204020204" pitchFamily="34" charset="-122"/>
                </a:endParaRPr>
              </a:p>
              <a:p>
                <a14:m>
                  <m:oMathPara xmlns:m="http://schemas.openxmlformats.org/officeDocument/2006/math">
                    <m:oMathParaPr>
                      <m:jc m:val="centerGroup"/>
                    </m:oMathParaPr>
                    <m:oMath xmlns:m="http://schemas.openxmlformats.org/officeDocument/2006/math">
                      <m:r>
                        <a:rPr lang="en-US" altLang="zh-CN" sz="2200" i="1" dirty="0" smtClean="0">
                          <a:solidFill>
                            <a:srgbClr val="4472C4"/>
                          </a:solidFill>
                          <a:latin typeface="Cambria Math" panose="02040503050406030204" pitchFamily="18" charset="0"/>
                          <a:ea typeface="微软雅黑" panose="020B0503020204020204" pitchFamily="34" charset="-122"/>
                        </a:rPr>
                        <m:t>	           	  </m:t>
                      </m:r>
                      <m:r>
                        <a:rPr lang="en-US" altLang="zh-CN" sz="2200" b="0" i="1" dirty="0" smtClean="0">
                          <a:solidFill>
                            <a:srgbClr val="4472C4"/>
                          </a:solidFill>
                          <a:latin typeface="Cambria Math" panose="02040503050406030204" pitchFamily="18" charset="0"/>
                          <a:ea typeface="微软雅黑" panose="020B0503020204020204" pitchFamily="34" charset="-122"/>
                        </a:rPr>
                        <m:t>                                </m:t>
                      </m:r>
                      <m:r>
                        <a:rPr lang="en-US" altLang="zh-CN" sz="2200" i="1" dirty="0" smtClean="0">
                          <a:solidFill>
                            <a:srgbClr val="4472C4"/>
                          </a:solidFill>
                          <a:latin typeface="Cambria Math" panose="02040503050406030204" pitchFamily="18" charset="0"/>
                          <a:ea typeface="微软雅黑" panose="020B0503020204020204" pitchFamily="34" charset="-122"/>
                        </a:rPr>
                        <m:t>→ </m:t>
                      </m:r>
                      <m:sSub>
                        <m:sSubPr>
                          <m:ctrlPr>
                            <a:rPr lang="en-US" altLang="zh-CN" sz="2200" b="0" i="1" dirty="0" smtClean="0">
                              <a:solidFill>
                                <a:srgbClr val="4472C4"/>
                              </a:solidFill>
                              <a:latin typeface="Cambria Math" panose="02040503050406030204" pitchFamily="18" charset="0"/>
                              <a:ea typeface="微软雅黑" panose="020B0503020204020204" pitchFamily="34" charset="-122"/>
                            </a:rPr>
                          </m:ctrlPr>
                        </m:sSubPr>
                        <m:e>
                          <m:r>
                            <a:rPr lang="en-US" altLang="zh-CN" sz="2200" i="1" dirty="0" smtClean="0">
                              <a:solidFill>
                                <a:srgbClr val="4472C4"/>
                              </a:solidFill>
                              <a:latin typeface="Cambria Math" panose="02040503050406030204" pitchFamily="18" charset="0"/>
                              <a:ea typeface="微软雅黑" panose="020B0503020204020204" pitchFamily="34" charset="-122"/>
                            </a:rPr>
                            <m:t>𝑃</m:t>
                          </m:r>
                        </m:e>
                        <m:sub>
                          <m:r>
                            <a:rPr lang="en-US" altLang="zh-CN" sz="2200" i="1" dirty="0" smtClean="0">
                              <a:solidFill>
                                <a:srgbClr val="4472C4"/>
                              </a:solidFill>
                              <a:latin typeface="Cambria Math" panose="02040503050406030204" pitchFamily="18" charset="0"/>
                              <a:ea typeface="微软雅黑" panose="020B0503020204020204" pitchFamily="34" charset="-122"/>
                            </a:rPr>
                            <m:t>3</m:t>
                          </m:r>
                        </m:sub>
                      </m:sSub>
                      <m:r>
                        <a:rPr lang="en-US" altLang="zh-CN" sz="2200" i="1" dirty="0" smtClean="0">
                          <a:solidFill>
                            <a:srgbClr val="4472C4"/>
                          </a:solidFill>
                          <a:latin typeface="Cambria Math" panose="02040503050406030204" pitchFamily="18" charset="0"/>
                          <a:ea typeface="微软雅黑" panose="020B0503020204020204" pitchFamily="34" charset="-122"/>
                        </a:rPr>
                        <m:t> </m:t>
                      </m:r>
                      <m:r>
                        <a:rPr lang="zh-CN" altLang="en-US" sz="2200" i="1" dirty="0">
                          <a:solidFill>
                            <a:srgbClr val="4472C4"/>
                          </a:solidFill>
                          <a:latin typeface="Cambria Math" panose="02040503050406030204" pitchFamily="18" charset="0"/>
                          <a:ea typeface="微软雅黑" panose="020B0503020204020204" pitchFamily="34" charset="-122"/>
                        </a:rPr>
                        <m:t>≈</m:t>
                      </m:r>
                      <m:r>
                        <a:rPr lang="en-US" altLang="zh-CN" sz="2200" i="1" dirty="0">
                          <a:solidFill>
                            <a:srgbClr val="4472C4"/>
                          </a:solidFill>
                          <a:latin typeface="Cambria Math" panose="02040503050406030204" pitchFamily="18" charset="0"/>
                          <a:ea typeface="微软雅黑" panose="020B0503020204020204" pitchFamily="34" charset="-122"/>
                        </a:rPr>
                        <m:t> 18.3 </m:t>
                      </m:r>
                      <m:sSub>
                        <m:sSubPr>
                          <m:ctrlPr>
                            <a:rPr lang="en-US" altLang="zh-CN" sz="2200" b="0" i="1" dirty="0" smtClean="0">
                              <a:solidFill>
                                <a:srgbClr val="4472C4"/>
                              </a:solidFill>
                              <a:latin typeface="Cambria Math" panose="02040503050406030204" pitchFamily="18" charset="0"/>
                              <a:ea typeface="微软雅黑" panose="020B0503020204020204" pitchFamily="34" charset="-122"/>
                            </a:rPr>
                          </m:ctrlPr>
                        </m:sSubPr>
                        <m:e>
                          <m:r>
                            <a:rPr lang="en-US" altLang="zh-CN" sz="2200" i="1" dirty="0">
                              <a:solidFill>
                                <a:srgbClr val="4472C4"/>
                              </a:solidFill>
                              <a:latin typeface="Cambria Math" panose="02040503050406030204" pitchFamily="18" charset="0"/>
                              <a:ea typeface="微软雅黑" panose="020B0503020204020204" pitchFamily="34" charset="-122"/>
                            </a:rPr>
                            <m:t>𝑃</m:t>
                          </m:r>
                        </m:e>
                        <m:sub>
                          <m:r>
                            <a:rPr lang="en-US" altLang="zh-CN" sz="2200" i="1" dirty="0">
                              <a:solidFill>
                                <a:srgbClr val="4472C4"/>
                              </a:solidFill>
                              <a:latin typeface="Cambria Math" panose="02040503050406030204" pitchFamily="18" charset="0"/>
                              <a:ea typeface="微软雅黑" panose="020B0503020204020204" pitchFamily="34" charset="-122"/>
                            </a:rPr>
                            <m:t>1</m:t>
                          </m:r>
                        </m:sub>
                      </m:sSub>
                      <m:r>
                        <a:rPr lang="en-US" altLang="zh-CN" sz="2200" b="0" i="1" dirty="0" smtClean="0">
                          <a:solidFill>
                            <a:srgbClr val="4472C4"/>
                          </a:solidFill>
                          <a:latin typeface="Cambria Math" panose="02040503050406030204" pitchFamily="18" charset="0"/>
                          <a:ea typeface="微软雅黑" panose="020B0503020204020204" pitchFamily="34" charset="-122"/>
                        </a:rPr>
                        <m:t> </m:t>
                      </m:r>
                    </m:oMath>
                  </m:oMathPara>
                </a14:m>
                <a:endParaRPr lang="zh-CN" altLang="zh-CN" sz="2200" dirty="0">
                  <a:solidFill>
                    <a:srgbClr val="4472C4"/>
                  </a:solidFill>
                  <a:ea typeface="Calibri" panose="020F0502020204030204" pitchFamily="34" charset="0"/>
                </a:endParaRPr>
              </a:p>
            </p:txBody>
          </p:sp>
        </mc:Choice>
        <mc:Fallback>
          <p:sp>
            <p:nvSpPr>
              <p:cNvPr id="21" name="矩形 20">
                <a:extLst>
                  <a:ext uri="{FF2B5EF4-FFF2-40B4-BE49-F238E27FC236}">
                    <a16:creationId xmlns:a16="http://schemas.microsoft.com/office/drawing/2014/main" id="{703137D9-D55B-4137-9813-22B33DAE77C3}"/>
                  </a:ext>
                </a:extLst>
              </p:cNvPr>
              <p:cNvSpPr>
                <a:spLocks noRot="1" noChangeAspect="1" noMove="1" noResize="1" noEditPoints="1" noAdjustHandles="1" noChangeArrowheads="1" noChangeShapeType="1" noTextEdit="1"/>
              </p:cNvSpPr>
              <p:nvPr/>
            </p:nvSpPr>
            <p:spPr>
              <a:xfrm>
                <a:off x="2403538" y="5479934"/>
                <a:ext cx="6073382" cy="769441"/>
              </a:xfrm>
              <a:prstGeom prst="rect">
                <a:avLst/>
              </a:prstGeom>
              <a:blipFill>
                <a:blip r:embed="rId5"/>
                <a:stretch>
                  <a:fillRect/>
                </a:stretch>
              </a:blipFill>
            </p:spPr>
            <p:txBody>
              <a:bodyPr/>
              <a:lstStyle/>
              <a:p>
                <a:r>
                  <a:rPr lang="zh-CN" altLang="en-US">
                    <a:noFill/>
                  </a:rPr>
                  <a:t> </a:t>
                </a:r>
              </a:p>
            </p:txBody>
          </p:sp>
        </mc:Fallback>
      </mc:AlternateContent>
      <p:sp>
        <p:nvSpPr>
          <p:cNvPr id="22" name="文本框 21">
            <a:extLst>
              <a:ext uri="{FF2B5EF4-FFF2-40B4-BE49-F238E27FC236}">
                <a16:creationId xmlns:a16="http://schemas.microsoft.com/office/drawing/2014/main" id="{86D5A594-B469-4878-A244-865E2380261D}"/>
              </a:ext>
            </a:extLst>
          </p:cNvPr>
          <p:cNvSpPr txBox="1"/>
          <p:nvPr/>
        </p:nvSpPr>
        <p:spPr>
          <a:xfrm>
            <a:off x="1974884" y="4793618"/>
            <a:ext cx="7876786" cy="584775"/>
          </a:xfrm>
          <a:prstGeom prst="rect">
            <a:avLst/>
          </a:prstGeom>
          <a:noFill/>
        </p:spPr>
        <p:txBody>
          <a:bodyPr wrap="square" rtlCol="0">
            <a:spAutoFit/>
          </a:bodyPr>
          <a:lstStyle/>
          <a:p>
            <a:r>
              <a:rPr lang="en-US" altLang="zh-CN" sz="1600" dirty="0">
                <a:solidFill>
                  <a:srgbClr val="000078"/>
                </a:solidFill>
              </a:rPr>
              <a:t>The fluctuation spectral analysis for B1648-42 at 1024MHz with a bandwidth of 639MHz : LRFS (left) and the average of LRFS along longitude (right)</a:t>
            </a:r>
            <a:endParaRPr lang="zh-CN" altLang="en-US" sz="1600" dirty="0">
              <a:solidFill>
                <a:srgbClr val="000078"/>
              </a:solidFill>
            </a:endParaRPr>
          </a:p>
        </p:txBody>
      </p:sp>
      <p:sp>
        <p:nvSpPr>
          <p:cNvPr id="2" name="灯片编号占位符 1">
            <a:extLst>
              <a:ext uri="{FF2B5EF4-FFF2-40B4-BE49-F238E27FC236}">
                <a16:creationId xmlns:a16="http://schemas.microsoft.com/office/drawing/2014/main" id="{ADFBBB10-4155-4C47-B8C0-89C937CAF14B}"/>
              </a:ext>
            </a:extLst>
          </p:cNvPr>
          <p:cNvSpPr>
            <a:spLocks noGrp="1"/>
          </p:cNvSpPr>
          <p:nvPr>
            <p:ph type="sldNum" sz="quarter" idx="12"/>
          </p:nvPr>
        </p:nvSpPr>
        <p:spPr/>
        <p:txBody>
          <a:bodyPr/>
          <a:lstStyle/>
          <a:p>
            <a:fld id="{E402A9A3-453A-49B5-B529-04D288922142}" type="slidenum">
              <a:rPr lang="zh-CN" altLang="en-US" smtClean="0"/>
              <a:t>7</a:t>
            </a:fld>
            <a:endParaRPr lang="zh-CN" altLang="en-US"/>
          </a:p>
        </p:txBody>
      </p:sp>
    </p:spTree>
    <p:extLst>
      <p:ext uri="{BB962C8B-B14F-4D97-AF65-F5344CB8AC3E}">
        <p14:creationId xmlns:p14="http://schemas.microsoft.com/office/powerpoint/2010/main" val="2259703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a:extLst>
              <a:ext uri="{FF2B5EF4-FFF2-40B4-BE49-F238E27FC236}">
                <a16:creationId xmlns:a16="http://schemas.microsoft.com/office/drawing/2014/main" id="{EDDAD1BD-E241-4E35-B871-F023ECCBF2CF}"/>
              </a:ext>
            </a:extLst>
          </p:cNvPr>
          <p:cNvSpPr/>
          <p:nvPr/>
        </p:nvSpPr>
        <p:spPr>
          <a:xfrm>
            <a:off x="932770" y="353535"/>
            <a:ext cx="2087423" cy="315846"/>
          </a:xfrm>
          <a:prstGeom prst="rect">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78"/>
              </a:solidFill>
              <a:effectLst/>
              <a:uLnTx/>
              <a:uFillTx/>
              <a:latin typeface="等线" panose="020F0502020204030204"/>
              <a:ea typeface="等线" panose="02010600030101010101" pitchFamily="2" charset="-122"/>
              <a:cs typeface="+mn-cs"/>
            </a:endParaRPr>
          </a:p>
        </p:txBody>
      </p:sp>
      <p:grpSp>
        <p:nvGrpSpPr>
          <p:cNvPr id="117" name="组合 116"/>
          <p:cNvGrpSpPr/>
          <p:nvPr/>
        </p:nvGrpSpPr>
        <p:grpSpPr>
          <a:xfrm rot="5400000">
            <a:off x="1698519" y="-213815"/>
            <a:ext cx="394055" cy="394055"/>
            <a:chOff x="-87355" y="2468254"/>
            <a:chExt cx="887453" cy="887453"/>
          </a:xfrm>
          <a:solidFill>
            <a:srgbClr val="000078"/>
          </a:solidFill>
        </p:grpSpPr>
        <p:sp>
          <p:nvSpPr>
            <p:cNvPr id="118" name="直角三角形 117"/>
            <p:cNvSpPr/>
            <p:nvPr/>
          </p:nvSpPr>
          <p:spPr>
            <a:xfrm rot="13500000">
              <a:off x="48016" y="2610672"/>
              <a:ext cx="616714" cy="616714"/>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sp>
          <p:nvSpPr>
            <p:cNvPr id="119" name="直角三角形 118"/>
            <p:cNvSpPr/>
            <p:nvPr/>
          </p:nvSpPr>
          <p:spPr>
            <a:xfrm rot="13500000">
              <a:off x="-87355" y="2468254"/>
              <a:ext cx="887453" cy="887453"/>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grpSp>
      <p:sp>
        <p:nvSpPr>
          <p:cNvPr id="61" name="矩形 60">
            <a:extLst>
              <a:ext uri="{FF2B5EF4-FFF2-40B4-BE49-F238E27FC236}">
                <a16:creationId xmlns:a16="http://schemas.microsoft.com/office/drawing/2014/main" id="{7A8AE607-977C-4B57-AA2B-F395659DA48F}"/>
              </a:ext>
            </a:extLst>
          </p:cNvPr>
          <p:cNvSpPr/>
          <p:nvPr/>
        </p:nvSpPr>
        <p:spPr>
          <a:xfrm>
            <a:off x="4639243" y="379525"/>
            <a:ext cx="2681331"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400" spc="100" dirty="0">
                <a:solidFill>
                  <a:schemeClr val="bg2">
                    <a:lumMod val="50000"/>
                  </a:schemeClr>
                </a:solidFill>
                <a:latin typeface="微软雅黑" panose="020B0503020204020204" pitchFamily="34" charset="-122"/>
                <a:ea typeface="微软雅黑" panose="020B0503020204020204" pitchFamily="34" charset="-122"/>
              </a:rPr>
              <a:t>B1857-26</a:t>
            </a:r>
            <a:endParaRPr kumimoji="0" lang="zh-CN" altLang="en-US" sz="1400" i="0" u="none" strike="noStrike" kern="1200" cap="none" spc="100" normalizeH="0" baseline="0" noProof="0" dirty="0">
              <a:ln>
                <a:noFill/>
              </a:ln>
              <a:solidFill>
                <a:schemeClr val="bg2">
                  <a:lumMod val="50000"/>
                </a:schemeClr>
              </a:solidFill>
              <a:effectLst/>
              <a:uLnTx/>
              <a:uFillTx/>
              <a:latin typeface="微软雅黑" panose="020B0503020204020204" pitchFamily="34" charset="-122"/>
              <a:ea typeface="微软雅黑" panose="020B0503020204020204" pitchFamily="34" charset="-122"/>
            </a:endParaRPr>
          </a:p>
        </p:txBody>
      </p:sp>
      <p:sp>
        <p:nvSpPr>
          <p:cNvPr id="72" name="矩形 71">
            <a:extLst>
              <a:ext uri="{FF2B5EF4-FFF2-40B4-BE49-F238E27FC236}">
                <a16:creationId xmlns:a16="http://schemas.microsoft.com/office/drawing/2014/main" id="{F31CD078-F3F6-47A4-A22F-873C07713808}"/>
              </a:ext>
            </a:extLst>
          </p:cNvPr>
          <p:cNvSpPr/>
          <p:nvPr/>
        </p:nvSpPr>
        <p:spPr>
          <a:xfrm>
            <a:off x="8754034" y="390299"/>
            <a:ext cx="295318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B1641-45</a:t>
            </a:r>
            <a:endPar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cxnSp>
        <p:nvCxnSpPr>
          <p:cNvPr id="73" name="直接连接符 72">
            <a:extLst>
              <a:ext uri="{FF2B5EF4-FFF2-40B4-BE49-F238E27FC236}">
                <a16:creationId xmlns:a16="http://schemas.microsoft.com/office/drawing/2014/main" id="{0A18E59A-9614-4818-AC18-BF0C1AC72D7A}"/>
              </a:ext>
            </a:extLst>
          </p:cNvPr>
          <p:cNvCxnSpPr>
            <a:cxnSpLocks/>
          </p:cNvCxnSpPr>
          <p:nvPr/>
        </p:nvCxnSpPr>
        <p:spPr>
          <a:xfrm>
            <a:off x="484781" y="683728"/>
            <a:ext cx="11306175" cy="0"/>
          </a:xfrm>
          <a:prstGeom prst="line">
            <a:avLst/>
          </a:prstGeom>
          <a:ln w="6350">
            <a:solidFill>
              <a:srgbClr val="7F7F7F"/>
            </a:solidFill>
          </a:ln>
        </p:spPr>
        <p:style>
          <a:lnRef idx="1">
            <a:schemeClr val="accent1"/>
          </a:lnRef>
          <a:fillRef idx="0">
            <a:schemeClr val="accent1"/>
          </a:fillRef>
          <a:effectRef idx="0">
            <a:schemeClr val="accent1"/>
          </a:effectRef>
          <a:fontRef idx="minor">
            <a:schemeClr val="tx1"/>
          </a:fontRef>
        </p:style>
      </p:cxnSp>
      <p:sp>
        <p:nvSpPr>
          <p:cNvPr id="76" name="矩形 75">
            <a:extLst>
              <a:ext uri="{FF2B5EF4-FFF2-40B4-BE49-F238E27FC236}">
                <a16:creationId xmlns:a16="http://schemas.microsoft.com/office/drawing/2014/main" id="{68111CBF-EA4A-469D-BE3B-A12CE639A027}"/>
              </a:ext>
            </a:extLst>
          </p:cNvPr>
          <p:cNvSpPr/>
          <p:nvPr/>
        </p:nvSpPr>
        <p:spPr>
          <a:xfrm>
            <a:off x="1191802" y="350628"/>
            <a:ext cx="1606449"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B1648-42</a:t>
            </a:r>
            <a:endParaRPr kumimoji="0" lang="zh-CN" altLang="en-US"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78" name="矩形 77">
            <a:extLst>
              <a:ext uri="{FF2B5EF4-FFF2-40B4-BE49-F238E27FC236}">
                <a16:creationId xmlns:a16="http://schemas.microsoft.com/office/drawing/2014/main" id="{E9FEEDAD-5B4A-4743-BE0B-4EB1BE44B706}"/>
              </a:ext>
            </a:extLst>
          </p:cNvPr>
          <p:cNvSpPr/>
          <p:nvPr/>
        </p:nvSpPr>
        <p:spPr>
          <a:xfrm>
            <a:off x="8939624" y="399193"/>
            <a:ext cx="258587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 </a:t>
            </a:r>
            <a:endParaRPr kumimoji="0" lang="zh-CN" altLang="en-US" sz="1400" b="0" i="0" u="none" strike="noStrike" kern="1200" cap="none" spc="10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15" name="Picture 2" descr="LRFS &#10;05 &#10;04 &#10;- 03 &#10;02 &#10;00 &#10;75 100 125 &#10;longitude [bin &#10;150 &#10;175 &#10;200 ">
            <a:extLst>
              <a:ext uri="{FF2B5EF4-FFF2-40B4-BE49-F238E27FC236}">
                <a16:creationId xmlns:a16="http://schemas.microsoft.com/office/drawing/2014/main" id="{3B7026B0-1645-45EB-8FA9-45E19FF26F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460" y="1139753"/>
            <a:ext cx="5171951" cy="3601130"/>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a:extLst>
              <a:ext uri="{FF2B5EF4-FFF2-40B4-BE49-F238E27FC236}">
                <a16:creationId xmlns:a16="http://schemas.microsoft.com/office/drawing/2014/main" id="{4AD7C898-470B-4D23-B742-92B13FE4D352}"/>
              </a:ext>
            </a:extLst>
          </p:cNvPr>
          <p:cNvSpPr/>
          <p:nvPr/>
        </p:nvSpPr>
        <p:spPr>
          <a:xfrm>
            <a:off x="2789208" y="5475012"/>
            <a:ext cx="5573962" cy="430887"/>
          </a:xfrm>
          <a:prstGeom prst="rect">
            <a:avLst/>
          </a:prstGeom>
        </p:spPr>
        <p:txBody>
          <a:bodyPr wrap="none">
            <a:spAutoFit/>
          </a:bodyPr>
          <a:lstStyle/>
          <a:p>
            <a:r>
              <a:rPr lang="en-US" altLang="zh-CN" sz="2200" dirty="0">
                <a:solidFill>
                  <a:srgbClr val="4472C4"/>
                </a:solidFill>
                <a:ea typeface="微软雅黑" panose="020B0503020204020204" pitchFamily="34" charset="-122"/>
              </a:rPr>
              <a:t>Phase variation  </a:t>
            </a:r>
            <a:r>
              <a:rPr lang="zh-CN" altLang="en-US" sz="2200" dirty="0">
                <a:solidFill>
                  <a:srgbClr val="4472C4"/>
                </a:solidFill>
                <a:ea typeface="微软雅黑" panose="020B0503020204020204" pitchFamily="34" charset="-122"/>
              </a:rPr>
              <a:t>→  </a:t>
            </a:r>
            <a:r>
              <a:rPr lang="en-US" altLang="zh-CN" sz="2200" dirty="0">
                <a:solidFill>
                  <a:srgbClr val="4472C4"/>
                </a:solidFill>
                <a:ea typeface="微软雅黑" panose="020B0503020204020204" pitchFamily="34" charset="-122"/>
              </a:rPr>
              <a:t>flat with near-zero slope</a:t>
            </a:r>
            <a:endParaRPr lang="zh-CN" altLang="zh-CN" sz="2200" dirty="0">
              <a:solidFill>
                <a:srgbClr val="4472C4"/>
              </a:solidFill>
              <a:ea typeface="Calibri" panose="020F0502020204030204" pitchFamily="34" charset="0"/>
            </a:endParaRPr>
          </a:p>
        </p:txBody>
      </p:sp>
      <p:pic>
        <p:nvPicPr>
          <p:cNvPr id="17" name="Picture 2" descr="75 &#10;-25 • &#10;-75 &#10;100 &#10;110 &#10;120 &#10;130 &#10;140 ISO &#10;160 &#10;170 &#10;longitude/bin ">
            <a:extLst>
              <a:ext uri="{FF2B5EF4-FFF2-40B4-BE49-F238E27FC236}">
                <a16:creationId xmlns:a16="http://schemas.microsoft.com/office/drawing/2014/main" id="{F6A3F495-3291-499A-8DC9-E81384C4B6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203996"/>
            <a:ext cx="4945852" cy="3486929"/>
          </a:xfrm>
          <a:prstGeom prst="rect">
            <a:avLst/>
          </a:prstGeom>
          <a:noFill/>
          <a:extLst>
            <a:ext uri="{909E8E84-426E-40DD-AFC4-6F175D3DCCD1}">
              <a14:hiddenFill xmlns:a14="http://schemas.microsoft.com/office/drawing/2010/main">
                <a:solidFill>
                  <a:srgbClr val="FFFFFF"/>
                </a:solidFill>
              </a14:hiddenFill>
            </a:ext>
          </a:extLst>
        </p:spPr>
      </p:pic>
      <p:sp>
        <p:nvSpPr>
          <p:cNvPr id="18" name="文本框 1">
            <a:extLst>
              <a:ext uri="{FF2B5EF4-FFF2-40B4-BE49-F238E27FC236}">
                <a16:creationId xmlns:a16="http://schemas.microsoft.com/office/drawing/2014/main" id="{867F2EA1-A1A6-4890-A9B2-0F0EE0F192E2}"/>
              </a:ext>
            </a:extLst>
          </p:cNvPr>
          <p:cNvSpPr txBox="1"/>
          <p:nvPr/>
        </p:nvSpPr>
        <p:spPr>
          <a:xfrm>
            <a:off x="1641110" y="4705272"/>
            <a:ext cx="8772889"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rgbClr val="000078"/>
                </a:solidFill>
              </a:rPr>
              <a:t>The fluctuation spectral analysis for B1648-42 at 1024MHz with a bandwidth of 639MHz : LRFS (left) and the phase variation across the pulse window(right)</a:t>
            </a:r>
            <a:endParaRPr lang="zh-CN" altLang="en-US" dirty="0">
              <a:solidFill>
                <a:srgbClr val="000078"/>
              </a:solidFill>
            </a:endParaRPr>
          </a:p>
        </p:txBody>
      </p:sp>
      <p:sp>
        <p:nvSpPr>
          <p:cNvPr id="2" name="灯片编号占位符 1">
            <a:extLst>
              <a:ext uri="{FF2B5EF4-FFF2-40B4-BE49-F238E27FC236}">
                <a16:creationId xmlns:a16="http://schemas.microsoft.com/office/drawing/2014/main" id="{F9335B31-50BF-4ADF-A465-9D8F5880B7D0}"/>
              </a:ext>
            </a:extLst>
          </p:cNvPr>
          <p:cNvSpPr>
            <a:spLocks noGrp="1"/>
          </p:cNvSpPr>
          <p:nvPr>
            <p:ph type="sldNum" sz="quarter" idx="12"/>
          </p:nvPr>
        </p:nvSpPr>
        <p:spPr/>
        <p:txBody>
          <a:bodyPr/>
          <a:lstStyle/>
          <a:p>
            <a:fld id="{E402A9A3-453A-49B5-B529-04D288922142}" type="slidenum">
              <a:rPr lang="zh-CN" altLang="en-US" smtClean="0"/>
              <a:t>8</a:t>
            </a:fld>
            <a:endParaRPr lang="zh-CN" altLang="en-US"/>
          </a:p>
        </p:txBody>
      </p:sp>
    </p:spTree>
    <p:extLst>
      <p:ext uri="{BB962C8B-B14F-4D97-AF65-F5344CB8AC3E}">
        <p14:creationId xmlns:p14="http://schemas.microsoft.com/office/powerpoint/2010/main" val="4118215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a:extLst>
              <a:ext uri="{FF2B5EF4-FFF2-40B4-BE49-F238E27FC236}">
                <a16:creationId xmlns:a16="http://schemas.microsoft.com/office/drawing/2014/main" id="{EDDAD1BD-E241-4E35-B871-F023ECCBF2CF}"/>
              </a:ext>
            </a:extLst>
          </p:cNvPr>
          <p:cNvSpPr/>
          <p:nvPr/>
        </p:nvSpPr>
        <p:spPr>
          <a:xfrm>
            <a:off x="932770" y="353535"/>
            <a:ext cx="2087423" cy="315846"/>
          </a:xfrm>
          <a:prstGeom prst="rect">
            <a:avLst/>
          </a:prstGeom>
          <a:solidFill>
            <a:srgbClr val="000078"/>
          </a:solid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78"/>
              </a:solidFill>
              <a:effectLst/>
              <a:uLnTx/>
              <a:uFillTx/>
              <a:latin typeface="等线" panose="020F0502020204030204"/>
              <a:ea typeface="等线" panose="02010600030101010101" pitchFamily="2" charset="-122"/>
              <a:cs typeface="+mn-cs"/>
            </a:endParaRPr>
          </a:p>
        </p:txBody>
      </p:sp>
      <p:grpSp>
        <p:nvGrpSpPr>
          <p:cNvPr id="117" name="组合 116"/>
          <p:cNvGrpSpPr/>
          <p:nvPr/>
        </p:nvGrpSpPr>
        <p:grpSpPr>
          <a:xfrm rot="5400000">
            <a:off x="1698519" y="-213815"/>
            <a:ext cx="394055" cy="394055"/>
            <a:chOff x="-87355" y="2468254"/>
            <a:chExt cx="887453" cy="887453"/>
          </a:xfrm>
          <a:solidFill>
            <a:srgbClr val="000078"/>
          </a:solidFill>
        </p:grpSpPr>
        <p:sp>
          <p:nvSpPr>
            <p:cNvPr id="118" name="直角三角形 117"/>
            <p:cNvSpPr/>
            <p:nvPr/>
          </p:nvSpPr>
          <p:spPr>
            <a:xfrm rot="13500000">
              <a:off x="48016" y="2610672"/>
              <a:ext cx="616714" cy="616714"/>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sp>
          <p:nvSpPr>
            <p:cNvPr id="119" name="直角三角形 118"/>
            <p:cNvSpPr/>
            <p:nvPr/>
          </p:nvSpPr>
          <p:spPr>
            <a:xfrm rot="13500000">
              <a:off x="-87355" y="2468254"/>
              <a:ext cx="887453" cy="887453"/>
            </a:xfrm>
            <a:prstGeom prst="rtTriangle">
              <a:avLst/>
            </a:prstGeom>
            <a:grpFill/>
            <a:ln>
              <a:solidFill>
                <a:srgbClr val="000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78"/>
                </a:solidFill>
                <a:effectLst/>
                <a:uLnTx/>
                <a:uFillTx/>
                <a:latin typeface="等线" panose="020F0502020204030204"/>
                <a:ea typeface="等线" panose="02010600030101010101" pitchFamily="2" charset="-122"/>
                <a:cs typeface="+mn-cs"/>
              </a:endParaRPr>
            </a:p>
          </p:txBody>
        </p:sp>
      </p:grpSp>
      <p:sp>
        <p:nvSpPr>
          <p:cNvPr id="61" name="矩形 60">
            <a:extLst>
              <a:ext uri="{FF2B5EF4-FFF2-40B4-BE49-F238E27FC236}">
                <a16:creationId xmlns:a16="http://schemas.microsoft.com/office/drawing/2014/main" id="{7A8AE607-977C-4B57-AA2B-F395659DA48F}"/>
              </a:ext>
            </a:extLst>
          </p:cNvPr>
          <p:cNvSpPr/>
          <p:nvPr/>
        </p:nvSpPr>
        <p:spPr>
          <a:xfrm>
            <a:off x="4639243" y="379525"/>
            <a:ext cx="2681331"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altLang="zh-CN" sz="1400" spc="100" dirty="0">
                <a:solidFill>
                  <a:schemeClr val="bg2">
                    <a:lumMod val="50000"/>
                  </a:schemeClr>
                </a:solidFill>
                <a:latin typeface="微软雅黑" panose="020B0503020204020204" pitchFamily="34" charset="-122"/>
                <a:ea typeface="微软雅黑" panose="020B0503020204020204" pitchFamily="34" charset="-122"/>
              </a:rPr>
              <a:t>B1857-26</a:t>
            </a:r>
            <a:endParaRPr kumimoji="0" lang="zh-CN" altLang="en-US" sz="1400" i="0" u="none" strike="noStrike" kern="1200" cap="none" spc="100" normalizeH="0" baseline="0" noProof="0" dirty="0">
              <a:ln>
                <a:noFill/>
              </a:ln>
              <a:solidFill>
                <a:schemeClr val="bg2">
                  <a:lumMod val="50000"/>
                </a:schemeClr>
              </a:solidFill>
              <a:effectLst/>
              <a:uLnTx/>
              <a:uFillTx/>
              <a:latin typeface="微软雅黑" panose="020B0503020204020204" pitchFamily="34" charset="-122"/>
              <a:ea typeface="微软雅黑" panose="020B0503020204020204" pitchFamily="34" charset="-122"/>
            </a:endParaRPr>
          </a:p>
        </p:txBody>
      </p:sp>
      <p:sp>
        <p:nvSpPr>
          <p:cNvPr id="72" name="矩形 71">
            <a:extLst>
              <a:ext uri="{FF2B5EF4-FFF2-40B4-BE49-F238E27FC236}">
                <a16:creationId xmlns:a16="http://schemas.microsoft.com/office/drawing/2014/main" id="{F31CD078-F3F6-47A4-A22F-873C07713808}"/>
              </a:ext>
            </a:extLst>
          </p:cNvPr>
          <p:cNvSpPr/>
          <p:nvPr/>
        </p:nvSpPr>
        <p:spPr>
          <a:xfrm>
            <a:off x="8754034" y="390299"/>
            <a:ext cx="295318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B1641-45</a:t>
            </a:r>
            <a:endPar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cxnSp>
        <p:nvCxnSpPr>
          <p:cNvPr id="73" name="直接连接符 72">
            <a:extLst>
              <a:ext uri="{FF2B5EF4-FFF2-40B4-BE49-F238E27FC236}">
                <a16:creationId xmlns:a16="http://schemas.microsoft.com/office/drawing/2014/main" id="{0A18E59A-9614-4818-AC18-BF0C1AC72D7A}"/>
              </a:ext>
            </a:extLst>
          </p:cNvPr>
          <p:cNvCxnSpPr>
            <a:cxnSpLocks/>
          </p:cNvCxnSpPr>
          <p:nvPr/>
        </p:nvCxnSpPr>
        <p:spPr>
          <a:xfrm>
            <a:off x="484781" y="683728"/>
            <a:ext cx="11306175" cy="0"/>
          </a:xfrm>
          <a:prstGeom prst="line">
            <a:avLst/>
          </a:prstGeom>
          <a:ln w="6350">
            <a:solidFill>
              <a:srgbClr val="7F7F7F"/>
            </a:solidFill>
          </a:ln>
        </p:spPr>
        <p:style>
          <a:lnRef idx="1">
            <a:schemeClr val="accent1"/>
          </a:lnRef>
          <a:fillRef idx="0">
            <a:schemeClr val="accent1"/>
          </a:fillRef>
          <a:effectRef idx="0">
            <a:schemeClr val="accent1"/>
          </a:effectRef>
          <a:fontRef idx="minor">
            <a:schemeClr val="tx1"/>
          </a:fontRef>
        </p:style>
      </p:cxnSp>
      <p:sp>
        <p:nvSpPr>
          <p:cNvPr id="76" name="矩形 75">
            <a:extLst>
              <a:ext uri="{FF2B5EF4-FFF2-40B4-BE49-F238E27FC236}">
                <a16:creationId xmlns:a16="http://schemas.microsoft.com/office/drawing/2014/main" id="{68111CBF-EA4A-469D-BE3B-A12CE639A027}"/>
              </a:ext>
            </a:extLst>
          </p:cNvPr>
          <p:cNvSpPr/>
          <p:nvPr/>
        </p:nvSpPr>
        <p:spPr>
          <a:xfrm>
            <a:off x="1191802" y="350628"/>
            <a:ext cx="1606449"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B1648-42</a:t>
            </a:r>
            <a:endParaRPr kumimoji="0" lang="zh-CN" altLang="en-US" sz="1600" b="1" i="0" u="none" strike="noStrike" kern="1200" cap="none" spc="1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78" name="矩形 77">
            <a:extLst>
              <a:ext uri="{FF2B5EF4-FFF2-40B4-BE49-F238E27FC236}">
                <a16:creationId xmlns:a16="http://schemas.microsoft.com/office/drawing/2014/main" id="{E9FEEDAD-5B4A-4743-BE0B-4EB1BE44B706}"/>
              </a:ext>
            </a:extLst>
          </p:cNvPr>
          <p:cNvSpPr/>
          <p:nvPr/>
        </p:nvSpPr>
        <p:spPr>
          <a:xfrm>
            <a:off x="8939624" y="399193"/>
            <a:ext cx="2585875" cy="3077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10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 </a:t>
            </a:r>
            <a:endParaRPr kumimoji="0" lang="zh-CN" altLang="en-US" sz="1400" b="0" i="0" u="none" strike="noStrike" kern="1200" cap="none" spc="10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19" name="文本框 1">
            <a:extLst>
              <a:ext uri="{FF2B5EF4-FFF2-40B4-BE49-F238E27FC236}">
                <a16:creationId xmlns:a16="http://schemas.microsoft.com/office/drawing/2014/main" id="{B9CBC02C-B497-44C9-A58D-9A38BBE46D7D}"/>
              </a:ext>
            </a:extLst>
          </p:cNvPr>
          <p:cNvSpPr txBox="1"/>
          <p:nvPr/>
        </p:nvSpPr>
        <p:spPr>
          <a:xfrm>
            <a:off x="1555730" y="4507771"/>
            <a:ext cx="8509927"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dirty="0">
                <a:solidFill>
                  <a:srgbClr val="000078"/>
                </a:solidFill>
              </a:rPr>
              <a:t>The phase variation for B1648-42 at 1024MHz with a bandwidth of 639MHz : LRFS (left) and simulated single pulses for amplitude modulation (right) (</a:t>
            </a:r>
            <a:r>
              <a:rPr lang="en-US" altLang="zh-CN" sz="1400" dirty="0" err="1">
                <a:solidFill>
                  <a:srgbClr val="000078"/>
                </a:solidFill>
              </a:rPr>
              <a:t>R.Basu,D.Mitra,etc</a:t>
            </a:r>
            <a:r>
              <a:rPr lang="en-US" altLang="zh-CN" sz="1400" dirty="0">
                <a:solidFill>
                  <a:srgbClr val="000078"/>
                </a:solidFill>
              </a:rPr>
              <a:t>. 2016)</a:t>
            </a:r>
            <a:endParaRPr lang="zh-CN" altLang="en-US" sz="1400" dirty="0">
              <a:solidFill>
                <a:srgbClr val="000078"/>
              </a:solidFill>
            </a:endParaRPr>
          </a:p>
        </p:txBody>
      </p:sp>
      <p:sp>
        <p:nvSpPr>
          <p:cNvPr id="20" name="矩形 19">
            <a:extLst>
              <a:ext uri="{FF2B5EF4-FFF2-40B4-BE49-F238E27FC236}">
                <a16:creationId xmlns:a16="http://schemas.microsoft.com/office/drawing/2014/main" id="{004F73B5-FF49-4359-B8EB-03D7E31BB09C}"/>
              </a:ext>
            </a:extLst>
          </p:cNvPr>
          <p:cNvSpPr/>
          <p:nvPr/>
        </p:nvSpPr>
        <p:spPr>
          <a:xfrm>
            <a:off x="3283398" y="5387681"/>
            <a:ext cx="5054589" cy="646331"/>
          </a:xfrm>
          <a:prstGeom prst="rect">
            <a:avLst/>
          </a:prstGeom>
        </p:spPr>
        <p:txBody>
          <a:bodyPr wrap="none">
            <a:spAutoFit/>
          </a:bodyPr>
          <a:lstStyle/>
          <a:p>
            <a:r>
              <a:rPr lang="en-US" altLang="zh-CN" dirty="0" err="1">
                <a:solidFill>
                  <a:srgbClr val="4472C4"/>
                </a:solidFill>
              </a:rPr>
              <a:t>Subpulses</a:t>
            </a:r>
            <a:r>
              <a:rPr lang="en-US" altLang="zh-CN" dirty="0">
                <a:solidFill>
                  <a:srgbClr val="4472C4"/>
                </a:solidFill>
              </a:rPr>
              <a:t> do not move across the pulse window.</a:t>
            </a:r>
          </a:p>
          <a:p>
            <a:r>
              <a:rPr lang="en-US" altLang="zh-CN" dirty="0">
                <a:solidFill>
                  <a:srgbClr val="4472C4"/>
                </a:solidFill>
              </a:rPr>
              <a:t>There are periodical changes in its intensity</a:t>
            </a:r>
          </a:p>
        </p:txBody>
      </p:sp>
      <p:pic>
        <p:nvPicPr>
          <p:cNvPr id="21" name="Picture 2" descr="75 &#10;-25 • &#10;-75 &#10;100 &#10;110 &#10;120 &#10;130 &#10;140 ISO &#10;160 &#10;170 &#10;longitude/bin ">
            <a:extLst>
              <a:ext uri="{FF2B5EF4-FFF2-40B4-BE49-F238E27FC236}">
                <a16:creationId xmlns:a16="http://schemas.microsoft.com/office/drawing/2014/main" id="{F13CC4F3-2300-40DB-8C35-2B99D537C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794" y="1093608"/>
            <a:ext cx="4626206" cy="3261572"/>
          </a:xfrm>
          <a:prstGeom prst="rect">
            <a:avLst/>
          </a:prstGeom>
          <a:noFill/>
          <a:extLst>
            <a:ext uri="{909E8E84-426E-40DD-AFC4-6F175D3DCCD1}">
              <a14:hiddenFill xmlns:a14="http://schemas.microsoft.com/office/drawing/2010/main">
                <a:solidFill>
                  <a:srgbClr val="FFFFFF"/>
                </a:solidFill>
              </a14:hiddenFill>
            </a:ext>
          </a:extLst>
        </p:spPr>
      </p:pic>
      <p:pic>
        <p:nvPicPr>
          <p:cNvPr id="22" name="图片 21">
            <a:extLst>
              <a:ext uri="{FF2B5EF4-FFF2-40B4-BE49-F238E27FC236}">
                <a16:creationId xmlns:a16="http://schemas.microsoft.com/office/drawing/2014/main" id="{8899903A-E29A-44C8-AFD4-CA4E713F88B7}"/>
              </a:ext>
            </a:extLst>
          </p:cNvPr>
          <p:cNvPicPr>
            <a:picLocks noChangeAspect="1"/>
          </p:cNvPicPr>
          <p:nvPr/>
        </p:nvPicPr>
        <p:blipFill>
          <a:blip r:embed="rId4"/>
          <a:stretch>
            <a:fillRect/>
          </a:stretch>
        </p:blipFill>
        <p:spPr>
          <a:xfrm>
            <a:off x="7320574" y="1054766"/>
            <a:ext cx="2265197" cy="3339256"/>
          </a:xfrm>
          <a:prstGeom prst="rect">
            <a:avLst/>
          </a:prstGeom>
        </p:spPr>
      </p:pic>
      <p:sp>
        <p:nvSpPr>
          <p:cNvPr id="2" name="灯片编号占位符 1">
            <a:extLst>
              <a:ext uri="{FF2B5EF4-FFF2-40B4-BE49-F238E27FC236}">
                <a16:creationId xmlns:a16="http://schemas.microsoft.com/office/drawing/2014/main" id="{2D4F80F8-9F30-48B2-ABFA-C9DA5CBA5E15}"/>
              </a:ext>
            </a:extLst>
          </p:cNvPr>
          <p:cNvSpPr>
            <a:spLocks noGrp="1"/>
          </p:cNvSpPr>
          <p:nvPr>
            <p:ph type="sldNum" sz="quarter" idx="12"/>
          </p:nvPr>
        </p:nvSpPr>
        <p:spPr/>
        <p:txBody>
          <a:bodyPr/>
          <a:lstStyle/>
          <a:p>
            <a:fld id="{E402A9A3-453A-49B5-B529-04D288922142}" type="slidenum">
              <a:rPr lang="zh-CN" altLang="en-US" smtClean="0"/>
              <a:t>9</a:t>
            </a:fld>
            <a:endParaRPr lang="zh-CN" altLang="en-US"/>
          </a:p>
        </p:txBody>
      </p:sp>
    </p:spTree>
    <p:extLst>
      <p:ext uri="{BB962C8B-B14F-4D97-AF65-F5344CB8AC3E}">
        <p14:creationId xmlns:p14="http://schemas.microsoft.com/office/powerpoint/2010/main" val="1422047714"/>
      </p:ext>
    </p:extLst>
  </p:cSld>
  <p:clrMapOvr>
    <a:masterClrMapping/>
  </p:clrMapOvr>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文档" ma:contentTypeID="0x01010096494077A9844A45B733B577A9B15E27" ma:contentTypeVersion="8" ma:contentTypeDescription="新建文档。" ma:contentTypeScope="" ma:versionID="72e9aa3248cb1cd8662d90aefcbaa126">
  <xsd:schema xmlns:xsd="http://www.w3.org/2001/XMLSchema" xmlns:xs="http://www.w3.org/2001/XMLSchema" xmlns:p="http://schemas.microsoft.com/office/2006/metadata/properties" xmlns:ns3="a25efac9-c945-410c-a385-3e74aa7e2e51" targetNamespace="http://schemas.microsoft.com/office/2006/metadata/properties" ma:root="true" ma:fieldsID="9a811839f9321cc5e08b70aa12680146" ns3:_="">
    <xsd:import namespace="a25efac9-c945-410c-a385-3e74aa7e2e5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5efac9-c945-410c-a385-3e74aa7e2e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217067-EDD8-48F0-B1B5-7904A587B264}">
  <ds:schemaRefs>
    <ds:schemaRef ds:uri="http://schemas.microsoft.com/sharepoint/v3/contenttype/forms"/>
  </ds:schemaRefs>
</ds:datastoreItem>
</file>

<file path=customXml/itemProps2.xml><?xml version="1.0" encoding="utf-8"?>
<ds:datastoreItem xmlns:ds="http://schemas.openxmlformats.org/officeDocument/2006/customXml" ds:itemID="{D00E1879-4AA9-4881-BAF4-91EE8CEF71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5efac9-c945-410c-a385-3e74aa7e2e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7C4569-2532-4068-967C-09E67035AFA8}">
  <ds:schemaRefs>
    <ds:schemaRef ds:uri="http://purl.org/dc/dcmitype/"/>
    <ds:schemaRef ds:uri="http://www.w3.org/XML/1998/namespace"/>
    <ds:schemaRef ds:uri="a25efac9-c945-410c-a385-3e74aa7e2e51"/>
    <ds:schemaRef ds:uri="http://purl.org/dc/term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5264</TotalTime>
  <Words>2186</Words>
  <Application>Microsoft Office PowerPoint</Application>
  <PresentationFormat>宽屏</PresentationFormat>
  <Paragraphs>289</Paragraphs>
  <Slides>33</Slides>
  <Notes>33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33</vt:i4>
      </vt:variant>
    </vt:vector>
  </HeadingPairs>
  <TitlesOfParts>
    <vt:vector size="41" baseType="lpstr">
      <vt:lpstr>DengXian</vt:lpstr>
      <vt:lpstr>DengXian Light</vt:lpstr>
      <vt:lpstr>Microsoft YaHei</vt:lpstr>
      <vt:lpstr>Microsoft YaHei</vt:lpstr>
      <vt:lpstr>Arial</vt:lpstr>
      <vt:lpstr>Calibri</vt:lpstr>
      <vt:lpstr>Cambria Math</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向天歌演示</dc:creator>
  <cp:keywords>www.51pptmoban.com</cp:keywords>
  <cp:lastModifiedBy>木木 立青</cp:lastModifiedBy>
  <cp:revision>103</cp:revision>
  <dcterms:created xsi:type="dcterms:W3CDTF">2017-12-27T12:43:05Z</dcterms:created>
  <dcterms:modified xsi:type="dcterms:W3CDTF">2019-10-12T09:01:01Z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0x01010096494077A9844A45B733B577A9B15E27</vt:lpwstr>
  </property>
</Properties>
</file>