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503" r:id="rId2"/>
    <p:sldId id="505" r:id="rId3"/>
    <p:sldId id="474" r:id="rId4"/>
    <p:sldId id="506" r:id="rId5"/>
    <p:sldId id="502" r:id="rId6"/>
    <p:sldId id="449" r:id="rId7"/>
    <p:sldId id="288" r:id="rId8"/>
    <p:sldId id="499" r:id="rId9"/>
    <p:sldId id="517" r:id="rId10"/>
    <p:sldId id="516" r:id="rId11"/>
    <p:sldId id="508" r:id="rId12"/>
    <p:sldId id="509" r:id="rId13"/>
    <p:sldId id="510" r:id="rId14"/>
    <p:sldId id="511" r:id="rId15"/>
    <p:sldId id="513" r:id="rId16"/>
    <p:sldId id="507" r:id="rId17"/>
    <p:sldId id="514" r:id="rId18"/>
    <p:sldId id="515" r:id="rId19"/>
    <p:sldId id="501"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50CD87-9C9C-6F40-BC37-710EFBBDBC87}" v="288" dt="2025-05-15T01:43:45.2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543"/>
    <p:restoredTop sz="92744"/>
  </p:normalViewPr>
  <p:slideViewPr>
    <p:cSldViewPr snapToGrid="0">
      <p:cViewPr varScale="1">
        <p:scale>
          <a:sx n="74" d="100"/>
          <a:sy n="74" d="100"/>
        </p:scale>
        <p:origin x="208" y="7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Y Z" userId="0a50ac443abce147" providerId="LiveId" clId="{1750CD87-9C9C-6F40-BC37-710EFBBDBC87}"/>
    <pc:docChg chg="undo custSel addSld delSld modSld sldOrd">
      <pc:chgData name="ZY Z" userId="0a50ac443abce147" providerId="LiveId" clId="{1750CD87-9C9C-6F40-BC37-710EFBBDBC87}" dt="2025-05-15T01:51:12.483" v="1906" actId="20578"/>
      <pc:docMkLst>
        <pc:docMk/>
      </pc:docMkLst>
      <pc:sldChg chg="addSp delSp del mod">
        <pc:chgData name="ZY Z" userId="0a50ac443abce147" providerId="LiveId" clId="{1750CD87-9C9C-6F40-BC37-710EFBBDBC87}" dt="2025-05-14T02:07:34.797" v="555" actId="2696"/>
        <pc:sldMkLst>
          <pc:docMk/>
          <pc:sldMk cId="3259241649" sldId="256"/>
        </pc:sldMkLst>
      </pc:sldChg>
      <pc:sldChg chg="addSp modSp add mod modNotesTx">
        <pc:chgData name="ZY Z" userId="0a50ac443abce147" providerId="LiveId" clId="{1750CD87-9C9C-6F40-BC37-710EFBBDBC87}" dt="2025-05-15T01:21:45.598" v="1875" actId="20577"/>
        <pc:sldMkLst>
          <pc:docMk/>
          <pc:sldMk cId="1713531637" sldId="288"/>
        </pc:sldMkLst>
        <pc:spChg chg="mod">
          <ac:chgData name="ZY Z" userId="0a50ac443abce147" providerId="LiveId" clId="{1750CD87-9C9C-6F40-BC37-710EFBBDBC87}" dt="2025-05-14T14:35:35.887" v="1667" actId="20577"/>
          <ac:spMkLst>
            <pc:docMk/>
            <pc:sldMk cId="1713531637" sldId="288"/>
            <ac:spMk id="19" creationId="{8187FB3F-D468-4757-AD14-35661885B67E}"/>
          </ac:spMkLst>
        </pc:spChg>
        <pc:spChg chg="mod">
          <ac:chgData name="ZY Z" userId="0a50ac443abce147" providerId="LiveId" clId="{1750CD87-9C9C-6F40-BC37-710EFBBDBC87}" dt="2025-05-14T14:35:06.124" v="1647" actId="1076"/>
          <ac:spMkLst>
            <pc:docMk/>
            <pc:sldMk cId="1713531637" sldId="288"/>
            <ac:spMk id="150" creationId="{9D4D3F42-C577-270E-F116-36E78671E2F9}"/>
          </ac:spMkLst>
        </pc:spChg>
        <pc:spChg chg="mod">
          <ac:chgData name="ZY Z" userId="0a50ac443abce147" providerId="LiveId" clId="{1750CD87-9C9C-6F40-BC37-710EFBBDBC87}" dt="2025-05-14T14:34:51.722" v="1642" actId="1076"/>
          <ac:spMkLst>
            <pc:docMk/>
            <pc:sldMk cId="1713531637" sldId="288"/>
            <ac:spMk id="151" creationId="{293CD664-C5C1-F987-10E8-69D075614A28}"/>
          </ac:spMkLst>
        </pc:spChg>
        <pc:spChg chg="mod">
          <ac:chgData name="ZY Z" userId="0a50ac443abce147" providerId="LiveId" clId="{1750CD87-9C9C-6F40-BC37-710EFBBDBC87}" dt="2025-05-14T15:59:07.053" v="1695" actId="1076"/>
          <ac:spMkLst>
            <pc:docMk/>
            <pc:sldMk cId="1713531637" sldId="288"/>
            <ac:spMk id="153" creationId="{3401B552-F99F-8E67-046C-D2F9D80A16A3}"/>
          </ac:spMkLst>
        </pc:spChg>
        <pc:spChg chg="mod">
          <ac:chgData name="ZY Z" userId="0a50ac443abce147" providerId="LiveId" clId="{1750CD87-9C9C-6F40-BC37-710EFBBDBC87}" dt="2025-05-14T14:34:45.769" v="1641" actId="20577"/>
          <ac:spMkLst>
            <pc:docMk/>
            <pc:sldMk cId="1713531637" sldId="288"/>
            <ac:spMk id="155" creationId="{B5D0C356-C9EF-0DF5-9C3A-DF2DB76D35CC}"/>
          </ac:spMkLst>
        </pc:spChg>
        <pc:grpChg chg="mod">
          <ac:chgData name="ZY Z" userId="0a50ac443abce147" providerId="LiveId" clId="{1750CD87-9C9C-6F40-BC37-710EFBBDBC87}" dt="2025-05-14T15:59:02.258" v="1694" actId="166"/>
          <ac:grpSpMkLst>
            <pc:docMk/>
            <pc:sldMk cId="1713531637" sldId="288"/>
            <ac:grpSpMk id="3" creationId="{AD8678DA-3B48-AF39-FD05-83B9DAC7BC2B}"/>
          </ac:grpSpMkLst>
        </pc:grpChg>
        <pc:picChg chg="add mod">
          <ac:chgData name="ZY Z" userId="0a50ac443abce147" providerId="LiveId" clId="{1750CD87-9C9C-6F40-BC37-710EFBBDBC87}" dt="2025-05-14T14:36:27.465" v="1669" actId="1076"/>
          <ac:picMkLst>
            <pc:docMk/>
            <pc:sldMk cId="1713531637" sldId="288"/>
            <ac:picMk id="2" creationId="{AFD7A07E-820D-7A94-FDF7-1681209A01B0}"/>
          </ac:picMkLst>
        </pc:picChg>
        <pc:picChg chg="mod">
          <ac:chgData name="ZY Z" userId="0a50ac443abce147" providerId="LiveId" clId="{1750CD87-9C9C-6F40-BC37-710EFBBDBC87}" dt="2025-05-14T15:58:53.236" v="1693" actId="1076"/>
          <ac:picMkLst>
            <pc:docMk/>
            <pc:sldMk cId="1713531637" sldId="288"/>
            <ac:picMk id="149" creationId="{21039D77-3963-0385-99DA-6A4C76D4518E}"/>
          </ac:picMkLst>
        </pc:picChg>
        <pc:picChg chg="add mod">
          <ac:chgData name="ZY Z" userId="0a50ac443abce147" providerId="LiveId" clId="{1750CD87-9C9C-6F40-BC37-710EFBBDBC87}" dt="2025-05-14T14:36:51.774" v="1672" actId="1076"/>
          <ac:picMkLst>
            <pc:docMk/>
            <pc:sldMk cId="1713531637" sldId="288"/>
            <ac:picMk id="152" creationId="{99CFE5F8-EF84-AC1C-E671-6D80BEDD1A4D}"/>
          </ac:picMkLst>
        </pc:picChg>
        <pc:picChg chg="add mod">
          <ac:chgData name="ZY Z" userId="0a50ac443abce147" providerId="LiveId" clId="{1750CD87-9C9C-6F40-BC37-710EFBBDBC87}" dt="2025-05-14T15:58:47.886" v="1691" actId="1076"/>
          <ac:picMkLst>
            <pc:docMk/>
            <pc:sldMk cId="1713531637" sldId="288"/>
            <ac:picMk id="154" creationId="{B2561D71-A7CD-EF54-622B-60AA9DACF8DA}"/>
          </ac:picMkLst>
        </pc:picChg>
      </pc:sldChg>
      <pc:sldChg chg="addSp modSp add mod ord">
        <pc:chgData name="ZY Z" userId="0a50ac443abce147" providerId="LiveId" clId="{1750CD87-9C9C-6F40-BC37-710EFBBDBC87}" dt="2025-05-15T01:51:12.483" v="1906" actId="20578"/>
        <pc:sldMkLst>
          <pc:docMk/>
          <pc:sldMk cId="3361210420" sldId="449"/>
        </pc:sldMkLst>
        <pc:spChg chg="add mod">
          <ac:chgData name="ZY Z" userId="0a50ac443abce147" providerId="LiveId" clId="{1750CD87-9C9C-6F40-BC37-710EFBBDBC87}" dt="2025-05-15T00:24:16.281" v="1700" actId="1076"/>
          <ac:spMkLst>
            <pc:docMk/>
            <pc:sldMk cId="3361210420" sldId="449"/>
            <ac:spMk id="4" creationId="{87656DEF-A5C4-C91E-8054-A50B9EB5D3F2}"/>
          </ac:spMkLst>
        </pc:spChg>
      </pc:sldChg>
      <pc:sldChg chg="add">
        <pc:chgData name="ZY Z" userId="0a50ac443abce147" providerId="LiveId" clId="{1750CD87-9C9C-6F40-BC37-710EFBBDBC87}" dt="2025-05-13T07:05:27.380" v="143"/>
        <pc:sldMkLst>
          <pc:docMk/>
          <pc:sldMk cId="2403581395" sldId="474"/>
        </pc:sldMkLst>
      </pc:sldChg>
      <pc:sldChg chg="addSp delSp modSp add mod modNotesTx">
        <pc:chgData name="ZY Z" userId="0a50ac443abce147" providerId="LiveId" clId="{1750CD87-9C9C-6F40-BC37-710EFBBDBC87}" dt="2025-05-15T00:30:44.405" v="1769" actId="20577"/>
        <pc:sldMkLst>
          <pc:docMk/>
          <pc:sldMk cId="2966354606" sldId="499"/>
        </pc:sldMkLst>
        <pc:spChg chg="add mod">
          <ac:chgData name="ZY Z" userId="0a50ac443abce147" providerId="LiveId" clId="{1750CD87-9C9C-6F40-BC37-710EFBBDBC87}" dt="2025-05-15T00:27:50.347" v="1745" actId="2711"/>
          <ac:spMkLst>
            <pc:docMk/>
            <pc:sldMk cId="2966354606" sldId="499"/>
            <ac:spMk id="3" creationId="{51D81B0D-A260-D409-155A-9A1CA9B98755}"/>
          </ac:spMkLst>
        </pc:spChg>
        <pc:spChg chg="mod">
          <ac:chgData name="ZY Z" userId="0a50ac443abce147" providerId="LiveId" clId="{1750CD87-9C9C-6F40-BC37-710EFBBDBC87}" dt="2025-05-15T00:30:44.405" v="1769" actId="20577"/>
          <ac:spMkLst>
            <pc:docMk/>
            <pc:sldMk cId="2966354606" sldId="499"/>
            <ac:spMk id="4" creationId="{1E9D982B-CFB4-7247-CB81-454FC861F3BC}"/>
          </ac:spMkLst>
        </pc:spChg>
        <pc:spChg chg="mod">
          <ac:chgData name="ZY Z" userId="0a50ac443abce147" providerId="LiveId" clId="{1750CD87-9C9C-6F40-BC37-710EFBBDBC87}" dt="2025-05-15T00:26:13.447" v="1718" actId="1076"/>
          <ac:spMkLst>
            <pc:docMk/>
            <pc:sldMk cId="2966354606" sldId="499"/>
            <ac:spMk id="10" creationId="{F07A4455-5F97-FF22-1C0C-F20F9204A676}"/>
          </ac:spMkLst>
        </pc:spChg>
        <pc:spChg chg="mod">
          <ac:chgData name="ZY Z" userId="0a50ac443abce147" providerId="LiveId" clId="{1750CD87-9C9C-6F40-BC37-710EFBBDBC87}" dt="2025-05-15T00:25:57.901" v="1716" actId="1076"/>
          <ac:spMkLst>
            <pc:docMk/>
            <pc:sldMk cId="2966354606" sldId="499"/>
            <ac:spMk id="11" creationId="{494A5DE2-F057-6E23-3DB0-C0E40706E455}"/>
          </ac:spMkLst>
        </pc:spChg>
        <pc:spChg chg="del">
          <ac:chgData name="ZY Z" userId="0a50ac443abce147" providerId="LiveId" clId="{1750CD87-9C9C-6F40-BC37-710EFBBDBC87}" dt="2025-05-15T00:24:53.790" v="1702" actId="478"/>
          <ac:spMkLst>
            <pc:docMk/>
            <pc:sldMk cId="2966354606" sldId="499"/>
            <ac:spMk id="12" creationId="{63E7C694-2C6D-ED9C-A9DA-F491A2C8FB25}"/>
          </ac:spMkLst>
        </pc:spChg>
        <pc:picChg chg="mod">
          <ac:chgData name="ZY Z" userId="0a50ac443abce147" providerId="LiveId" clId="{1750CD87-9C9C-6F40-BC37-710EFBBDBC87}" dt="2025-05-15T00:25:20.636" v="1709" actId="1076"/>
          <ac:picMkLst>
            <pc:docMk/>
            <pc:sldMk cId="2966354606" sldId="499"/>
            <ac:picMk id="6" creationId="{3C8BA66E-BF8B-F3E5-2321-DA88CC5B1EFA}"/>
          </ac:picMkLst>
        </pc:picChg>
        <pc:picChg chg="mod">
          <ac:chgData name="ZY Z" userId="0a50ac443abce147" providerId="LiveId" clId="{1750CD87-9C9C-6F40-BC37-710EFBBDBC87}" dt="2025-05-15T00:25:42.107" v="1713" actId="14100"/>
          <ac:picMkLst>
            <pc:docMk/>
            <pc:sldMk cId="2966354606" sldId="499"/>
            <ac:picMk id="7" creationId="{40732C01-11E8-A1A9-D2A4-E3C71EC39977}"/>
          </ac:picMkLst>
        </pc:picChg>
        <pc:picChg chg="del">
          <ac:chgData name="ZY Z" userId="0a50ac443abce147" providerId="LiveId" clId="{1750CD87-9C9C-6F40-BC37-710EFBBDBC87}" dt="2025-05-15T00:24:50.688" v="1701" actId="478"/>
          <ac:picMkLst>
            <pc:docMk/>
            <pc:sldMk cId="2966354606" sldId="499"/>
            <ac:picMk id="8" creationId="{603EFFCC-7D69-9DB1-073A-5E5EEADC4D2F}"/>
          </ac:picMkLst>
        </pc:picChg>
      </pc:sldChg>
      <pc:sldChg chg="addSp delSp modSp add mod ord modNotesTx">
        <pc:chgData name="ZY Z" userId="0a50ac443abce147" providerId="LiveId" clId="{1750CD87-9C9C-6F40-BC37-710EFBBDBC87}" dt="2025-05-14T12:36:02.640" v="1471" actId="113"/>
        <pc:sldMkLst>
          <pc:docMk/>
          <pc:sldMk cId="1140187552" sldId="501"/>
        </pc:sldMkLst>
        <pc:spChg chg="add del mod">
          <ac:chgData name="ZY Z" userId="0a50ac443abce147" providerId="LiveId" clId="{1750CD87-9C9C-6F40-BC37-710EFBBDBC87}" dt="2025-05-14T11:28:37.507" v="1108" actId="21"/>
          <ac:spMkLst>
            <pc:docMk/>
            <pc:sldMk cId="1140187552" sldId="501"/>
            <ac:spMk id="2" creationId="{2637C51B-6726-43F4-8052-1117C91B7884}"/>
          </ac:spMkLst>
        </pc:spChg>
        <pc:spChg chg="del mod">
          <ac:chgData name="ZY Z" userId="0a50ac443abce147" providerId="LiveId" clId="{1750CD87-9C9C-6F40-BC37-710EFBBDBC87}" dt="2025-05-14T11:35:00.278" v="1127" actId="478"/>
          <ac:spMkLst>
            <pc:docMk/>
            <pc:sldMk cId="1140187552" sldId="501"/>
            <ac:spMk id="6" creationId="{8C2E7FD9-E704-F141-9428-C4A31E36F063}"/>
          </ac:spMkLst>
        </pc:spChg>
        <pc:spChg chg="add del mod">
          <ac:chgData name="ZY Z" userId="0a50ac443abce147" providerId="LiveId" clId="{1750CD87-9C9C-6F40-BC37-710EFBBDBC87}" dt="2025-05-14T11:41:15.109" v="1189" actId="478"/>
          <ac:spMkLst>
            <pc:docMk/>
            <pc:sldMk cId="1140187552" sldId="501"/>
            <ac:spMk id="8" creationId="{74848594-98D7-4086-AE56-C2D202115FD2}"/>
          </ac:spMkLst>
        </pc:spChg>
        <pc:spChg chg="add mod">
          <ac:chgData name="ZY Z" userId="0a50ac443abce147" providerId="LiveId" clId="{1750CD87-9C9C-6F40-BC37-710EFBBDBC87}" dt="2025-05-14T12:14:45.133" v="1393" actId="1076"/>
          <ac:spMkLst>
            <pc:docMk/>
            <pc:sldMk cId="1140187552" sldId="501"/>
            <ac:spMk id="10" creationId="{DE8F643E-8224-7176-B68C-06425E246A39}"/>
          </ac:spMkLst>
        </pc:spChg>
        <pc:spChg chg="add mod">
          <ac:chgData name="ZY Z" userId="0a50ac443abce147" providerId="LiveId" clId="{1750CD87-9C9C-6F40-BC37-710EFBBDBC87}" dt="2025-05-14T11:56:34.399" v="1324" actId="1076"/>
          <ac:spMkLst>
            <pc:docMk/>
            <pc:sldMk cId="1140187552" sldId="501"/>
            <ac:spMk id="14" creationId="{D1A47FA0-EDAA-5375-3396-BB5CE3DAF5BA}"/>
          </ac:spMkLst>
        </pc:spChg>
        <pc:spChg chg="add mod">
          <ac:chgData name="ZY Z" userId="0a50ac443abce147" providerId="LiveId" clId="{1750CD87-9C9C-6F40-BC37-710EFBBDBC87}" dt="2025-05-14T11:56:39.003" v="1325" actId="1076"/>
          <ac:spMkLst>
            <pc:docMk/>
            <pc:sldMk cId="1140187552" sldId="501"/>
            <ac:spMk id="18" creationId="{E6FC4D62-9FCE-E111-7866-5D6DC2C1EEDD}"/>
          </ac:spMkLst>
        </pc:spChg>
        <pc:spChg chg="mod">
          <ac:chgData name="ZY Z" userId="0a50ac443abce147" providerId="LiveId" clId="{1750CD87-9C9C-6F40-BC37-710EFBBDBC87}" dt="2025-05-14T11:35:07.852" v="1129" actId="207"/>
          <ac:spMkLst>
            <pc:docMk/>
            <pc:sldMk cId="1140187552" sldId="501"/>
            <ac:spMk id="19" creationId="{8187FB3F-D468-4757-AD14-35661885B67E}"/>
          </ac:spMkLst>
        </pc:spChg>
        <pc:spChg chg="add mod">
          <ac:chgData name="ZY Z" userId="0a50ac443abce147" providerId="LiveId" clId="{1750CD87-9C9C-6F40-BC37-710EFBBDBC87}" dt="2025-05-14T11:59:18.440" v="1352" actId="1076"/>
          <ac:spMkLst>
            <pc:docMk/>
            <pc:sldMk cId="1140187552" sldId="501"/>
            <ac:spMk id="20" creationId="{C63F176C-E953-44D4-353C-A9C86EC25B5C}"/>
          </ac:spMkLst>
        </pc:spChg>
        <pc:spChg chg="add mod">
          <ac:chgData name="ZY Z" userId="0a50ac443abce147" providerId="LiveId" clId="{1750CD87-9C9C-6F40-BC37-710EFBBDBC87}" dt="2025-05-14T12:19:29.304" v="1394" actId="1076"/>
          <ac:spMkLst>
            <pc:docMk/>
            <pc:sldMk cId="1140187552" sldId="501"/>
            <ac:spMk id="21" creationId="{658A10D5-194A-73AE-B6E8-6269C8140B12}"/>
          </ac:spMkLst>
        </pc:spChg>
        <pc:spChg chg="add del mod">
          <ac:chgData name="ZY Z" userId="0a50ac443abce147" providerId="LiveId" clId="{1750CD87-9C9C-6F40-BC37-710EFBBDBC87}" dt="2025-05-14T12:01:49.236" v="1374"/>
          <ac:spMkLst>
            <pc:docMk/>
            <pc:sldMk cId="1140187552" sldId="501"/>
            <ac:spMk id="22" creationId="{E7CE1D5D-D457-1839-9100-0B11403BEBB7}"/>
          </ac:spMkLst>
        </pc:spChg>
        <pc:spChg chg="add mod">
          <ac:chgData name="ZY Z" userId="0a50ac443abce147" providerId="LiveId" clId="{1750CD87-9C9C-6F40-BC37-710EFBBDBC87}" dt="2025-05-14T12:07:13.726" v="1386" actId="1076"/>
          <ac:spMkLst>
            <pc:docMk/>
            <pc:sldMk cId="1140187552" sldId="501"/>
            <ac:spMk id="24" creationId="{9FD5841F-2AF8-D1E3-634E-F0043138FC4B}"/>
          </ac:spMkLst>
        </pc:spChg>
        <pc:spChg chg="add mod">
          <ac:chgData name="ZY Z" userId="0a50ac443abce147" providerId="LiveId" clId="{1750CD87-9C9C-6F40-BC37-710EFBBDBC87}" dt="2025-05-14T12:36:02.640" v="1471" actId="113"/>
          <ac:spMkLst>
            <pc:docMk/>
            <pc:sldMk cId="1140187552" sldId="501"/>
            <ac:spMk id="26" creationId="{E235C557-EA02-7B94-2513-B82463822FCC}"/>
          </ac:spMkLst>
        </pc:spChg>
        <pc:grpChg chg="mod">
          <ac:chgData name="ZY Z" userId="0a50ac443abce147" providerId="LiveId" clId="{1750CD87-9C9C-6F40-BC37-710EFBBDBC87}" dt="2025-05-14T11:34:41.929" v="1123" actId="1076"/>
          <ac:grpSpMkLst>
            <pc:docMk/>
            <pc:sldMk cId="1140187552" sldId="501"/>
            <ac:grpSpMk id="16" creationId="{D1CAE8C9-D4E7-4AC7-B842-BC1840DA9EEC}"/>
          </ac:grpSpMkLst>
        </pc:grpChg>
        <pc:graphicFrameChg chg="add mod modGraphic">
          <ac:chgData name="ZY Z" userId="0a50ac443abce147" providerId="LiveId" clId="{1750CD87-9C9C-6F40-BC37-710EFBBDBC87}" dt="2025-05-14T12:14:28.613" v="1392"/>
          <ac:graphicFrameMkLst>
            <pc:docMk/>
            <pc:sldMk cId="1140187552" sldId="501"/>
            <ac:graphicFrameMk id="4" creationId="{CF6793F3-6009-E9F1-3196-7D19FD0F4F41}"/>
          </ac:graphicFrameMkLst>
        </pc:graphicFrameChg>
      </pc:sldChg>
      <pc:sldChg chg="add modNotesTx">
        <pc:chgData name="ZY Z" userId="0a50ac443abce147" providerId="LiveId" clId="{1750CD87-9C9C-6F40-BC37-710EFBBDBC87}" dt="2025-05-15T01:20:11.771" v="1795" actId="20577"/>
        <pc:sldMkLst>
          <pc:docMk/>
          <pc:sldMk cId="1581701465" sldId="502"/>
        </pc:sldMkLst>
      </pc:sldChg>
      <pc:sldChg chg="modSp add mod ord modNotesTx">
        <pc:chgData name="ZY Z" userId="0a50ac443abce147" providerId="LiveId" clId="{1750CD87-9C9C-6F40-BC37-710EFBBDBC87}" dt="2025-05-15T01:18:14.793" v="1793" actId="20577"/>
        <pc:sldMkLst>
          <pc:docMk/>
          <pc:sldMk cId="3974402240" sldId="503"/>
        </pc:sldMkLst>
        <pc:spChg chg="mod">
          <ac:chgData name="ZY Z" userId="0a50ac443abce147" providerId="LiveId" clId="{1750CD87-9C9C-6F40-BC37-710EFBBDBC87}" dt="2025-05-15T01:18:14.793" v="1793" actId="20577"/>
          <ac:spMkLst>
            <pc:docMk/>
            <pc:sldMk cId="3974402240" sldId="503"/>
            <ac:spMk id="5" creationId="{32B26AB3-4898-6151-886D-2E4E03FF1DBE}"/>
          </ac:spMkLst>
        </pc:spChg>
        <pc:spChg chg="mod">
          <ac:chgData name="ZY Z" userId="0a50ac443abce147" providerId="LiveId" clId="{1750CD87-9C9C-6F40-BC37-710EFBBDBC87}" dt="2025-05-14T06:53:11.871" v="680" actId="20577"/>
          <ac:spMkLst>
            <pc:docMk/>
            <pc:sldMk cId="3974402240" sldId="503"/>
            <ac:spMk id="4098" creationId="{4A455240-0B3F-41DE-EC21-BA412D445D4D}"/>
          </ac:spMkLst>
        </pc:spChg>
        <pc:spChg chg="mod">
          <ac:chgData name="ZY Z" userId="0a50ac443abce147" providerId="LiveId" clId="{1750CD87-9C9C-6F40-BC37-710EFBBDBC87}" dt="2025-05-14T06:57:45.683" v="721" actId="20577"/>
          <ac:spMkLst>
            <pc:docMk/>
            <pc:sldMk cId="3974402240" sldId="503"/>
            <ac:spMk id="4102" creationId="{1F926D11-75DE-B7B6-FAD5-B936C6C5EA02}"/>
          </ac:spMkLst>
        </pc:spChg>
      </pc:sldChg>
      <pc:sldChg chg="addSp delSp modSp new del mod ord">
        <pc:chgData name="ZY Z" userId="0a50ac443abce147" providerId="LiveId" clId="{1750CD87-9C9C-6F40-BC37-710EFBBDBC87}" dt="2025-05-14T02:11:19.682" v="577" actId="2696"/>
        <pc:sldMkLst>
          <pc:docMk/>
          <pc:sldMk cId="658566596" sldId="504"/>
        </pc:sldMkLst>
        <pc:picChg chg="add del mod">
          <ac:chgData name="ZY Z" userId="0a50ac443abce147" providerId="LiveId" clId="{1750CD87-9C9C-6F40-BC37-710EFBBDBC87}" dt="2025-05-14T02:09:13.059" v="571" actId="21"/>
          <ac:picMkLst>
            <pc:docMk/>
            <pc:sldMk cId="658566596" sldId="504"/>
            <ac:picMk id="2" creationId="{1D23140B-B2D9-9F62-AD39-A546A0911675}"/>
          </ac:picMkLst>
        </pc:picChg>
      </pc:sldChg>
      <pc:sldChg chg="addSp delSp modSp add mod modNotesTx">
        <pc:chgData name="ZY Z" userId="0a50ac443abce147" providerId="LiveId" clId="{1750CD87-9C9C-6F40-BC37-710EFBBDBC87}" dt="2025-05-14T14:43:21.239" v="1681" actId="207"/>
        <pc:sldMkLst>
          <pc:docMk/>
          <pc:sldMk cId="213374902" sldId="505"/>
        </pc:sldMkLst>
        <pc:spChg chg="add mod">
          <ac:chgData name="ZY Z" userId="0a50ac443abce147" providerId="LiveId" clId="{1750CD87-9C9C-6F40-BC37-710EFBBDBC87}" dt="2025-05-14T14:43:21.239" v="1681" actId="207"/>
          <ac:spMkLst>
            <pc:docMk/>
            <pc:sldMk cId="213374902" sldId="505"/>
            <ac:spMk id="3" creationId="{4D3304CA-E687-234A-8DA9-634295F8103B}"/>
          </ac:spMkLst>
        </pc:spChg>
        <pc:spChg chg="mod">
          <ac:chgData name="ZY Z" userId="0a50ac443abce147" providerId="LiveId" clId="{1750CD87-9C9C-6F40-BC37-710EFBBDBC87}" dt="2025-05-13T07:01:58.568" v="126" actId="20577"/>
          <ac:spMkLst>
            <pc:docMk/>
            <pc:sldMk cId="213374902" sldId="505"/>
            <ac:spMk id="19" creationId="{5C172FCD-45F8-EE34-B502-927F4F51CC1B}"/>
          </ac:spMkLst>
        </pc:spChg>
      </pc:sldChg>
      <pc:sldChg chg="add">
        <pc:chgData name="ZY Z" userId="0a50ac443abce147" providerId="LiveId" clId="{1750CD87-9C9C-6F40-BC37-710EFBBDBC87}" dt="2025-05-13T07:00:20.952" v="77" actId="2890"/>
        <pc:sldMkLst>
          <pc:docMk/>
          <pc:sldMk cId="342465656" sldId="506"/>
        </pc:sldMkLst>
      </pc:sldChg>
      <pc:sldChg chg="addSp delSp modSp add mod modNotesTx">
        <pc:chgData name="ZY Z" userId="0a50ac443abce147" providerId="LiveId" clId="{1750CD87-9C9C-6F40-BC37-710EFBBDBC87}" dt="2025-05-14T13:31:47.308" v="1622" actId="1076"/>
        <pc:sldMkLst>
          <pc:docMk/>
          <pc:sldMk cId="266741979" sldId="507"/>
        </pc:sldMkLst>
        <pc:spChg chg="add del mod">
          <ac:chgData name="ZY Z" userId="0a50ac443abce147" providerId="LiveId" clId="{1750CD87-9C9C-6F40-BC37-710EFBBDBC87}" dt="2025-05-14T13:22:31.526" v="1582"/>
          <ac:spMkLst>
            <pc:docMk/>
            <pc:sldMk cId="266741979" sldId="507"/>
            <ac:spMk id="3" creationId="{F7B28F0E-F9D5-499B-D49C-527612BEFB81}"/>
          </ac:spMkLst>
        </pc:spChg>
        <pc:spChg chg="add mod">
          <ac:chgData name="ZY Z" userId="0a50ac443abce147" providerId="LiveId" clId="{1750CD87-9C9C-6F40-BC37-710EFBBDBC87}" dt="2025-05-14T13:25:41.295" v="1603"/>
          <ac:spMkLst>
            <pc:docMk/>
            <pc:sldMk cId="266741979" sldId="507"/>
            <ac:spMk id="6" creationId="{C31669C2-8E1A-1C99-1632-A0AF43C74C14}"/>
          </ac:spMkLst>
        </pc:spChg>
        <pc:spChg chg="add del mod">
          <ac:chgData name="ZY Z" userId="0a50ac443abce147" providerId="LiveId" clId="{1750CD87-9C9C-6F40-BC37-710EFBBDBC87}" dt="2025-05-14T13:22:29.481" v="1580" actId="21"/>
          <ac:spMkLst>
            <pc:docMk/>
            <pc:sldMk cId="266741979" sldId="507"/>
            <ac:spMk id="8" creationId="{C70E78ED-9CE4-FF8F-400D-012CD6659DFB}"/>
          </ac:spMkLst>
        </pc:spChg>
        <pc:spChg chg="add mod">
          <ac:chgData name="ZY Z" userId="0a50ac443abce147" providerId="LiveId" clId="{1750CD87-9C9C-6F40-BC37-710EFBBDBC87}" dt="2025-05-14T13:31:47.308" v="1622" actId="1076"/>
          <ac:spMkLst>
            <pc:docMk/>
            <pc:sldMk cId="266741979" sldId="507"/>
            <ac:spMk id="13" creationId="{2996932A-AA36-88F7-951E-BA07261D4169}"/>
          </ac:spMkLst>
        </pc:spChg>
        <pc:spChg chg="mod">
          <ac:chgData name="ZY Z" userId="0a50ac443abce147" providerId="LiveId" clId="{1750CD87-9C9C-6F40-BC37-710EFBBDBC87}" dt="2025-05-14T13:24:20.690" v="1595" actId="207"/>
          <ac:spMkLst>
            <pc:docMk/>
            <pc:sldMk cId="266741979" sldId="507"/>
            <ac:spMk id="19" creationId="{1EB3A19E-15FE-4F8D-13FE-A5C852C486FA}"/>
          </ac:spMkLst>
        </pc:spChg>
        <pc:spChg chg="del">
          <ac:chgData name="ZY Z" userId="0a50ac443abce147" providerId="LiveId" clId="{1750CD87-9C9C-6F40-BC37-710EFBBDBC87}" dt="2025-05-14T02:08:41.783" v="561" actId="478"/>
          <ac:spMkLst>
            <pc:docMk/>
            <pc:sldMk cId="266741979" sldId="507"/>
            <ac:spMk id="24" creationId="{7CA7F98A-34B2-F379-F132-9FBD8739B6AC}"/>
          </ac:spMkLst>
        </pc:spChg>
        <pc:spChg chg="del">
          <ac:chgData name="ZY Z" userId="0a50ac443abce147" providerId="LiveId" clId="{1750CD87-9C9C-6F40-BC37-710EFBBDBC87}" dt="2025-05-14T02:09:02.367" v="568" actId="478"/>
          <ac:spMkLst>
            <pc:docMk/>
            <pc:sldMk cId="266741979" sldId="507"/>
            <ac:spMk id="28" creationId="{AB360293-731A-9047-6DE7-39C227B370E8}"/>
          </ac:spMkLst>
        </pc:spChg>
        <pc:spChg chg="del">
          <ac:chgData name="ZY Z" userId="0a50ac443abce147" providerId="LiveId" clId="{1750CD87-9C9C-6F40-BC37-710EFBBDBC87}" dt="2025-05-14T02:08:50.085" v="564" actId="478"/>
          <ac:spMkLst>
            <pc:docMk/>
            <pc:sldMk cId="266741979" sldId="507"/>
            <ac:spMk id="29" creationId="{C2D79ED6-8C92-E7DF-0C70-12288E24CBDB}"/>
          </ac:spMkLst>
        </pc:spChg>
        <pc:spChg chg="del">
          <ac:chgData name="ZY Z" userId="0a50ac443abce147" providerId="LiveId" clId="{1750CD87-9C9C-6F40-BC37-710EFBBDBC87}" dt="2025-05-14T02:08:30.398" v="558" actId="478"/>
          <ac:spMkLst>
            <pc:docMk/>
            <pc:sldMk cId="266741979" sldId="507"/>
            <ac:spMk id="30" creationId="{3E27B367-B64A-6FAB-9F0B-E34E1917F41C}"/>
          </ac:spMkLst>
        </pc:spChg>
        <pc:spChg chg="del">
          <ac:chgData name="ZY Z" userId="0a50ac443abce147" providerId="LiveId" clId="{1750CD87-9C9C-6F40-BC37-710EFBBDBC87}" dt="2025-05-14T02:08:45.293" v="562" actId="478"/>
          <ac:spMkLst>
            <pc:docMk/>
            <pc:sldMk cId="266741979" sldId="507"/>
            <ac:spMk id="31" creationId="{55B9E6C5-C36C-A546-6CF3-A6A4EB70D5C3}"/>
          </ac:spMkLst>
        </pc:spChg>
        <pc:spChg chg="del">
          <ac:chgData name="ZY Z" userId="0a50ac443abce147" providerId="LiveId" clId="{1750CD87-9C9C-6F40-BC37-710EFBBDBC87}" dt="2025-05-14T02:08:38.082" v="559" actId="478"/>
          <ac:spMkLst>
            <pc:docMk/>
            <pc:sldMk cId="266741979" sldId="507"/>
            <ac:spMk id="32" creationId="{46705521-9B15-274E-2192-B1F9CDACD2FE}"/>
          </ac:spMkLst>
        </pc:spChg>
        <pc:spChg chg="del">
          <ac:chgData name="ZY Z" userId="0a50ac443abce147" providerId="LiveId" clId="{1750CD87-9C9C-6F40-BC37-710EFBBDBC87}" dt="2025-05-14T02:08:58.568" v="567" actId="478"/>
          <ac:spMkLst>
            <pc:docMk/>
            <pc:sldMk cId="266741979" sldId="507"/>
            <ac:spMk id="34" creationId="{F0CCE2C2-505C-ED09-C576-7F638C269D7E}"/>
          </ac:spMkLst>
        </pc:spChg>
        <pc:spChg chg="del">
          <ac:chgData name="ZY Z" userId="0a50ac443abce147" providerId="LiveId" clId="{1750CD87-9C9C-6F40-BC37-710EFBBDBC87}" dt="2025-05-14T02:08:55.344" v="566" actId="478"/>
          <ac:spMkLst>
            <pc:docMk/>
            <pc:sldMk cId="266741979" sldId="507"/>
            <ac:spMk id="35" creationId="{9E695E5A-A707-7692-46D6-ADE584EBE639}"/>
          </ac:spMkLst>
        </pc:spChg>
        <pc:picChg chg="add mod">
          <ac:chgData name="ZY Z" userId="0a50ac443abce147" providerId="LiveId" clId="{1750CD87-9C9C-6F40-BC37-710EFBBDBC87}" dt="2025-05-14T13:30:36.280" v="1604" actId="1076"/>
          <ac:picMkLst>
            <pc:docMk/>
            <pc:sldMk cId="266741979" sldId="507"/>
            <ac:picMk id="2" creationId="{45DD7AB7-C509-69EA-4366-DA1614B8A321}"/>
          </ac:picMkLst>
        </pc:picChg>
        <pc:picChg chg="add mod">
          <ac:chgData name="ZY Z" userId="0a50ac443abce147" providerId="LiveId" clId="{1750CD87-9C9C-6F40-BC37-710EFBBDBC87}" dt="2025-05-14T13:25:31.467" v="1601" actId="1076"/>
          <ac:picMkLst>
            <pc:docMk/>
            <pc:sldMk cId="266741979" sldId="507"/>
            <ac:picMk id="9" creationId="{E8B36AF7-8BB6-7F9B-5C90-B1273336565B}"/>
          </ac:picMkLst>
        </pc:picChg>
        <pc:picChg chg="del">
          <ac:chgData name="ZY Z" userId="0a50ac443abce147" providerId="LiveId" clId="{1750CD87-9C9C-6F40-BC37-710EFBBDBC87}" dt="2025-05-14T02:08:39.654" v="560" actId="478"/>
          <ac:picMkLst>
            <pc:docMk/>
            <pc:sldMk cId="266741979" sldId="507"/>
            <ac:picMk id="25" creationId="{A1BE0D15-6C99-2A33-D633-A04A2C560BF1}"/>
          </ac:picMkLst>
        </pc:picChg>
        <pc:picChg chg="del">
          <ac:chgData name="ZY Z" userId="0a50ac443abce147" providerId="LiveId" clId="{1750CD87-9C9C-6F40-BC37-710EFBBDBC87}" dt="2025-05-14T02:08:46.753" v="563" actId="478"/>
          <ac:picMkLst>
            <pc:docMk/>
            <pc:sldMk cId="266741979" sldId="507"/>
            <ac:picMk id="26" creationId="{6E09089E-33F0-F2A2-D96E-C014F08435D1}"/>
          </ac:picMkLst>
        </pc:picChg>
        <pc:picChg chg="del">
          <ac:chgData name="ZY Z" userId="0a50ac443abce147" providerId="LiveId" clId="{1750CD87-9C9C-6F40-BC37-710EFBBDBC87}" dt="2025-05-14T02:08:27.366" v="557" actId="478"/>
          <ac:picMkLst>
            <pc:docMk/>
            <pc:sldMk cId="266741979" sldId="507"/>
            <ac:picMk id="27" creationId="{267DB16A-4E6D-BC02-5E03-B901C8D56193}"/>
          </ac:picMkLst>
        </pc:picChg>
        <pc:picChg chg="del">
          <ac:chgData name="ZY Z" userId="0a50ac443abce147" providerId="LiveId" clId="{1750CD87-9C9C-6F40-BC37-710EFBBDBC87}" dt="2025-05-14T02:08:53.543" v="565" actId="478"/>
          <ac:picMkLst>
            <pc:docMk/>
            <pc:sldMk cId="266741979" sldId="507"/>
            <ac:picMk id="33" creationId="{8635C5CA-A242-F29D-CF29-3E9426778915}"/>
          </ac:picMkLst>
        </pc:picChg>
      </pc:sldChg>
      <pc:sldChg chg="addSp delSp modSp add mod ord">
        <pc:chgData name="ZY Z" userId="0a50ac443abce147" providerId="LiveId" clId="{1750CD87-9C9C-6F40-BC37-710EFBBDBC87}" dt="2025-05-14T12:41:41.705" v="1510" actId="403"/>
        <pc:sldMkLst>
          <pc:docMk/>
          <pc:sldMk cId="1751409367" sldId="508"/>
        </pc:sldMkLst>
        <pc:spChg chg="add mod">
          <ac:chgData name="ZY Z" userId="0a50ac443abce147" providerId="LiveId" clId="{1750CD87-9C9C-6F40-BC37-710EFBBDBC87}" dt="2025-05-14T08:05:51.768" v="834" actId="1076"/>
          <ac:spMkLst>
            <pc:docMk/>
            <pc:sldMk cId="1751409367" sldId="508"/>
            <ac:spMk id="6" creationId="{3C85BD39-DA84-7AF2-FE99-1D01F587BBF4}"/>
          </ac:spMkLst>
        </pc:spChg>
        <pc:spChg chg="add mod">
          <ac:chgData name="ZY Z" userId="0a50ac443abce147" providerId="LiveId" clId="{1750CD87-9C9C-6F40-BC37-710EFBBDBC87}" dt="2025-05-14T12:41:41.705" v="1510" actId="403"/>
          <ac:spMkLst>
            <pc:docMk/>
            <pc:sldMk cId="1751409367" sldId="508"/>
            <ac:spMk id="7" creationId="{39BA1CAF-20EA-21A7-461E-3E7A314F40DE}"/>
          </ac:spMkLst>
        </pc:spChg>
        <pc:spChg chg="add mod">
          <ac:chgData name="ZY Z" userId="0a50ac443abce147" providerId="LiveId" clId="{1750CD87-9C9C-6F40-BC37-710EFBBDBC87}" dt="2025-05-14T12:41:36.475" v="1508" actId="207"/>
          <ac:spMkLst>
            <pc:docMk/>
            <pc:sldMk cId="1751409367" sldId="508"/>
            <ac:spMk id="10" creationId="{8429B231-8895-7F27-99B0-982FC52BD1E5}"/>
          </ac:spMkLst>
        </pc:spChg>
        <pc:spChg chg="mod">
          <ac:chgData name="ZY Z" userId="0a50ac443abce147" providerId="LiveId" clId="{1750CD87-9C9C-6F40-BC37-710EFBBDBC87}" dt="2025-05-13T07:19:29.162" v="252" actId="20577"/>
          <ac:spMkLst>
            <pc:docMk/>
            <pc:sldMk cId="1751409367" sldId="508"/>
            <ac:spMk id="19" creationId="{28F4C5B4-E4EE-0BFB-D87F-91052767C77D}"/>
          </ac:spMkLst>
        </pc:spChg>
        <pc:picChg chg="add mod">
          <ac:chgData name="ZY Z" userId="0a50ac443abce147" providerId="LiveId" clId="{1750CD87-9C9C-6F40-BC37-710EFBBDBC87}" dt="2025-05-13T07:19:33.452" v="253" actId="1076"/>
          <ac:picMkLst>
            <pc:docMk/>
            <pc:sldMk cId="1751409367" sldId="508"/>
            <ac:picMk id="2" creationId="{AA2A6D61-CE9A-CEEB-63BF-DFC13E02ED07}"/>
          </ac:picMkLst>
        </pc:picChg>
        <pc:picChg chg="add mod">
          <ac:chgData name="ZY Z" userId="0a50ac443abce147" providerId="LiveId" clId="{1750CD87-9C9C-6F40-BC37-710EFBBDBC87}" dt="2025-05-14T08:10:27.583" v="848" actId="1076"/>
          <ac:picMkLst>
            <pc:docMk/>
            <pc:sldMk cId="1751409367" sldId="508"/>
            <ac:picMk id="8" creationId="{182DC75B-0847-6B16-D64C-FAEC443FBABB}"/>
          </ac:picMkLst>
        </pc:picChg>
      </pc:sldChg>
      <pc:sldChg chg="addSp delSp modSp add mod">
        <pc:chgData name="ZY Z" userId="0a50ac443abce147" providerId="LiveId" clId="{1750CD87-9C9C-6F40-BC37-710EFBBDBC87}" dt="2025-05-15T01:49:34.332" v="1905" actId="1076"/>
        <pc:sldMkLst>
          <pc:docMk/>
          <pc:sldMk cId="1650628284" sldId="509"/>
        </pc:sldMkLst>
        <pc:spChg chg="add mod">
          <ac:chgData name="ZY Z" userId="0a50ac443abce147" providerId="LiveId" clId="{1750CD87-9C9C-6F40-BC37-710EFBBDBC87}" dt="2025-05-14T08:07:03.467" v="838" actId="403"/>
          <ac:spMkLst>
            <pc:docMk/>
            <pc:sldMk cId="1650628284" sldId="509"/>
            <ac:spMk id="8" creationId="{00C9DFD7-D794-B25D-900C-4C9E12CCCAA8}"/>
          </ac:spMkLst>
        </pc:spChg>
        <pc:spChg chg="add mod">
          <ac:chgData name="ZY Z" userId="0a50ac443abce147" providerId="LiveId" clId="{1750CD87-9C9C-6F40-BC37-710EFBBDBC87}" dt="2025-05-15T01:49:34.332" v="1905" actId="1076"/>
          <ac:spMkLst>
            <pc:docMk/>
            <pc:sldMk cId="1650628284" sldId="509"/>
            <ac:spMk id="10" creationId="{B4B3034A-10A2-8014-D576-63641D39FE6C}"/>
          </ac:spMkLst>
        </pc:spChg>
        <pc:spChg chg="mod">
          <ac:chgData name="ZY Z" userId="0a50ac443abce147" providerId="LiveId" clId="{1750CD87-9C9C-6F40-BC37-710EFBBDBC87}" dt="2025-05-13T14:40:07.458" v="413" actId="20577"/>
          <ac:spMkLst>
            <pc:docMk/>
            <pc:sldMk cId="1650628284" sldId="509"/>
            <ac:spMk id="19" creationId="{A972F017-AB0A-0B16-A790-D9BDE41E18A7}"/>
          </ac:spMkLst>
        </pc:spChg>
        <pc:picChg chg="add mod">
          <ac:chgData name="ZY Z" userId="0a50ac443abce147" providerId="LiveId" clId="{1750CD87-9C9C-6F40-BC37-710EFBBDBC87}" dt="2025-05-13T14:40:12.721" v="414" actId="1076"/>
          <ac:picMkLst>
            <pc:docMk/>
            <pc:sldMk cId="1650628284" sldId="509"/>
            <ac:picMk id="3" creationId="{FBD16F80-B691-A589-CFEC-D3BFFF56CF60}"/>
          </ac:picMkLst>
        </pc:picChg>
      </pc:sldChg>
      <pc:sldChg chg="addSp delSp modSp add mod">
        <pc:chgData name="ZY Z" userId="0a50ac443abce147" providerId="LiveId" clId="{1750CD87-9C9C-6F40-BC37-710EFBBDBC87}" dt="2025-05-15T01:43:45.214" v="1900" actId="20577"/>
        <pc:sldMkLst>
          <pc:docMk/>
          <pc:sldMk cId="1368139102" sldId="510"/>
        </pc:sldMkLst>
        <pc:spChg chg="add mod">
          <ac:chgData name="ZY Z" userId="0a50ac443abce147" providerId="LiveId" clId="{1750CD87-9C9C-6F40-BC37-710EFBBDBC87}" dt="2025-05-14T08:23:26.745" v="874" actId="1076"/>
          <ac:spMkLst>
            <pc:docMk/>
            <pc:sldMk cId="1368139102" sldId="510"/>
            <ac:spMk id="2" creationId="{00C9DFD7-D794-B25D-900C-4C9E12CCCAA8}"/>
          </ac:spMkLst>
        </pc:spChg>
        <pc:spChg chg="add mod">
          <ac:chgData name="ZY Z" userId="0a50ac443abce147" providerId="LiveId" clId="{1750CD87-9C9C-6F40-BC37-710EFBBDBC87}" dt="2025-05-15T01:43:45.214" v="1900" actId="20577"/>
          <ac:spMkLst>
            <pc:docMk/>
            <pc:sldMk cId="1368139102" sldId="510"/>
            <ac:spMk id="6" creationId="{6DE944C6-B61B-5F81-4B22-B10B3E10D6AF}"/>
          </ac:spMkLst>
        </pc:spChg>
        <pc:spChg chg="del">
          <ac:chgData name="ZY Z" userId="0a50ac443abce147" providerId="LiveId" clId="{1750CD87-9C9C-6F40-BC37-710EFBBDBC87}" dt="2025-05-14T01:40:53.516" v="503" actId="478"/>
          <ac:spMkLst>
            <pc:docMk/>
            <pc:sldMk cId="1368139102" sldId="510"/>
            <ac:spMk id="6" creationId="{BA734270-D06C-B1A6-271F-FFC22781D462}"/>
          </ac:spMkLst>
        </pc:spChg>
        <pc:spChg chg="add mod">
          <ac:chgData name="ZY Z" userId="0a50ac443abce147" providerId="LiveId" clId="{1750CD87-9C9C-6F40-BC37-710EFBBDBC87}" dt="2025-05-14T09:48:55.379" v="1050" actId="1076"/>
          <ac:spMkLst>
            <pc:docMk/>
            <pc:sldMk cId="1368139102" sldId="510"/>
            <ac:spMk id="8" creationId="{CD8E918A-AA04-E954-5790-8F0DD911D1BD}"/>
          </ac:spMkLst>
        </pc:spChg>
        <pc:spChg chg="add del mod">
          <ac:chgData name="ZY Z" userId="0a50ac443abce147" providerId="LiveId" clId="{1750CD87-9C9C-6F40-BC37-710EFBBDBC87}" dt="2025-05-14T08:23:08.203" v="868"/>
          <ac:spMkLst>
            <pc:docMk/>
            <pc:sldMk cId="1368139102" sldId="510"/>
            <ac:spMk id="13" creationId="{B51D6184-C73B-9B7F-E39C-540F10048374}"/>
          </ac:spMkLst>
        </pc:spChg>
        <pc:spChg chg="mod">
          <ac:chgData name="ZY Z" userId="0a50ac443abce147" providerId="LiveId" clId="{1750CD87-9C9C-6F40-BC37-710EFBBDBC87}" dt="2025-05-14T01:45:49.409" v="540" actId="20577"/>
          <ac:spMkLst>
            <pc:docMk/>
            <pc:sldMk cId="1368139102" sldId="510"/>
            <ac:spMk id="19" creationId="{2F84206F-8E30-D7E0-84E7-855B5F83BB48}"/>
          </ac:spMkLst>
        </pc:spChg>
        <pc:picChg chg="add mod">
          <ac:chgData name="ZY Z" userId="0a50ac443abce147" providerId="LiveId" clId="{1750CD87-9C9C-6F40-BC37-710EFBBDBC87}" dt="2025-05-14T08:23:14.543" v="870" actId="1076"/>
          <ac:picMkLst>
            <pc:docMk/>
            <pc:sldMk cId="1368139102" sldId="510"/>
            <ac:picMk id="3" creationId="{7D9563E6-0F51-2CFE-363A-38A4F0E0A300}"/>
          </ac:picMkLst>
        </pc:picChg>
        <pc:picChg chg="add mod">
          <ac:chgData name="ZY Z" userId="0a50ac443abce147" providerId="LiveId" clId="{1750CD87-9C9C-6F40-BC37-710EFBBDBC87}" dt="2025-05-14T08:32:24.182" v="889" actId="1076"/>
          <ac:picMkLst>
            <pc:docMk/>
            <pc:sldMk cId="1368139102" sldId="510"/>
            <ac:picMk id="7" creationId="{CF43B745-A687-5338-56A3-C5E64A29B3D2}"/>
          </ac:picMkLst>
        </pc:picChg>
        <pc:picChg chg="add del mod">
          <ac:chgData name="ZY Z" userId="0a50ac443abce147" providerId="LiveId" clId="{1750CD87-9C9C-6F40-BC37-710EFBBDBC87}" dt="2025-05-14T08:32:18.773" v="887" actId="478"/>
          <ac:picMkLst>
            <pc:docMk/>
            <pc:sldMk cId="1368139102" sldId="510"/>
            <ac:picMk id="9" creationId="{2D5386B8-6D9B-2F25-480E-99BB5E844179}"/>
          </ac:picMkLst>
        </pc:picChg>
      </pc:sldChg>
      <pc:sldChg chg="addSp delSp modSp add mod">
        <pc:chgData name="ZY Z" userId="0a50ac443abce147" providerId="LiveId" clId="{1750CD87-9C9C-6F40-BC37-710EFBBDBC87}" dt="2025-05-14T09:51:56.338" v="1060"/>
        <pc:sldMkLst>
          <pc:docMk/>
          <pc:sldMk cId="1566460875" sldId="511"/>
        </pc:sldMkLst>
        <pc:spChg chg="add mod">
          <ac:chgData name="ZY Z" userId="0a50ac443abce147" providerId="LiveId" clId="{1750CD87-9C9C-6F40-BC37-710EFBBDBC87}" dt="2025-05-14T08:45:44.457" v="945" actId="1076"/>
          <ac:spMkLst>
            <pc:docMk/>
            <pc:sldMk cId="1566460875" sldId="511"/>
            <ac:spMk id="3" creationId="{687B67E3-3AED-0E48-9615-528ADCDC0AB9}"/>
          </ac:spMkLst>
        </pc:spChg>
        <pc:spChg chg="del">
          <ac:chgData name="ZY Z" userId="0a50ac443abce147" providerId="LiveId" clId="{1750CD87-9C9C-6F40-BC37-710EFBBDBC87}" dt="2025-05-14T01:44:25.651" v="508" actId="478"/>
          <ac:spMkLst>
            <pc:docMk/>
            <pc:sldMk cId="1566460875" sldId="511"/>
            <ac:spMk id="6" creationId="{719B5CA5-29F6-226F-4D73-B600A0DDF1C8}"/>
          </ac:spMkLst>
        </pc:spChg>
        <pc:spChg chg="mod">
          <ac:chgData name="ZY Z" userId="0a50ac443abce147" providerId="LiveId" clId="{1750CD87-9C9C-6F40-BC37-710EFBBDBC87}" dt="2025-05-14T09:12:29.036" v="948"/>
          <ac:spMkLst>
            <pc:docMk/>
            <pc:sldMk cId="1566460875" sldId="511"/>
            <ac:spMk id="9" creationId="{0D5F862C-4918-41FF-BF4A-AA428BA5A5C2}"/>
          </ac:spMkLst>
        </pc:spChg>
        <pc:spChg chg="add mod">
          <ac:chgData name="ZY Z" userId="0a50ac443abce147" providerId="LiveId" clId="{1750CD87-9C9C-6F40-BC37-710EFBBDBC87}" dt="2025-05-14T09:50:57.009" v="1057" actId="255"/>
          <ac:spMkLst>
            <pc:docMk/>
            <pc:sldMk cId="1566460875" sldId="511"/>
            <ac:spMk id="14" creationId="{09E53EC4-D2E4-2D34-39BF-6181D26DB275}"/>
          </ac:spMkLst>
        </pc:spChg>
        <pc:spChg chg="add del">
          <ac:chgData name="ZY Z" userId="0a50ac443abce147" providerId="LiveId" clId="{1750CD87-9C9C-6F40-BC37-710EFBBDBC87}" dt="2025-05-14T09:31:13.439" v="981" actId="478"/>
          <ac:spMkLst>
            <pc:docMk/>
            <pc:sldMk cId="1566460875" sldId="511"/>
            <ac:spMk id="17" creationId="{08F9564D-E7A7-604C-9016-1293D58594FD}"/>
          </ac:spMkLst>
        </pc:spChg>
        <pc:spChg chg="add mod">
          <ac:chgData name="ZY Z" userId="0a50ac443abce147" providerId="LiveId" clId="{1750CD87-9C9C-6F40-BC37-710EFBBDBC87}" dt="2025-05-14T09:51:01.997" v="1058" actId="1076"/>
          <ac:spMkLst>
            <pc:docMk/>
            <pc:sldMk cId="1566460875" sldId="511"/>
            <ac:spMk id="18" creationId="{2AFCF150-D16B-A74B-093E-D63CCE1ED4A2}"/>
          </ac:spMkLst>
        </pc:spChg>
        <pc:spChg chg="add del mod">
          <ac:chgData name="ZY Z" userId="0a50ac443abce147" providerId="LiveId" clId="{1750CD87-9C9C-6F40-BC37-710EFBBDBC87}" dt="2025-05-14T09:51:56.338" v="1060"/>
          <ac:spMkLst>
            <pc:docMk/>
            <pc:sldMk cId="1566460875" sldId="511"/>
            <ac:spMk id="20" creationId="{48CC98B1-BF86-8F4C-4D43-82FD01D43E14}"/>
          </ac:spMkLst>
        </pc:spChg>
        <pc:grpChg chg="add mod">
          <ac:chgData name="ZY Z" userId="0a50ac443abce147" providerId="LiveId" clId="{1750CD87-9C9C-6F40-BC37-710EFBBDBC87}" dt="2025-05-14T09:12:29.036" v="948"/>
          <ac:grpSpMkLst>
            <pc:docMk/>
            <pc:sldMk cId="1566460875" sldId="511"/>
            <ac:grpSpMk id="6" creationId="{00F4C284-F4DA-4BC4-2CF9-AE0ADB46FD86}"/>
          </ac:grpSpMkLst>
        </pc:grpChg>
        <pc:grpChg chg="del">
          <ac:chgData name="ZY Z" userId="0a50ac443abce147" providerId="LiveId" clId="{1750CD87-9C9C-6F40-BC37-710EFBBDBC87}" dt="2025-05-14T08:37:08.512" v="924" actId="478"/>
          <ac:grpSpMkLst>
            <pc:docMk/>
            <pc:sldMk cId="1566460875" sldId="511"/>
            <ac:grpSpMk id="16" creationId="{6159EC60-CAFC-8D61-0F7A-3CE82ACF5151}"/>
          </ac:grpSpMkLst>
        </pc:grpChg>
        <pc:picChg chg="del">
          <ac:chgData name="ZY Z" userId="0a50ac443abce147" providerId="LiveId" clId="{1750CD87-9C9C-6F40-BC37-710EFBBDBC87}" dt="2025-05-14T01:44:22.607" v="507" actId="478"/>
          <ac:picMkLst>
            <pc:docMk/>
            <pc:sldMk cId="1566460875" sldId="511"/>
            <ac:picMk id="2" creationId="{3DDBB21D-3D96-DAC7-3A56-DB995A63DF5C}"/>
          </ac:picMkLst>
        </pc:picChg>
        <pc:picChg chg="add del mod">
          <ac:chgData name="ZY Z" userId="0a50ac443abce147" providerId="LiveId" clId="{1750CD87-9C9C-6F40-BC37-710EFBBDBC87}" dt="2025-05-14T01:50:24.956" v="544" actId="478"/>
          <ac:picMkLst>
            <pc:docMk/>
            <pc:sldMk cId="1566460875" sldId="511"/>
            <ac:picMk id="3" creationId="{39A7F039-5D9A-B151-A3A6-5D143B889F84}"/>
          </ac:picMkLst>
        </pc:picChg>
        <pc:picChg chg="add mod">
          <ac:chgData name="ZY Z" userId="0a50ac443abce147" providerId="LiveId" clId="{1750CD87-9C9C-6F40-BC37-710EFBBDBC87}" dt="2025-05-14T09:37:36.288" v="1045" actId="1076"/>
          <ac:picMkLst>
            <pc:docMk/>
            <pc:sldMk cId="1566460875" sldId="511"/>
            <ac:picMk id="7" creationId="{D34B3D63-D493-4B0F-5C23-2151B3DF9802}"/>
          </ac:picMkLst>
        </pc:picChg>
        <pc:picChg chg="add mod">
          <ac:chgData name="ZY Z" userId="0a50ac443abce147" providerId="LiveId" clId="{1750CD87-9C9C-6F40-BC37-710EFBBDBC87}" dt="2025-05-14T09:32:03.385" v="1003" actId="1076"/>
          <ac:picMkLst>
            <pc:docMk/>
            <pc:sldMk cId="1566460875" sldId="511"/>
            <ac:picMk id="8" creationId="{F2100C15-4A62-D8EC-D6EF-FDBCA55ACD36}"/>
          </ac:picMkLst>
        </pc:picChg>
        <pc:picChg chg="mod">
          <ac:chgData name="ZY Z" userId="0a50ac443abce147" providerId="LiveId" clId="{1750CD87-9C9C-6F40-BC37-710EFBBDBC87}" dt="2025-05-14T09:12:29.036" v="948"/>
          <ac:picMkLst>
            <pc:docMk/>
            <pc:sldMk cId="1566460875" sldId="511"/>
            <ac:picMk id="10" creationId="{DAA49D35-F6C0-07F4-60C5-E32CD741126B}"/>
          </ac:picMkLst>
        </pc:picChg>
        <pc:picChg chg="add mod">
          <ac:chgData name="ZY Z" userId="0a50ac443abce147" providerId="LiveId" clId="{1750CD87-9C9C-6F40-BC37-710EFBBDBC87}" dt="2025-05-14T09:12:40.298" v="949"/>
          <ac:picMkLst>
            <pc:docMk/>
            <pc:sldMk cId="1566460875" sldId="511"/>
            <ac:picMk id="13" creationId="{02DFEC59-0B18-7867-FBF3-AAC48390AA3C}"/>
          </ac:picMkLst>
        </pc:picChg>
        <pc:picChg chg="del">
          <ac:chgData name="ZY Z" userId="0a50ac443abce147" providerId="LiveId" clId="{1750CD87-9C9C-6F40-BC37-710EFBBDBC87}" dt="2025-05-14T08:37:11.089" v="925" actId="478"/>
          <ac:picMkLst>
            <pc:docMk/>
            <pc:sldMk cId="1566460875" sldId="511"/>
            <ac:picMk id="66" creationId="{FC47E185-2BAB-5BCE-995E-DFA13D169E2B}"/>
          </ac:picMkLst>
        </pc:picChg>
      </pc:sldChg>
      <pc:sldChg chg="addSp delSp modSp add del mod">
        <pc:chgData name="ZY Z" userId="0a50ac443abce147" providerId="LiveId" clId="{1750CD87-9C9C-6F40-BC37-710EFBBDBC87}" dt="2025-05-14T11:49:23.149" v="1253" actId="2696"/>
        <pc:sldMkLst>
          <pc:docMk/>
          <pc:sldMk cId="3130458573" sldId="512"/>
        </pc:sldMkLst>
        <pc:spChg chg="add mod">
          <ac:chgData name="ZY Z" userId="0a50ac443abce147" providerId="LiveId" clId="{1750CD87-9C9C-6F40-BC37-710EFBBDBC87}" dt="2025-05-14T09:53:40.182" v="1063" actId="14100"/>
          <ac:spMkLst>
            <pc:docMk/>
            <pc:sldMk cId="3130458573" sldId="512"/>
            <ac:spMk id="7" creationId="{F4371DF0-89FB-FAB2-B449-273DED9ACA49}"/>
          </ac:spMkLst>
        </pc:spChg>
        <pc:spChg chg="mod">
          <ac:chgData name="ZY Z" userId="0a50ac443abce147" providerId="LiveId" clId="{1750CD87-9C9C-6F40-BC37-710EFBBDBC87}" dt="2025-05-14T03:48:59.616" v="671" actId="20577"/>
          <ac:spMkLst>
            <pc:docMk/>
            <pc:sldMk cId="3130458573" sldId="512"/>
            <ac:spMk id="19" creationId="{F208D353-BF28-2C25-A467-45FFD506D45F}"/>
          </ac:spMkLst>
        </pc:spChg>
        <pc:picChg chg="add mod">
          <ac:chgData name="ZY Z" userId="0a50ac443abce147" providerId="LiveId" clId="{1750CD87-9C9C-6F40-BC37-710EFBBDBC87}" dt="2025-05-14T09:53:27.953" v="1062" actId="1076"/>
          <ac:picMkLst>
            <pc:docMk/>
            <pc:sldMk cId="3130458573" sldId="512"/>
            <ac:picMk id="2" creationId="{239B517E-B500-20CE-FEEF-FAE06AB2DD32}"/>
          </ac:picMkLst>
        </pc:picChg>
      </pc:sldChg>
      <pc:sldChg chg="addSp modSp add mod ord">
        <pc:chgData name="ZY Z" userId="0a50ac443abce147" providerId="LiveId" clId="{1750CD87-9C9C-6F40-BC37-710EFBBDBC87}" dt="2025-05-14T13:02:44.652" v="1531" actId="403"/>
        <pc:sldMkLst>
          <pc:docMk/>
          <pc:sldMk cId="3313970780" sldId="513"/>
        </pc:sldMkLst>
        <pc:spChg chg="add mod">
          <ac:chgData name="ZY Z" userId="0a50ac443abce147" providerId="LiveId" clId="{1750CD87-9C9C-6F40-BC37-710EFBBDBC87}" dt="2025-05-14T12:13:19.796" v="1388" actId="5793"/>
          <ac:spMkLst>
            <pc:docMk/>
            <pc:sldMk cId="3313970780" sldId="513"/>
            <ac:spMk id="3" creationId="{09DD0E03-CD39-5A1D-0692-3EB211F9C33A}"/>
          </ac:spMkLst>
        </pc:spChg>
        <pc:spChg chg="add mod">
          <ac:chgData name="ZY Z" userId="0a50ac443abce147" providerId="LiveId" clId="{1750CD87-9C9C-6F40-BC37-710EFBBDBC87}" dt="2025-05-14T13:02:44.652" v="1531" actId="403"/>
          <ac:spMkLst>
            <pc:docMk/>
            <pc:sldMk cId="3313970780" sldId="513"/>
            <ac:spMk id="7" creationId="{2565CCF6-3D22-6A2F-E058-850E11382993}"/>
          </ac:spMkLst>
        </pc:spChg>
        <pc:spChg chg="mod">
          <ac:chgData name="ZY Z" userId="0a50ac443abce147" providerId="LiveId" clId="{1750CD87-9C9C-6F40-BC37-710EFBBDBC87}" dt="2025-05-14T11:47:50.609" v="1236"/>
          <ac:spMkLst>
            <pc:docMk/>
            <pc:sldMk cId="3313970780" sldId="513"/>
            <ac:spMk id="19" creationId="{754D9B5F-74A2-132B-89B2-F961C4CFA393}"/>
          </ac:spMkLst>
        </pc:spChg>
        <pc:grpChg chg="mod">
          <ac:chgData name="ZY Z" userId="0a50ac443abce147" providerId="LiveId" clId="{1750CD87-9C9C-6F40-BC37-710EFBBDBC87}" dt="2025-05-14T11:47:47.157" v="1235" actId="1076"/>
          <ac:grpSpMkLst>
            <pc:docMk/>
            <pc:sldMk cId="3313970780" sldId="513"/>
            <ac:grpSpMk id="16" creationId="{93A44053-3E3D-8B62-B6AA-2FF1FB40F2F4}"/>
          </ac:grpSpMkLst>
        </pc:grpChg>
        <pc:picChg chg="add mod">
          <ac:chgData name="ZY Z" userId="0a50ac443abce147" providerId="LiveId" clId="{1750CD87-9C9C-6F40-BC37-710EFBBDBC87}" dt="2025-05-14T13:00:49.852" v="1515" actId="1076"/>
          <ac:picMkLst>
            <pc:docMk/>
            <pc:sldMk cId="3313970780" sldId="513"/>
            <ac:picMk id="2" creationId="{9410CFD0-56F3-9806-3060-681D24D7A4B4}"/>
          </ac:picMkLst>
        </pc:picChg>
        <pc:picChg chg="add mod">
          <ac:chgData name="ZY Z" userId="0a50ac443abce147" providerId="LiveId" clId="{1750CD87-9C9C-6F40-BC37-710EFBBDBC87}" dt="2025-05-14T11:48:36.988" v="1247" actId="1076"/>
          <ac:picMkLst>
            <pc:docMk/>
            <pc:sldMk cId="3313970780" sldId="513"/>
            <ac:picMk id="6" creationId="{EEE0DCDE-BF7B-AA13-6AAD-B8AFD0CBA33A}"/>
          </ac:picMkLst>
        </pc:picChg>
      </pc:sldChg>
      <pc:sldChg chg="addSp modSp add mod modNotesTx">
        <pc:chgData name="ZY Z" userId="0a50ac443abce147" providerId="LiveId" clId="{1750CD87-9C9C-6F40-BC37-710EFBBDBC87}" dt="2025-05-15T01:33:23.542" v="1876" actId="20577"/>
        <pc:sldMkLst>
          <pc:docMk/>
          <pc:sldMk cId="1023012899" sldId="514"/>
        </pc:sldMkLst>
        <pc:spChg chg="add mod">
          <ac:chgData name="ZY Z" userId="0a50ac443abce147" providerId="LiveId" clId="{1750CD87-9C9C-6F40-BC37-710EFBBDBC87}" dt="2025-05-14T13:44:41.864" v="1633" actId="403"/>
          <ac:spMkLst>
            <pc:docMk/>
            <pc:sldMk cId="1023012899" sldId="514"/>
            <ac:spMk id="3" creationId="{2C683418-DB08-2B8B-F638-44F077544B28}"/>
          </ac:spMkLst>
        </pc:spChg>
        <pc:spChg chg="add mod">
          <ac:chgData name="ZY Z" userId="0a50ac443abce147" providerId="LiveId" clId="{1750CD87-9C9C-6F40-BC37-710EFBBDBC87}" dt="2025-05-14T13:44:15.298" v="1630" actId="1076"/>
          <ac:spMkLst>
            <pc:docMk/>
            <pc:sldMk cId="1023012899" sldId="514"/>
            <ac:spMk id="6" creationId="{EAA563B1-5F2B-407F-E90E-71FE6CE3C83C}"/>
          </ac:spMkLst>
        </pc:spChg>
        <pc:spChg chg="mod">
          <ac:chgData name="ZY Z" userId="0a50ac443abce147" providerId="LiveId" clId="{1750CD87-9C9C-6F40-BC37-710EFBBDBC87}" dt="2025-05-14T13:16:51.444" v="1558" actId="20577"/>
          <ac:spMkLst>
            <pc:docMk/>
            <pc:sldMk cId="1023012899" sldId="514"/>
            <ac:spMk id="19" creationId="{915C8BC0-59EF-48BE-116A-1D8067921B12}"/>
          </ac:spMkLst>
        </pc:spChg>
        <pc:picChg chg="add mod">
          <ac:chgData name="ZY Z" userId="0a50ac443abce147" providerId="LiveId" clId="{1750CD87-9C9C-6F40-BC37-710EFBBDBC87}" dt="2025-05-14T03:02:01.402" v="583" actId="1076"/>
          <ac:picMkLst>
            <pc:docMk/>
            <pc:sldMk cId="1023012899" sldId="514"/>
            <ac:picMk id="2" creationId="{9A0C2AC0-D240-40FF-D72D-DE86501AC209}"/>
          </ac:picMkLst>
        </pc:picChg>
      </pc:sldChg>
      <pc:sldChg chg="addSp delSp modSp add mod">
        <pc:chgData name="ZY Z" userId="0a50ac443abce147" providerId="LiveId" clId="{1750CD87-9C9C-6F40-BC37-710EFBBDBC87}" dt="2025-05-15T01:36:30.163" v="1889" actId="255"/>
        <pc:sldMkLst>
          <pc:docMk/>
          <pc:sldMk cId="2173604352" sldId="515"/>
        </pc:sldMkLst>
        <pc:spChg chg="add mod">
          <ac:chgData name="ZY Z" userId="0a50ac443abce147" providerId="LiveId" clId="{1750CD87-9C9C-6F40-BC37-710EFBBDBC87}" dt="2025-05-14T13:39:27.707" v="1624" actId="1076"/>
          <ac:spMkLst>
            <pc:docMk/>
            <pc:sldMk cId="2173604352" sldId="515"/>
            <ac:spMk id="3" creationId="{91CCB55A-4080-EA5F-D269-761AAD55D253}"/>
          </ac:spMkLst>
        </pc:spChg>
        <pc:spChg chg="add mod">
          <ac:chgData name="ZY Z" userId="0a50ac443abce147" providerId="LiveId" clId="{1750CD87-9C9C-6F40-BC37-710EFBBDBC87}" dt="2025-05-15T01:35:44.439" v="1881" actId="1076"/>
          <ac:spMkLst>
            <pc:docMk/>
            <pc:sldMk cId="2173604352" sldId="515"/>
            <ac:spMk id="6" creationId="{48C4B87C-58C5-0813-876B-8EF3A8CEEB2A}"/>
          </ac:spMkLst>
        </pc:spChg>
        <pc:spChg chg="add mod">
          <ac:chgData name="ZY Z" userId="0a50ac443abce147" providerId="LiveId" clId="{1750CD87-9C9C-6F40-BC37-710EFBBDBC87}" dt="2025-05-15T01:35:40.807" v="1880" actId="1076"/>
          <ac:spMkLst>
            <pc:docMk/>
            <pc:sldMk cId="2173604352" sldId="515"/>
            <ac:spMk id="7" creationId="{BF48F44F-2F43-6434-3487-71F81B946978}"/>
          </ac:spMkLst>
        </pc:spChg>
        <pc:spChg chg="add mod">
          <ac:chgData name="ZY Z" userId="0a50ac443abce147" providerId="LiveId" clId="{1750CD87-9C9C-6F40-BC37-710EFBBDBC87}" dt="2025-05-15T01:36:07.179" v="1884" actId="478"/>
          <ac:spMkLst>
            <pc:docMk/>
            <pc:sldMk cId="2173604352" sldId="515"/>
            <ac:spMk id="9" creationId="{B6FB196B-97BE-AE6A-6621-B6E38214D121}"/>
          </ac:spMkLst>
        </pc:spChg>
        <pc:spChg chg="add mod">
          <ac:chgData name="ZY Z" userId="0a50ac443abce147" providerId="LiveId" clId="{1750CD87-9C9C-6F40-BC37-710EFBBDBC87}" dt="2025-05-15T01:36:30.163" v="1889" actId="255"/>
          <ac:spMkLst>
            <pc:docMk/>
            <pc:sldMk cId="2173604352" sldId="515"/>
            <ac:spMk id="10" creationId="{4A2674DF-123C-3934-418B-C3976EE3DEEE}"/>
          </ac:spMkLst>
        </pc:spChg>
        <pc:spChg chg="del mod">
          <ac:chgData name="ZY Z" userId="0a50ac443abce147" providerId="LiveId" clId="{1750CD87-9C9C-6F40-BC37-710EFBBDBC87}" dt="2025-05-15T01:36:07.179" v="1884" actId="478"/>
          <ac:spMkLst>
            <pc:docMk/>
            <pc:sldMk cId="2173604352" sldId="515"/>
            <ac:spMk id="19" creationId="{FC0E3C97-64BB-4DB5-E55C-965845F83CA8}"/>
          </ac:spMkLst>
        </pc:spChg>
        <pc:picChg chg="add mod">
          <ac:chgData name="ZY Z" userId="0a50ac443abce147" providerId="LiveId" clId="{1750CD87-9C9C-6F40-BC37-710EFBBDBC87}" dt="2025-05-14T12:20:08.852" v="1395" actId="1076"/>
          <ac:picMkLst>
            <pc:docMk/>
            <pc:sldMk cId="2173604352" sldId="515"/>
            <ac:picMk id="2" creationId="{89CCF23E-2EED-4450-1531-5D90D23BCE44}"/>
          </ac:picMkLst>
        </pc:picChg>
      </pc:sldChg>
      <pc:sldChg chg="addSp delSp modSp add mod ord">
        <pc:chgData name="ZY Z" userId="0a50ac443abce147" providerId="LiveId" clId="{1750CD87-9C9C-6F40-BC37-710EFBBDBC87}" dt="2025-05-15T00:24:00.767" v="1698"/>
        <pc:sldMkLst>
          <pc:docMk/>
          <pc:sldMk cId="199879210" sldId="516"/>
        </pc:sldMkLst>
        <pc:spChg chg="add mod">
          <ac:chgData name="ZY Z" userId="0a50ac443abce147" providerId="LiveId" clId="{1750CD87-9C9C-6F40-BC37-710EFBBDBC87}" dt="2025-05-14T07:33:08.856" v="777" actId="14100"/>
          <ac:spMkLst>
            <pc:docMk/>
            <pc:sldMk cId="199879210" sldId="516"/>
            <ac:spMk id="3" creationId="{DF51E79A-14C2-7191-6C57-213B72684F02}"/>
          </ac:spMkLst>
        </pc:spChg>
        <pc:spChg chg="del">
          <ac:chgData name="ZY Z" userId="0a50ac443abce147" providerId="LiveId" clId="{1750CD87-9C9C-6F40-BC37-710EFBBDBC87}" dt="2025-05-14T03:20:59.840" v="589" actId="478"/>
          <ac:spMkLst>
            <pc:docMk/>
            <pc:sldMk cId="199879210" sldId="516"/>
            <ac:spMk id="6" creationId="{96382507-AE41-EA79-EF01-316BDB19C8C3}"/>
          </ac:spMkLst>
        </pc:spChg>
        <pc:spChg chg="add del">
          <ac:chgData name="ZY Z" userId="0a50ac443abce147" providerId="LiveId" clId="{1750CD87-9C9C-6F40-BC37-710EFBBDBC87}" dt="2025-05-14T03:23:04.054" v="591" actId="478"/>
          <ac:spMkLst>
            <pc:docMk/>
            <pc:sldMk cId="199879210" sldId="516"/>
            <ac:spMk id="7" creationId="{F9D411E0-B26A-0921-BDC8-FC810FE1FEE0}"/>
          </ac:spMkLst>
        </pc:spChg>
        <pc:spChg chg="add mod">
          <ac:chgData name="ZY Z" userId="0a50ac443abce147" providerId="LiveId" clId="{1750CD87-9C9C-6F40-BC37-710EFBBDBC87}" dt="2025-05-14T07:45:37.127" v="801" actId="207"/>
          <ac:spMkLst>
            <pc:docMk/>
            <pc:sldMk cId="199879210" sldId="516"/>
            <ac:spMk id="13" creationId="{5EE41A9D-1234-B9C6-D506-2FB64ACD61E6}"/>
          </ac:spMkLst>
        </pc:spChg>
        <pc:spChg chg="add mod">
          <ac:chgData name="ZY Z" userId="0a50ac443abce147" providerId="LiveId" clId="{1750CD87-9C9C-6F40-BC37-710EFBBDBC87}" dt="2025-05-15T00:24:00.767" v="1698"/>
          <ac:spMkLst>
            <pc:docMk/>
            <pc:sldMk cId="199879210" sldId="516"/>
            <ac:spMk id="14" creationId="{9B4074AC-40FF-485C-9C8F-D35320A4D879}"/>
          </ac:spMkLst>
        </pc:spChg>
        <pc:spChg chg="add mod">
          <ac:chgData name="ZY Z" userId="0a50ac443abce147" providerId="LiveId" clId="{1750CD87-9C9C-6F40-BC37-710EFBBDBC87}" dt="2025-05-14T07:46:45.097" v="806" actId="403"/>
          <ac:spMkLst>
            <pc:docMk/>
            <pc:sldMk cId="199879210" sldId="516"/>
            <ac:spMk id="17" creationId="{4C74844B-B39D-EE64-22DC-1CBCEF922AA5}"/>
          </ac:spMkLst>
        </pc:spChg>
        <pc:spChg chg="mod">
          <ac:chgData name="ZY Z" userId="0a50ac443abce147" providerId="LiveId" clId="{1750CD87-9C9C-6F40-BC37-710EFBBDBC87}" dt="2025-05-14T07:21:26.093" v="753"/>
          <ac:spMkLst>
            <pc:docMk/>
            <pc:sldMk cId="199879210" sldId="516"/>
            <ac:spMk id="19" creationId="{9AED5938-084A-0FA5-BBAA-304DB6B1310A}"/>
          </ac:spMkLst>
        </pc:spChg>
        <pc:picChg chg="del">
          <ac:chgData name="ZY Z" userId="0a50ac443abce147" providerId="LiveId" clId="{1750CD87-9C9C-6F40-BC37-710EFBBDBC87}" dt="2025-05-14T03:20:56.931" v="588" actId="478"/>
          <ac:picMkLst>
            <pc:docMk/>
            <pc:sldMk cId="199879210" sldId="516"/>
            <ac:picMk id="2" creationId="{43D21317-DEB3-DC62-5896-956BC0F61170}"/>
          </ac:picMkLst>
        </pc:picChg>
        <pc:picChg chg="add mod">
          <ac:chgData name="ZY Z" userId="0a50ac443abce147" providerId="LiveId" clId="{1750CD87-9C9C-6F40-BC37-710EFBBDBC87}" dt="2025-05-14T07:33:11.450" v="778" actId="1076"/>
          <ac:picMkLst>
            <pc:docMk/>
            <pc:sldMk cId="199879210" sldId="516"/>
            <ac:picMk id="6" creationId="{F982918B-677E-E674-70C8-4F2520D4505D}"/>
          </ac:picMkLst>
        </pc:picChg>
        <pc:picChg chg="add mod">
          <ac:chgData name="ZY Z" userId="0a50ac443abce147" providerId="LiveId" clId="{1750CD87-9C9C-6F40-BC37-710EFBBDBC87}" dt="2025-05-14T07:41:27.125" v="779" actId="14100"/>
          <ac:picMkLst>
            <pc:docMk/>
            <pc:sldMk cId="199879210" sldId="516"/>
            <ac:picMk id="8" creationId="{92D9C92A-A71E-C32C-A36A-97429D548BB9}"/>
          </ac:picMkLst>
        </pc:picChg>
        <pc:picChg chg="add mod">
          <ac:chgData name="ZY Z" userId="0a50ac443abce147" providerId="LiveId" clId="{1750CD87-9C9C-6F40-BC37-710EFBBDBC87}" dt="2025-05-14T07:46:51.348" v="807" actId="1076"/>
          <ac:picMkLst>
            <pc:docMk/>
            <pc:sldMk cId="199879210" sldId="516"/>
            <ac:picMk id="9" creationId="{0C35A0F6-822A-5D2E-3729-52431EF256CB}"/>
          </ac:picMkLst>
        </pc:picChg>
        <pc:picChg chg="add del mod">
          <ac:chgData name="ZY Z" userId="0a50ac443abce147" providerId="LiveId" clId="{1750CD87-9C9C-6F40-BC37-710EFBBDBC87}" dt="2025-05-14T07:32:56.462" v="773" actId="478"/>
          <ac:picMkLst>
            <pc:docMk/>
            <pc:sldMk cId="199879210" sldId="516"/>
            <ac:picMk id="10" creationId="{824E0985-765E-6376-1357-087E607FCF76}"/>
          </ac:picMkLst>
        </pc:picChg>
      </pc:sldChg>
      <pc:sldChg chg="addSp delSp modSp add del mod modNotesTx">
        <pc:chgData name="ZY Z" userId="0a50ac443abce147" providerId="LiveId" clId="{1750CD87-9C9C-6F40-BC37-710EFBBDBC87}" dt="2025-05-15T00:35:18.919" v="1792" actId="403"/>
        <pc:sldMkLst>
          <pc:docMk/>
          <pc:sldMk cId="4283966352" sldId="517"/>
        </pc:sldMkLst>
        <pc:spChg chg="add del mod">
          <ac:chgData name="ZY Z" userId="0a50ac443abce147" providerId="LiveId" clId="{1750CD87-9C9C-6F40-BC37-710EFBBDBC87}" dt="2025-05-15T00:28:32.572" v="1757" actId="478"/>
          <ac:spMkLst>
            <pc:docMk/>
            <pc:sldMk cId="4283966352" sldId="517"/>
            <ac:spMk id="3" creationId="{CDC7D5E5-8EF1-E276-1993-93E9D1D2666A}"/>
          </ac:spMkLst>
        </pc:spChg>
        <pc:spChg chg="mod">
          <ac:chgData name="ZY Z" userId="0a50ac443abce147" providerId="LiveId" clId="{1750CD87-9C9C-6F40-BC37-710EFBBDBC87}" dt="2025-05-15T00:29:02.048" v="1765" actId="1076"/>
          <ac:spMkLst>
            <pc:docMk/>
            <pc:sldMk cId="4283966352" sldId="517"/>
            <ac:spMk id="4" creationId="{320DEF9D-1B32-3492-8B91-4CBF687717A9}"/>
          </ac:spMkLst>
        </pc:spChg>
        <pc:spChg chg="del">
          <ac:chgData name="ZY Z" userId="0a50ac443abce147" providerId="LiveId" clId="{1750CD87-9C9C-6F40-BC37-710EFBBDBC87}" dt="2025-05-15T00:28:02.116" v="1747" actId="478"/>
          <ac:spMkLst>
            <pc:docMk/>
            <pc:sldMk cId="4283966352" sldId="517"/>
            <ac:spMk id="10" creationId="{7EC24B28-2201-60C5-C936-0533FF466C67}"/>
          </ac:spMkLst>
        </pc:spChg>
        <pc:spChg chg="del">
          <ac:chgData name="ZY Z" userId="0a50ac443abce147" providerId="LiveId" clId="{1750CD87-9C9C-6F40-BC37-710EFBBDBC87}" dt="2025-05-15T00:28:06.824" v="1749" actId="478"/>
          <ac:spMkLst>
            <pc:docMk/>
            <pc:sldMk cId="4283966352" sldId="517"/>
            <ac:spMk id="11" creationId="{E79AEEEB-04F6-5A81-62DF-D5BF613CD436}"/>
          </ac:spMkLst>
        </pc:spChg>
        <pc:spChg chg="mod">
          <ac:chgData name="ZY Z" userId="0a50ac443abce147" providerId="LiveId" clId="{1750CD87-9C9C-6F40-BC37-710EFBBDBC87}" dt="2025-05-15T00:28:40.912" v="1762" actId="1076"/>
          <ac:spMkLst>
            <pc:docMk/>
            <pc:sldMk cId="4283966352" sldId="517"/>
            <ac:spMk id="12" creationId="{8337DB02-5B0C-B0E2-B5DE-9024023FAF00}"/>
          </ac:spMkLst>
        </pc:spChg>
        <pc:spChg chg="add mod">
          <ac:chgData name="ZY Z" userId="0a50ac443abce147" providerId="LiveId" clId="{1750CD87-9C9C-6F40-BC37-710EFBBDBC87}" dt="2025-05-15T00:35:18.919" v="1792" actId="403"/>
          <ac:spMkLst>
            <pc:docMk/>
            <pc:sldMk cId="4283966352" sldId="517"/>
            <ac:spMk id="14" creationId="{128342BF-346A-FB7A-55FD-C8E7BB77DA0E}"/>
          </ac:spMkLst>
        </pc:spChg>
        <pc:picChg chg="add del mod">
          <ac:chgData name="ZY Z" userId="0a50ac443abce147" providerId="LiveId" clId="{1750CD87-9C9C-6F40-BC37-710EFBBDBC87}" dt="2025-05-15T00:33:59.106" v="1776" actId="478"/>
          <ac:picMkLst>
            <pc:docMk/>
            <pc:sldMk cId="4283966352" sldId="517"/>
            <ac:picMk id="5" creationId="{F867E28B-69F0-3D48-3E96-5CAF846A8CB1}"/>
          </ac:picMkLst>
        </pc:picChg>
        <pc:picChg chg="del">
          <ac:chgData name="ZY Z" userId="0a50ac443abce147" providerId="LiveId" clId="{1750CD87-9C9C-6F40-BC37-710EFBBDBC87}" dt="2025-05-15T00:27:59.404" v="1746" actId="478"/>
          <ac:picMkLst>
            <pc:docMk/>
            <pc:sldMk cId="4283966352" sldId="517"/>
            <ac:picMk id="6" creationId="{83B5F284-FC35-4BA5-B26F-07A091077606}"/>
          </ac:picMkLst>
        </pc:picChg>
        <pc:picChg chg="del">
          <ac:chgData name="ZY Z" userId="0a50ac443abce147" providerId="LiveId" clId="{1750CD87-9C9C-6F40-BC37-710EFBBDBC87}" dt="2025-05-15T00:28:03.785" v="1748" actId="478"/>
          <ac:picMkLst>
            <pc:docMk/>
            <pc:sldMk cId="4283966352" sldId="517"/>
            <ac:picMk id="7" creationId="{36DE89E4-0064-EF0D-4DBC-FB7BF2076D22}"/>
          </ac:picMkLst>
        </pc:picChg>
        <pc:picChg chg="mod">
          <ac:chgData name="ZY Z" userId="0a50ac443abce147" providerId="LiveId" clId="{1750CD87-9C9C-6F40-BC37-710EFBBDBC87}" dt="2025-05-15T00:28:18.755" v="1755" actId="1076"/>
          <ac:picMkLst>
            <pc:docMk/>
            <pc:sldMk cId="4283966352" sldId="517"/>
            <ac:picMk id="8" creationId="{10EFE105-D37D-4E3D-544B-C849346712C8}"/>
          </ac:picMkLst>
        </pc:picChg>
        <pc:picChg chg="add mod">
          <ac:chgData name="ZY Z" userId="0a50ac443abce147" providerId="LiveId" clId="{1750CD87-9C9C-6F40-BC37-710EFBBDBC87}" dt="2025-05-15T00:34:08.596" v="1780" actId="1076"/>
          <ac:picMkLst>
            <pc:docMk/>
            <pc:sldMk cId="4283966352" sldId="517"/>
            <ac:picMk id="9" creationId="{905195D2-582F-0BD7-08EC-E0FB57AF9F3E}"/>
          </ac:picMkLst>
        </pc:picChg>
      </pc:sld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01382-2CB9-144F-9378-F3497D62C943}"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zh-CN" altLang="en-US"/>
        </a:p>
      </dgm:t>
    </dgm:pt>
    <mc:AlternateContent xmlns:mc="http://schemas.openxmlformats.org/markup-compatibility/2006">
      <mc:Choice xmlns:a14="http://schemas.microsoft.com/office/drawing/2010/main" Requires="a14">
        <dgm:pt modelId="{BD18C588-5D2D-C84F-A42B-B0F3E1DA1999}">
          <dgm:prSet phldrT="[文本]"/>
          <dgm:spPr/>
          <dgm:t>
            <a:bodyPr/>
            <a:lstStyle/>
            <a:p>
              <a:r>
                <a:rPr lang="en-US" altLang="zh-CN" dirty="0">
                  <a:solidFill>
                    <a:srgbClr val="0432FF"/>
                  </a:solidFill>
                  <a:latin typeface="Times New Roman" panose="02020603050405020304" pitchFamily="18" charset="0"/>
                  <a:ea typeface="黑体" charset="0"/>
                  <a:cs typeface="Times New Roman" panose="02020603050405020304" pitchFamily="18" charset="0"/>
                </a:rPr>
                <a:t>RM</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scatters</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a:t>
              </a:r>
              <a14:m>
                <m:oMath xmlns:m="http://schemas.openxmlformats.org/officeDocument/2006/math">
                  <m:sSub>
                    <m:sSubPr>
                      <m:ctrlPr>
                        <a:rPr lang="en-US" altLang="zh-CN" i="1" dirty="0" smtClean="0">
                          <a:solidFill>
                            <a:srgbClr val="0432FF"/>
                          </a:solidFill>
                          <a:latin typeface="Cambria Math" panose="02040503050406030204" pitchFamily="18" charset="0"/>
                          <a:cs typeface="Times New Roman" panose="02020603050405020304" pitchFamily="18" charset="0"/>
                        </a:rPr>
                      </m:ctrlPr>
                    </m:sSubPr>
                    <m:e>
                      <m:r>
                        <a:rPr lang="en-US" altLang="zh-CN" i="1" dirty="0">
                          <a:solidFill>
                            <a:srgbClr val="0432FF"/>
                          </a:solidFill>
                          <a:latin typeface="Cambria Math" panose="02040503050406030204" pitchFamily="18" charset="0"/>
                          <a:ea typeface="Cambria Math" panose="02040503050406030204" pitchFamily="18" charset="0"/>
                          <a:cs typeface="Times New Roman" panose="02020603050405020304" pitchFamily="18" charset="0"/>
                        </a:rPr>
                        <m:t>𝜎</m:t>
                      </m:r>
                    </m:e>
                    <m:sub>
                      <m:r>
                        <m:rPr>
                          <m:sty m:val="p"/>
                        </m:rPr>
                        <a:rPr lang="en-US" altLang="zh-CN" dirty="0">
                          <a:solidFill>
                            <a:srgbClr val="0432FF"/>
                          </a:solidFill>
                          <a:latin typeface="Cambria Math" panose="02040503050406030204" pitchFamily="18" charset="0"/>
                          <a:cs typeface="Times New Roman" panose="02020603050405020304" pitchFamily="18" charset="0"/>
                        </a:rPr>
                        <m:t>RM</m:t>
                      </m:r>
                    </m:sub>
                  </m:sSub>
                </m:oMath>
              </a14:m>
              <a:r>
                <a:rPr lang="en-US" altLang="zh-CN" dirty="0">
                  <a:solidFill>
                    <a:srgbClr val="0432FF"/>
                  </a:solidFill>
                  <a:latin typeface="Times New Roman" panose="02020603050405020304" pitchFamily="18" charset="0"/>
                  <a:ea typeface="黑体" charset="0"/>
                  <a:cs typeface="Times New Roman" panose="02020603050405020304" pitchFamily="18" charset="0"/>
                </a:rPr>
                <a:t>)</a:t>
              </a:r>
            </a:p>
            <a:p>
              <a:r>
                <a:rPr lang="en-US" altLang="zh-CN" dirty="0">
                  <a:solidFill>
                    <a:srgbClr val="0432FF"/>
                  </a:solidFill>
                  <a:latin typeface="Times New Roman" panose="02020603050405020304" pitchFamily="18" charset="0"/>
                  <a:ea typeface="黑体" charset="0"/>
                  <a:cs typeface="Times New Roman" panose="02020603050405020304" pitchFamily="18" charset="0"/>
                </a:rPr>
                <a:t>SF:</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Statistical component </a:t>
              </a:r>
              <a:r>
                <a:rPr lang="en-US" altLang="zh-CN" i="1" dirty="0">
                  <a:solidFill>
                    <a:srgbClr val="0432FF"/>
                  </a:solidFill>
                  <a:latin typeface="Times New Roman" panose="02020603050405020304" pitchFamily="18" charset="0"/>
                  <a:ea typeface="黑体" charset="0"/>
                  <a:cs typeface="Times New Roman" panose="02020603050405020304" pitchFamily="18" charset="0"/>
                </a:rPr>
                <a:t>D</a:t>
              </a:r>
              <a:r>
                <a:rPr lang="en-US" altLang="zh-CN" i="1" baseline="-25000" dirty="0">
                  <a:solidFill>
                    <a:srgbClr val="0432FF"/>
                  </a:solidFill>
                  <a:latin typeface="Times New Roman" panose="02020603050405020304" pitchFamily="18" charset="0"/>
                  <a:ea typeface="黑体" charset="0"/>
                  <a:cs typeface="Times New Roman" panose="02020603050405020304" pitchFamily="18" charset="0"/>
                </a:rPr>
                <a:t>s</a:t>
              </a:r>
              <a:endParaRPr lang="en-US" altLang="zh-CN" dirty="0">
                <a:solidFill>
                  <a:srgbClr val="0432FF"/>
                </a:solidFill>
                <a:latin typeface="Times New Roman" panose="02020603050405020304" pitchFamily="18" charset="0"/>
                <a:ea typeface="黑体" charset="0"/>
                <a:cs typeface="Times New Roman" panose="02020603050405020304" pitchFamily="18" charset="0"/>
              </a:endParaRPr>
            </a:p>
            <a:p>
              <a:endParaRPr lang="zh-CN" altLang="en-US" dirty="0"/>
            </a:p>
          </dgm:t>
        </dgm:pt>
      </mc:Choice>
      <mc:Fallback>
        <dgm:pt modelId="{BD18C588-5D2D-C84F-A42B-B0F3E1DA1999}">
          <dgm:prSet phldrT="[文本]"/>
          <dgm:spPr/>
          <dgm:t>
            <a:bodyPr/>
            <a:lstStyle/>
            <a:p>
              <a:r>
                <a:rPr lang="en-US" altLang="zh-CN" dirty="0">
                  <a:solidFill>
                    <a:srgbClr val="0432FF"/>
                  </a:solidFill>
                  <a:latin typeface="Times New Roman" panose="02020603050405020304" pitchFamily="18" charset="0"/>
                  <a:ea typeface="黑体" charset="0"/>
                  <a:cs typeface="Times New Roman" panose="02020603050405020304" pitchFamily="18" charset="0"/>
                </a:rPr>
                <a:t>RM</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scatters</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a:t>
              </a:r>
              <a:r>
                <a:rPr lang="en-US" altLang="zh-CN" i="0" dirty="0">
                  <a:solidFill>
                    <a:srgbClr val="0432FF"/>
                  </a:solidFill>
                  <a:latin typeface="Cambria Math" panose="02040503050406030204" pitchFamily="18" charset="0"/>
                  <a:ea typeface="Cambria Math" panose="02040503050406030204" pitchFamily="18" charset="0"/>
                  <a:cs typeface="Times New Roman" panose="02020603050405020304" pitchFamily="18" charset="0"/>
                </a:rPr>
                <a:t>𝜎_</a:t>
              </a:r>
              <a:r>
                <a:rPr lang="en-US" altLang="zh-CN" i="0" dirty="0">
                  <a:solidFill>
                    <a:srgbClr val="0432FF"/>
                  </a:solidFill>
                  <a:latin typeface="Cambria Math" panose="02040503050406030204" pitchFamily="18" charset="0"/>
                  <a:cs typeface="Times New Roman" panose="02020603050405020304" pitchFamily="18" charset="0"/>
                </a:rPr>
                <a:t>RM</a:t>
              </a:r>
              <a:r>
                <a:rPr lang="en-US" altLang="zh-CN" dirty="0">
                  <a:solidFill>
                    <a:srgbClr val="0432FF"/>
                  </a:solidFill>
                  <a:latin typeface="Times New Roman" panose="02020603050405020304" pitchFamily="18" charset="0"/>
                  <a:ea typeface="黑体" charset="0"/>
                  <a:cs typeface="Times New Roman" panose="02020603050405020304" pitchFamily="18" charset="0"/>
                </a:rPr>
                <a:t>)</a:t>
              </a:r>
            </a:p>
            <a:p>
              <a:r>
                <a:rPr lang="en-US" altLang="zh-CN" dirty="0">
                  <a:solidFill>
                    <a:srgbClr val="0432FF"/>
                  </a:solidFill>
                  <a:latin typeface="Times New Roman" panose="02020603050405020304" pitchFamily="18" charset="0"/>
                  <a:ea typeface="黑体" charset="0"/>
                  <a:cs typeface="Times New Roman" panose="02020603050405020304" pitchFamily="18" charset="0"/>
                </a:rPr>
                <a:t>SF:</a:t>
              </a:r>
              <a:r>
                <a:rPr lang="zh-CN" altLang="en-US" dirty="0">
                  <a:solidFill>
                    <a:srgbClr val="0432FF"/>
                  </a:solidFill>
                  <a:latin typeface="Times New Roman" panose="02020603050405020304" pitchFamily="18" charset="0"/>
                  <a:ea typeface="黑体" charset="0"/>
                  <a:cs typeface="Times New Roman" panose="02020603050405020304" pitchFamily="18" charset="0"/>
                </a:rPr>
                <a:t> </a:t>
              </a:r>
              <a:r>
                <a:rPr lang="en-US" altLang="zh-CN" dirty="0">
                  <a:solidFill>
                    <a:srgbClr val="0432FF"/>
                  </a:solidFill>
                  <a:latin typeface="Times New Roman" panose="02020603050405020304" pitchFamily="18" charset="0"/>
                  <a:ea typeface="黑体" charset="0"/>
                  <a:cs typeface="Times New Roman" panose="02020603050405020304" pitchFamily="18" charset="0"/>
                </a:rPr>
                <a:t>Statistical component </a:t>
              </a:r>
              <a:r>
                <a:rPr lang="en-US" altLang="zh-CN" i="1" dirty="0">
                  <a:solidFill>
                    <a:srgbClr val="0432FF"/>
                  </a:solidFill>
                  <a:latin typeface="Times New Roman" panose="02020603050405020304" pitchFamily="18" charset="0"/>
                  <a:ea typeface="黑体" charset="0"/>
                  <a:cs typeface="Times New Roman" panose="02020603050405020304" pitchFamily="18" charset="0"/>
                </a:rPr>
                <a:t>D</a:t>
              </a:r>
              <a:r>
                <a:rPr lang="en-US" altLang="zh-CN" i="1" baseline="-25000" dirty="0">
                  <a:solidFill>
                    <a:srgbClr val="0432FF"/>
                  </a:solidFill>
                  <a:latin typeface="Times New Roman" panose="02020603050405020304" pitchFamily="18" charset="0"/>
                  <a:ea typeface="黑体" charset="0"/>
                  <a:cs typeface="Times New Roman" panose="02020603050405020304" pitchFamily="18" charset="0"/>
                </a:rPr>
                <a:t>s</a:t>
              </a:r>
              <a:endParaRPr lang="en-US" altLang="zh-CN" dirty="0">
                <a:solidFill>
                  <a:srgbClr val="0432FF"/>
                </a:solidFill>
                <a:latin typeface="Times New Roman" panose="02020603050405020304" pitchFamily="18" charset="0"/>
                <a:ea typeface="黑体" charset="0"/>
                <a:cs typeface="Times New Roman" panose="02020603050405020304" pitchFamily="18" charset="0"/>
              </a:endParaRPr>
            </a:p>
            <a:p>
              <a:endParaRPr lang="zh-CN" altLang="en-US" dirty="0"/>
            </a:p>
          </dgm:t>
        </dgm:pt>
      </mc:Fallback>
    </mc:AlternateContent>
    <dgm:pt modelId="{FEEB3AE0-A506-E649-AB62-295072A879C6}" type="parTrans" cxnId="{5084DDAD-ABEF-264C-ADDB-AB3E376B51F0}">
      <dgm:prSet/>
      <dgm:spPr/>
      <dgm:t>
        <a:bodyPr/>
        <a:lstStyle/>
        <a:p>
          <a:endParaRPr lang="zh-CN" altLang="en-US"/>
        </a:p>
      </dgm:t>
    </dgm:pt>
    <dgm:pt modelId="{C34FDDC7-8645-4042-8196-776D80B8351D}" type="sibTrans" cxnId="{5084DDAD-ABEF-264C-ADDB-AB3E376B51F0}">
      <dgm:prSet/>
      <dgm:spPr/>
      <dgm:t>
        <a:bodyPr/>
        <a:lstStyle/>
        <a:p>
          <a:endParaRPr lang="zh-CN" altLang="en-US"/>
        </a:p>
      </dgm:t>
    </dgm:pt>
    <dgm:pt modelId="{24064F8A-F1C4-744B-87F0-EB5BDA14B991}">
      <dgm:prSet phldrT="[文本]"/>
      <dgm:spPr/>
      <dgm:t>
        <a:bodyPr/>
        <a:lstStyle/>
        <a:p>
          <a:r>
            <a:rPr lang="en-US" altLang="zh-CN"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Long-term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evolution</a:t>
          </a:r>
        </a:p>
        <a:p>
          <a:r>
            <a:rPr lang="en-US" altLang="zh-CN"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Geometrical component </a:t>
          </a:r>
          <a:r>
            <a:rPr lang="en-US" altLang="zh-CN" i="1" dirty="0">
              <a:solidFill>
                <a:srgbClr val="FF0000"/>
              </a:solidFill>
              <a:latin typeface="Times New Roman" panose="02020603050405020304" pitchFamily="18" charset="0"/>
              <a:ea typeface="黑体" charset="0"/>
              <a:cs typeface="Times New Roman" panose="02020603050405020304" pitchFamily="18" charset="0"/>
            </a:rPr>
            <a:t>D</a:t>
          </a:r>
          <a:r>
            <a:rPr lang="en-US" altLang="zh-CN" i="1" baseline="-25000" dirty="0">
              <a:solidFill>
                <a:srgbClr val="FF0000"/>
              </a:solidFill>
              <a:latin typeface="Times New Roman" panose="02020603050405020304" pitchFamily="18" charset="0"/>
              <a:ea typeface="黑体" charset="0"/>
              <a:cs typeface="Times New Roman" panose="02020603050405020304" pitchFamily="18" charset="0"/>
            </a:rPr>
            <a:t>g</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endParaRPr lang="zh-CN" altLang="en-US" dirty="0"/>
        </a:p>
      </dgm:t>
    </dgm:pt>
    <dgm:pt modelId="{CD51934F-65CB-0843-A723-305CCE1BF7DD}" type="parTrans" cxnId="{D8EB6162-FCBD-C840-94D4-74B5D611A5F7}">
      <dgm:prSet/>
      <dgm:spPr/>
      <dgm:t>
        <a:bodyPr/>
        <a:lstStyle/>
        <a:p>
          <a:endParaRPr lang="zh-CN" altLang="en-US"/>
        </a:p>
      </dgm:t>
    </dgm:pt>
    <dgm:pt modelId="{83ACD10C-5B64-EA45-95CA-67E5E9943C45}" type="sibTrans" cxnId="{D8EB6162-FCBD-C840-94D4-74B5D611A5F7}">
      <dgm:prSet/>
      <dgm:spPr/>
      <dgm:t>
        <a:bodyPr/>
        <a:lstStyle/>
        <a:p>
          <a:endParaRPr lang="zh-CN" altLang="en-US"/>
        </a:p>
      </dgm:t>
    </dgm:pt>
    <dgm:pt modelId="{48A18FB4-5805-7F46-9D2C-16A8F62E9E9E}">
      <dgm:prSet phldrT="[文本]"/>
      <dgm:spPr/>
      <dgm:t>
        <a:bodyPr/>
        <a:lstStyle/>
        <a:p>
          <a:r>
            <a:rPr lang="en-US" altLang="zh-CN"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periodic</a:t>
          </a:r>
        </a:p>
        <a:p>
          <a:r>
            <a:rPr lang="en-US" altLang="zh-CN"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 altLang="zh-CN" dirty="0">
              <a:solidFill>
                <a:srgbClr val="FF0000"/>
              </a:solidFill>
              <a:latin typeface="Times New Roman" panose="02020603050405020304" pitchFamily="18" charset="0"/>
              <a:ea typeface="黑体" charset="0"/>
              <a:cs typeface="Times New Roman" panose="02020603050405020304" pitchFamily="18" charset="0"/>
            </a:rPr>
            <a:t>periodic oscillations</a:t>
          </a:r>
          <a:endParaRPr lang="zh-CN" altLang="en-US" dirty="0"/>
        </a:p>
      </dgm:t>
    </dgm:pt>
    <dgm:pt modelId="{84E9B46D-C782-4F40-89D2-A9325D24F121}" type="parTrans" cxnId="{F7FAAAD8-6F47-8443-8FF4-30025E32329C}">
      <dgm:prSet/>
      <dgm:spPr/>
      <dgm:t>
        <a:bodyPr/>
        <a:lstStyle/>
        <a:p>
          <a:endParaRPr lang="zh-CN" altLang="en-US"/>
        </a:p>
      </dgm:t>
    </dgm:pt>
    <dgm:pt modelId="{6140B5D4-C5E2-A248-A164-7B0A6B6B010D}" type="sibTrans" cxnId="{F7FAAAD8-6F47-8443-8FF4-30025E32329C}">
      <dgm:prSet/>
      <dgm:spPr/>
      <dgm:t>
        <a:bodyPr/>
        <a:lstStyle/>
        <a:p>
          <a:endParaRPr lang="zh-CN" altLang="en-US"/>
        </a:p>
      </dgm:t>
    </dgm:pt>
    <dgm:pt modelId="{DC727BC5-D288-F448-9EB8-10E83D27F85E}" type="pres">
      <dgm:prSet presAssocID="{77101382-2CB9-144F-9378-F3497D62C943}" presName="Name0" presStyleCnt="0">
        <dgm:presLayoutVars>
          <dgm:dir/>
          <dgm:resizeHandles val="exact"/>
        </dgm:presLayoutVars>
      </dgm:prSet>
      <dgm:spPr/>
    </dgm:pt>
    <dgm:pt modelId="{7E9FCDC8-F506-A645-9886-2B1A7BD3A0AD}" type="pres">
      <dgm:prSet presAssocID="{77101382-2CB9-144F-9378-F3497D62C943}" presName="arrow" presStyleLbl="bgShp" presStyleIdx="0" presStyleCnt="1" custScaleY="150329" custLinFactNeighborX="-8011" custLinFactNeighborY="-2557"/>
      <dgm:spPr/>
    </dgm:pt>
    <dgm:pt modelId="{D42B6BBA-1C26-044C-BA32-3E997F2DE271}" type="pres">
      <dgm:prSet presAssocID="{77101382-2CB9-144F-9378-F3497D62C943}" presName="points" presStyleCnt="0"/>
      <dgm:spPr/>
    </dgm:pt>
    <dgm:pt modelId="{438CE3C5-0934-C943-B4C8-C356DB154095}" type="pres">
      <dgm:prSet presAssocID="{BD18C588-5D2D-C84F-A42B-B0F3E1DA1999}" presName="compositeA" presStyleCnt="0"/>
      <dgm:spPr/>
    </dgm:pt>
    <dgm:pt modelId="{33F4A9D5-377F-B043-9281-D04A01CF5732}" type="pres">
      <dgm:prSet presAssocID="{BD18C588-5D2D-C84F-A42B-B0F3E1DA1999}" presName="textA" presStyleLbl="revTx" presStyleIdx="0" presStyleCnt="3" custScaleX="95010">
        <dgm:presLayoutVars>
          <dgm:bulletEnabled val="1"/>
        </dgm:presLayoutVars>
      </dgm:prSet>
      <dgm:spPr/>
    </dgm:pt>
    <dgm:pt modelId="{C0B98779-BEF6-5649-A088-7011B4D2D4CD}" type="pres">
      <dgm:prSet presAssocID="{BD18C588-5D2D-C84F-A42B-B0F3E1DA1999}" presName="circleA" presStyleLbl="node1" presStyleIdx="0" presStyleCnt="3"/>
      <dgm:spPr/>
    </dgm:pt>
    <dgm:pt modelId="{8341A1DE-0216-9F49-A732-F323DCD5CD6E}" type="pres">
      <dgm:prSet presAssocID="{BD18C588-5D2D-C84F-A42B-B0F3E1DA1999}" presName="spaceA" presStyleCnt="0"/>
      <dgm:spPr/>
    </dgm:pt>
    <dgm:pt modelId="{3798EEF2-2C37-174A-8108-D4D85439F015}" type="pres">
      <dgm:prSet presAssocID="{C34FDDC7-8645-4042-8196-776D80B8351D}" presName="space" presStyleCnt="0"/>
      <dgm:spPr/>
    </dgm:pt>
    <dgm:pt modelId="{C450BC3A-FE02-1E45-AA15-40D585916D5E}" type="pres">
      <dgm:prSet presAssocID="{24064F8A-F1C4-744B-87F0-EB5BDA14B991}" presName="compositeB" presStyleCnt="0"/>
      <dgm:spPr/>
    </dgm:pt>
    <dgm:pt modelId="{26BFFD41-03A8-6448-9C6A-0E5971B1FFEE}" type="pres">
      <dgm:prSet presAssocID="{24064F8A-F1C4-744B-87F0-EB5BDA14B991}" presName="textB" presStyleLbl="revTx" presStyleIdx="1" presStyleCnt="3" custLinFactNeighborX="-1416" custLinFactNeighborY="8964">
        <dgm:presLayoutVars>
          <dgm:bulletEnabled val="1"/>
        </dgm:presLayoutVars>
      </dgm:prSet>
      <dgm:spPr/>
    </dgm:pt>
    <dgm:pt modelId="{F71BF5CF-0508-DD47-9633-23B75AC0ADD7}" type="pres">
      <dgm:prSet presAssocID="{24064F8A-F1C4-744B-87F0-EB5BDA14B991}" presName="circleB" presStyleLbl="node1" presStyleIdx="1" presStyleCnt="3"/>
      <dgm:spPr/>
    </dgm:pt>
    <dgm:pt modelId="{DF3878DC-D563-E343-A8F6-853E89CD9EC9}" type="pres">
      <dgm:prSet presAssocID="{24064F8A-F1C4-744B-87F0-EB5BDA14B991}" presName="spaceB" presStyleCnt="0"/>
      <dgm:spPr/>
    </dgm:pt>
    <dgm:pt modelId="{A79720CC-00E6-C244-B95C-A6A362744903}" type="pres">
      <dgm:prSet presAssocID="{83ACD10C-5B64-EA45-95CA-67E5E9943C45}" presName="space" presStyleCnt="0"/>
      <dgm:spPr/>
    </dgm:pt>
    <dgm:pt modelId="{E7CB6197-41AC-AB42-9D3F-1C37F499C0C0}" type="pres">
      <dgm:prSet presAssocID="{48A18FB4-5805-7F46-9D2C-16A8F62E9E9E}" presName="compositeA" presStyleCnt="0"/>
      <dgm:spPr/>
    </dgm:pt>
    <dgm:pt modelId="{F4198DA6-1DF9-BB49-B910-9B4EAF4AB854}" type="pres">
      <dgm:prSet presAssocID="{48A18FB4-5805-7F46-9D2C-16A8F62E9E9E}" presName="textA" presStyleLbl="revTx" presStyleIdx="2" presStyleCnt="3" custLinFactNeighborX="-6416" custLinFactNeighborY="-6534">
        <dgm:presLayoutVars>
          <dgm:bulletEnabled val="1"/>
        </dgm:presLayoutVars>
      </dgm:prSet>
      <dgm:spPr/>
    </dgm:pt>
    <dgm:pt modelId="{15715653-AE77-AE44-A2F7-5DA1785443A9}" type="pres">
      <dgm:prSet presAssocID="{48A18FB4-5805-7F46-9D2C-16A8F62E9E9E}" presName="circleA" presStyleLbl="node1" presStyleIdx="2" presStyleCnt="3"/>
      <dgm:spPr/>
    </dgm:pt>
    <dgm:pt modelId="{3493F120-DA00-D642-B941-2161925B5D68}" type="pres">
      <dgm:prSet presAssocID="{48A18FB4-5805-7F46-9D2C-16A8F62E9E9E}" presName="spaceA" presStyleCnt="0"/>
      <dgm:spPr/>
    </dgm:pt>
  </dgm:ptLst>
  <dgm:cxnLst>
    <dgm:cxn modelId="{8EC05D14-69F4-7041-85FC-BB0CDD203276}" type="presOf" srcId="{BD18C588-5D2D-C84F-A42B-B0F3E1DA1999}" destId="{33F4A9D5-377F-B043-9281-D04A01CF5732}" srcOrd="0" destOrd="0" presId="urn:microsoft.com/office/officeart/2005/8/layout/hProcess11"/>
    <dgm:cxn modelId="{41BBF74C-B910-F349-AE3A-CB59D450B56B}" type="presOf" srcId="{77101382-2CB9-144F-9378-F3497D62C943}" destId="{DC727BC5-D288-F448-9EB8-10E83D27F85E}" srcOrd="0" destOrd="0" presId="urn:microsoft.com/office/officeart/2005/8/layout/hProcess11"/>
    <dgm:cxn modelId="{D8EB6162-FCBD-C840-94D4-74B5D611A5F7}" srcId="{77101382-2CB9-144F-9378-F3497D62C943}" destId="{24064F8A-F1C4-744B-87F0-EB5BDA14B991}" srcOrd="1" destOrd="0" parTransId="{CD51934F-65CB-0843-A723-305CCE1BF7DD}" sibTransId="{83ACD10C-5B64-EA45-95CA-67E5E9943C45}"/>
    <dgm:cxn modelId="{57D5A764-0A2C-F141-9C58-CEBF2D3C3F90}" type="presOf" srcId="{24064F8A-F1C4-744B-87F0-EB5BDA14B991}" destId="{26BFFD41-03A8-6448-9C6A-0E5971B1FFEE}" srcOrd="0" destOrd="0" presId="urn:microsoft.com/office/officeart/2005/8/layout/hProcess11"/>
    <dgm:cxn modelId="{5084DDAD-ABEF-264C-ADDB-AB3E376B51F0}" srcId="{77101382-2CB9-144F-9378-F3497D62C943}" destId="{BD18C588-5D2D-C84F-A42B-B0F3E1DA1999}" srcOrd="0" destOrd="0" parTransId="{FEEB3AE0-A506-E649-AB62-295072A879C6}" sibTransId="{C34FDDC7-8645-4042-8196-776D80B8351D}"/>
    <dgm:cxn modelId="{1D18A7B2-AA1B-E54D-95BC-5628B67733C3}" type="presOf" srcId="{48A18FB4-5805-7F46-9D2C-16A8F62E9E9E}" destId="{F4198DA6-1DF9-BB49-B910-9B4EAF4AB854}" srcOrd="0" destOrd="0" presId="urn:microsoft.com/office/officeart/2005/8/layout/hProcess11"/>
    <dgm:cxn modelId="{F7FAAAD8-6F47-8443-8FF4-30025E32329C}" srcId="{77101382-2CB9-144F-9378-F3497D62C943}" destId="{48A18FB4-5805-7F46-9D2C-16A8F62E9E9E}" srcOrd="2" destOrd="0" parTransId="{84E9B46D-C782-4F40-89D2-A9325D24F121}" sibTransId="{6140B5D4-C5E2-A248-A164-7B0A6B6B010D}"/>
    <dgm:cxn modelId="{5DFD9AC4-CBD9-4747-889C-BEBEB745DD8F}" type="presParOf" srcId="{DC727BC5-D288-F448-9EB8-10E83D27F85E}" destId="{7E9FCDC8-F506-A645-9886-2B1A7BD3A0AD}" srcOrd="0" destOrd="0" presId="urn:microsoft.com/office/officeart/2005/8/layout/hProcess11"/>
    <dgm:cxn modelId="{77130029-2A31-CF46-B429-5B45A56C3080}" type="presParOf" srcId="{DC727BC5-D288-F448-9EB8-10E83D27F85E}" destId="{D42B6BBA-1C26-044C-BA32-3E997F2DE271}" srcOrd="1" destOrd="0" presId="urn:microsoft.com/office/officeart/2005/8/layout/hProcess11"/>
    <dgm:cxn modelId="{5AD34A3D-6821-3D42-AB27-6814D400976F}" type="presParOf" srcId="{D42B6BBA-1C26-044C-BA32-3E997F2DE271}" destId="{438CE3C5-0934-C943-B4C8-C356DB154095}" srcOrd="0" destOrd="0" presId="urn:microsoft.com/office/officeart/2005/8/layout/hProcess11"/>
    <dgm:cxn modelId="{4158D9AE-4BFB-9D4D-80B3-9451CD0C8058}" type="presParOf" srcId="{438CE3C5-0934-C943-B4C8-C356DB154095}" destId="{33F4A9D5-377F-B043-9281-D04A01CF5732}" srcOrd="0" destOrd="0" presId="urn:microsoft.com/office/officeart/2005/8/layout/hProcess11"/>
    <dgm:cxn modelId="{CD9F61DF-3904-3B47-8348-1B7BF1D1F5C9}" type="presParOf" srcId="{438CE3C5-0934-C943-B4C8-C356DB154095}" destId="{C0B98779-BEF6-5649-A088-7011B4D2D4CD}" srcOrd="1" destOrd="0" presId="urn:microsoft.com/office/officeart/2005/8/layout/hProcess11"/>
    <dgm:cxn modelId="{C0FC2297-A480-DD47-865D-B32AABA255CE}" type="presParOf" srcId="{438CE3C5-0934-C943-B4C8-C356DB154095}" destId="{8341A1DE-0216-9F49-A732-F323DCD5CD6E}" srcOrd="2" destOrd="0" presId="urn:microsoft.com/office/officeart/2005/8/layout/hProcess11"/>
    <dgm:cxn modelId="{40AB69CB-614F-F448-909A-455AD6FFCF5C}" type="presParOf" srcId="{D42B6BBA-1C26-044C-BA32-3E997F2DE271}" destId="{3798EEF2-2C37-174A-8108-D4D85439F015}" srcOrd="1" destOrd="0" presId="urn:microsoft.com/office/officeart/2005/8/layout/hProcess11"/>
    <dgm:cxn modelId="{84D908D6-664D-E842-AC6F-A3FD30B43717}" type="presParOf" srcId="{D42B6BBA-1C26-044C-BA32-3E997F2DE271}" destId="{C450BC3A-FE02-1E45-AA15-40D585916D5E}" srcOrd="2" destOrd="0" presId="urn:microsoft.com/office/officeart/2005/8/layout/hProcess11"/>
    <dgm:cxn modelId="{1B456820-B6EC-534E-9151-DAE0CC9590F6}" type="presParOf" srcId="{C450BC3A-FE02-1E45-AA15-40D585916D5E}" destId="{26BFFD41-03A8-6448-9C6A-0E5971B1FFEE}" srcOrd="0" destOrd="0" presId="urn:microsoft.com/office/officeart/2005/8/layout/hProcess11"/>
    <dgm:cxn modelId="{189B4043-06D2-2547-92F9-A9F2BE10BE31}" type="presParOf" srcId="{C450BC3A-FE02-1E45-AA15-40D585916D5E}" destId="{F71BF5CF-0508-DD47-9633-23B75AC0ADD7}" srcOrd="1" destOrd="0" presId="urn:microsoft.com/office/officeart/2005/8/layout/hProcess11"/>
    <dgm:cxn modelId="{43E68EC4-FA92-A248-999A-111238FFB35C}" type="presParOf" srcId="{C450BC3A-FE02-1E45-AA15-40D585916D5E}" destId="{DF3878DC-D563-E343-A8F6-853E89CD9EC9}" srcOrd="2" destOrd="0" presId="urn:microsoft.com/office/officeart/2005/8/layout/hProcess11"/>
    <dgm:cxn modelId="{D3FEDB76-9B8B-1B47-9079-920CFE496F4F}" type="presParOf" srcId="{D42B6BBA-1C26-044C-BA32-3E997F2DE271}" destId="{A79720CC-00E6-C244-B95C-A6A362744903}" srcOrd="3" destOrd="0" presId="urn:microsoft.com/office/officeart/2005/8/layout/hProcess11"/>
    <dgm:cxn modelId="{07A8A219-D973-7947-940C-00B42B3CC07C}" type="presParOf" srcId="{D42B6BBA-1C26-044C-BA32-3E997F2DE271}" destId="{E7CB6197-41AC-AB42-9D3F-1C37F499C0C0}" srcOrd="4" destOrd="0" presId="urn:microsoft.com/office/officeart/2005/8/layout/hProcess11"/>
    <dgm:cxn modelId="{9F54FE07-3F05-E344-A2DC-10F5191AECC1}" type="presParOf" srcId="{E7CB6197-41AC-AB42-9D3F-1C37F499C0C0}" destId="{F4198DA6-1DF9-BB49-B910-9B4EAF4AB854}" srcOrd="0" destOrd="0" presId="urn:microsoft.com/office/officeart/2005/8/layout/hProcess11"/>
    <dgm:cxn modelId="{3920A858-AA27-374A-90BA-90E57E467B62}" type="presParOf" srcId="{E7CB6197-41AC-AB42-9D3F-1C37F499C0C0}" destId="{15715653-AE77-AE44-A2F7-5DA1785443A9}" srcOrd="1" destOrd="0" presId="urn:microsoft.com/office/officeart/2005/8/layout/hProcess11"/>
    <dgm:cxn modelId="{1BE16FDC-2BB5-E44D-9201-60FE459374D0}" type="presParOf" srcId="{E7CB6197-41AC-AB42-9D3F-1C37F499C0C0}" destId="{3493F120-DA00-D642-B941-2161925B5D68}"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01382-2CB9-144F-9378-F3497D62C943}" type="doc">
      <dgm:prSet loTypeId="urn:microsoft.com/office/officeart/2005/8/layout/hProcess11" loCatId="" qsTypeId="urn:microsoft.com/office/officeart/2005/8/quickstyle/simple1" qsCatId="simple" csTypeId="urn:microsoft.com/office/officeart/2005/8/colors/accent1_2" csCatId="accent1" phldr="1"/>
      <dgm:spPr/>
      <dgm:t>
        <a:bodyPr/>
        <a:lstStyle/>
        <a:p>
          <a:endParaRPr lang="zh-CN" altLang="en-US"/>
        </a:p>
      </dgm:t>
    </dgm:pt>
    <dgm:pt modelId="{BD18C588-5D2D-C84F-A42B-B0F3E1DA1999}">
      <dgm:prSet phldrT="[文本]"/>
      <dgm:spPr>
        <a:blipFill>
          <a:blip xmlns:r="http://schemas.openxmlformats.org/officeDocument/2006/relationships" r:embed="rId1"/>
          <a:stretch>
            <a:fillRect l="-1923" r="-2404"/>
          </a:stretch>
        </a:blipFill>
      </dgm:spPr>
      <dgm:t>
        <a:bodyPr/>
        <a:lstStyle/>
        <a:p>
          <a:r>
            <a:rPr lang="zh-CN" altLang="en-US">
              <a:noFill/>
            </a:rPr>
            <a:t> </a:t>
          </a:r>
        </a:p>
      </dgm:t>
    </dgm:pt>
    <dgm:pt modelId="{FEEB3AE0-A506-E649-AB62-295072A879C6}" type="parTrans" cxnId="{5084DDAD-ABEF-264C-ADDB-AB3E376B51F0}">
      <dgm:prSet/>
      <dgm:spPr/>
      <dgm:t>
        <a:bodyPr/>
        <a:lstStyle/>
        <a:p>
          <a:endParaRPr lang="zh-CN" altLang="en-US"/>
        </a:p>
      </dgm:t>
    </dgm:pt>
    <dgm:pt modelId="{C34FDDC7-8645-4042-8196-776D80B8351D}" type="sibTrans" cxnId="{5084DDAD-ABEF-264C-ADDB-AB3E376B51F0}">
      <dgm:prSet/>
      <dgm:spPr/>
      <dgm:t>
        <a:bodyPr/>
        <a:lstStyle/>
        <a:p>
          <a:endParaRPr lang="zh-CN" altLang="en-US"/>
        </a:p>
      </dgm:t>
    </dgm:pt>
    <dgm:pt modelId="{24064F8A-F1C4-744B-87F0-EB5BDA14B991}">
      <dgm:prSet phldrT="[文本]"/>
      <dgm:spPr/>
      <dgm:t>
        <a:bodyPr/>
        <a:lstStyle/>
        <a:p>
          <a:r>
            <a:rPr lang="en-US" altLang="zh-CN"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Long-term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evolution</a:t>
          </a:r>
        </a:p>
        <a:p>
          <a:r>
            <a:rPr lang="en-US" altLang="zh-CN"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Geometrical component </a:t>
          </a:r>
          <a:r>
            <a:rPr lang="en-US" altLang="zh-CN" i="1" dirty="0">
              <a:solidFill>
                <a:srgbClr val="FF0000"/>
              </a:solidFill>
              <a:latin typeface="Times New Roman" panose="02020603050405020304" pitchFamily="18" charset="0"/>
              <a:ea typeface="黑体" charset="0"/>
              <a:cs typeface="Times New Roman" panose="02020603050405020304" pitchFamily="18" charset="0"/>
            </a:rPr>
            <a:t>D</a:t>
          </a:r>
          <a:r>
            <a:rPr lang="en-US" altLang="zh-CN" i="1" baseline="-25000" dirty="0">
              <a:solidFill>
                <a:srgbClr val="FF0000"/>
              </a:solidFill>
              <a:latin typeface="Times New Roman" panose="02020603050405020304" pitchFamily="18" charset="0"/>
              <a:ea typeface="黑体" charset="0"/>
              <a:cs typeface="Times New Roman" panose="02020603050405020304" pitchFamily="18" charset="0"/>
            </a:rPr>
            <a:t>g</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endParaRPr lang="zh-CN" altLang="en-US" dirty="0"/>
        </a:p>
      </dgm:t>
    </dgm:pt>
    <dgm:pt modelId="{CD51934F-65CB-0843-A723-305CCE1BF7DD}" type="parTrans" cxnId="{D8EB6162-FCBD-C840-94D4-74B5D611A5F7}">
      <dgm:prSet/>
      <dgm:spPr/>
      <dgm:t>
        <a:bodyPr/>
        <a:lstStyle/>
        <a:p>
          <a:endParaRPr lang="zh-CN" altLang="en-US"/>
        </a:p>
      </dgm:t>
    </dgm:pt>
    <dgm:pt modelId="{83ACD10C-5B64-EA45-95CA-67E5E9943C45}" type="sibTrans" cxnId="{D8EB6162-FCBD-C840-94D4-74B5D611A5F7}">
      <dgm:prSet/>
      <dgm:spPr/>
      <dgm:t>
        <a:bodyPr/>
        <a:lstStyle/>
        <a:p>
          <a:endParaRPr lang="zh-CN" altLang="en-US"/>
        </a:p>
      </dgm:t>
    </dgm:pt>
    <dgm:pt modelId="{48A18FB4-5805-7F46-9D2C-16A8F62E9E9E}">
      <dgm:prSet phldrT="[文本]"/>
      <dgm:spPr/>
      <dgm:t>
        <a:bodyPr/>
        <a:lstStyle/>
        <a:p>
          <a:r>
            <a:rPr lang="en-US" altLang="zh-CN"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US" altLang="zh-CN" dirty="0">
              <a:solidFill>
                <a:srgbClr val="FF0000"/>
              </a:solidFill>
              <a:latin typeface="Times New Roman" panose="02020603050405020304" pitchFamily="18" charset="0"/>
              <a:ea typeface="黑体" charset="0"/>
              <a:cs typeface="Times New Roman" panose="02020603050405020304" pitchFamily="18" charset="0"/>
            </a:rPr>
            <a:t>periodic</a:t>
          </a:r>
        </a:p>
        <a:p>
          <a:r>
            <a:rPr lang="en-US" altLang="zh-CN"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dirty="0">
              <a:solidFill>
                <a:srgbClr val="FF0000"/>
              </a:solidFill>
              <a:latin typeface="Times New Roman" panose="02020603050405020304" pitchFamily="18" charset="0"/>
              <a:ea typeface="黑体" charset="0"/>
              <a:cs typeface="Times New Roman" panose="02020603050405020304" pitchFamily="18" charset="0"/>
            </a:rPr>
            <a:t> </a:t>
          </a:r>
          <a:r>
            <a:rPr lang="en" altLang="zh-CN" dirty="0">
              <a:solidFill>
                <a:srgbClr val="FF0000"/>
              </a:solidFill>
              <a:latin typeface="Times New Roman" panose="02020603050405020304" pitchFamily="18" charset="0"/>
              <a:ea typeface="黑体" charset="0"/>
              <a:cs typeface="Times New Roman" panose="02020603050405020304" pitchFamily="18" charset="0"/>
            </a:rPr>
            <a:t>periodic oscillations</a:t>
          </a:r>
          <a:endParaRPr lang="zh-CN" altLang="en-US" dirty="0"/>
        </a:p>
      </dgm:t>
    </dgm:pt>
    <dgm:pt modelId="{84E9B46D-C782-4F40-89D2-A9325D24F121}" type="parTrans" cxnId="{F7FAAAD8-6F47-8443-8FF4-30025E32329C}">
      <dgm:prSet/>
      <dgm:spPr/>
      <dgm:t>
        <a:bodyPr/>
        <a:lstStyle/>
        <a:p>
          <a:endParaRPr lang="zh-CN" altLang="en-US"/>
        </a:p>
      </dgm:t>
    </dgm:pt>
    <dgm:pt modelId="{6140B5D4-C5E2-A248-A164-7B0A6B6B010D}" type="sibTrans" cxnId="{F7FAAAD8-6F47-8443-8FF4-30025E32329C}">
      <dgm:prSet/>
      <dgm:spPr/>
      <dgm:t>
        <a:bodyPr/>
        <a:lstStyle/>
        <a:p>
          <a:endParaRPr lang="zh-CN" altLang="en-US"/>
        </a:p>
      </dgm:t>
    </dgm:pt>
    <dgm:pt modelId="{DC727BC5-D288-F448-9EB8-10E83D27F85E}" type="pres">
      <dgm:prSet presAssocID="{77101382-2CB9-144F-9378-F3497D62C943}" presName="Name0" presStyleCnt="0">
        <dgm:presLayoutVars>
          <dgm:dir/>
          <dgm:resizeHandles val="exact"/>
        </dgm:presLayoutVars>
      </dgm:prSet>
      <dgm:spPr/>
    </dgm:pt>
    <dgm:pt modelId="{7E9FCDC8-F506-A645-9886-2B1A7BD3A0AD}" type="pres">
      <dgm:prSet presAssocID="{77101382-2CB9-144F-9378-F3497D62C943}" presName="arrow" presStyleLbl="bgShp" presStyleIdx="0" presStyleCnt="1" custScaleY="150329" custLinFactNeighborX="-8011" custLinFactNeighborY="-2557"/>
      <dgm:spPr/>
    </dgm:pt>
    <dgm:pt modelId="{D42B6BBA-1C26-044C-BA32-3E997F2DE271}" type="pres">
      <dgm:prSet presAssocID="{77101382-2CB9-144F-9378-F3497D62C943}" presName="points" presStyleCnt="0"/>
      <dgm:spPr/>
    </dgm:pt>
    <dgm:pt modelId="{438CE3C5-0934-C943-B4C8-C356DB154095}" type="pres">
      <dgm:prSet presAssocID="{BD18C588-5D2D-C84F-A42B-B0F3E1DA1999}" presName="compositeA" presStyleCnt="0"/>
      <dgm:spPr/>
    </dgm:pt>
    <dgm:pt modelId="{33F4A9D5-377F-B043-9281-D04A01CF5732}" type="pres">
      <dgm:prSet presAssocID="{BD18C588-5D2D-C84F-A42B-B0F3E1DA1999}" presName="textA" presStyleLbl="revTx" presStyleIdx="0" presStyleCnt="3" custScaleX="95010">
        <dgm:presLayoutVars>
          <dgm:bulletEnabled val="1"/>
        </dgm:presLayoutVars>
      </dgm:prSet>
      <dgm:spPr/>
    </dgm:pt>
    <dgm:pt modelId="{C0B98779-BEF6-5649-A088-7011B4D2D4CD}" type="pres">
      <dgm:prSet presAssocID="{BD18C588-5D2D-C84F-A42B-B0F3E1DA1999}" presName="circleA" presStyleLbl="node1" presStyleIdx="0" presStyleCnt="3"/>
      <dgm:spPr/>
    </dgm:pt>
    <dgm:pt modelId="{8341A1DE-0216-9F49-A732-F323DCD5CD6E}" type="pres">
      <dgm:prSet presAssocID="{BD18C588-5D2D-C84F-A42B-B0F3E1DA1999}" presName="spaceA" presStyleCnt="0"/>
      <dgm:spPr/>
    </dgm:pt>
    <dgm:pt modelId="{3798EEF2-2C37-174A-8108-D4D85439F015}" type="pres">
      <dgm:prSet presAssocID="{C34FDDC7-8645-4042-8196-776D80B8351D}" presName="space" presStyleCnt="0"/>
      <dgm:spPr/>
    </dgm:pt>
    <dgm:pt modelId="{C450BC3A-FE02-1E45-AA15-40D585916D5E}" type="pres">
      <dgm:prSet presAssocID="{24064F8A-F1C4-744B-87F0-EB5BDA14B991}" presName="compositeB" presStyleCnt="0"/>
      <dgm:spPr/>
    </dgm:pt>
    <dgm:pt modelId="{26BFFD41-03A8-6448-9C6A-0E5971B1FFEE}" type="pres">
      <dgm:prSet presAssocID="{24064F8A-F1C4-744B-87F0-EB5BDA14B991}" presName="textB" presStyleLbl="revTx" presStyleIdx="1" presStyleCnt="3" custLinFactNeighborX="-1416" custLinFactNeighborY="8964">
        <dgm:presLayoutVars>
          <dgm:bulletEnabled val="1"/>
        </dgm:presLayoutVars>
      </dgm:prSet>
      <dgm:spPr/>
    </dgm:pt>
    <dgm:pt modelId="{F71BF5CF-0508-DD47-9633-23B75AC0ADD7}" type="pres">
      <dgm:prSet presAssocID="{24064F8A-F1C4-744B-87F0-EB5BDA14B991}" presName="circleB" presStyleLbl="node1" presStyleIdx="1" presStyleCnt="3"/>
      <dgm:spPr/>
    </dgm:pt>
    <dgm:pt modelId="{DF3878DC-D563-E343-A8F6-853E89CD9EC9}" type="pres">
      <dgm:prSet presAssocID="{24064F8A-F1C4-744B-87F0-EB5BDA14B991}" presName="spaceB" presStyleCnt="0"/>
      <dgm:spPr/>
    </dgm:pt>
    <dgm:pt modelId="{A79720CC-00E6-C244-B95C-A6A362744903}" type="pres">
      <dgm:prSet presAssocID="{83ACD10C-5B64-EA45-95CA-67E5E9943C45}" presName="space" presStyleCnt="0"/>
      <dgm:spPr/>
    </dgm:pt>
    <dgm:pt modelId="{E7CB6197-41AC-AB42-9D3F-1C37F499C0C0}" type="pres">
      <dgm:prSet presAssocID="{48A18FB4-5805-7F46-9D2C-16A8F62E9E9E}" presName="compositeA" presStyleCnt="0"/>
      <dgm:spPr/>
    </dgm:pt>
    <dgm:pt modelId="{F4198DA6-1DF9-BB49-B910-9B4EAF4AB854}" type="pres">
      <dgm:prSet presAssocID="{48A18FB4-5805-7F46-9D2C-16A8F62E9E9E}" presName="textA" presStyleLbl="revTx" presStyleIdx="2" presStyleCnt="3" custLinFactNeighborX="-6416" custLinFactNeighborY="-6534">
        <dgm:presLayoutVars>
          <dgm:bulletEnabled val="1"/>
        </dgm:presLayoutVars>
      </dgm:prSet>
      <dgm:spPr/>
    </dgm:pt>
    <dgm:pt modelId="{15715653-AE77-AE44-A2F7-5DA1785443A9}" type="pres">
      <dgm:prSet presAssocID="{48A18FB4-5805-7F46-9D2C-16A8F62E9E9E}" presName="circleA" presStyleLbl="node1" presStyleIdx="2" presStyleCnt="3"/>
      <dgm:spPr/>
    </dgm:pt>
    <dgm:pt modelId="{3493F120-DA00-D642-B941-2161925B5D68}" type="pres">
      <dgm:prSet presAssocID="{48A18FB4-5805-7F46-9D2C-16A8F62E9E9E}" presName="spaceA" presStyleCnt="0"/>
      <dgm:spPr/>
    </dgm:pt>
  </dgm:ptLst>
  <dgm:cxnLst>
    <dgm:cxn modelId="{8EC05D14-69F4-7041-85FC-BB0CDD203276}" type="presOf" srcId="{BD18C588-5D2D-C84F-A42B-B0F3E1DA1999}" destId="{33F4A9D5-377F-B043-9281-D04A01CF5732}" srcOrd="0" destOrd="0" presId="urn:microsoft.com/office/officeart/2005/8/layout/hProcess11"/>
    <dgm:cxn modelId="{41BBF74C-B910-F349-AE3A-CB59D450B56B}" type="presOf" srcId="{77101382-2CB9-144F-9378-F3497D62C943}" destId="{DC727BC5-D288-F448-9EB8-10E83D27F85E}" srcOrd="0" destOrd="0" presId="urn:microsoft.com/office/officeart/2005/8/layout/hProcess11"/>
    <dgm:cxn modelId="{D8EB6162-FCBD-C840-94D4-74B5D611A5F7}" srcId="{77101382-2CB9-144F-9378-F3497D62C943}" destId="{24064F8A-F1C4-744B-87F0-EB5BDA14B991}" srcOrd="1" destOrd="0" parTransId="{CD51934F-65CB-0843-A723-305CCE1BF7DD}" sibTransId="{83ACD10C-5B64-EA45-95CA-67E5E9943C45}"/>
    <dgm:cxn modelId="{57D5A764-0A2C-F141-9C58-CEBF2D3C3F90}" type="presOf" srcId="{24064F8A-F1C4-744B-87F0-EB5BDA14B991}" destId="{26BFFD41-03A8-6448-9C6A-0E5971B1FFEE}" srcOrd="0" destOrd="0" presId="urn:microsoft.com/office/officeart/2005/8/layout/hProcess11"/>
    <dgm:cxn modelId="{5084DDAD-ABEF-264C-ADDB-AB3E376B51F0}" srcId="{77101382-2CB9-144F-9378-F3497D62C943}" destId="{BD18C588-5D2D-C84F-A42B-B0F3E1DA1999}" srcOrd="0" destOrd="0" parTransId="{FEEB3AE0-A506-E649-AB62-295072A879C6}" sibTransId="{C34FDDC7-8645-4042-8196-776D80B8351D}"/>
    <dgm:cxn modelId="{1D18A7B2-AA1B-E54D-95BC-5628B67733C3}" type="presOf" srcId="{48A18FB4-5805-7F46-9D2C-16A8F62E9E9E}" destId="{F4198DA6-1DF9-BB49-B910-9B4EAF4AB854}" srcOrd="0" destOrd="0" presId="urn:microsoft.com/office/officeart/2005/8/layout/hProcess11"/>
    <dgm:cxn modelId="{F7FAAAD8-6F47-8443-8FF4-30025E32329C}" srcId="{77101382-2CB9-144F-9378-F3497D62C943}" destId="{48A18FB4-5805-7F46-9D2C-16A8F62E9E9E}" srcOrd="2" destOrd="0" parTransId="{84E9B46D-C782-4F40-89D2-A9325D24F121}" sibTransId="{6140B5D4-C5E2-A248-A164-7B0A6B6B010D}"/>
    <dgm:cxn modelId="{5DFD9AC4-CBD9-4747-889C-BEBEB745DD8F}" type="presParOf" srcId="{DC727BC5-D288-F448-9EB8-10E83D27F85E}" destId="{7E9FCDC8-F506-A645-9886-2B1A7BD3A0AD}" srcOrd="0" destOrd="0" presId="urn:microsoft.com/office/officeart/2005/8/layout/hProcess11"/>
    <dgm:cxn modelId="{77130029-2A31-CF46-B429-5B45A56C3080}" type="presParOf" srcId="{DC727BC5-D288-F448-9EB8-10E83D27F85E}" destId="{D42B6BBA-1C26-044C-BA32-3E997F2DE271}" srcOrd="1" destOrd="0" presId="urn:microsoft.com/office/officeart/2005/8/layout/hProcess11"/>
    <dgm:cxn modelId="{5AD34A3D-6821-3D42-AB27-6814D400976F}" type="presParOf" srcId="{D42B6BBA-1C26-044C-BA32-3E997F2DE271}" destId="{438CE3C5-0934-C943-B4C8-C356DB154095}" srcOrd="0" destOrd="0" presId="urn:microsoft.com/office/officeart/2005/8/layout/hProcess11"/>
    <dgm:cxn modelId="{4158D9AE-4BFB-9D4D-80B3-9451CD0C8058}" type="presParOf" srcId="{438CE3C5-0934-C943-B4C8-C356DB154095}" destId="{33F4A9D5-377F-B043-9281-D04A01CF5732}" srcOrd="0" destOrd="0" presId="urn:microsoft.com/office/officeart/2005/8/layout/hProcess11"/>
    <dgm:cxn modelId="{CD9F61DF-3904-3B47-8348-1B7BF1D1F5C9}" type="presParOf" srcId="{438CE3C5-0934-C943-B4C8-C356DB154095}" destId="{C0B98779-BEF6-5649-A088-7011B4D2D4CD}" srcOrd="1" destOrd="0" presId="urn:microsoft.com/office/officeart/2005/8/layout/hProcess11"/>
    <dgm:cxn modelId="{C0FC2297-A480-DD47-865D-B32AABA255CE}" type="presParOf" srcId="{438CE3C5-0934-C943-B4C8-C356DB154095}" destId="{8341A1DE-0216-9F49-A732-F323DCD5CD6E}" srcOrd="2" destOrd="0" presId="urn:microsoft.com/office/officeart/2005/8/layout/hProcess11"/>
    <dgm:cxn modelId="{40AB69CB-614F-F448-909A-455AD6FFCF5C}" type="presParOf" srcId="{D42B6BBA-1C26-044C-BA32-3E997F2DE271}" destId="{3798EEF2-2C37-174A-8108-D4D85439F015}" srcOrd="1" destOrd="0" presId="urn:microsoft.com/office/officeart/2005/8/layout/hProcess11"/>
    <dgm:cxn modelId="{84D908D6-664D-E842-AC6F-A3FD30B43717}" type="presParOf" srcId="{D42B6BBA-1C26-044C-BA32-3E997F2DE271}" destId="{C450BC3A-FE02-1E45-AA15-40D585916D5E}" srcOrd="2" destOrd="0" presId="urn:microsoft.com/office/officeart/2005/8/layout/hProcess11"/>
    <dgm:cxn modelId="{1B456820-B6EC-534E-9151-DAE0CC9590F6}" type="presParOf" srcId="{C450BC3A-FE02-1E45-AA15-40D585916D5E}" destId="{26BFFD41-03A8-6448-9C6A-0E5971B1FFEE}" srcOrd="0" destOrd="0" presId="urn:microsoft.com/office/officeart/2005/8/layout/hProcess11"/>
    <dgm:cxn modelId="{189B4043-06D2-2547-92F9-A9F2BE10BE31}" type="presParOf" srcId="{C450BC3A-FE02-1E45-AA15-40D585916D5E}" destId="{F71BF5CF-0508-DD47-9633-23B75AC0ADD7}" srcOrd="1" destOrd="0" presId="urn:microsoft.com/office/officeart/2005/8/layout/hProcess11"/>
    <dgm:cxn modelId="{43E68EC4-FA92-A248-999A-111238FFB35C}" type="presParOf" srcId="{C450BC3A-FE02-1E45-AA15-40D585916D5E}" destId="{DF3878DC-D563-E343-A8F6-853E89CD9EC9}" srcOrd="2" destOrd="0" presId="urn:microsoft.com/office/officeart/2005/8/layout/hProcess11"/>
    <dgm:cxn modelId="{D3FEDB76-9B8B-1B47-9079-920CFE496F4F}" type="presParOf" srcId="{D42B6BBA-1C26-044C-BA32-3E997F2DE271}" destId="{A79720CC-00E6-C244-B95C-A6A362744903}" srcOrd="3" destOrd="0" presId="urn:microsoft.com/office/officeart/2005/8/layout/hProcess11"/>
    <dgm:cxn modelId="{07A8A219-D973-7947-940C-00B42B3CC07C}" type="presParOf" srcId="{D42B6BBA-1C26-044C-BA32-3E997F2DE271}" destId="{E7CB6197-41AC-AB42-9D3F-1C37F499C0C0}" srcOrd="4" destOrd="0" presId="urn:microsoft.com/office/officeart/2005/8/layout/hProcess11"/>
    <dgm:cxn modelId="{9F54FE07-3F05-E344-A2DC-10F5191AECC1}" type="presParOf" srcId="{E7CB6197-41AC-AB42-9D3F-1C37F499C0C0}" destId="{F4198DA6-1DF9-BB49-B910-9B4EAF4AB854}" srcOrd="0" destOrd="0" presId="urn:microsoft.com/office/officeart/2005/8/layout/hProcess11"/>
    <dgm:cxn modelId="{3920A858-AA27-374A-90BA-90E57E467B62}" type="presParOf" srcId="{E7CB6197-41AC-AB42-9D3F-1C37F499C0C0}" destId="{15715653-AE77-AE44-A2F7-5DA1785443A9}" srcOrd="1" destOrd="0" presId="urn:microsoft.com/office/officeart/2005/8/layout/hProcess11"/>
    <dgm:cxn modelId="{1BE16FDC-2BB5-E44D-9201-60FE459374D0}" type="presParOf" srcId="{E7CB6197-41AC-AB42-9D3F-1C37F499C0C0}" destId="{3493F120-DA00-D642-B941-2161925B5D68}"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FCDC8-F506-A645-9886-2B1A7BD3A0AD}">
      <dsp:nvSpPr>
        <dsp:cNvPr id="0" name=""/>
        <dsp:cNvSpPr/>
      </dsp:nvSpPr>
      <dsp:spPr>
        <a:xfrm>
          <a:off x="0" y="962904"/>
          <a:ext cx="9543863" cy="3061696"/>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F4A9D5-377F-B043-9281-D04A01CF5732}">
      <dsp:nvSpPr>
        <dsp:cNvPr id="0" name=""/>
        <dsp:cNvSpPr/>
      </dsp:nvSpPr>
      <dsp:spPr>
        <a:xfrm>
          <a:off x="73258" y="0"/>
          <a:ext cx="2629965" cy="2036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marL="0" lvl="0" indent="0" algn="ctr" defTabSz="1111250">
            <a:lnSpc>
              <a:spcPct val="90000"/>
            </a:lnSpc>
            <a:spcBef>
              <a:spcPct val="0"/>
            </a:spcBef>
            <a:spcAft>
              <a:spcPct val="35000"/>
            </a:spcAft>
            <a:buNone/>
          </a:pPr>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RM</a:t>
          </a:r>
          <a:r>
            <a:rPr lang="zh-CN" altLang="en-US" sz="2500" kern="1200" dirty="0">
              <a:solidFill>
                <a:srgbClr val="0432FF"/>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scatters</a:t>
          </a:r>
          <a:r>
            <a:rPr lang="zh-CN" altLang="en-US" sz="2500" kern="1200" dirty="0">
              <a:solidFill>
                <a:srgbClr val="0432FF"/>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a:t>
          </a:r>
          <a14:m xmlns:a14="http://schemas.microsoft.com/office/drawing/2010/main">
            <m:oMath xmlns:m="http://schemas.openxmlformats.org/officeDocument/2006/math">
              <m:sSub>
                <m:sSubPr>
                  <m:ctrlPr>
                    <a:rPr lang="en-US" altLang="zh-CN" sz="2500" i="1" kern="1200" dirty="0" smtClean="0">
                      <a:solidFill>
                        <a:srgbClr val="0432FF"/>
                      </a:solidFill>
                      <a:latin typeface="Cambria Math" panose="02040503050406030204" pitchFamily="18" charset="0"/>
                      <a:cs typeface="Times New Roman" panose="02020603050405020304" pitchFamily="18" charset="0"/>
                    </a:rPr>
                  </m:ctrlPr>
                </m:sSubPr>
                <m:e>
                  <m:r>
                    <a:rPr lang="en-US" altLang="zh-CN" sz="2500" i="1" kern="1200" dirty="0">
                      <a:solidFill>
                        <a:srgbClr val="0432FF"/>
                      </a:solidFill>
                      <a:latin typeface="Cambria Math" panose="02040503050406030204" pitchFamily="18" charset="0"/>
                      <a:ea typeface="Cambria Math" panose="02040503050406030204" pitchFamily="18" charset="0"/>
                      <a:cs typeface="Times New Roman" panose="02020603050405020304" pitchFamily="18" charset="0"/>
                    </a:rPr>
                    <m:t>𝜎</m:t>
                  </m:r>
                </m:e>
                <m:sub>
                  <m:r>
                    <m:rPr>
                      <m:sty m:val="p"/>
                    </m:rPr>
                    <a:rPr lang="en-US" altLang="zh-CN" sz="2500" kern="1200" dirty="0">
                      <a:solidFill>
                        <a:srgbClr val="0432FF"/>
                      </a:solidFill>
                      <a:latin typeface="Cambria Math" panose="02040503050406030204" pitchFamily="18" charset="0"/>
                      <a:cs typeface="Times New Roman" panose="02020603050405020304" pitchFamily="18" charset="0"/>
                    </a:rPr>
                    <m:t>RM</m:t>
                  </m:r>
                </m:sub>
              </m:sSub>
            </m:oMath>
          </a14:m>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a:t>
          </a:r>
        </a:p>
        <a:p>
          <a:pPr marL="0" lvl="0" indent="0" algn="ctr" defTabSz="1111250">
            <a:lnSpc>
              <a:spcPct val="90000"/>
            </a:lnSpc>
            <a:spcBef>
              <a:spcPct val="0"/>
            </a:spcBef>
            <a:spcAft>
              <a:spcPct val="35000"/>
            </a:spcAft>
            <a:buNone/>
          </a:pPr>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SF:</a:t>
          </a:r>
          <a:r>
            <a:rPr lang="zh-CN" altLang="en-US" sz="2500" kern="1200" dirty="0">
              <a:solidFill>
                <a:srgbClr val="0432FF"/>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0432FF"/>
              </a:solidFill>
              <a:latin typeface="Times New Roman" panose="02020603050405020304" pitchFamily="18" charset="0"/>
              <a:ea typeface="黑体" charset="0"/>
              <a:cs typeface="Times New Roman" panose="02020603050405020304" pitchFamily="18" charset="0"/>
            </a:rPr>
            <a:t>Statistical component </a:t>
          </a:r>
          <a:r>
            <a:rPr lang="en-US" altLang="zh-CN" sz="2500" i="1" kern="1200" dirty="0">
              <a:solidFill>
                <a:srgbClr val="0432FF"/>
              </a:solidFill>
              <a:latin typeface="Times New Roman" panose="02020603050405020304" pitchFamily="18" charset="0"/>
              <a:ea typeface="黑体" charset="0"/>
              <a:cs typeface="Times New Roman" panose="02020603050405020304" pitchFamily="18" charset="0"/>
            </a:rPr>
            <a:t>D</a:t>
          </a:r>
          <a:r>
            <a:rPr lang="en-US" altLang="zh-CN" sz="2500" i="1" kern="1200" baseline="-25000" dirty="0">
              <a:solidFill>
                <a:srgbClr val="0432FF"/>
              </a:solidFill>
              <a:latin typeface="Times New Roman" panose="02020603050405020304" pitchFamily="18" charset="0"/>
              <a:ea typeface="黑体" charset="0"/>
              <a:cs typeface="Times New Roman" panose="02020603050405020304" pitchFamily="18" charset="0"/>
            </a:rPr>
            <a:t>s</a:t>
          </a:r>
          <a:endParaRPr lang="en-US" altLang="zh-CN" sz="2500" kern="1200" dirty="0">
            <a:solidFill>
              <a:srgbClr val="0432FF"/>
            </a:solidFill>
            <a:latin typeface="Times New Roman" panose="02020603050405020304" pitchFamily="18" charset="0"/>
            <a:ea typeface="黑体" charset="0"/>
            <a:cs typeface="Times New Roman" panose="02020603050405020304" pitchFamily="18" charset="0"/>
          </a:endParaRPr>
        </a:p>
        <a:p>
          <a:pPr marL="0" lvl="0" indent="0" algn="ctr" defTabSz="1111250">
            <a:lnSpc>
              <a:spcPct val="90000"/>
            </a:lnSpc>
            <a:spcBef>
              <a:spcPct val="0"/>
            </a:spcBef>
            <a:spcAft>
              <a:spcPct val="35000"/>
            </a:spcAft>
            <a:buNone/>
          </a:pPr>
          <a:endParaRPr lang="zh-CN" altLang="en-US" sz="2500" kern="1200" dirty="0"/>
        </a:p>
      </dsp:txBody>
      <dsp:txXfrm>
        <a:off x="73258" y="0"/>
        <a:ext cx="2629965" cy="2036663"/>
      </dsp:txXfrm>
    </dsp:sp>
    <dsp:sp modelId="{C0B98779-BEF6-5649-A088-7011B4D2D4CD}">
      <dsp:nvSpPr>
        <dsp:cNvPr id="0" name=""/>
        <dsp:cNvSpPr/>
      </dsp:nvSpPr>
      <dsp:spPr>
        <a:xfrm>
          <a:off x="1133657" y="2291246"/>
          <a:ext cx="509165" cy="5091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BFFD41-03A8-6448-9C6A-0E5971B1FFEE}">
      <dsp:nvSpPr>
        <dsp:cNvPr id="0" name=""/>
        <dsp:cNvSpPr/>
      </dsp:nvSpPr>
      <dsp:spPr>
        <a:xfrm>
          <a:off x="2871495" y="3054995"/>
          <a:ext cx="2768093" cy="2036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Long-term</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evolution</a:t>
          </a:r>
        </a:p>
        <a:p>
          <a:pPr marL="0" lvl="0" indent="0" algn="ctr" defTabSz="1111250">
            <a:lnSpc>
              <a:spcPct val="90000"/>
            </a:lnSpc>
            <a:spcBef>
              <a:spcPct val="0"/>
            </a:spcBef>
            <a:spcAft>
              <a:spcPct val="35000"/>
            </a:spcAft>
            <a:buNone/>
          </a:pP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Geometrical component </a:t>
          </a:r>
          <a:r>
            <a:rPr lang="en-US" altLang="zh-CN" sz="2500" i="1" kern="1200" dirty="0">
              <a:solidFill>
                <a:srgbClr val="FF0000"/>
              </a:solidFill>
              <a:latin typeface="Times New Roman" panose="02020603050405020304" pitchFamily="18" charset="0"/>
              <a:ea typeface="黑体" charset="0"/>
              <a:cs typeface="Times New Roman" panose="02020603050405020304" pitchFamily="18" charset="0"/>
            </a:rPr>
            <a:t>D</a:t>
          </a:r>
          <a:r>
            <a:rPr lang="en-US" altLang="zh-CN" sz="2500" i="1" kern="1200" baseline="-25000" dirty="0">
              <a:solidFill>
                <a:srgbClr val="FF0000"/>
              </a:solidFill>
              <a:latin typeface="Times New Roman" panose="02020603050405020304" pitchFamily="18" charset="0"/>
              <a:ea typeface="黑体" charset="0"/>
              <a:cs typeface="Times New Roman" panose="02020603050405020304" pitchFamily="18" charset="0"/>
            </a:rPr>
            <a:t>g</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endParaRPr lang="zh-CN" altLang="en-US" sz="2500" kern="1200" dirty="0"/>
        </a:p>
      </dsp:txBody>
      <dsp:txXfrm>
        <a:off x="2871495" y="3054995"/>
        <a:ext cx="2768093" cy="2036663"/>
      </dsp:txXfrm>
    </dsp:sp>
    <dsp:sp modelId="{F71BF5CF-0508-DD47-9633-23B75AC0ADD7}">
      <dsp:nvSpPr>
        <dsp:cNvPr id="0" name=""/>
        <dsp:cNvSpPr/>
      </dsp:nvSpPr>
      <dsp:spPr>
        <a:xfrm>
          <a:off x="4040155" y="2291246"/>
          <a:ext cx="509165" cy="5091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198DA6-1DF9-BB49-B910-9B4EAF4AB854}">
      <dsp:nvSpPr>
        <dsp:cNvPr id="0" name=""/>
        <dsp:cNvSpPr/>
      </dsp:nvSpPr>
      <dsp:spPr>
        <a:xfrm>
          <a:off x="5639588" y="0"/>
          <a:ext cx="2768093" cy="20366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marL="0" lvl="0" indent="0" algn="ctr" defTabSz="1111250">
            <a:lnSpc>
              <a:spcPct val="90000"/>
            </a:lnSpc>
            <a:spcBef>
              <a:spcPct val="0"/>
            </a:spcBef>
            <a:spcAft>
              <a:spcPct val="35000"/>
            </a:spcAft>
            <a:buNone/>
          </a:pP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RM:</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periodic</a:t>
          </a:r>
        </a:p>
        <a:p>
          <a:pPr marL="0" lvl="0" indent="0" algn="ctr" defTabSz="1111250">
            <a:lnSpc>
              <a:spcPct val="90000"/>
            </a:lnSpc>
            <a:spcBef>
              <a:spcPct val="0"/>
            </a:spcBef>
            <a:spcAft>
              <a:spcPct val="35000"/>
            </a:spcAft>
            <a:buNone/>
          </a:pPr>
          <a:r>
            <a:rPr lang="en-US" altLang="zh-CN" sz="2500" kern="1200" dirty="0">
              <a:solidFill>
                <a:srgbClr val="FF0000"/>
              </a:solidFill>
              <a:latin typeface="Times New Roman" panose="02020603050405020304" pitchFamily="18" charset="0"/>
              <a:ea typeface="黑体" charset="0"/>
              <a:cs typeface="Times New Roman" panose="02020603050405020304" pitchFamily="18" charset="0"/>
            </a:rPr>
            <a:t>SF:</a:t>
          </a:r>
          <a:r>
            <a:rPr lang="zh-CN" altLang="en-US" sz="2500" kern="1200" dirty="0">
              <a:solidFill>
                <a:srgbClr val="FF0000"/>
              </a:solidFill>
              <a:latin typeface="Times New Roman" panose="02020603050405020304" pitchFamily="18" charset="0"/>
              <a:ea typeface="黑体" charset="0"/>
              <a:cs typeface="Times New Roman" panose="02020603050405020304" pitchFamily="18" charset="0"/>
            </a:rPr>
            <a:t> </a:t>
          </a:r>
          <a:r>
            <a:rPr lang="en" altLang="zh-CN" sz="2500" kern="1200" dirty="0">
              <a:solidFill>
                <a:srgbClr val="FF0000"/>
              </a:solidFill>
              <a:latin typeface="Times New Roman" panose="02020603050405020304" pitchFamily="18" charset="0"/>
              <a:ea typeface="黑体" charset="0"/>
              <a:cs typeface="Times New Roman" panose="02020603050405020304" pitchFamily="18" charset="0"/>
            </a:rPr>
            <a:t>periodic oscillations</a:t>
          </a:r>
          <a:endParaRPr lang="zh-CN" altLang="en-US" sz="2500" kern="1200" dirty="0"/>
        </a:p>
      </dsp:txBody>
      <dsp:txXfrm>
        <a:off x="5639588" y="0"/>
        <a:ext cx="2768093" cy="2036663"/>
      </dsp:txXfrm>
    </dsp:sp>
    <dsp:sp modelId="{15715653-AE77-AE44-A2F7-5DA1785443A9}">
      <dsp:nvSpPr>
        <dsp:cNvPr id="0" name=""/>
        <dsp:cNvSpPr/>
      </dsp:nvSpPr>
      <dsp:spPr>
        <a:xfrm>
          <a:off x="6946653" y="2291246"/>
          <a:ext cx="509165" cy="5091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F059E2-DC13-7D41-B029-4DC4D0012CA0}" type="datetimeFigureOut">
              <a:rPr kumimoji="1" lang="zh-CN" altLang="en-US" smtClean="0"/>
              <a:t>2025/5/14</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A21911-32FC-1C44-AEB5-0A92B84E0443}" type="slidenum">
              <a:rPr kumimoji="1" lang="zh-CN" altLang="en-US" smtClean="0"/>
              <a:t>‹#›</a:t>
            </a:fld>
            <a:endParaRPr kumimoji="1" lang="zh-CN" altLang="en-US"/>
          </a:p>
        </p:txBody>
      </p:sp>
    </p:spTree>
    <p:extLst>
      <p:ext uri="{BB962C8B-B14F-4D97-AF65-F5344CB8AC3E}">
        <p14:creationId xmlns:p14="http://schemas.microsoft.com/office/powerpoint/2010/main" val="2939805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D01D3-F614-811E-0B3B-AF81D1DE275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6336120-C1CE-A3EB-B34A-BDA4AB16856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A550E34-8FE3-BA9E-F532-7231EF96EB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Hello everyone, my name is Zhenyin Zhao, and I am from Nanjing University. Today, I am honored to present my talk titled </a:t>
            </a:r>
            <a:r>
              <a:rPr lang="en" altLang="zh-CN" sz="1200" i="1" kern="1200" dirty="0">
                <a:solidFill>
                  <a:schemeClr val="tx1"/>
                </a:solidFill>
                <a:effectLst/>
                <a:latin typeface="+mn-lt"/>
                <a:ea typeface="+mn-ea"/>
                <a:cs typeface="+mn-cs"/>
              </a:rPr>
              <a:t>Binary origin of fast radio bursts</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a:extLst>
              <a:ext uri="{FF2B5EF4-FFF2-40B4-BE49-F238E27FC236}">
                <a16:creationId xmlns:a16="http://schemas.microsoft.com/office/drawing/2014/main" id="{4B9C0CCE-E00E-11E9-A784-C05029589017}"/>
              </a:ext>
            </a:extLst>
          </p:cNvPr>
          <p:cNvSpPr>
            <a:spLocks noGrp="1"/>
          </p:cNvSpPr>
          <p:nvPr>
            <p:ph type="sldNum" sz="quarter" idx="5"/>
          </p:nvPr>
        </p:nvSpPr>
        <p:spPr/>
        <p:txBody>
          <a:bodyPr/>
          <a:lstStyle/>
          <a:p>
            <a:fld id="{1E279D5B-AF12-4D9F-A1E8-5E842DB338DA}" type="slidenum">
              <a:rPr lang="zh-CN" altLang="en-US" smtClean="0"/>
              <a:t>1</a:t>
            </a:fld>
            <a:endParaRPr lang="zh-CN" altLang="en-US"/>
          </a:p>
        </p:txBody>
      </p:sp>
    </p:spTree>
    <p:extLst>
      <p:ext uri="{BB962C8B-B14F-4D97-AF65-F5344CB8AC3E}">
        <p14:creationId xmlns:p14="http://schemas.microsoft.com/office/powerpoint/2010/main" val="2484912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1A857-34D2-3B86-BA38-8A4F5AEA43B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C94578-462F-D0B5-7A9F-1DCDFA04F6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B714AFE-3DFE-BA9A-0AED-5089715BF5F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03738CD-C4F5-D8FF-D4FC-7BF5F9D27191}"/>
              </a:ext>
            </a:extLst>
          </p:cNvPr>
          <p:cNvSpPr>
            <a:spLocks noGrp="1"/>
          </p:cNvSpPr>
          <p:nvPr>
            <p:ph type="sldNum" sz="quarter" idx="5"/>
          </p:nvPr>
        </p:nvSpPr>
        <p:spPr/>
        <p:txBody>
          <a:bodyPr/>
          <a:lstStyle/>
          <a:p>
            <a:fld id="{1E279D5B-AF12-4D9F-A1E8-5E842DB338DA}" type="slidenum">
              <a:rPr lang="zh-CN" altLang="en-US" smtClean="0"/>
              <a:t>2</a:t>
            </a:fld>
            <a:endParaRPr lang="zh-CN" altLang="en-US"/>
          </a:p>
        </p:txBody>
      </p:sp>
    </p:spTree>
    <p:extLst>
      <p:ext uri="{BB962C8B-B14F-4D97-AF65-F5344CB8AC3E}">
        <p14:creationId xmlns:p14="http://schemas.microsoft.com/office/powerpoint/2010/main" val="772938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For local and nearby FRBs, we can make detailed observations of their surrounding medium, such as FRB 200428 from the Galactic magnetar. For cosmological FRBs,  we can only obtain information about their local environment indirectly</a:t>
            </a:r>
            <a:r>
              <a:rPr lang="zh-CN" altLang="en-US" dirty="0">
                <a:effectLst/>
                <a:latin typeface="Helvetica Neue" panose="02000503000000020004" pitchFamily="2" charset="0"/>
              </a:rPr>
              <a:t> </a:t>
            </a:r>
            <a:r>
              <a:rPr lang="en" altLang="zh-CN" dirty="0">
                <a:effectLst/>
                <a:latin typeface="Helvetica Neue" panose="02000503000000020004" pitchFamily="2" charset="0"/>
              </a:rPr>
              <a:t>through their dispersion measure (DM), Faraday rotation measure (RM), and scattering. Today, I will focus on RMs, which depends on both electron density and the parallel magnetic field along the line of sight.</a:t>
            </a:r>
          </a:p>
          <a:p>
            <a:endParaRPr lang="zh-CN" altLang="en-US" dirty="0"/>
          </a:p>
        </p:txBody>
      </p:sp>
      <p:sp>
        <p:nvSpPr>
          <p:cNvPr id="4" name="灯片编号占位符 3"/>
          <p:cNvSpPr>
            <a:spLocks noGrp="1"/>
          </p:cNvSpPr>
          <p:nvPr>
            <p:ph type="sldNum" sz="quarter" idx="5"/>
          </p:nvPr>
        </p:nvSpPr>
        <p:spPr/>
        <p:txBody>
          <a:bodyPr/>
          <a:lstStyle/>
          <a:p>
            <a:fld id="{1E279D5B-AF12-4D9F-A1E8-5E842DB338DA}" type="slidenum">
              <a:rPr lang="zh-CN" altLang="en-US" smtClean="0"/>
              <a:t>3</a:t>
            </a:fld>
            <a:endParaRPr lang="zh-CN" altLang="en-US"/>
          </a:p>
        </p:txBody>
      </p:sp>
    </p:spTree>
    <p:extLst>
      <p:ext uri="{BB962C8B-B14F-4D97-AF65-F5344CB8AC3E}">
        <p14:creationId xmlns:p14="http://schemas.microsoft.com/office/powerpoint/2010/main" val="2784934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BBB2A-0580-8E01-D354-C5C2EA392BD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CD6251B-976B-26BB-CFF9-5A497CAC1D3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BBC3BD-4396-33EC-5EE0-D0697F86B8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Some active repeating FRBs show complicated variations and reversals of rotation measures (RMs), indicating that the sources are embedded in a dynamically magnetized environment.</a:t>
            </a:r>
          </a:p>
          <a:p>
            <a:endParaRPr lang="zh-CN" altLang="en-US" dirty="0"/>
          </a:p>
        </p:txBody>
      </p:sp>
      <p:sp>
        <p:nvSpPr>
          <p:cNvPr id="4" name="灯片编号占位符 3">
            <a:extLst>
              <a:ext uri="{FF2B5EF4-FFF2-40B4-BE49-F238E27FC236}">
                <a16:creationId xmlns:a16="http://schemas.microsoft.com/office/drawing/2014/main" id="{5CC19D35-BDB2-B46C-2B7C-67938DE2899A}"/>
              </a:ext>
            </a:extLst>
          </p:cNvPr>
          <p:cNvSpPr>
            <a:spLocks noGrp="1"/>
          </p:cNvSpPr>
          <p:nvPr>
            <p:ph type="sldNum" sz="quarter" idx="5"/>
          </p:nvPr>
        </p:nvSpPr>
        <p:spPr/>
        <p:txBody>
          <a:bodyPr/>
          <a:lstStyle/>
          <a:p>
            <a:fld id="{1E279D5B-AF12-4D9F-A1E8-5E842DB338DA}" type="slidenum">
              <a:rPr lang="zh-CN" altLang="en-US" smtClean="0"/>
              <a:t>4</a:t>
            </a:fld>
            <a:endParaRPr lang="zh-CN" altLang="en-US"/>
          </a:p>
        </p:txBody>
      </p:sp>
    </p:spTree>
    <p:extLst>
      <p:ext uri="{BB962C8B-B14F-4D97-AF65-F5344CB8AC3E}">
        <p14:creationId xmlns:p14="http://schemas.microsoft.com/office/powerpoint/2010/main" val="1900662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A418-DF5E-46EB-FDE5-E95E36A76A0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BF55EA9-3763-F2A2-ABAB-B32311BFF9B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CC9FB9E-F586-7CD1-76A3-BD450A1045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dirty="0">
                <a:effectLst/>
                <a:latin typeface="Helvetica Neue" panose="02000503000000020004" pitchFamily="2" charset="0"/>
              </a:rPr>
              <a:t>A similar RM evolution </a:t>
            </a:r>
            <a:r>
              <a:rPr lang="en-US" altLang="zh-CN" dirty="0">
                <a:effectLst/>
                <a:latin typeface="Helvetica Neue" panose="02000503000000020004" pitchFamily="2" charset="0"/>
              </a:rPr>
              <a:t>(large</a:t>
            </a:r>
            <a:r>
              <a:rPr lang="zh-CN" altLang="en-US" dirty="0">
                <a:effectLst/>
                <a:latin typeface="Helvetica Neue" panose="02000503000000020004" pitchFamily="2" charset="0"/>
              </a:rPr>
              <a:t> </a:t>
            </a:r>
            <a:r>
              <a:rPr lang="en-US" altLang="zh-CN" dirty="0">
                <a:effectLst/>
                <a:latin typeface="Helvetica Neue" panose="02000503000000020004" pitchFamily="2" charset="0"/>
              </a:rPr>
              <a:t>variations</a:t>
            </a:r>
            <a:r>
              <a:rPr lang="zh-CN" altLang="en-US" dirty="0">
                <a:effectLst/>
                <a:latin typeface="Helvetica Neue" panose="02000503000000020004" pitchFamily="2" charset="0"/>
              </a:rPr>
              <a:t> </a:t>
            </a:r>
            <a:r>
              <a:rPr lang="en-US" altLang="zh-CN" dirty="0">
                <a:effectLst/>
                <a:latin typeface="Helvetica Neue" panose="02000503000000020004" pitchFamily="2" charset="0"/>
              </a:rPr>
              <a:t>&amp;</a:t>
            </a:r>
            <a:r>
              <a:rPr lang="zh-CN" altLang="en-US" dirty="0">
                <a:effectLst/>
                <a:latin typeface="Helvetica Neue" panose="02000503000000020004" pitchFamily="2" charset="0"/>
              </a:rPr>
              <a:t> </a:t>
            </a:r>
            <a:r>
              <a:rPr lang="en-US" altLang="zh-CN" dirty="0">
                <a:effectLst/>
                <a:latin typeface="Helvetica Neue" panose="02000503000000020004" pitchFamily="2" charset="0"/>
              </a:rPr>
              <a:t>reversals)</a:t>
            </a:r>
            <a:r>
              <a:rPr lang="zh-CN" altLang="en-US" dirty="0">
                <a:effectLst/>
                <a:latin typeface="Helvetica Neue" panose="02000503000000020004" pitchFamily="2" charset="0"/>
              </a:rPr>
              <a:t> </a:t>
            </a:r>
            <a:r>
              <a:rPr lang="en" altLang="zh-CN" dirty="0">
                <a:effectLst/>
                <a:latin typeface="Helvetica Neue" panose="02000503000000020004" pitchFamily="2" charset="0"/>
              </a:rPr>
              <a:t>has been found in the Galactic high-mass X-ray binary system containing a pulsar and a massive star with strong stellar wind and a possible stellar disk.</a:t>
            </a:r>
            <a:r>
              <a:rPr lang="zh-CN" altLang="en-US" dirty="0">
                <a:effectLst/>
                <a:latin typeface="Helvetica Neue" panose="02000503000000020004" pitchFamily="2" charset="0"/>
              </a:rPr>
              <a:t> </a:t>
            </a:r>
            <a:r>
              <a:rPr lang="en" altLang="zh-CN" sz="1200" kern="1200" dirty="0">
                <a:solidFill>
                  <a:schemeClr val="tx1"/>
                </a:solidFill>
                <a:effectLst/>
                <a:latin typeface="+mn-lt"/>
                <a:ea typeface="+mn-ea"/>
                <a:cs typeface="+mn-cs"/>
              </a:rPr>
              <a:t>As this figure shown, the RM evolution of the famous Galactic Be X-ray binary  PSR B1259−63.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effectLst/>
              <a:latin typeface="Helvetica Neue" panose="02000503000000020004" pitchFamily="2" charset="0"/>
            </a:endParaRPr>
          </a:p>
        </p:txBody>
      </p:sp>
      <p:sp>
        <p:nvSpPr>
          <p:cNvPr id="4" name="灯片编号占位符 3">
            <a:extLst>
              <a:ext uri="{FF2B5EF4-FFF2-40B4-BE49-F238E27FC236}">
                <a16:creationId xmlns:a16="http://schemas.microsoft.com/office/drawing/2014/main" id="{C4CB38FF-CBD4-852A-42B5-7B4306FF9442}"/>
              </a:ext>
            </a:extLst>
          </p:cNvPr>
          <p:cNvSpPr>
            <a:spLocks noGrp="1"/>
          </p:cNvSpPr>
          <p:nvPr>
            <p:ph type="sldNum" sz="quarter" idx="5"/>
          </p:nvPr>
        </p:nvSpPr>
        <p:spPr/>
        <p:txBody>
          <a:bodyPr/>
          <a:lstStyle/>
          <a:p>
            <a:fld id="{1E279D5B-AF12-4D9F-A1E8-5E842DB338DA}" type="slidenum">
              <a:rPr lang="zh-CN" altLang="en-US" smtClean="0"/>
              <a:t>5</a:t>
            </a:fld>
            <a:endParaRPr lang="zh-CN" altLang="en-US"/>
          </a:p>
        </p:txBody>
      </p:sp>
    </p:spTree>
    <p:extLst>
      <p:ext uri="{BB962C8B-B14F-4D97-AF65-F5344CB8AC3E}">
        <p14:creationId xmlns:p14="http://schemas.microsoft.com/office/powerpoint/2010/main" val="604644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E279D5B-AF12-4D9F-A1E8-5E842DB338DA}" type="slidenum">
              <a:rPr lang="zh-CN" altLang="en-US" smtClean="0"/>
              <a:t>6</a:t>
            </a:fld>
            <a:endParaRPr lang="zh-CN" altLang="en-US"/>
          </a:p>
        </p:txBody>
      </p:sp>
    </p:spTree>
    <p:extLst>
      <p:ext uri="{BB962C8B-B14F-4D97-AF65-F5344CB8AC3E}">
        <p14:creationId xmlns:p14="http://schemas.microsoft.com/office/powerpoint/2010/main" val="284946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To obtain the RM, we should know the large-scale electron number density and magnetic field. Here is the density distribution in the stellar  wind and the disk. The large-scale magnetic field of the stellar wind is radial or toroidal, and the magnetic field in disk is usually toroidal.</a:t>
            </a:r>
          </a:p>
          <a:p>
            <a:endParaRPr lang="zh-CN" altLang="en-US" dirty="0"/>
          </a:p>
        </p:txBody>
      </p:sp>
      <p:sp>
        <p:nvSpPr>
          <p:cNvPr id="4" name="灯片编号占位符 3"/>
          <p:cNvSpPr>
            <a:spLocks noGrp="1"/>
          </p:cNvSpPr>
          <p:nvPr>
            <p:ph type="sldNum" sz="quarter" idx="5"/>
          </p:nvPr>
        </p:nvSpPr>
        <p:spPr/>
        <p:txBody>
          <a:bodyPr/>
          <a:lstStyle/>
          <a:p>
            <a:fld id="{1E279D5B-AF12-4D9F-A1E8-5E842DB338DA}" type="slidenum">
              <a:rPr lang="zh-CN" altLang="en-US" smtClean="0"/>
              <a:t>7</a:t>
            </a:fld>
            <a:endParaRPr lang="zh-CN" altLang="en-US"/>
          </a:p>
        </p:txBody>
      </p:sp>
    </p:spTree>
    <p:extLst>
      <p:ext uri="{BB962C8B-B14F-4D97-AF65-F5344CB8AC3E}">
        <p14:creationId xmlns:p14="http://schemas.microsoft.com/office/powerpoint/2010/main" val="325565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RM variations and reversals may come from the orbital motion of binary systems. We have successfully applied this model to explain the RM evolution of repeating FRBs.</a:t>
            </a:r>
          </a:p>
        </p:txBody>
      </p:sp>
      <p:sp>
        <p:nvSpPr>
          <p:cNvPr id="4" name="灯片编号占位符 3"/>
          <p:cNvSpPr>
            <a:spLocks noGrp="1"/>
          </p:cNvSpPr>
          <p:nvPr>
            <p:ph type="sldNum" sz="quarter" idx="5"/>
          </p:nvPr>
        </p:nvSpPr>
        <p:spPr/>
        <p:txBody>
          <a:bodyPr/>
          <a:lstStyle/>
          <a:p>
            <a:fld id="{1E279D5B-AF12-4D9F-A1E8-5E842DB338DA}" type="slidenum">
              <a:rPr lang="zh-CN" altLang="en-US" smtClean="0"/>
              <a:t>8</a:t>
            </a:fld>
            <a:endParaRPr lang="zh-CN" altLang="en-US"/>
          </a:p>
        </p:txBody>
      </p:sp>
    </p:spTree>
    <p:extLst>
      <p:ext uri="{BB962C8B-B14F-4D97-AF65-F5344CB8AC3E}">
        <p14:creationId xmlns:p14="http://schemas.microsoft.com/office/powerpoint/2010/main" val="1399124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F1E3C-255C-2E53-8DC5-8B1D7A9D86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6968F8-2098-680F-330D-0D62232A667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BE0880F-835E-3477-758C-49C14062C8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We also attempted to model the RM evolution of FRB 20180916B. Here are the fitting results based on the earlier data. Our model predicts the RM should either turn over or reverse. But here’s the latest data of CHIME: after rising for about a year, the RM is now become stable. If upcoming observations of other telescope show no turnover or reversal, the binary scenario might be ruled out for this FRB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p:txBody>
      </p:sp>
      <p:sp>
        <p:nvSpPr>
          <p:cNvPr id="4" name="灯片编号占位符 3">
            <a:extLst>
              <a:ext uri="{FF2B5EF4-FFF2-40B4-BE49-F238E27FC236}">
                <a16:creationId xmlns:a16="http://schemas.microsoft.com/office/drawing/2014/main" id="{CAE2B822-EBCD-FA9E-9F1B-92D4201E22BC}"/>
              </a:ext>
            </a:extLst>
          </p:cNvPr>
          <p:cNvSpPr>
            <a:spLocks noGrp="1"/>
          </p:cNvSpPr>
          <p:nvPr>
            <p:ph type="sldNum" sz="quarter" idx="5"/>
          </p:nvPr>
        </p:nvSpPr>
        <p:spPr/>
        <p:txBody>
          <a:bodyPr/>
          <a:lstStyle/>
          <a:p>
            <a:fld id="{1E279D5B-AF12-4D9F-A1E8-5E842DB338DA}" type="slidenum">
              <a:rPr lang="zh-CN" altLang="en-US" smtClean="0"/>
              <a:t>9</a:t>
            </a:fld>
            <a:endParaRPr lang="zh-CN" altLang="en-US"/>
          </a:p>
        </p:txBody>
      </p:sp>
    </p:spTree>
    <p:extLst>
      <p:ext uri="{BB962C8B-B14F-4D97-AF65-F5344CB8AC3E}">
        <p14:creationId xmlns:p14="http://schemas.microsoft.com/office/powerpoint/2010/main" val="1353862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16FBD-49AE-1867-24DE-18177D571B2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2A95586-CB74-9BBC-4AB1-5538AA5641A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C85F8A-8292-D10C-11E0-DCFD4D4DD9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stellar wind or disk are found to be clumpy from observations. The size of the clumps can be estimated  from the  duration of X-ray flares of the Be star binary system. For the several hours’ duration X-ray flares, the size is about ten to the eleventh cm. The random RM variations caused by the clumps in the stellar wind is about 8 rad m-2. The clumps enhance the density by a factor of 1/f compared to the smooth stellar outflows, with f being the filling factor. From observations, the filling factor of the stellar wind is f ∼ 0.1.</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613270A6-F7A2-6F42-57C2-18A07D13D6C1}"/>
              </a:ext>
            </a:extLst>
          </p:cNvPr>
          <p:cNvSpPr>
            <a:spLocks noGrp="1"/>
          </p:cNvSpPr>
          <p:nvPr>
            <p:ph type="sldNum" sz="quarter" idx="5"/>
          </p:nvPr>
        </p:nvSpPr>
        <p:spPr/>
        <p:txBody>
          <a:bodyPr/>
          <a:lstStyle/>
          <a:p>
            <a:fld id="{1E279D5B-AF12-4D9F-A1E8-5E842DB338DA}" type="slidenum">
              <a:rPr lang="zh-CN" altLang="en-US" smtClean="0"/>
              <a:t>10</a:t>
            </a:fld>
            <a:endParaRPr lang="zh-CN" altLang="en-US"/>
          </a:p>
        </p:txBody>
      </p:sp>
    </p:spTree>
    <p:extLst>
      <p:ext uri="{BB962C8B-B14F-4D97-AF65-F5344CB8AC3E}">
        <p14:creationId xmlns:p14="http://schemas.microsoft.com/office/powerpoint/2010/main" val="3861272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8DD97-23C5-4087-7EC0-1026654C4F8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460D846-6431-4364-47BB-FA623EAA96C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14746DA-FBF5-A37C-B573-F05A9CD824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RM scatters will also cause depolarization. </a:t>
            </a:r>
            <a:r>
              <a:rPr lang="el-GR" altLang="zh-CN" sz="1200" kern="1200" dirty="0">
                <a:solidFill>
                  <a:schemeClr val="tx1"/>
                </a:solidFill>
                <a:effectLst/>
                <a:latin typeface="+mn-lt"/>
                <a:ea typeface="+mn-ea"/>
                <a:cs typeface="+mn-cs"/>
              </a:rPr>
              <a:t>λ </a:t>
            </a:r>
            <a:r>
              <a:rPr lang="en" altLang="zh-CN" sz="1200" kern="1200" dirty="0">
                <a:solidFill>
                  <a:schemeClr val="tx1"/>
                </a:solidFill>
                <a:effectLst/>
                <a:latin typeface="+mn-lt"/>
                <a:ea typeface="+mn-ea"/>
                <a:cs typeface="+mn-cs"/>
              </a:rPr>
              <a:t>is the wavelength of the electromagnetic wave in units of meter and </a:t>
            </a:r>
            <a:r>
              <a:rPr lang="el-GR" altLang="zh-CN" sz="1200" kern="1200" dirty="0">
                <a:solidFill>
                  <a:schemeClr val="tx1"/>
                </a:solidFill>
                <a:effectLst/>
                <a:latin typeface="+mn-lt"/>
                <a:ea typeface="+mn-ea"/>
                <a:cs typeface="+mn-cs"/>
              </a:rPr>
              <a:t>σ_</a:t>
            </a:r>
            <a:r>
              <a:rPr lang="en" altLang="zh-CN" sz="1200" kern="1200" dirty="0">
                <a:solidFill>
                  <a:schemeClr val="tx1"/>
                </a:solidFill>
                <a:effectLst/>
                <a:latin typeface="+mn-lt"/>
                <a:ea typeface="+mn-ea"/>
                <a:cs typeface="+mn-cs"/>
              </a:rPr>
              <a:t>RM is the standard deviation of the RM. This is the depolarization fitting results for some repeating </a:t>
            </a:r>
            <a:r>
              <a:rPr lang="en" altLang="zh-CN" sz="1200" kern="1200" dirty="0" err="1">
                <a:solidFill>
                  <a:schemeClr val="tx1"/>
                </a:solidFill>
                <a:effectLst/>
                <a:latin typeface="+mn-lt"/>
                <a:ea typeface="+mn-ea"/>
                <a:cs typeface="+mn-cs"/>
              </a:rPr>
              <a:t>frbs</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16F08F73-43A8-6E0B-C0FF-55CFCD4A8876}"/>
              </a:ext>
            </a:extLst>
          </p:cNvPr>
          <p:cNvSpPr>
            <a:spLocks noGrp="1"/>
          </p:cNvSpPr>
          <p:nvPr>
            <p:ph type="sldNum" sz="quarter" idx="5"/>
          </p:nvPr>
        </p:nvSpPr>
        <p:spPr/>
        <p:txBody>
          <a:bodyPr/>
          <a:lstStyle/>
          <a:p>
            <a:fld id="{1E279D5B-AF12-4D9F-A1E8-5E842DB338DA}" type="slidenum">
              <a:rPr lang="zh-CN" altLang="en-US" smtClean="0"/>
              <a:t>11</a:t>
            </a:fld>
            <a:endParaRPr lang="zh-CN" altLang="en-US"/>
          </a:p>
        </p:txBody>
      </p:sp>
    </p:spTree>
    <p:extLst>
      <p:ext uri="{BB962C8B-B14F-4D97-AF65-F5344CB8AC3E}">
        <p14:creationId xmlns:p14="http://schemas.microsoft.com/office/powerpoint/2010/main" val="2632207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C76B2-C3C0-B267-C0A8-C4F20EEC0AC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239FC64-3905-A9D0-19A5-507A05C11E1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2A1C6F-3612-5186-6614-7AE8115595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We studied the temporal evolution of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for the repeating FRB 20201124A. First, we selected about 700 narrow-banded bursts from the original sample of 1,863 bursts in Xu and others (2022). Then, we did depolarization fitting for each day’s data to track how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evolves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47501E50-354E-312D-83A3-F54650B107B7}"/>
              </a:ext>
            </a:extLst>
          </p:cNvPr>
          <p:cNvSpPr>
            <a:spLocks noGrp="1"/>
          </p:cNvSpPr>
          <p:nvPr>
            <p:ph type="sldNum" sz="quarter" idx="5"/>
          </p:nvPr>
        </p:nvSpPr>
        <p:spPr/>
        <p:txBody>
          <a:bodyPr/>
          <a:lstStyle/>
          <a:p>
            <a:fld id="{1E279D5B-AF12-4D9F-A1E8-5E842DB338DA}" type="slidenum">
              <a:rPr lang="zh-CN" altLang="en-US" smtClean="0"/>
              <a:t>12</a:t>
            </a:fld>
            <a:endParaRPr lang="zh-CN" altLang="en-US"/>
          </a:p>
        </p:txBody>
      </p:sp>
    </p:spTree>
    <p:extLst>
      <p:ext uri="{BB962C8B-B14F-4D97-AF65-F5344CB8AC3E}">
        <p14:creationId xmlns:p14="http://schemas.microsoft.com/office/powerpoint/2010/main" val="2414013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CA2A1-4BC6-4757-9A53-F68BA450716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46AC297-5CD3-E198-001C-CE075746F5C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0F2080E-0429-3B35-094B-181C429A5B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This figure shows temporal evolution of the parallel magnetic field and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The panel (a), (b), and (c) compare three different filtering methods we used. The evolution of </a:t>
            </a:r>
            <a:r>
              <a:rPr lang="el-GR" altLang="zh-CN" sz="1200" kern="1200" dirty="0">
                <a:solidFill>
                  <a:schemeClr val="tx1"/>
                </a:solidFill>
                <a:effectLst/>
                <a:latin typeface="+mn-lt"/>
                <a:ea typeface="+mn-ea"/>
                <a:cs typeface="+mn-cs"/>
              </a:rPr>
              <a:t>σ_</a:t>
            </a:r>
            <a:r>
              <a:rPr lang="en" altLang="zh-CN" sz="1200" kern="1200" dirty="0">
                <a:solidFill>
                  <a:schemeClr val="tx1"/>
                </a:solidFill>
                <a:effectLst/>
                <a:latin typeface="+mn-lt"/>
                <a:ea typeface="+mn-ea"/>
                <a:cs typeface="+mn-cs"/>
              </a:rPr>
              <a:t>RM traces that of </a:t>
            </a:r>
            <a:r>
              <a:rPr lang="el-GR" altLang="zh-CN" sz="1200" kern="1200" dirty="0">
                <a:solidFill>
                  <a:schemeClr val="tx1"/>
                </a:solidFill>
                <a:effectLst/>
                <a:latin typeface="+mn-lt"/>
                <a:ea typeface="+mn-ea"/>
                <a:cs typeface="+mn-cs"/>
              </a:rPr>
              <a:t>Δ</a:t>
            </a:r>
            <a:r>
              <a:rPr lang="en" altLang="zh-CN" sz="1200" kern="1200" dirty="0">
                <a:solidFill>
                  <a:schemeClr val="tx1"/>
                </a:solidFill>
                <a:effectLst/>
                <a:latin typeface="+mn-lt"/>
                <a:ea typeface="+mn-ea"/>
                <a:cs typeface="+mn-cs"/>
              </a:rPr>
              <a:t>RM, which supports that they have the same origin.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121C14B3-0ECF-F4C6-B99C-BB48BB8F46DD}"/>
              </a:ext>
            </a:extLst>
          </p:cNvPr>
          <p:cNvSpPr>
            <a:spLocks noGrp="1"/>
          </p:cNvSpPr>
          <p:nvPr>
            <p:ph type="sldNum" sz="quarter" idx="5"/>
          </p:nvPr>
        </p:nvSpPr>
        <p:spPr/>
        <p:txBody>
          <a:bodyPr/>
          <a:lstStyle/>
          <a:p>
            <a:fld id="{1E279D5B-AF12-4D9F-A1E8-5E842DB338DA}" type="slidenum">
              <a:rPr lang="zh-CN" altLang="en-US" smtClean="0"/>
              <a:t>13</a:t>
            </a:fld>
            <a:endParaRPr lang="zh-CN" altLang="en-US"/>
          </a:p>
        </p:txBody>
      </p:sp>
    </p:spTree>
    <p:extLst>
      <p:ext uri="{BB962C8B-B14F-4D97-AF65-F5344CB8AC3E}">
        <p14:creationId xmlns:p14="http://schemas.microsoft.com/office/powerpoint/2010/main" val="3875653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CB06-7E89-FA46-281C-6A5280E9376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76EC4A6-C560-8412-8800-8466C1FE24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521DA0C-C99D-22F0-72EA-AD5A0A5F4D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Yang and others (twenty twenty-two) estimated the value of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contributed by the screen as, delta R is the thickness of the screen, ls is transverse separation from the line of sight. Our fitting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varies from 2 to ∼8 rad m</a:t>
            </a:r>
            <a:r>
              <a:rPr lang="en" altLang="zh-CN" sz="1200" kern="1200" baseline="30000" dirty="0">
                <a:solidFill>
                  <a:schemeClr val="tx1"/>
                </a:solidFill>
                <a:effectLst/>
                <a:latin typeface="+mn-lt"/>
                <a:ea typeface="+mn-ea"/>
                <a:cs typeface="+mn-cs"/>
              </a:rPr>
              <a:t>−2 </a:t>
            </a:r>
            <a:r>
              <a:rPr lang="en" altLang="zh-CN" sz="1200" kern="1200" dirty="0">
                <a:solidFill>
                  <a:schemeClr val="tx1"/>
                </a:solidFill>
                <a:effectLst/>
                <a:latin typeface="+mn-lt"/>
                <a:ea typeface="+mn-ea"/>
                <a:cs typeface="+mn-cs"/>
              </a:rPr>
              <a:t> . For the stellar wind model taken from our previous work</a:t>
            </a:r>
            <a:r>
              <a:rPr lang="zh-CN" altLang="e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ls is about ten to the tenth to ten to the eleventh cm. The result is also comparable with the size of the clumps in the stellar wind.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209AFB93-8EC7-4678-039F-7943D477B565}"/>
              </a:ext>
            </a:extLst>
          </p:cNvPr>
          <p:cNvSpPr>
            <a:spLocks noGrp="1"/>
          </p:cNvSpPr>
          <p:nvPr>
            <p:ph type="sldNum" sz="quarter" idx="5"/>
          </p:nvPr>
        </p:nvSpPr>
        <p:spPr/>
        <p:txBody>
          <a:bodyPr/>
          <a:lstStyle/>
          <a:p>
            <a:fld id="{1E279D5B-AF12-4D9F-A1E8-5E842DB338DA}" type="slidenum">
              <a:rPr lang="zh-CN" altLang="en-US" smtClean="0"/>
              <a:t>14</a:t>
            </a:fld>
            <a:endParaRPr lang="zh-CN" altLang="en-US"/>
          </a:p>
        </p:txBody>
      </p:sp>
    </p:spTree>
    <p:extLst>
      <p:ext uri="{BB962C8B-B14F-4D97-AF65-F5344CB8AC3E}">
        <p14:creationId xmlns:p14="http://schemas.microsoft.com/office/powerpoint/2010/main" val="510523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CB05D-CD25-EA7D-DC30-CD429C14C0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6686CD-2748-8108-73CC-7E4B130E9D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B327E5-327D-BE05-AEBA-7BF656A52E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next section is about SF. Here is the SF’s definition of an observational quantity </a:t>
            </a:r>
            <a:r>
              <a:rPr lang="en" altLang="zh-CN" sz="1200" i="1" kern="1200" dirty="0">
                <a:solidFill>
                  <a:schemeClr val="tx1"/>
                </a:solidFill>
                <a:effectLst/>
                <a:latin typeface="+mn-lt"/>
                <a:ea typeface="+mn-ea"/>
                <a:cs typeface="+mn-cs"/>
              </a:rPr>
              <a:t>A(x)</a:t>
            </a:r>
            <a:r>
              <a:rPr lang="en" altLang="zh-CN" sz="1200" kern="1200" dirty="0">
                <a:solidFill>
                  <a:schemeClr val="tx1"/>
                </a:solidFill>
                <a:effectLst/>
                <a:latin typeface="+mn-lt"/>
                <a:ea typeface="+mn-ea"/>
                <a:cs typeface="+mn-cs"/>
              </a:rPr>
              <a:t>. The right figure is the spatial structure function diagram of 56 extragalactic radio sources. We can see that within a small spatial distance, the structure function tends to a constant value, and within a large spatial distance, there will be a significant increase. The author believe that the random fluctuations of the electron density and the magnetic field contribute to the statistical term </a:t>
            </a:r>
            <a:r>
              <a:rPr lang="en" altLang="zh-CN" sz="1200" i="1" kern="1200" dirty="0">
                <a:solidFill>
                  <a:schemeClr val="tx1"/>
                </a:solidFill>
                <a:effectLst/>
                <a:latin typeface="+mn-lt"/>
                <a:ea typeface="+mn-ea"/>
                <a:cs typeface="+mn-cs"/>
              </a:rPr>
              <a:t>Ds</a:t>
            </a:r>
            <a:r>
              <a:rPr lang="en" altLang="zh-CN" sz="1200" kern="1200" dirty="0">
                <a:solidFill>
                  <a:schemeClr val="tx1"/>
                </a:solidFill>
                <a:effectLst/>
                <a:latin typeface="+mn-lt"/>
                <a:ea typeface="+mn-ea"/>
                <a:cs typeface="+mn-cs"/>
              </a:rPr>
              <a:t>. For a large spatial distance, the structure function ​​at different angles are contributed by the geometric term.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63C9B733-C654-1296-9064-61CA889F158E}"/>
              </a:ext>
            </a:extLst>
          </p:cNvPr>
          <p:cNvSpPr>
            <a:spLocks noGrp="1"/>
          </p:cNvSpPr>
          <p:nvPr>
            <p:ph type="sldNum" sz="quarter" idx="5"/>
          </p:nvPr>
        </p:nvSpPr>
        <p:spPr/>
        <p:txBody>
          <a:bodyPr/>
          <a:lstStyle/>
          <a:p>
            <a:fld id="{1E279D5B-AF12-4D9F-A1E8-5E842DB338DA}" type="slidenum">
              <a:rPr lang="zh-CN" altLang="en-US" smtClean="0"/>
              <a:t>15</a:t>
            </a:fld>
            <a:endParaRPr lang="zh-CN" altLang="en-US"/>
          </a:p>
        </p:txBody>
      </p:sp>
    </p:spTree>
    <p:extLst>
      <p:ext uri="{BB962C8B-B14F-4D97-AF65-F5344CB8AC3E}">
        <p14:creationId xmlns:p14="http://schemas.microsoft.com/office/powerpoint/2010/main" val="222694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C8144-DB04-8799-3415-7AEFBDE262A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7615AE7-CAAF-22F2-4992-335EC6BCEBE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3E737B5-5E57-DE48-B6E5-66AB8C6440F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Next we will give the geometric term in the binary system. In a nearly homogeneous medium</a:t>
            </a:r>
            <a:r>
              <a:rPr lang="en" altLang="zh-CN" sz="1200" b="1"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 the geometric component caused by the change in B along LOS will dominate the RM SF. We assume </a:t>
            </a:r>
            <a:r>
              <a:rPr lang="el-GR" altLang="zh-CN" sz="1200" kern="1200" dirty="0">
                <a:solidFill>
                  <a:schemeClr val="tx1"/>
                </a:solidFill>
                <a:effectLst/>
                <a:latin typeface="+mn-lt"/>
                <a:ea typeface="+mn-ea"/>
                <a:cs typeface="+mn-cs"/>
              </a:rPr>
              <a:t>ω </a:t>
            </a:r>
            <a:r>
              <a:rPr lang="en" altLang="zh-CN" sz="1200" kern="1200" dirty="0">
                <a:solidFill>
                  <a:schemeClr val="tx1"/>
                </a:solidFill>
                <a:effectLst/>
                <a:latin typeface="+mn-lt"/>
                <a:ea typeface="+mn-ea"/>
                <a:cs typeface="+mn-cs"/>
              </a:rPr>
              <a:t>is the angular velocity of the FRB source, and ∆</a:t>
            </a:r>
            <a:r>
              <a:rPr lang="el-GR" altLang="zh-CN" sz="1200" kern="1200" dirty="0">
                <a:solidFill>
                  <a:schemeClr val="tx1"/>
                </a:solidFill>
                <a:effectLst/>
                <a:latin typeface="+mn-lt"/>
                <a:ea typeface="+mn-ea"/>
                <a:cs typeface="+mn-cs"/>
              </a:rPr>
              <a:t>θ = ω∆</a:t>
            </a:r>
            <a:r>
              <a:rPr lang="en" altLang="zh-CN" sz="1200" kern="1200" dirty="0">
                <a:solidFill>
                  <a:schemeClr val="tx1"/>
                </a:solidFill>
                <a:effectLst/>
                <a:latin typeface="+mn-lt"/>
                <a:ea typeface="+mn-ea"/>
                <a:cs typeface="+mn-cs"/>
              </a:rPr>
              <a:t>t is the angle between the LOS and the magnetic field. RM0 is RM at an initial angle </a:t>
            </a:r>
            <a:r>
              <a:rPr lang="el-GR" altLang="zh-CN" sz="1200" kern="1200" dirty="0">
                <a:solidFill>
                  <a:schemeClr val="tx1"/>
                </a:solidFill>
                <a:effectLst/>
                <a:latin typeface="+mn-lt"/>
                <a:ea typeface="+mn-ea"/>
                <a:cs typeface="+mn-cs"/>
              </a:rPr>
              <a:t>θ</a:t>
            </a:r>
            <a:r>
              <a:rPr lang="el-GR" altLang="zh-CN" sz="1200" kern="1200" baseline="-25000" dirty="0">
                <a:solidFill>
                  <a:schemeClr val="tx1"/>
                </a:solidFill>
                <a:effectLst/>
                <a:latin typeface="+mn-lt"/>
                <a:ea typeface="+mn-ea"/>
                <a:cs typeface="+mn-cs"/>
              </a:rPr>
              <a:t>0</a:t>
            </a:r>
            <a:r>
              <a:rPr lang="el-GR"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FBBEB7F6-0F69-59A5-CCC6-A4C0215C1984}"/>
              </a:ext>
            </a:extLst>
          </p:cNvPr>
          <p:cNvSpPr>
            <a:spLocks noGrp="1"/>
          </p:cNvSpPr>
          <p:nvPr>
            <p:ph type="sldNum" sz="quarter" idx="5"/>
          </p:nvPr>
        </p:nvSpPr>
        <p:spPr/>
        <p:txBody>
          <a:bodyPr/>
          <a:lstStyle/>
          <a:p>
            <a:fld id="{1E279D5B-AF12-4D9F-A1E8-5E842DB338DA}" type="slidenum">
              <a:rPr lang="zh-CN" altLang="en-US" smtClean="0"/>
              <a:t>16</a:t>
            </a:fld>
            <a:endParaRPr lang="zh-CN" altLang="en-US"/>
          </a:p>
        </p:txBody>
      </p:sp>
    </p:spTree>
    <p:extLst>
      <p:ext uri="{BB962C8B-B14F-4D97-AF65-F5344CB8AC3E}">
        <p14:creationId xmlns:p14="http://schemas.microsoft.com/office/powerpoint/2010/main" val="1506892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0ACC-F422-0DEC-9333-71B85B1616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968B291-0BB5-F069-6392-2610D50AF80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F5FB85A-8F0D-8B0F-1F5E-5A3ECEAAEE34}"/>
              </a:ext>
            </a:extLst>
          </p:cNvPr>
          <p:cNvSpPr>
            <a:spLocks noGrp="1"/>
          </p:cNvSpPr>
          <p:nvPr>
            <p:ph type="body" idx="1"/>
          </p:nvPr>
        </p:nvSpPr>
        <p:spPr/>
        <p:txBody>
          <a:bodyPr/>
          <a:lstStyle/>
          <a:p>
            <a:r>
              <a:rPr lang="en" altLang="zh-CN" sz="1200" kern="1200" dirty="0">
                <a:solidFill>
                  <a:schemeClr val="tx1"/>
                </a:solidFill>
                <a:effectLst/>
                <a:latin typeface="+mn-lt"/>
                <a:ea typeface="+mn-ea"/>
                <a:cs typeface="+mn-cs"/>
              </a:rPr>
              <a:t>This figure shows the structure function results of Rotation Measure and Dispersion Measure for the binary system PSR B1744 and FRB 20201124A. </a:t>
            </a:r>
            <a:r>
              <a:rPr lang="en" altLang="zh-CN" sz="1200" b="1" kern="1200" dirty="0">
                <a:solidFill>
                  <a:schemeClr val="tx1"/>
                </a:solidFill>
                <a:effectLst/>
                <a:latin typeface="+mn-lt"/>
                <a:ea typeface="+mn-ea"/>
                <a:cs typeface="+mn-cs"/>
              </a:rPr>
              <a:t>At small time lags</a:t>
            </a:r>
            <a:r>
              <a:rPr lang="en" altLang="zh-CN" sz="1200" kern="1200" dirty="0">
                <a:solidFill>
                  <a:schemeClr val="tx1"/>
                </a:solidFill>
                <a:effectLst/>
                <a:latin typeface="+mn-lt"/>
                <a:ea typeface="+mn-ea"/>
                <a:cs typeface="+mn-cs"/>
              </a:rPr>
              <a:t>, the geometric term contributes weakly, and the SF is dominated by a time-independent statistic term, whose value closely matches </a:t>
            </a:r>
            <a:r>
              <a:rPr lang="en" altLang="zh-CN" sz="1200" kern="1200" dirty="0" err="1">
                <a:solidFill>
                  <a:schemeClr val="tx1"/>
                </a:solidFill>
                <a:effectLst/>
                <a:latin typeface="+mn-lt"/>
                <a:ea typeface="+mn-ea"/>
                <a:cs typeface="+mn-cs"/>
              </a:rPr>
              <a:t>sigma_RM</a:t>
            </a:r>
            <a:r>
              <a:rPr lang="en" altLang="zh-CN" sz="1200" kern="1200" dirty="0">
                <a:solidFill>
                  <a:schemeClr val="tx1"/>
                </a:solidFill>
                <a:effectLst/>
                <a:latin typeface="+mn-lt"/>
                <a:ea typeface="+mn-ea"/>
                <a:cs typeface="+mn-cs"/>
              </a:rPr>
              <a:t>. </a:t>
            </a:r>
            <a:r>
              <a:rPr lang="en" altLang="zh-CN" sz="1200" b="1" kern="1200" dirty="0">
                <a:solidFill>
                  <a:schemeClr val="tx1"/>
                </a:solidFill>
                <a:effectLst/>
                <a:latin typeface="+mn-lt"/>
                <a:ea typeface="+mn-ea"/>
                <a:cs typeface="+mn-cs"/>
              </a:rPr>
              <a:t>At larger time lags</a:t>
            </a:r>
            <a:r>
              <a:rPr lang="en" altLang="zh-CN" sz="1200" kern="1200" dirty="0">
                <a:solidFill>
                  <a:schemeClr val="tx1"/>
                </a:solidFill>
                <a:effectLst/>
                <a:latin typeface="+mn-lt"/>
                <a:ea typeface="+mn-ea"/>
                <a:cs typeface="+mn-cs"/>
              </a:rPr>
              <a:t>, the geometric term dominates the RM structure function. The red curve represents the fitting result based on the geometric term discussed earlier. </a:t>
            </a:r>
            <a:r>
              <a:rPr lang="en" altLang="zh-CN" sz="1200" b="1" kern="1200" dirty="0">
                <a:solidFill>
                  <a:schemeClr val="tx1"/>
                </a:solidFill>
                <a:effectLst/>
                <a:latin typeface="+mn-lt"/>
                <a:ea typeface="+mn-ea"/>
                <a:cs typeface="+mn-cs"/>
              </a:rPr>
              <a:t>For Binary pulsar B1744</a:t>
            </a:r>
            <a:r>
              <a:rPr lang="en" altLang="zh-CN" sz="1200" kern="1200" dirty="0">
                <a:solidFill>
                  <a:schemeClr val="tx1"/>
                </a:solidFill>
                <a:effectLst/>
                <a:latin typeface="+mn-lt"/>
                <a:ea typeface="+mn-ea"/>
                <a:cs typeface="+mn-cs"/>
              </a:rPr>
              <a:t>, the orbital period derived from the geometric term fitting is very close to its known orbital period of </a:t>
            </a:r>
            <a:r>
              <a:rPr lang="en" altLang="zh-CN" sz="1200" b="1" kern="1200" dirty="0">
                <a:solidFill>
                  <a:schemeClr val="tx1"/>
                </a:solidFill>
                <a:effectLst/>
                <a:latin typeface="+mn-lt"/>
                <a:ea typeface="+mn-ea"/>
                <a:cs typeface="+mn-cs"/>
              </a:rPr>
              <a:t>1.8 hours</a:t>
            </a:r>
            <a:r>
              <a:rPr lang="en" altLang="zh-CN"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88B0D625-97D5-5F55-619C-301B474D3BB3}"/>
              </a:ext>
            </a:extLst>
          </p:cNvPr>
          <p:cNvSpPr>
            <a:spLocks noGrp="1"/>
          </p:cNvSpPr>
          <p:nvPr>
            <p:ph type="sldNum" sz="quarter" idx="5"/>
          </p:nvPr>
        </p:nvSpPr>
        <p:spPr/>
        <p:txBody>
          <a:bodyPr/>
          <a:lstStyle/>
          <a:p>
            <a:fld id="{1E279D5B-AF12-4D9F-A1E8-5E842DB338DA}" type="slidenum">
              <a:rPr lang="zh-CN" altLang="en-US" smtClean="0"/>
              <a:t>17</a:t>
            </a:fld>
            <a:endParaRPr lang="zh-CN" altLang="en-US"/>
          </a:p>
        </p:txBody>
      </p:sp>
    </p:spTree>
    <p:extLst>
      <p:ext uri="{BB962C8B-B14F-4D97-AF65-F5344CB8AC3E}">
        <p14:creationId xmlns:p14="http://schemas.microsoft.com/office/powerpoint/2010/main" val="1991810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54651-9AF1-A69C-8DC6-AEC292C8875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161274E-436C-E79F-D1AB-CC4643CB810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D10502C-7459-8924-33CB-A25B7EFFB4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To check if the RM evolution of FRB in binary systems follows our geometric model’s predictions, we ran simulations over four orbital cycles</a:t>
            </a:r>
            <a:r>
              <a:rPr lang="en" altLang="zh-CN" sz="1200" b="1" kern="1200" dirty="0">
                <a:solidFill>
                  <a:schemeClr val="tx1"/>
                </a:solidFill>
                <a:effectLst/>
                <a:latin typeface="+mn-lt"/>
                <a:ea typeface="+mn-ea"/>
                <a:cs typeface="+mn-cs"/>
              </a:rPr>
              <a:t> using the binary RM evolution model described earlier. The parameters are the same as the RM fitting results of FRB 20190520B, and the period is about 600 days. </a:t>
            </a:r>
            <a:r>
              <a:rPr lang="en" altLang="zh-CN" sz="1200" kern="1200" dirty="0">
                <a:solidFill>
                  <a:schemeClr val="tx1"/>
                </a:solidFill>
                <a:effectLst/>
                <a:latin typeface="+mn-lt"/>
                <a:ea typeface="+mn-ea"/>
                <a:cs typeface="+mn-cs"/>
              </a:rPr>
              <a:t>The resulting SF shows geometric term perfectly and clear oscillations. The period obtained from the fitting results of SF is also around 600 days. Since we didn’t add any random noise in the simulation, the SF has no statistic term, which is exactly what we expected.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AFC8F071-C13B-40EA-3F25-F3543F67A3B1}"/>
              </a:ext>
            </a:extLst>
          </p:cNvPr>
          <p:cNvSpPr>
            <a:spLocks noGrp="1"/>
          </p:cNvSpPr>
          <p:nvPr>
            <p:ph type="sldNum" sz="quarter" idx="5"/>
          </p:nvPr>
        </p:nvSpPr>
        <p:spPr/>
        <p:txBody>
          <a:bodyPr/>
          <a:lstStyle/>
          <a:p>
            <a:fld id="{1E279D5B-AF12-4D9F-A1E8-5E842DB338DA}" type="slidenum">
              <a:rPr lang="zh-CN" altLang="en-US" smtClean="0"/>
              <a:t>18</a:t>
            </a:fld>
            <a:endParaRPr lang="zh-CN" altLang="en-US"/>
          </a:p>
        </p:txBody>
      </p:sp>
    </p:spTree>
    <p:extLst>
      <p:ext uri="{BB962C8B-B14F-4D97-AF65-F5344CB8AC3E}">
        <p14:creationId xmlns:p14="http://schemas.microsoft.com/office/powerpoint/2010/main" val="4158885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zh-CN" altLang="en-US" dirty="0"/>
          </a:p>
        </p:txBody>
      </p:sp>
      <p:sp>
        <p:nvSpPr>
          <p:cNvPr id="4" name="灯片编号占位符 3"/>
          <p:cNvSpPr>
            <a:spLocks noGrp="1"/>
          </p:cNvSpPr>
          <p:nvPr>
            <p:ph type="sldNum" sz="quarter" idx="5"/>
          </p:nvPr>
        </p:nvSpPr>
        <p:spPr/>
        <p:txBody>
          <a:bodyPr/>
          <a:lstStyle/>
          <a:p>
            <a:fld id="{1E279D5B-AF12-4D9F-A1E8-5E842DB338DA}" type="slidenum">
              <a:rPr lang="zh-CN" altLang="en-US" smtClean="0"/>
              <a:t>19</a:t>
            </a:fld>
            <a:endParaRPr lang="zh-CN" altLang="en-US"/>
          </a:p>
        </p:txBody>
      </p:sp>
    </p:spTree>
    <p:extLst>
      <p:ext uri="{BB962C8B-B14F-4D97-AF65-F5344CB8AC3E}">
        <p14:creationId xmlns:p14="http://schemas.microsoft.com/office/powerpoint/2010/main" val="3526357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2B8CD7-EF20-8FCE-5926-22DB09580AC6}"/>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395062E5-F8E4-0BFE-4DEA-E6F2EBA9A2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1AA827EC-3035-3B04-C466-E6F83D5712F8}"/>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156E76B4-61F3-8092-0F13-90602249919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F2677326-3B0C-923D-52AA-B76F6F7A791F}"/>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665618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41F82E-D7A3-866A-B04B-45FA8DFDEE0B}"/>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2F8465FE-E348-A428-6875-7632DFF41787}"/>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BA14808A-183F-707E-0939-545ABE6AD486}"/>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C6A4367C-BEA9-80F0-F798-CECAF022025C}"/>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D876CCFD-8BA1-FEFD-5BBE-BEA48ED0FAEB}"/>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67308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4890E2-EFDA-51E3-9154-9F7D73CCCAC2}"/>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1C5A59C8-3701-C4EA-CFFC-FFB02322CB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1CF699E2-D1B7-50B0-E87A-7BFB89647E3A}"/>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B6646DC6-AA7D-EBED-97EB-D518E7E2F12F}"/>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0C339B6-D05A-C6BD-98ED-94AE9008C17D}"/>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982296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867276-5CE3-B9E3-D771-FE9742ADB9EE}"/>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B371611-2A72-CBFC-25C0-DC05EA763BB5}"/>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AA57255B-EAD6-2B31-65BE-2C040D30AB3C}"/>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E27BBD62-5DA8-C8DB-C491-600152397E2F}"/>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6" name="页脚占位符 5">
            <a:extLst>
              <a:ext uri="{FF2B5EF4-FFF2-40B4-BE49-F238E27FC236}">
                <a16:creationId xmlns:a16="http://schemas.microsoft.com/office/drawing/2014/main" id="{88A1FFC6-69F1-5D28-39C5-3C677AB3B99A}"/>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45E7C9B4-41DB-F867-487E-94D13E814982}"/>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34953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61142-F28E-91DD-45F2-019D5DB0BF8C}"/>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7B836EED-0F21-126C-10EC-B953779F08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2D30B3EC-0575-1174-DCD6-849BCE4DDD3B}"/>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539CC58B-B348-603C-750C-FECE7A871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3A48E31E-E350-BABB-2B5E-3C918C992764}"/>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93B60D1D-81C0-E458-A4C1-B9E92E47EA9E}"/>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8" name="页脚占位符 7">
            <a:extLst>
              <a:ext uri="{FF2B5EF4-FFF2-40B4-BE49-F238E27FC236}">
                <a16:creationId xmlns:a16="http://schemas.microsoft.com/office/drawing/2014/main" id="{F8E160BE-EFC2-C34D-7A30-3F8FCF405B0D}"/>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53EE06D3-1599-BC59-AD3D-98FFF8B5552F}"/>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519909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BB12A6-9F9F-C6E4-1A00-CCA615E45E74}"/>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3A24C5A7-D24B-02DE-F514-5BCA1B0AC141}"/>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4" name="页脚占位符 3">
            <a:extLst>
              <a:ext uri="{FF2B5EF4-FFF2-40B4-BE49-F238E27FC236}">
                <a16:creationId xmlns:a16="http://schemas.microsoft.com/office/drawing/2014/main" id="{AAFC6CC5-E39B-CF11-ABAF-5FC4CB69C1A6}"/>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7B7CDA34-FD8D-2BCF-F9CA-F9EC96C37BBE}"/>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341101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C411897-7B07-E9CC-7B08-67A8A8362770}"/>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3" name="页脚占位符 2">
            <a:extLst>
              <a:ext uri="{FF2B5EF4-FFF2-40B4-BE49-F238E27FC236}">
                <a16:creationId xmlns:a16="http://schemas.microsoft.com/office/drawing/2014/main" id="{5E85E8B1-8CEE-0BB8-E738-65C837DADA40}"/>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94EF65FA-943E-A846-5021-84BF9D26B180}"/>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16252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07B21-3AA6-2610-20E6-D0C9EE6D1670}"/>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3526AAA2-6752-850D-41B1-F8BE8AEEB2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EA317D59-AA62-0863-B207-5214EBA7F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29E6F0D5-B4EC-6FF3-5298-8B6E298FB066}"/>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6" name="页脚占位符 5">
            <a:extLst>
              <a:ext uri="{FF2B5EF4-FFF2-40B4-BE49-F238E27FC236}">
                <a16:creationId xmlns:a16="http://schemas.microsoft.com/office/drawing/2014/main" id="{2EFC243A-6FC1-2BFB-6EB8-E603F54A7B1C}"/>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0CFCE468-EB93-0653-000C-29A291EDE746}"/>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1030844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FF979CB-C46A-EC23-09C1-A0B7930E25B4}"/>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D31D3BEB-625F-ED2E-0B6E-F3249F4BCF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BF49F9D0-1448-25CD-2464-4429AF8B4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1867A176-B12C-5C39-7ABA-8597BF46F168}"/>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6" name="页脚占位符 5">
            <a:extLst>
              <a:ext uri="{FF2B5EF4-FFF2-40B4-BE49-F238E27FC236}">
                <a16:creationId xmlns:a16="http://schemas.microsoft.com/office/drawing/2014/main" id="{3BC7B96B-B448-C59D-2E28-26B0C4C59ECD}"/>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E5284F5B-F2D3-2AB9-39AF-DB592F748B83}"/>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063062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2811A3-AC32-27DF-5BB9-26E4AD6F82F5}"/>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862A1663-85E0-4410-589F-08EC7B79CD32}"/>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6D2165CE-751A-5EF3-FC54-1D03C03D49F1}"/>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2CE6CD70-9F8A-088E-DCB0-EE9FAE7BD336}"/>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F7D325A-7B45-3E33-15E0-55CCFF06CA54}"/>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109387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B162B62-08E2-0947-8AA7-E1CD2F4B241C}"/>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D7F5E07A-655C-C111-9CB0-6B1949852C9F}"/>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B50752C7-E8C1-1694-55AE-3E9A04130EF4}"/>
              </a:ext>
            </a:extLst>
          </p:cNvPr>
          <p:cNvSpPr>
            <a:spLocks noGrp="1"/>
          </p:cNvSpPr>
          <p:nvPr>
            <p:ph type="dt" sz="half" idx="10"/>
          </p:nvPr>
        </p:nvSpPr>
        <p:spPr/>
        <p:txBody>
          <a:body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84395302-1974-67B0-DEFD-DCDE893C0821}"/>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8451565-622A-E383-694D-51CB1074442C}"/>
              </a:ext>
            </a:extLst>
          </p:cNvPr>
          <p:cNvSpPr>
            <a:spLocks noGrp="1"/>
          </p:cNvSpPr>
          <p:nvPr>
            <p:ph type="sldNum" sz="quarter" idx="12"/>
          </p:nvPr>
        </p:nvSpPr>
        <p:spPr/>
        <p:txBody>
          <a:body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2202521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9CC3B65-739A-8F14-3B88-478816939E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D06FB0E2-5D7D-FD50-5CB5-81C568D4AC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DE88DE05-17EB-BE10-F654-A663D48329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F0EB132-4B78-9642-B8AE-7406AC5DF17A}" type="datetimeFigureOut">
              <a:rPr kumimoji="1" lang="zh-CN" altLang="en-US" smtClean="0"/>
              <a:t>2025/5/14</a:t>
            </a:fld>
            <a:endParaRPr kumimoji="1" lang="zh-CN" altLang="en-US"/>
          </a:p>
        </p:txBody>
      </p:sp>
      <p:sp>
        <p:nvSpPr>
          <p:cNvPr id="5" name="页脚占位符 4">
            <a:extLst>
              <a:ext uri="{FF2B5EF4-FFF2-40B4-BE49-F238E27FC236}">
                <a16:creationId xmlns:a16="http://schemas.microsoft.com/office/drawing/2014/main" id="{09AE9D1D-B378-0A24-F405-81BB002DC6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FB65C7F5-CB7E-D399-8DF6-AB252F0188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E06569-CBB9-6A40-B049-DCEFA3CFA3BC}" type="slidenum">
              <a:rPr kumimoji="1" lang="zh-CN" altLang="en-US" smtClean="0"/>
              <a:t>‹#›</a:t>
            </a:fld>
            <a:endParaRPr kumimoji="1" lang="zh-CN" altLang="en-US"/>
          </a:p>
        </p:txBody>
      </p:sp>
    </p:spTree>
    <p:extLst>
      <p:ext uri="{BB962C8B-B14F-4D97-AF65-F5344CB8AC3E}">
        <p14:creationId xmlns:p14="http://schemas.microsoft.com/office/powerpoint/2010/main" val="1586109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4.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50.png"/><Relationship Id="rId3" Type="http://schemas.openxmlformats.org/officeDocument/2006/relationships/image" Target="../media/image4.png"/><Relationship Id="rId7" Type="http://schemas.openxmlformats.org/officeDocument/2006/relationships/diagramQuickStyle" Target="../diagrams/quickStyle1.xml"/><Relationship Id="rId12"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47.png"/><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5.jpeg"/><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04CFF-6E7D-D863-A334-E61695BEA583}"/>
            </a:ext>
          </a:extLst>
        </p:cNvPr>
        <p:cNvGrpSpPr/>
        <p:nvPr/>
      </p:nvGrpSpPr>
      <p:grpSpPr>
        <a:xfrm>
          <a:off x="0" y="0"/>
          <a:ext cx="0" cy="0"/>
          <a:chOff x="0" y="0"/>
          <a:chExt cx="0" cy="0"/>
        </a:xfrm>
      </p:grpSpPr>
      <p:sp>
        <p:nvSpPr>
          <p:cNvPr id="4098" name="标题 4097">
            <a:extLst>
              <a:ext uri="{FF2B5EF4-FFF2-40B4-BE49-F238E27FC236}">
                <a16:creationId xmlns:a16="http://schemas.microsoft.com/office/drawing/2014/main" id="{4A455240-0B3F-41DE-EC21-BA412D445D4D}"/>
              </a:ext>
            </a:extLst>
          </p:cNvPr>
          <p:cNvSpPr>
            <a:spLocks noGrp="1" noChangeArrowheads="1"/>
          </p:cNvSpPr>
          <p:nvPr>
            <p:ph type="ctrTitle"/>
          </p:nvPr>
        </p:nvSpPr>
        <p:spPr>
          <a:xfrm>
            <a:off x="1309944" y="1666145"/>
            <a:ext cx="9572109" cy="1404598"/>
          </a:xfrm>
        </p:spPr>
        <p:txBody>
          <a:bodyPr>
            <a:noAutofit/>
          </a:bodyPr>
          <a:lstStyle/>
          <a:p>
            <a:pPr>
              <a:spcBef>
                <a:spcPct val="50000"/>
              </a:spcBef>
            </a:pPr>
            <a:r>
              <a:rPr lang="en-US" altLang="zh-CN" sz="4000" dirty="0">
                <a:latin typeface="Times New Roman" panose="02020603050405020304" pitchFamily="18" charset="0"/>
                <a:cs typeface="Times New Roman" panose="02020603050405020304" pitchFamily="18" charset="0"/>
              </a:rPr>
              <a:t> </a:t>
            </a:r>
            <a:r>
              <a:rPr lang="en" altLang="zh-CN" sz="5400" i="1" dirty="0">
                <a:latin typeface="Times New Roman" panose="02020603050405020304" pitchFamily="18" charset="0"/>
                <a:cs typeface="Times New Roman" panose="02020603050405020304" pitchFamily="18" charset="0"/>
              </a:rPr>
              <a:t>Binary origin of fast radio burst</a:t>
            </a:r>
            <a:endParaRPr lang="zh-CN" altLang="en-US" sz="4000" dirty="0">
              <a:latin typeface="Times New Roman" panose="02020603050405020304" pitchFamily="18" charset="0"/>
              <a:cs typeface="Times New Roman" panose="02020603050405020304" pitchFamily="18" charset="0"/>
            </a:endParaRPr>
          </a:p>
        </p:txBody>
      </p:sp>
      <p:sp>
        <p:nvSpPr>
          <p:cNvPr id="3" name="灯片编号占位符 2">
            <a:extLst>
              <a:ext uri="{FF2B5EF4-FFF2-40B4-BE49-F238E27FC236}">
                <a16:creationId xmlns:a16="http://schemas.microsoft.com/office/drawing/2014/main" id="{BB6765F2-3648-CA18-A9FF-7CB3C8A45E89}"/>
              </a:ext>
            </a:extLst>
          </p:cNvPr>
          <p:cNvSpPr>
            <a:spLocks noGrp="1"/>
          </p:cNvSpPr>
          <p:nvPr>
            <p:ph type="sldNum" sz="quarter" idx="12"/>
          </p:nvPr>
        </p:nvSpPr>
        <p:spPr/>
        <p:txBody>
          <a:bodyPr/>
          <a:lstStyle/>
          <a:p>
            <a:fld id="{565CE74E-AB26-4998-AD42-012C4C1AD076}" type="slidenum">
              <a:rPr lang="zh-CN" altLang="en-US" smtClean="0"/>
              <a:t>1</a:t>
            </a:fld>
            <a:endParaRPr lang="zh-CN" altLang="en-US" dirty="0"/>
          </a:p>
        </p:txBody>
      </p:sp>
      <p:sp>
        <p:nvSpPr>
          <p:cNvPr id="4102" name="文本框 4101">
            <a:extLst>
              <a:ext uri="{FF2B5EF4-FFF2-40B4-BE49-F238E27FC236}">
                <a16:creationId xmlns:a16="http://schemas.microsoft.com/office/drawing/2014/main" id="{1F926D11-75DE-B7B6-FAD5-B936C6C5EA02}"/>
              </a:ext>
            </a:extLst>
          </p:cNvPr>
          <p:cNvSpPr txBox="1">
            <a:spLocks noChangeArrowheads="1"/>
          </p:cNvSpPr>
          <p:nvPr/>
        </p:nvSpPr>
        <p:spPr bwMode="auto">
          <a:xfrm>
            <a:off x="1653664" y="3957462"/>
            <a:ext cx="8884671"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b="1">
                <a:solidFill>
                  <a:schemeClr val="tx1"/>
                </a:solidFill>
                <a:latin typeface="Times New Roman" panose="02020603050405020304" pitchFamily="18" charset="0"/>
                <a:ea typeface="宋体" panose="02010600030101010101" pitchFamily="2" charset="-122"/>
              </a:defRPr>
            </a:lvl1pPr>
            <a:lvl2pPr>
              <a:defRPr sz="2800" b="1">
                <a:solidFill>
                  <a:schemeClr val="tx1"/>
                </a:solidFill>
                <a:latin typeface="Times New Roman" panose="02020603050405020304" pitchFamily="18" charset="0"/>
                <a:ea typeface="宋体" panose="02010600030101010101" pitchFamily="2" charset="-122"/>
              </a:defRPr>
            </a:lvl2pPr>
            <a:lvl3pPr>
              <a:defRPr sz="2800" b="1">
                <a:solidFill>
                  <a:schemeClr val="tx1"/>
                </a:solidFill>
                <a:latin typeface="Times New Roman" panose="02020603050405020304" pitchFamily="18" charset="0"/>
                <a:ea typeface="宋体" panose="02010600030101010101" pitchFamily="2" charset="-122"/>
              </a:defRPr>
            </a:lvl3pPr>
            <a:lvl4pPr>
              <a:defRPr sz="2800" b="1">
                <a:solidFill>
                  <a:schemeClr val="tx1"/>
                </a:solidFill>
                <a:latin typeface="Times New Roman" panose="02020603050405020304" pitchFamily="18" charset="0"/>
                <a:ea typeface="宋体" panose="02010600030101010101" pitchFamily="2" charset="-122"/>
              </a:defRPr>
            </a:lvl4pPr>
            <a:lvl5pPr>
              <a:defRPr sz="2800" b="1">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buFont typeface="Arial" panose="020B0604020202020204" pitchFamily="34" charset="0"/>
              <a:defRPr sz="2800" b="1">
                <a:solidFill>
                  <a:schemeClr val="tx1"/>
                </a:solidFill>
                <a:latin typeface="Times New Roman" panose="02020603050405020304" pitchFamily="18" charset="0"/>
                <a:ea typeface="宋体" panose="02010600030101010101" pitchFamily="2" charset="-122"/>
              </a:defRPr>
            </a:lvl9pPr>
          </a:lstStyle>
          <a:p>
            <a:pPr algn="ctr"/>
            <a:r>
              <a:rPr lang="en-US" altLang="zh-CN" b="0" dirty="0">
                <a:solidFill>
                  <a:srgbClr val="0000FF"/>
                </a:solidFill>
              </a:rPr>
              <a:t>School of Astronomy and Space Science, Nanjing University</a:t>
            </a:r>
          </a:p>
          <a:p>
            <a:pPr algn="ctr"/>
            <a:endParaRPr lang="en-US" altLang="zh-CN" b="0" dirty="0">
              <a:solidFill>
                <a:srgbClr val="0000FF"/>
              </a:solidFill>
            </a:endParaRPr>
          </a:p>
          <a:p>
            <a:pPr algn="ctr"/>
            <a:r>
              <a:rPr lang="en-US" altLang="zh-CN" b="0" dirty="0">
                <a:solidFill>
                  <a:srgbClr val="0000FF"/>
                </a:solidFill>
              </a:rPr>
              <a:t>Collaborators: </a:t>
            </a:r>
            <a:r>
              <a:rPr lang="de-DE" altLang="zh-CN" b="0" dirty="0">
                <a:solidFill>
                  <a:srgbClr val="0000FF"/>
                </a:solidFill>
              </a:rPr>
              <a:t> </a:t>
            </a:r>
            <a:r>
              <a:rPr lang="en-US" altLang="zh-CN" b="0" dirty="0">
                <a:solidFill>
                  <a:srgbClr val="0000FF"/>
                </a:solidFill>
              </a:rPr>
              <a:t>W.</a:t>
            </a:r>
            <a:r>
              <a:rPr lang="zh-CN" altLang="en-US" b="0" dirty="0">
                <a:solidFill>
                  <a:srgbClr val="0000FF"/>
                </a:solidFill>
              </a:rPr>
              <a:t> </a:t>
            </a:r>
            <a:r>
              <a:rPr lang="en-US" altLang="zh-CN" b="0" dirty="0">
                <a:solidFill>
                  <a:srgbClr val="0000FF"/>
                </a:solidFill>
              </a:rPr>
              <a:t>J.</a:t>
            </a:r>
            <a:r>
              <a:rPr lang="de-DE" altLang="zh-CN" b="0" dirty="0">
                <a:solidFill>
                  <a:srgbClr val="0000FF"/>
                </a:solidFill>
              </a:rPr>
              <a:t> L</a:t>
            </a:r>
            <a:r>
              <a:rPr lang="en-US" altLang="zh-CN" b="0" dirty="0">
                <a:solidFill>
                  <a:srgbClr val="0000FF"/>
                </a:solidFill>
              </a:rPr>
              <a:t>u</a:t>
            </a:r>
            <a:r>
              <a:rPr lang="de-DE" altLang="zh-CN" b="0" dirty="0">
                <a:solidFill>
                  <a:srgbClr val="0000FF"/>
                </a:solidFill>
              </a:rPr>
              <a:t>, </a:t>
            </a:r>
            <a:r>
              <a:rPr lang="en-US" altLang="zh-CN" b="0" dirty="0">
                <a:solidFill>
                  <a:srgbClr val="0000FF"/>
                </a:solidFill>
              </a:rPr>
              <a:t>R.</a:t>
            </a:r>
            <a:r>
              <a:rPr lang="zh-CN" altLang="en-US" b="0" dirty="0">
                <a:solidFill>
                  <a:srgbClr val="0000FF"/>
                </a:solidFill>
              </a:rPr>
              <a:t> </a:t>
            </a:r>
            <a:r>
              <a:rPr lang="en-US" altLang="zh-CN" b="0" dirty="0">
                <a:solidFill>
                  <a:srgbClr val="0000FF"/>
                </a:solidFill>
              </a:rPr>
              <a:t>N.</a:t>
            </a:r>
            <a:r>
              <a:rPr lang="zh-CN" altLang="en-US" b="0" dirty="0">
                <a:solidFill>
                  <a:srgbClr val="0000FF"/>
                </a:solidFill>
              </a:rPr>
              <a:t> </a:t>
            </a:r>
            <a:r>
              <a:rPr lang="en-US" altLang="zh-CN" b="0" dirty="0">
                <a:solidFill>
                  <a:srgbClr val="0000FF"/>
                </a:solidFill>
              </a:rPr>
              <a:t>Li</a:t>
            </a:r>
            <a:r>
              <a:rPr lang="de-DE" altLang="zh-CN" b="0" dirty="0">
                <a:solidFill>
                  <a:srgbClr val="0000FF"/>
                </a:solidFill>
              </a:rPr>
              <a:t>, </a:t>
            </a:r>
            <a:r>
              <a:rPr lang="en-US" altLang="zh-CN" b="0" dirty="0">
                <a:solidFill>
                  <a:srgbClr val="0000FF"/>
                </a:solidFill>
              </a:rPr>
              <a:t>Q.</a:t>
            </a:r>
            <a:r>
              <a:rPr lang="zh-CN" altLang="en-US" b="0" dirty="0">
                <a:solidFill>
                  <a:srgbClr val="0000FF"/>
                </a:solidFill>
              </a:rPr>
              <a:t> </a:t>
            </a:r>
            <a:r>
              <a:rPr lang="en-US" altLang="zh-CN" b="0" dirty="0">
                <a:solidFill>
                  <a:srgbClr val="0000FF"/>
                </a:solidFill>
              </a:rPr>
              <a:t>Wu,</a:t>
            </a:r>
            <a:r>
              <a:rPr lang="zh-CN" altLang="en-US" b="0" dirty="0">
                <a:solidFill>
                  <a:srgbClr val="0000FF"/>
                </a:solidFill>
              </a:rPr>
              <a:t> </a:t>
            </a:r>
            <a:r>
              <a:rPr lang="de-DE" altLang="zh-CN" b="0" dirty="0">
                <a:solidFill>
                  <a:srgbClr val="0000FF"/>
                </a:solidFill>
              </a:rPr>
              <a:t>G. Q. Zhang, </a:t>
            </a:r>
          </a:p>
          <a:p>
            <a:pPr algn="ctr"/>
            <a:r>
              <a:rPr lang="de-DE" altLang="zh-CN" b="0" dirty="0">
                <a:solidFill>
                  <a:srgbClr val="0000FF"/>
                </a:solidFill>
              </a:rPr>
              <a:t>F</a:t>
            </a:r>
            <a:r>
              <a:rPr lang="en-US" altLang="zh-CN" b="0" dirty="0">
                <a:solidFill>
                  <a:srgbClr val="0000FF"/>
                </a:solidFill>
              </a:rPr>
              <a:t>.</a:t>
            </a:r>
            <a:r>
              <a:rPr lang="zh-CN" altLang="en-US" b="0" dirty="0">
                <a:solidFill>
                  <a:srgbClr val="0000FF"/>
                </a:solidFill>
              </a:rPr>
              <a:t> </a:t>
            </a:r>
            <a:r>
              <a:rPr lang="de-DE" altLang="zh-CN" b="0" dirty="0">
                <a:solidFill>
                  <a:srgbClr val="0000FF"/>
                </a:solidFill>
              </a:rPr>
              <a:t>Y</a:t>
            </a:r>
            <a:r>
              <a:rPr lang="en-US" altLang="zh-CN" b="0" dirty="0">
                <a:solidFill>
                  <a:srgbClr val="0000FF"/>
                </a:solidFill>
              </a:rPr>
              <a:t>.</a:t>
            </a:r>
            <a:r>
              <a:rPr lang="de-DE" altLang="zh-CN" b="0" dirty="0">
                <a:solidFill>
                  <a:srgbClr val="0000FF"/>
                </a:solidFill>
              </a:rPr>
              <a:t> Wang and </a:t>
            </a:r>
            <a:r>
              <a:rPr lang="en-US" altLang="zh-CN" b="0" dirty="0">
                <a:solidFill>
                  <a:srgbClr val="0000FF"/>
                </a:solidFill>
              </a:rPr>
              <a:t>Z.</a:t>
            </a:r>
            <a:r>
              <a:rPr lang="zh-CN" altLang="en-US" b="0" dirty="0">
                <a:solidFill>
                  <a:srgbClr val="0000FF"/>
                </a:solidFill>
              </a:rPr>
              <a:t> </a:t>
            </a:r>
            <a:r>
              <a:rPr lang="en-US" altLang="zh-CN" b="0" dirty="0">
                <a:solidFill>
                  <a:srgbClr val="0000FF"/>
                </a:solidFill>
              </a:rPr>
              <a:t>G.</a:t>
            </a:r>
            <a:r>
              <a:rPr lang="zh-CN" altLang="en-US" b="0" dirty="0">
                <a:solidFill>
                  <a:srgbClr val="0000FF"/>
                </a:solidFill>
              </a:rPr>
              <a:t> </a:t>
            </a:r>
            <a:r>
              <a:rPr lang="en-US" altLang="zh-CN" b="0" dirty="0">
                <a:solidFill>
                  <a:srgbClr val="0000FF"/>
                </a:solidFill>
              </a:rPr>
              <a:t>Dai</a:t>
            </a:r>
          </a:p>
          <a:p>
            <a:pPr algn="ctr"/>
            <a:endParaRPr lang="de-DE" altLang="zh-CN" sz="2400" b="0" dirty="0">
              <a:solidFill>
                <a:srgbClr val="0000FF"/>
              </a:solidFill>
            </a:endParaRPr>
          </a:p>
        </p:txBody>
      </p:sp>
      <p:sp>
        <p:nvSpPr>
          <p:cNvPr id="2" name="文本框 1">
            <a:extLst>
              <a:ext uri="{FF2B5EF4-FFF2-40B4-BE49-F238E27FC236}">
                <a16:creationId xmlns:a16="http://schemas.microsoft.com/office/drawing/2014/main" id="{B3A6112D-BAD7-D227-5A33-998BAD92C8F3}"/>
              </a:ext>
            </a:extLst>
          </p:cNvPr>
          <p:cNvSpPr txBox="1"/>
          <p:nvPr/>
        </p:nvSpPr>
        <p:spPr>
          <a:xfrm>
            <a:off x="3597556" y="3347741"/>
            <a:ext cx="4881259" cy="523220"/>
          </a:xfrm>
          <a:prstGeom prst="rect">
            <a:avLst/>
          </a:prstGeom>
          <a:noFill/>
        </p:spPr>
        <p:txBody>
          <a:bodyPr wrap="square" rtlCol="0">
            <a:spAutoFit/>
          </a:bodyPr>
          <a:lstStyle/>
          <a:p>
            <a:pPr algn="ctr">
              <a:spcBef>
                <a:spcPts val="500"/>
              </a:spcBef>
            </a:pP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Zhenyin Zhao</a:t>
            </a:r>
          </a:p>
        </p:txBody>
      </p:sp>
      <p:pic>
        <p:nvPicPr>
          <p:cNvPr id="23" name="图片 22">
            <a:extLst>
              <a:ext uri="{FF2B5EF4-FFF2-40B4-BE49-F238E27FC236}">
                <a16:creationId xmlns:a16="http://schemas.microsoft.com/office/drawing/2014/main" id="{7C80B50E-AE69-32E4-5D17-3EF366078190}"/>
              </a:ext>
            </a:extLst>
          </p:cNvPr>
          <p:cNvPicPr>
            <a:picLocks noChangeAspect="1"/>
          </p:cNvPicPr>
          <p:nvPr/>
        </p:nvPicPr>
        <p:blipFill>
          <a:blip r:embed="rId3"/>
          <a:stretch>
            <a:fillRect/>
          </a:stretch>
        </p:blipFill>
        <p:spPr>
          <a:xfrm>
            <a:off x="9456482" y="1"/>
            <a:ext cx="2735518" cy="1552365"/>
          </a:xfrm>
          <a:prstGeom prst="rect">
            <a:avLst/>
          </a:prstGeom>
        </p:spPr>
      </p:pic>
      <p:sp>
        <p:nvSpPr>
          <p:cNvPr id="5" name="文本框 4">
            <a:extLst>
              <a:ext uri="{FF2B5EF4-FFF2-40B4-BE49-F238E27FC236}">
                <a16:creationId xmlns:a16="http://schemas.microsoft.com/office/drawing/2014/main" id="{32B26AB3-4898-6151-886D-2E4E03FF1DBE}"/>
              </a:ext>
            </a:extLst>
          </p:cNvPr>
          <p:cNvSpPr txBox="1"/>
          <p:nvPr/>
        </p:nvSpPr>
        <p:spPr>
          <a:xfrm>
            <a:off x="1515118" y="6198398"/>
            <a:ext cx="10205046" cy="830997"/>
          </a:xfrm>
          <a:prstGeom prst="rect">
            <a:avLst/>
          </a:prstGeom>
          <a:noFill/>
        </p:spPr>
        <p:txBody>
          <a:bodyPr wrap="square" rtlCol="0">
            <a:spAutoFit/>
          </a:bodyPr>
          <a:lstStyle/>
          <a:p>
            <a:r>
              <a:rPr lang="en" altLang="zh-CN" sz="2400" dirty="0">
                <a:latin typeface="Times New Roman" panose="02020603050405020304" pitchFamily="18" charset="0"/>
                <a:cs typeface="Times New Roman" panose="02020603050405020304" pitchFamily="18" charset="0"/>
              </a:rPr>
              <a:t>The Era When Pulsars Meet FRBs</a:t>
            </a:r>
            <a:r>
              <a:rPr lang="en-US" altLang="zh-CN" sz="2400" dirty="0">
                <a:latin typeface="Times New Roman" panose="02020603050405020304" pitchFamily="18" charset="0"/>
                <a:cs typeface="Times New Roman" panose="02020603050405020304" pitchFamily="18" charset="0"/>
              </a:rPr>
              <a:t>, </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May 11-16</a:t>
            </a:r>
            <a:r>
              <a:rPr lang="en-US" altLang="zh-CN" sz="2400" baseline="30000" dirty="0">
                <a:latin typeface="Times New Roman" panose="02020603050405020304" pitchFamily="18" charset="0"/>
                <a:cs typeface="Times New Roman" panose="02020603050405020304" pitchFamily="18" charset="0"/>
              </a:rPr>
              <a:t>th</a:t>
            </a:r>
            <a:r>
              <a:rPr lang="en-US" altLang="zh-CN" sz="2400" dirty="0">
                <a:latin typeface="Times New Roman" panose="02020603050405020304" pitchFamily="18" charset="0"/>
                <a:cs typeface="Times New Roman" panose="02020603050405020304" pitchFamily="18" charset="0"/>
              </a:rPr>
              <a:t>, </a:t>
            </a:r>
            <a:r>
              <a:rPr lang="en-US" altLang="zh-CN" sz="2400" dirty="0" err="1">
                <a:latin typeface="Times New Roman" panose="02020603050405020304" pitchFamily="18" charset="0"/>
                <a:cs typeface="Times New Roman" panose="02020603050405020304" pitchFamily="18" charset="0"/>
              </a:rPr>
              <a:t>GuiYang</a:t>
            </a:r>
            <a:endParaRPr lang="en-US" altLang="zh-CN" sz="2400" dirty="0">
              <a:latin typeface="Times New Roman" panose="02020603050405020304" pitchFamily="18" charset="0"/>
              <a:cs typeface="Times New Roman" panose="02020603050405020304" pitchFamily="18" charset="0"/>
            </a:endParaRPr>
          </a:p>
          <a:p>
            <a:r>
              <a:rPr lang="en-US" altLang="zh-CN"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3F453FEA-920B-F96D-3F4D-376F1B8A285D}"/>
              </a:ext>
            </a:extLst>
          </p:cNvPr>
          <p:cNvPicPr>
            <a:picLocks noChangeAspect="1"/>
          </p:cNvPicPr>
          <p:nvPr/>
        </p:nvPicPr>
        <p:blipFill>
          <a:blip r:embed="rId4"/>
          <a:stretch>
            <a:fillRect/>
          </a:stretch>
        </p:blipFill>
        <p:spPr>
          <a:xfrm>
            <a:off x="1048734" y="73096"/>
            <a:ext cx="932769" cy="926672"/>
          </a:xfrm>
          <a:prstGeom prst="rect">
            <a:avLst/>
          </a:prstGeom>
        </p:spPr>
      </p:pic>
      <p:pic>
        <p:nvPicPr>
          <p:cNvPr id="4" name="图片 3">
            <a:extLst>
              <a:ext uri="{FF2B5EF4-FFF2-40B4-BE49-F238E27FC236}">
                <a16:creationId xmlns:a16="http://schemas.microsoft.com/office/drawing/2014/main" id="{62D2AE64-A2CB-E0B7-A524-CE323E91B32D}"/>
              </a:ext>
            </a:extLst>
          </p:cNvPr>
          <p:cNvPicPr>
            <a:picLocks noChangeAspect="1"/>
          </p:cNvPicPr>
          <p:nvPr/>
        </p:nvPicPr>
        <p:blipFill>
          <a:blip r:embed="rId5"/>
          <a:stretch>
            <a:fillRect/>
          </a:stretch>
        </p:blipFill>
        <p:spPr>
          <a:xfrm>
            <a:off x="129524" y="30900"/>
            <a:ext cx="803245" cy="1158664"/>
          </a:xfrm>
          <a:prstGeom prst="rect">
            <a:avLst/>
          </a:prstGeom>
        </p:spPr>
      </p:pic>
    </p:spTree>
    <p:extLst>
      <p:ext uri="{BB962C8B-B14F-4D97-AF65-F5344CB8AC3E}">
        <p14:creationId xmlns:p14="http://schemas.microsoft.com/office/powerpoint/2010/main" val="3974402240"/>
      </p:ext>
    </p:extLst>
  </p:cSld>
  <p:clrMapOvr>
    <a:masterClrMapping/>
  </p:clrMapOvr>
  <p:transition advTm="18485"/>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40D4-DBA7-23AB-7A6D-638137EE0077}"/>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E84A6276-4D0F-87BF-42E6-A0919B8473C0}"/>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9452F0AA-B349-0E23-395A-21923DB73C1C}"/>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8E6CB473-A9BD-9E9F-5086-FFDEF991B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5C172FCD-45F8-EE34-B502-927F4F51CC1B}"/>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Outline </a:t>
            </a:r>
          </a:p>
        </p:txBody>
      </p:sp>
      <p:sp>
        <p:nvSpPr>
          <p:cNvPr id="4" name="灯片编号占位符 3">
            <a:extLst>
              <a:ext uri="{FF2B5EF4-FFF2-40B4-BE49-F238E27FC236}">
                <a16:creationId xmlns:a16="http://schemas.microsoft.com/office/drawing/2014/main" id="{DDB6230C-E356-7B0A-BEA2-2DB96F7A894E}"/>
              </a:ext>
            </a:extLst>
          </p:cNvPr>
          <p:cNvSpPr>
            <a:spLocks noGrp="1"/>
          </p:cNvSpPr>
          <p:nvPr>
            <p:ph type="sldNum" sz="quarter" idx="12"/>
          </p:nvPr>
        </p:nvSpPr>
        <p:spPr/>
        <p:txBody>
          <a:bodyPr/>
          <a:lstStyle/>
          <a:p>
            <a:fld id="{0CAE346E-C1FA-4193-A16D-AD8954102556}" type="slidenum">
              <a:rPr lang="zh-CN" altLang="en-US" smtClean="0"/>
              <a:pPr/>
              <a:t>2</a:t>
            </a:fld>
            <a:endParaRPr lang="zh-CN" altLang="en-US"/>
          </a:p>
        </p:txBody>
      </p:sp>
      <p:sp>
        <p:nvSpPr>
          <p:cNvPr id="12" name="TextBox 11">
            <a:extLst>
              <a:ext uri="{FF2B5EF4-FFF2-40B4-BE49-F238E27FC236}">
                <a16:creationId xmlns:a16="http://schemas.microsoft.com/office/drawing/2014/main" id="{F2CB8408-E4B7-E001-E9E0-1B0A6A62476D}"/>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1DD51BCF-AEE2-D242-5837-D976E8AD65C4}"/>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76DA5D1D-5358-84B0-865D-E1A4DA66F321}"/>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40BA286D-C6DE-0DA6-B4F0-78F575C73260}"/>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2</a:t>
            </a:fld>
            <a:endParaRPr lang="zh-CN" altLang="en-US">
              <a:solidFill>
                <a:prstClr val="black">
                  <a:tint val="75000"/>
                </a:prstClr>
              </a:solidFill>
              <a:latin typeface="Calibri" panose="020F0502020204030204"/>
              <a:ea typeface="宋体" panose="02010600030101010101" pitchFamily="2" charset="-122"/>
            </a:endParaRPr>
          </a:p>
        </p:txBody>
      </p:sp>
      <p:sp>
        <p:nvSpPr>
          <p:cNvPr id="3" name="文本框 2">
            <a:extLst>
              <a:ext uri="{FF2B5EF4-FFF2-40B4-BE49-F238E27FC236}">
                <a16:creationId xmlns:a16="http://schemas.microsoft.com/office/drawing/2014/main" id="{4D3304CA-E687-234A-8DA9-634295F8103B}"/>
              </a:ext>
            </a:extLst>
          </p:cNvPr>
          <p:cNvSpPr txBox="1"/>
          <p:nvPr/>
        </p:nvSpPr>
        <p:spPr>
          <a:xfrm>
            <a:off x="859029" y="1542872"/>
            <a:ext cx="9730712" cy="4712829"/>
          </a:xfrm>
          <a:prstGeom prst="rect">
            <a:avLst/>
          </a:prstGeom>
          <a:noFill/>
        </p:spPr>
        <p:txBody>
          <a:bodyPr wrap="square" rtlCol="0">
            <a:spAutoFit/>
          </a:bodyPr>
          <a:lstStyle/>
          <a:p>
            <a:pPr>
              <a:lnSpc>
                <a:spcPct val="150000"/>
              </a:lnSpc>
              <a:spcAft>
                <a:spcPts val="1800"/>
              </a:spcAft>
            </a:pPr>
            <a:r>
              <a:rPr lang="en-US" altLang="zh-CN" sz="3200" dirty="0">
                <a:latin typeface="Times New Roman" panose="02020603050405020304" pitchFamily="18" charset="0"/>
                <a:cs typeface="Times New Roman" panose="02020603050405020304" pitchFamily="18" charset="0"/>
              </a:rPr>
              <a:t>1. Background</a:t>
            </a:r>
          </a:p>
          <a:p>
            <a:pPr>
              <a:lnSpc>
                <a:spcPct val="150000"/>
              </a:lnSpc>
              <a:spcAft>
                <a:spcPts val="1800"/>
              </a:spcAft>
            </a:pPr>
            <a:r>
              <a:rPr lang="en-US" altLang="zh-CN" sz="3200" dirty="0">
                <a:latin typeface="Times New Roman" panose="02020603050405020304" pitchFamily="18" charset="0"/>
                <a:cs typeface="Times New Roman" panose="02020603050405020304" pitchFamily="18" charset="0"/>
              </a:rPr>
              <a:t>2. Rotation measure variations</a:t>
            </a:r>
          </a:p>
          <a:p>
            <a:pPr>
              <a:lnSpc>
                <a:spcPct val="150000"/>
              </a:lnSpc>
              <a:spcAft>
                <a:spcPts val="1800"/>
              </a:spcAft>
            </a:pPr>
            <a:r>
              <a:rPr lang="en-US" altLang="zh-CN" sz="3200" dirty="0">
                <a:latin typeface="Times New Roman" panose="02020603050405020304" pitchFamily="18" charset="0"/>
                <a:cs typeface="Times New Roman" panose="02020603050405020304" pitchFamily="18" charset="0"/>
              </a:rPr>
              <a:t>3.</a:t>
            </a:r>
            <a:r>
              <a:rPr lang="zh-CN" altLang="en-US" sz="3200" dirty="0">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cs typeface="Times New Roman" panose="02020603050405020304" pitchFamily="18" charset="0"/>
              </a:rPr>
              <a:t>RM</a:t>
            </a:r>
            <a:r>
              <a:rPr lang="zh-CN" altLang="en-US" sz="3200" dirty="0">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ea typeface="黑体" charset="0"/>
                <a:cs typeface="Times New Roman" panose="02020603050405020304" pitchFamily="18" charset="0"/>
              </a:rPr>
              <a:t>scatters</a:t>
            </a:r>
            <a:r>
              <a:rPr lang="zh-CN" altLang="en-US" sz="3200" dirty="0">
                <a:latin typeface="Times New Roman" panose="02020603050405020304" pitchFamily="18" charset="0"/>
                <a:ea typeface="黑体" charset="0"/>
                <a:cs typeface="Times New Roman" panose="02020603050405020304" pitchFamily="18" charset="0"/>
              </a:rPr>
              <a:t> </a:t>
            </a:r>
            <a:r>
              <a:rPr lang="en-US" altLang="zh-CN" sz="3200" dirty="0">
                <a:latin typeface="Times New Roman" panose="02020603050405020304" pitchFamily="18" charset="0"/>
                <a:ea typeface="黑体" charset="0"/>
                <a:cs typeface="Times New Roman" panose="02020603050405020304" pitchFamily="18" charset="0"/>
              </a:rPr>
              <a:t>&amp;</a:t>
            </a:r>
            <a:r>
              <a:rPr lang="zh-CN" altLang="en-US" sz="3200" dirty="0">
                <a:latin typeface="Times New Roman" panose="02020603050405020304" pitchFamily="18" charset="0"/>
                <a:ea typeface="黑体" charset="0"/>
                <a:cs typeface="Times New Roman" panose="02020603050405020304" pitchFamily="18" charset="0"/>
              </a:rPr>
              <a:t> </a:t>
            </a:r>
            <a:r>
              <a:rPr lang="en-US" altLang="zh-CN" sz="3200" dirty="0">
                <a:latin typeface="Times New Roman" panose="02020603050405020304" pitchFamily="18" charset="0"/>
                <a:cs typeface="Times New Roman" panose="02020603050405020304" pitchFamily="18" charset="0"/>
              </a:rPr>
              <a:t>Depolarization</a:t>
            </a:r>
          </a:p>
          <a:p>
            <a:pPr>
              <a:lnSpc>
                <a:spcPct val="150000"/>
              </a:lnSpc>
              <a:spcAft>
                <a:spcPts val="1800"/>
              </a:spcAft>
            </a:pPr>
            <a:r>
              <a:rPr lang="en-US" altLang="zh-CN" sz="3200" dirty="0">
                <a:latin typeface="Times New Roman" panose="02020603050405020304" pitchFamily="18" charset="0"/>
                <a:cs typeface="Times New Roman" panose="02020603050405020304" pitchFamily="18" charset="0"/>
              </a:rPr>
              <a:t>4.</a:t>
            </a:r>
            <a:r>
              <a:rPr lang="zh-CN" altLang="en-US" sz="3200" dirty="0">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ea typeface="黑体" charset="0"/>
                <a:cs typeface="Times New Roman" panose="02020603050405020304" pitchFamily="18" charset="0"/>
              </a:rPr>
              <a:t>Structure function</a:t>
            </a:r>
            <a:endParaRPr lang="en-US" altLang="zh-CN" sz="3200" dirty="0">
              <a:latin typeface="Times New Roman" panose="02020603050405020304" pitchFamily="18" charset="0"/>
              <a:cs typeface="Times New Roman" panose="02020603050405020304" pitchFamily="18" charset="0"/>
            </a:endParaRPr>
          </a:p>
          <a:p>
            <a:pPr>
              <a:lnSpc>
                <a:spcPct val="150000"/>
              </a:lnSpc>
              <a:spcAft>
                <a:spcPts val="1800"/>
              </a:spcAft>
            </a:pPr>
            <a:r>
              <a:rPr lang="en-US" altLang="zh-CN" sz="3200" dirty="0">
                <a:latin typeface="Times New Roman" panose="02020603050405020304" pitchFamily="18" charset="0"/>
                <a:cs typeface="Times New Roman" panose="02020603050405020304" pitchFamily="18" charset="0"/>
              </a:rPr>
              <a:t>5. Summary  </a:t>
            </a:r>
            <a:endParaRPr lang="zh-CN" alt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74902"/>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D1CAE8C9-D4E7-4AC7-B842-BC1840DA9EEC}"/>
              </a:ext>
            </a:extLst>
          </p:cNvPr>
          <p:cNvGrpSpPr/>
          <p:nvPr/>
        </p:nvGrpSpPr>
        <p:grpSpPr>
          <a:xfrm>
            <a:off x="-12879" y="-12879"/>
            <a:ext cx="12192000" cy="879231"/>
            <a:chOff x="0" y="0"/>
            <a:chExt cx="12192000" cy="879231"/>
          </a:xfrm>
        </p:grpSpPr>
        <p:sp>
          <p:nvSpPr>
            <p:cNvPr id="5" name="矩形 4">
              <a:extLst>
                <a:ext uri="{FF2B5EF4-FFF2-40B4-BE49-F238E27FC236}">
                  <a16:creationId xmlns:a16="http://schemas.microsoft.com/office/drawing/2014/main" id="{C537C62A-FA87-49ED-A0F2-8BD973528F13}"/>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1ECE010A-9F27-4408-819A-A31FA6824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8187FB3F-D468-4757-AD14-35661885B67E}"/>
              </a:ext>
            </a:extLst>
          </p:cNvPr>
          <p:cNvSpPr>
            <a:spLocks noGrp="1"/>
          </p:cNvSpPr>
          <p:nvPr>
            <p:ph type="title"/>
          </p:nvPr>
        </p:nvSpPr>
        <p:spPr>
          <a:xfrm>
            <a:off x="762000" y="-147069"/>
            <a:ext cx="10515600" cy="1325563"/>
          </a:xfrm>
        </p:spPr>
        <p:txBody>
          <a:bodyPr>
            <a:normAutofit/>
          </a:bodyPr>
          <a:lstStyle/>
          <a:p>
            <a:pPr algn="ctr"/>
            <a:r>
              <a:rPr lang="en" altLang="zh-CN" sz="3600" dirty="0">
                <a:solidFill>
                  <a:schemeClr val="bg1"/>
                </a:solidFill>
                <a:latin typeface="Times New Roman" panose="02020603050405020304" pitchFamily="18" charset="0"/>
                <a:cs typeface="Times New Roman" panose="02020603050405020304" pitchFamily="18" charset="0"/>
              </a:rPr>
              <a:t>E</a:t>
            </a:r>
            <a:r>
              <a:rPr lang="en" altLang="zh-CN" sz="3600" dirty="0">
                <a:solidFill>
                  <a:schemeClr val="bg1"/>
                </a:solidFill>
                <a:effectLst/>
                <a:latin typeface="Times New Roman" panose="02020603050405020304" pitchFamily="18" charset="0"/>
                <a:cs typeface="Times New Roman" panose="02020603050405020304" pitchFamily="18" charset="0"/>
              </a:rPr>
              <a:t>nvironment</a:t>
            </a:r>
            <a:r>
              <a:rPr lang="en-US" altLang="zh-CN"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s</a:t>
            </a:r>
            <a:r>
              <a:rPr lang="zh-CN" altLang="en-US"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of</a:t>
            </a:r>
            <a:r>
              <a:rPr lang="zh-CN" altLang="en-US"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FRBs</a:t>
            </a:r>
          </a:p>
        </p:txBody>
      </p:sp>
      <p:sp>
        <p:nvSpPr>
          <p:cNvPr id="4" name="灯片编号占位符 3">
            <a:extLst>
              <a:ext uri="{FF2B5EF4-FFF2-40B4-BE49-F238E27FC236}">
                <a16:creationId xmlns:a16="http://schemas.microsoft.com/office/drawing/2014/main" id="{36957966-0647-429F-B02A-8A09E1BEF636}"/>
              </a:ext>
            </a:extLst>
          </p:cNvPr>
          <p:cNvSpPr>
            <a:spLocks noGrp="1"/>
          </p:cNvSpPr>
          <p:nvPr>
            <p:ph type="sldNum" sz="quarter" idx="12"/>
          </p:nvPr>
        </p:nvSpPr>
        <p:spPr/>
        <p:txBody>
          <a:bodyPr/>
          <a:lstStyle/>
          <a:p>
            <a:fld id="{0CAE346E-C1FA-4193-A16D-AD8954102556}" type="slidenum">
              <a:rPr lang="zh-CN" altLang="en-US" smtClean="0"/>
              <a:pPr/>
              <a:t>3</a:t>
            </a:fld>
            <a:endParaRPr lang="zh-CN" altLang="en-US"/>
          </a:p>
        </p:txBody>
      </p:sp>
      <p:sp>
        <p:nvSpPr>
          <p:cNvPr id="12" name="TextBox 11">
            <a:extLst>
              <a:ext uri="{FF2B5EF4-FFF2-40B4-BE49-F238E27FC236}">
                <a16:creationId xmlns:a16="http://schemas.microsoft.com/office/drawing/2014/main" id="{08186FAC-48DE-4545-8F1F-A3E7D66CE007}"/>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6016B21A-14B9-4244-BDC0-B12E4BF7C650}"/>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D37D9E9B-3C12-0841-AF00-42930A669720}"/>
              </a:ext>
            </a:extLst>
          </p:cNvPr>
          <p:cNvPicPr>
            <a:picLocks noChangeAspect="1"/>
          </p:cNvPicPr>
          <p:nvPr/>
        </p:nvPicPr>
        <p:blipFill>
          <a:blip r:embed="rId4"/>
          <a:stretch>
            <a:fillRect/>
          </a:stretch>
        </p:blipFill>
        <p:spPr>
          <a:xfrm>
            <a:off x="11312626" y="6544"/>
            <a:ext cx="820514" cy="815931"/>
          </a:xfrm>
          <a:prstGeom prst="rect">
            <a:avLst/>
          </a:prstGeom>
        </p:spPr>
      </p:pic>
      <p:sp>
        <p:nvSpPr>
          <p:cNvPr id="2" name="矩形 13">
            <a:extLst>
              <a:ext uri="{FF2B5EF4-FFF2-40B4-BE49-F238E27FC236}">
                <a16:creationId xmlns:a16="http://schemas.microsoft.com/office/drawing/2014/main" id="{4D828892-BD75-DFF0-488C-29546D3658BF}"/>
              </a:ext>
            </a:extLst>
          </p:cNvPr>
          <p:cNvSpPr>
            <a:spLocks noChangeArrowheads="1"/>
          </p:cNvSpPr>
          <p:nvPr/>
        </p:nvSpPr>
        <p:spPr bwMode="auto">
          <a:xfrm>
            <a:off x="280788" y="1538615"/>
            <a:ext cx="9275336"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marR="0" lvl="0" indent="-457200" algn="just" defTabSz="914400" rtl="0" eaLnBrk="1" fontAlgn="auto" latinLnBrk="0" hangingPunct="1">
              <a:lnSpc>
                <a:spcPct val="100000"/>
              </a:lnSpc>
              <a:spcBef>
                <a:spcPts val="0"/>
              </a:spcBef>
              <a:spcAft>
                <a:spcPts val="0"/>
              </a:spcAft>
              <a:buClrTx/>
              <a:buSzTx/>
              <a:buFontTx/>
              <a:buAutoNum type="arabicPeriod"/>
              <a:tabLst/>
              <a:defRPr/>
            </a:pP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Local and nearby FRBs</a:t>
            </a:r>
          </a:p>
          <a:p>
            <a:pPr marL="342900" indent="-342900" algn="just">
              <a:buFont typeface="Arial" panose="020B0604020202020204" pitchFamily="34" charset="0"/>
              <a:buChar char="•"/>
              <a:defRPr/>
            </a:pPr>
            <a:r>
              <a:rPr lang="en-US" altLang="zh-CN" sz="2800" dirty="0">
                <a:latin typeface="Times New Roman" panose="02020603050405020304" pitchFamily="18" charset="0"/>
                <a:cs typeface="Times New Roman" panose="02020603050405020304" pitchFamily="18" charset="0"/>
              </a:rPr>
              <a:t>D</a:t>
            </a:r>
            <a:r>
              <a:rPr lang="en" altLang="zh-CN" sz="2800" dirty="0" err="1">
                <a:effectLst/>
                <a:latin typeface="Times New Roman" panose="02020603050405020304" pitchFamily="18" charset="0"/>
                <a:cs typeface="Times New Roman" panose="02020603050405020304" pitchFamily="18" charset="0"/>
              </a:rPr>
              <a:t>etailed</a:t>
            </a:r>
            <a:r>
              <a:rPr lang="en" altLang="zh-CN" sz="2800" dirty="0">
                <a:effectLst/>
                <a:latin typeface="Times New Roman" panose="02020603050405020304" pitchFamily="18" charset="0"/>
                <a:cs typeface="Times New Roman" panose="02020603050405020304" pitchFamily="18" charset="0"/>
              </a:rPr>
              <a:t> observation</a:t>
            </a:r>
            <a:r>
              <a:rPr lang="en-US" altLang="zh-CN" sz="2800" dirty="0">
                <a:effectLst/>
                <a:latin typeface="Times New Roman" panose="02020603050405020304" pitchFamily="18" charset="0"/>
                <a:cs typeface="Times New Roman" panose="02020603050405020304" pitchFamily="18" charset="0"/>
              </a:rPr>
              <a:t>s</a:t>
            </a:r>
          </a:p>
          <a:p>
            <a:pPr marL="342900" indent="-342900" algn="just">
              <a:buFont typeface="Arial" panose="020B0604020202020204" pitchFamily="34" charset="0"/>
              <a:buChar char="•"/>
              <a:defRPr/>
            </a:pPr>
            <a:endParaRPr kumimoji="0" lang="en-US" altLang="zh-CN" sz="2800" b="0" i="0" u="none" strike="noStrike" kern="1200" cap="none" spc="0" normalizeH="0" baseline="0" noProof="0" dirty="0">
              <a:ln>
                <a:noFill/>
              </a:ln>
              <a:solidFill>
                <a:prstClr val="black"/>
              </a:solidFill>
              <a:uLnTx/>
              <a:uFillTx/>
              <a:latin typeface="Helvetica Neue" panose="02000503000000020004" pitchFamily="2" charset="0"/>
              <a:ea typeface="黑体" panose="02010609060101010101" pitchFamily="49" charset="-122"/>
              <a:cs typeface="Times New Roman" panose="02020603050405020304" pitchFamily="18" charset="0"/>
            </a:endParaRPr>
          </a:p>
          <a:p>
            <a:pPr algn="just">
              <a:defRPr/>
            </a:pP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endParaRPr lang="en-US" altLang="zh-CN" sz="28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2. </a:t>
            </a:r>
            <a:r>
              <a:rPr kumimoji="0"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黑体" panose="02010609060101010101" pitchFamily="49" charset="-122"/>
                <a:cs typeface="Times New Roman" panose="02020603050405020304" pitchFamily="18" charset="0"/>
              </a:rPr>
              <a:t>Cosmological FRBs</a:t>
            </a:r>
          </a:p>
          <a:p>
            <a:pPr marL="342900" indent="-342900" algn="just">
              <a:buFont typeface="Arial" panose="020B0604020202020204" pitchFamily="34" charset="0"/>
              <a:buChar char="•"/>
              <a:defRPr/>
            </a:pPr>
            <a:r>
              <a:rPr lang="en-US" altLang="zh-CN" sz="2800" dirty="0">
                <a:latin typeface="Times New Roman" panose="02020603050405020304" pitchFamily="18" charset="0"/>
                <a:cs typeface="Times New Roman" panose="02020603050405020304" pitchFamily="18" charset="0"/>
              </a:rPr>
              <a:t>D</a:t>
            </a:r>
            <a:r>
              <a:rPr lang="en" altLang="zh-CN" sz="2800" dirty="0" err="1">
                <a:effectLst/>
                <a:latin typeface="Times New Roman" panose="02020603050405020304" pitchFamily="18" charset="0"/>
                <a:cs typeface="Times New Roman" panose="02020603050405020304" pitchFamily="18" charset="0"/>
              </a:rPr>
              <a:t>ispersion</a:t>
            </a:r>
            <a:r>
              <a:rPr lang="en" altLang="zh-CN" sz="2800" dirty="0">
                <a:effectLst/>
                <a:latin typeface="Times New Roman" panose="02020603050405020304" pitchFamily="18" charset="0"/>
                <a:cs typeface="Times New Roman" panose="02020603050405020304" pitchFamily="18" charset="0"/>
              </a:rPr>
              <a:t> measure (DM), </a:t>
            </a:r>
          </a:p>
          <a:p>
            <a:pPr marL="342900" indent="-342900" algn="just">
              <a:buFont typeface="Arial" panose="020B0604020202020204" pitchFamily="34" charset="0"/>
              <a:buChar char="•"/>
              <a:defRPr/>
            </a:pPr>
            <a:r>
              <a:rPr lang="en" altLang="zh-CN" sz="2800" dirty="0">
                <a:solidFill>
                  <a:srgbClr val="FF0000"/>
                </a:solidFill>
                <a:effectLst/>
                <a:latin typeface="Times New Roman" panose="02020603050405020304" pitchFamily="18" charset="0"/>
                <a:cs typeface="Times New Roman" panose="02020603050405020304" pitchFamily="18" charset="0"/>
              </a:rPr>
              <a:t>Faraday rotation measure (RM)</a:t>
            </a:r>
          </a:p>
          <a:p>
            <a:pPr marL="342900" indent="-342900" algn="just">
              <a:buFont typeface="Arial" panose="020B0604020202020204" pitchFamily="34" charset="0"/>
              <a:buChar char="•"/>
              <a:defRPr/>
            </a:pPr>
            <a:r>
              <a:rPr lang="en-US" altLang="zh-CN" sz="2800" dirty="0">
                <a:latin typeface="Times New Roman" panose="02020603050405020304" pitchFamily="18" charset="0"/>
                <a:cs typeface="Times New Roman" panose="02020603050405020304" pitchFamily="18" charset="0"/>
              </a:rPr>
              <a:t>S</a:t>
            </a:r>
            <a:r>
              <a:rPr lang="en" altLang="zh-CN" sz="2800" dirty="0" err="1">
                <a:effectLst/>
                <a:latin typeface="Times New Roman" panose="02020603050405020304" pitchFamily="18" charset="0"/>
                <a:cs typeface="Times New Roman" panose="02020603050405020304" pitchFamily="18" charset="0"/>
              </a:rPr>
              <a:t>cattering</a:t>
            </a:r>
            <a:endParaRPr lang="en" altLang="zh-CN" sz="2800" dirty="0">
              <a:effectLst/>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defRPr/>
            </a:pPr>
            <a:r>
              <a:rPr lang="en-US" altLang="zh-CN" sz="2800" dirty="0">
                <a:latin typeface="Times New Roman" panose="02020603050405020304" pitchFamily="18" charset="0"/>
                <a:cs typeface="Times New Roman" panose="02020603050405020304" pitchFamily="18" charset="0"/>
              </a:rPr>
              <a:t>…</a:t>
            </a:r>
            <a:endParaRPr lang="en" altLang="zh-CN" sz="2800" dirty="0">
              <a:effectLst/>
              <a:latin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altLang="zh-CN" sz="24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 name="图片 2">
            <a:extLst>
              <a:ext uri="{FF2B5EF4-FFF2-40B4-BE49-F238E27FC236}">
                <a16:creationId xmlns:a16="http://schemas.microsoft.com/office/drawing/2014/main" id="{F90D36CC-D0F0-7204-EC5F-B83B28EA87DD}"/>
              </a:ext>
            </a:extLst>
          </p:cNvPr>
          <p:cNvPicPr>
            <a:picLocks noChangeAspect="1"/>
          </p:cNvPicPr>
          <p:nvPr/>
        </p:nvPicPr>
        <p:blipFill>
          <a:blip r:embed="rId5"/>
          <a:stretch>
            <a:fillRect/>
          </a:stretch>
        </p:blipFill>
        <p:spPr>
          <a:xfrm>
            <a:off x="6018159" y="4987369"/>
            <a:ext cx="5184881" cy="1134973"/>
          </a:xfrm>
          <a:prstGeom prst="rect">
            <a:avLst/>
          </a:prstGeom>
        </p:spPr>
      </p:pic>
      <p:pic>
        <p:nvPicPr>
          <p:cNvPr id="6" name="图片 5">
            <a:extLst>
              <a:ext uri="{FF2B5EF4-FFF2-40B4-BE49-F238E27FC236}">
                <a16:creationId xmlns:a16="http://schemas.microsoft.com/office/drawing/2014/main" id="{A0EC4D55-1907-5A07-D58A-96A5EB3E718E}"/>
              </a:ext>
            </a:extLst>
          </p:cNvPr>
          <p:cNvPicPr>
            <a:picLocks noChangeAspect="1"/>
          </p:cNvPicPr>
          <p:nvPr/>
        </p:nvPicPr>
        <p:blipFill rotWithShape="1">
          <a:blip r:embed="rId6"/>
          <a:srcRect l="19376"/>
          <a:stretch/>
        </p:blipFill>
        <p:spPr>
          <a:xfrm>
            <a:off x="9074873" y="2459071"/>
            <a:ext cx="2047406" cy="1851669"/>
          </a:xfrm>
          <a:prstGeom prst="rect">
            <a:avLst/>
          </a:prstGeom>
        </p:spPr>
      </p:pic>
      <p:sp>
        <p:nvSpPr>
          <p:cNvPr id="7" name="矩形 6">
            <a:extLst>
              <a:ext uri="{FF2B5EF4-FFF2-40B4-BE49-F238E27FC236}">
                <a16:creationId xmlns:a16="http://schemas.microsoft.com/office/drawing/2014/main" id="{E8103D2A-E133-0B12-08BB-2CE7A4A15F24}"/>
              </a:ext>
            </a:extLst>
          </p:cNvPr>
          <p:cNvSpPr/>
          <p:nvPr/>
        </p:nvSpPr>
        <p:spPr>
          <a:xfrm>
            <a:off x="9270139" y="3773299"/>
            <a:ext cx="137088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FF00"/>
                </a:solidFill>
                <a:effectLst/>
                <a:uLnTx/>
                <a:uFillTx/>
                <a:latin typeface="Times New Roman" panose="02020603050405020304" pitchFamily="18" charset="0"/>
                <a:ea typeface="黑体" panose="02010609060101010101" pitchFamily="49" charset="-122"/>
                <a:cs typeface="Times New Roman" panose="02020603050405020304" pitchFamily="18" charset="0"/>
              </a:rPr>
              <a:t>FRB 200428</a:t>
            </a:r>
            <a:endParaRPr kumimoji="0" lang="zh-CN" altLang="en-US" sz="1600" b="0" i="0" u="none" strike="noStrike" kern="1200" cap="none" spc="0" normalizeH="0" baseline="0" noProof="0" dirty="0">
              <a:ln>
                <a:noFill/>
              </a:ln>
              <a:solidFill>
                <a:srgbClr val="FFFF00"/>
              </a:solidFill>
              <a:effectLst/>
              <a:uLnTx/>
              <a:uFillTx/>
              <a:latin typeface="Calibri"/>
              <a:ea typeface="宋体" panose="02010600030101010101" pitchFamily="2" charset="-122"/>
              <a:cs typeface="+mn-cs"/>
            </a:endParaRPr>
          </a:p>
        </p:txBody>
      </p:sp>
      <p:pic>
        <p:nvPicPr>
          <p:cNvPr id="8" name="内容占位符 7">
            <a:extLst>
              <a:ext uri="{FF2B5EF4-FFF2-40B4-BE49-F238E27FC236}">
                <a16:creationId xmlns:a16="http://schemas.microsoft.com/office/drawing/2014/main" id="{C98F4D99-2BBD-2C43-4F00-8551D72B7D2C}"/>
              </a:ext>
            </a:extLst>
          </p:cNvPr>
          <p:cNvPicPr>
            <a:picLocks noChangeAspect="1"/>
          </p:cNvPicPr>
          <p:nvPr/>
        </p:nvPicPr>
        <p:blipFill>
          <a:blip r:embed="rId7"/>
          <a:stretch>
            <a:fillRect/>
          </a:stretch>
        </p:blipFill>
        <p:spPr>
          <a:xfrm>
            <a:off x="680247" y="2653388"/>
            <a:ext cx="3141332" cy="1851670"/>
          </a:xfrm>
          <a:prstGeom prst="rect">
            <a:avLst/>
          </a:prstGeom>
        </p:spPr>
      </p:pic>
      <p:pic>
        <p:nvPicPr>
          <p:cNvPr id="9" name="图片 8">
            <a:extLst>
              <a:ext uri="{FF2B5EF4-FFF2-40B4-BE49-F238E27FC236}">
                <a16:creationId xmlns:a16="http://schemas.microsoft.com/office/drawing/2014/main" id="{304F32CB-CC8E-A261-C9AF-AF1C614A668D}"/>
              </a:ext>
            </a:extLst>
          </p:cNvPr>
          <p:cNvPicPr>
            <a:picLocks noChangeAspect="1"/>
          </p:cNvPicPr>
          <p:nvPr/>
        </p:nvPicPr>
        <p:blipFill>
          <a:blip r:embed="rId8"/>
          <a:stretch>
            <a:fillRect/>
          </a:stretch>
        </p:blipFill>
        <p:spPr>
          <a:xfrm>
            <a:off x="4200958" y="2582265"/>
            <a:ext cx="3790084" cy="1693470"/>
          </a:xfrm>
          <a:prstGeom prst="rect">
            <a:avLst/>
          </a:prstGeom>
        </p:spPr>
      </p:pic>
      <p:sp>
        <p:nvSpPr>
          <p:cNvPr id="13" name="文本框 12">
            <a:extLst>
              <a:ext uri="{FF2B5EF4-FFF2-40B4-BE49-F238E27FC236}">
                <a16:creationId xmlns:a16="http://schemas.microsoft.com/office/drawing/2014/main" id="{2EB02F21-3633-999A-CF27-D8DD658A6276}"/>
              </a:ext>
            </a:extLst>
          </p:cNvPr>
          <p:cNvSpPr txBox="1"/>
          <p:nvPr/>
        </p:nvSpPr>
        <p:spPr>
          <a:xfrm>
            <a:off x="4586962" y="1941193"/>
            <a:ext cx="6690638" cy="369332"/>
          </a:xfrm>
          <a:prstGeom prst="rect">
            <a:avLst/>
          </a:prstGeom>
          <a:noFill/>
        </p:spPr>
        <p:txBody>
          <a:bodyPr wrap="square">
            <a:spAutoFit/>
          </a:bodyPr>
          <a:lstStyle/>
          <a:p>
            <a:r>
              <a:rPr lang="en" altLang="zh-CN" sz="1800" dirty="0" err="1">
                <a:solidFill>
                  <a:srgbClr val="0000FF"/>
                </a:solidFill>
                <a:latin typeface="Times New Roman" panose="02020603050405020304" pitchFamily="18" charset="0"/>
                <a:ea typeface="宋体" panose="02010600030101010101" pitchFamily="2" charset="-122"/>
              </a:rPr>
              <a:t>Bochenek</a:t>
            </a:r>
            <a:r>
              <a:rPr lang="en" altLang="zh-CN" sz="1800" dirty="0">
                <a:solidFill>
                  <a:srgbClr val="0000FF"/>
                </a:solidFill>
                <a:latin typeface="Times New Roman" panose="02020603050405020304" pitchFamily="18" charset="0"/>
                <a:ea typeface="宋体" panose="02010600030101010101" pitchFamily="2" charset="-122"/>
              </a:rPr>
              <a:t> et al., </a:t>
            </a:r>
            <a:r>
              <a:rPr lang="en-US" altLang="zh-CN" sz="1800" dirty="0">
                <a:solidFill>
                  <a:srgbClr val="0000FF"/>
                </a:solidFill>
                <a:latin typeface="Times New Roman" panose="02020603050405020304" pitchFamily="18" charset="0"/>
                <a:ea typeface="宋体" panose="02010600030101010101" pitchFamily="2" charset="-122"/>
              </a:rPr>
              <a:t>(</a:t>
            </a:r>
            <a:r>
              <a:rPr lang="en" altLang="zh-CN" sz="1800" dirty="0">
                <a:solidFill>
                  <a:srgbClr val="0000FF"/>
                </a:solidFill>
                <a:latin typeface="Times New Roman" panose="02020603050405020304" pitchFamily="18" charset="0"/>
                <a:ea typeface="宋体" panose="02010600030101010101" pitchFamily="2" charset="-122"/>
              </a:rPr>
              <a:t>2020</a:t>
            </a:r>
            <a:r>
              <a:rPr lang="en-US" altLang="zh-CN" sz="1800" dirty="0">
                <a:solidFill>
                  <a:srgbClr val="0000FF"/>
                </a:solidFill>
                <a:latin typeface="Times New Roman" panose="02020603050405020304" pitchFamily="18" charset="0"/>
                <a:ea typeface="宋体" panose="02010600030101010101" pitchFamily="2" charset="-122"/>
              </a:rPr>
              <a:t>)</a:t>
            </a:r>
            <a:r>
              <a:rPr lang="en" altLang="zh-CN" sz="1800" dirty="0">
                <a:solidFill>
                  <a:srgbClr val="0000FF"/>
                </a:solidFill>
                <a:latin typeface="Times New Roman" panose="02020603050405020304" pitchFamily="18" charset="0"/>
                <a:ea typeface="宋体" panose="02010600030101010101" pitchFamily="2" charset="-122"/>
              </a:rPr>
              <a:t>; The Chime/</a:t>
            </a:r>
            <a:r>
              <a:rPr lang="en" altLang="zh-CN" sz="1800" dirty="0" err="1">
                <a:solidFill>
                  <a:srgbClr val="0000FF"/>
                </a:solidFill>
                <a:latin typeface="Times New Roman" panose="02020603050405020304" pitchFamily="18" charset="0"/>
                <a:ea typeface="宋体" panose="02010600030101010101" pitchFamily="2" charset="-122"/>
              </a:rPr>
              <a:t>Frb</a:t>
            </a:r>
            <a:r>
              <a:rPr lang="en" altLang="zh-CN" sz="1800" dirty="0">
                <a:solidFill>
                  <a:srgbClr val="0000FF"/>
                </a:solidFill>
                <a:latin typeface="Times New Roman" panose="02020603050405020304" pitchFamily="18" charset="0"/>
                <a:ea typeface="宋体" panose="02010600030101010101" pitchFamily="2" charset="-122"/>
              </a:rPr>
              <a:t> Collaboration et al., </a:t>
            </a:r>
            <a:r>
              <a:rPr lang="en-US" altLang="zh-CN" sz="1800" dirty="0">
                <a:solidFill>
                  <a:srgbClr val="0000FF"/>
                </a:solidFill>
                <a:latin typeface="Times New Roman" panose="02020603050405020304" pitchFamily="18" charset="0"/>
                <a:ea typeface="宋体" panose="02010600030101010101" pitchFamily="2" charset="-122"/>
              </a:rPr>
              <a:t>(</a:t>
            </a:r>
            <a:r>
              <a:rPr lang="en" altLang="zh-CN" sz="1800" dirty="0">
                <a:solidFill>
                  <a:srgbClr val="0000FF"/>
                </a:solidFill>
                <a:latin typeface="Times New Roman" panose="02020603050405020304" pitchFamily="18" charset="0"/>
                <a:ea typeface="宋体" panose="02010600030101010101" pitchFamily="2" charset="-122"/>
              </a:rPr>
              <a:t>2020</a:t>
            </a:r>
            <a:r>
              <a:rPr lang="en-US" altLang="zh-CN" sz="1800" dirty="0">
                <a:solidFill>
                  <a:srgbClr val="0000FF"/>
                </a:solidFill>
                <a:latin typeface="Times New Roman" panose="02020603050405020304" pitchFamily="18" charset="0"/>
                <a:ea typeface="宋体" panose="02010600030101010101" pitchFamily="2" charset="-122"/>
              </a:rPr>
              <a:t>)</a:t>
            </a:r>
            <a:endParaRPr lang="zh-CN" altLang="en-US" dirty="0">
              <a:solidFill>
                <a:srgbClr val="0000FF"/>
              </a:solidFill>
            </a:endParaRPr>
          </a:p>
        </p:txBody>
      </p:sp>
    </p:spTree>
    <p:extLst>
      <p:ext uri="{BB962C8B-B14F-4D97-AF65-F5344CB8AC3E}">
        <p14:creationId xmlns:p14="http://schemas.microsoft.com/office/powerpoint/2010/main" val="2403581395"/>
      </p:ext>
    </p:extLst>
  </p:cSld>
  <p:clrMapOvr>
    <a:masterClrMapping/>
  </p:clrMapOvr>
  <mc:AlternateContent xmlns:mc="http://schemas.openxmlformats.org/markup-compatibility/2006" xmlns:p14="http://schemas.microsoft.com/office/powerpoint/2010/main">
    <mc:Choice Requires="p14">
      <p:transition spd="slow" p14:dur="2000" advTm="47521"/>
    </mc:Choice>
    <mc:Fallback xmlns="">
      <p:transition spd="slow" advTm="4752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FDF1C-0239-2F99-9816-409B3746A4FE}"/>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4D3B0D77-95B5-31E5-D0E6-ACF62BC4E43F}"/>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A04E6393-C894-997A-6C7E-7A6309123E7D}"/>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9681632A-DD4D-2BBE-FB74-5E287E919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038727EC-E1ED-E2C2-4FEF-FE3A95BA4FA2}"/>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Rotation measure variations </a:t>
            </a:r>
          </a:p>
        </p:txBody>
      </p:sp>
      <p:sp>
        <p:nvSpPr>
          <p:cNvPr id="4" name="灯片编号占位符 3">
            <a:extLst>
              <a:ext uri="{FF2B5EF4-FFF2-40B4-BE49-F238E27FC236}">
                <a16:creationId xmlns:a16="http://schemas.microsoft.com/office/drawing/2014/main" id="{47E82DB6-672F-1BAA-8330-5B1940C6C3C6}"/>
              </a:ext>
            </a:extLst>
          </p:cNvPr>
          <p:cNvSpPr>
            <a:spLocks noGrp="1"/>
          </p:cNvSpPr>
          <p:nvPr>
            <p:ph type="sldNum" sz="quarter" idx="12"/>
          </p:nvPr>
        </p:nvSpPr>
        <p:spPr/>
        <p:txBody>
          <a:bodyPr/>
          <a:lstStyle/>
          <a:p>
            <a:fld id="{0CAE346E-C1FA-4193-A16D-AD8954102556}" type="slidenum">
              <a:rPr lang="zh-CN" altLang="en-US" smtClean="0"/>
              <a:pPr/>
              <a:t>4</a:t>
            </a:fld>
            <a:endParaRPr lang="zh-CN" altLang="en-US"/>
          </a:p>
        </p:txBody>
      </p:sp>
      <p:sp>
        <p:nvSpPr>
          <p:cNvPr id="12" name="TextBox 11">
            <a:extLst>
              <a:ext uri="{FF2B5EF4-FFF2-40B4-BE49-F238E27FC236}">
                <a16:creationId xmlns:a16="http://schemas.microsoft.com/office/drawing/2014/main" id="{0A5ADAAC-CDB4-C816-5CCF-B24B3347B53E}"/>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FAA4C853-206F-3BB0-6BD2-91DE1A1825D3}"/>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7133B601-70E4-6086-2725-35074FA43EE6}"/>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8713A5EC-DCF5-CF81-0393-7CC9E84F0E7F}"/>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4</a:t>
            </a:fld>
            <a:endParaRPr lang="zh-CN" altLang="en-US">
              <a:solidFill>
                <a:prstClr val="black">
                  <a:tint val="75000"/>
                </a:prstClr>
              </a:solidFill>
              <a:latin typeface="Calibri" panose="020F0502020204030204"/>
              <a:ea typeface="宋体" panose="02010600030101010101" pitchFamily="2" charset="-122"/>
            </a:endParaRPr>
          </a:p>
        </p:txBody>
      </p:sp>
      <p:sp>
        <p:nvSpPr>
          <p:cNvPr id="24" name="矩形 23">
            <a:extLst>
              <a:ext uri="{FF2B5EF4-FFF2-40B4-BE49-F238E27FC236}">
                <a16:creationId xmlns:a16="http://schemas.microsoft.com/office/drawing/2014/main" id="{3A188D8C-ED3C-5309-06F2-1237B23F29EB}"/>
              </a:ext>
            </a:extLst>
          </p:cNvPr>
          <p:cNvSpPr/>
          <p:nvPr/>
        </p:nvSpPr>
        <p:spPr>
          <a:xfrm>
            <a:off x="2299195" y="2907343"/>
            <a:ext cx="1426994" cy="461665"/>
          </a:xfrm>
          <a:prstGeom prst="rect">
            <a:avLst/>
          </a:prstGeom>
        </p:spPr>
        <p:txBody>
          <a:bodyPr wrap="none">
            <a:spAutoFit/>
          </a:bodyPr>
          <a:lstStyle/>
          <a:p>
            <a:pPr defTabSz="1219170">
              <a:defRPr/>
            </a:pPr>
            <a:r>
              <a:rPr lang="en-US" altLang="zh-CN" sz="2400" kern="0" dirty="0">
                <a:solidFill>
                  <a:srgbClr val="0000FF"/>
                </a:solidFill>
                <a:latin typeface="Times New Roman" panose="02020603050405020304" pitchFamily="18" charset="0"/>
                <a:cs typeface="Times New Roman" panose="02020603050405020304" pitchFamily="18" charset="0"/>
              </a:rPr>
              <a:t>Xu+ 2022</a:t>
            </a:r>
            <a:endParaRPr lang="zh-CN" altLang="en-US" sz="2400" kern="0" dirty="0">
              <a:solidFill>
                <a:srgbClr val="0000FF"/>
              </a:solidFill>
              <a:latin typeface="Calibri" panose="020F0502020204030204"/>
              <a:ea typeface="宋体" panose="02010600030101010101" pitchFamily="2" charset="-122"/>
            </a:endParaRPr>
          </a:p>
        </p:txBody>
      </p:sp>
      <p:pic>
        <p:nvPicPr>
          <p:cNvPr id="25" name="图片 24">
            <a:extLst>
              <a:ext uri="{FF2B5EF4-FFF2-40B4-BE49-F238E27FC236}">
                <a16:creationId xmlns:a16="http://schemas.microsoft.com/office/drawing/2014/main" id="{36114FA7-491A-131D-B181-B37169918482}"/>
              </a:ext>
            </a:extLst>
          </p:cNvPr>
          <p:cNvPicPr>
            <a:picLocks noChangeAspect="1"/>
          </p:cNvPicPr>
          <p:nvPr/>
        </p:nvPicPr>
        <p:blipFill rotWithShape="1">
          <a:blip r:embed="rId5"/>
          <a:srcRect r="20670"/>
          <a:stretch/>
        </p:blipFill>
        <p:spPr>
          <a:xfrm>
            <a:off x="128125" y="1616351"/>
            <a:ext cx="5775855" cy="956992"/>
          </a:xfrm>
          <a:prstGeom prst="rect">
            <a:avLst/>
          </a:prstGeom>
        </p:spPr>
      </p:pic>
      <p:pic>
        <p:nvPicPr>
          <p:cNvPr id="26" name="图片 25">
            <a:extLst>
              <a:ext uri="{FF2B5EF4-FFF2-40B4-BE49-F238E27FC236}">
                <a16:creationId xmlns:a16="http://schemas.microsoft.com/office/drawing/2014/main" id="{F06C4253-8A7E-26E9-69FB-4E973795CF40}"/>
              </a:ext>
            </a:extLst>
          </p:cNvPr>
          <p:cNvPicPr>
            <a:picLocks noChangeAspect="1"/>
          </p:cNvPicPr>
          <p:nvPr/>
        </p:nvPicPr>
        <p:blipFill>
          <a:blip r:embed="rId6"/>
          <a:stretch>
            <a:fillRect/>
          </a:stretch>
        </p:blipFill>
        <p:spPr>
          <a:xfrm>
            <a:off x="143339" y="3834110"/>
            <a:ext cx="5524011" cy="2197949"/>
          </a:xfrm>
          <a:prstGeom prst="rect">
            <a:avLst/>
          </a:prstGeom>
        </p:spPr>
      </p:pic>
      <p:pic>
        <p:nvPicPr>
          <p:cNvPr id="27" name="图片 26">
            <a:extLst>
              <a:ext uri="{FF2B5EF4-FFF2-40B4-BE49-F238E27FC236}">
                <a16:creationId xmlns:a16="http://schemas.microsoft.com/office/drawing/2014/main" id="{40C368A1-D0EF-481F-1F67-F513848F3855}"/>
              </a:ext>
            </a:extLst>
          </p:cNvPr>
          <p:cNvPicPr>
            <a:picLocks noChangeAspect="1"/>
          </p:cNvPicPr>
          <p:nvPr/>
        </p:nvPicPr>
        <p:blipFill>
          <a:blip r:embed="rId7"/>
          <a:stretch>
            <a:fillRect/>
          </a:stretch>
        </p:blipFill>
        <p:spPr>
          <a:xfrm>
            <a:off x="5989390" y="3638403"/>
            <a:ext cx="5820549" cy="2456093"/>
          </a:xfrm>
          <a:prstGeom prst="rect">
            <a:avLst/>
          </a:prstGeom>
        </p:spPr>
      </p:pic>
      <p:sp>
        <p:nvSpPr>
          <p:cNvPr id="28" name="文本框 27">
            <a:extLst>
              <a:ext uri="{FF2B5EF4-FFF2-40B4-BE49-F238E27FC236}">
                <a16:creationId xmlns:a16="http://schemas.microsoft.com/office/drawing/2014/main" id="{F814A518-7E61-2D68-D551-1FD0F9C4BBAB}"/>
              </a:ext>
            </a:extLst>
          </p:cNvPr>
          <p:cNvSpPr txBox="1"/>
          <p:nvPr/>
        </p:nvSpPr>
        <p:spPr>
          <a:xfrm>
            <a:off x="7394996" y="6151165"/>
            <a:ext cx="2838515" cy="461665"/>
          </a:xfrm>
          <a:prstGeom prst="rect">
            <a:avLst/>
          </a:prstGeom>
          <a:noFill/>
        </p:spPr>
        <p:txBody>
          <a:bodyPr wrap="square">
            <a:spAutoFit/>
          </a:bodyPr>
          <a:lstStyle/>
          <a:p>
            <a:pPr algn="ctr" defTabSz="1219170">
              <a:defRPr/>
            </a:pPr>
            <a:r>
              <a:rPr lang="en-US" altLang="zh-CN" sz="2400" dirty="0">
                <a:solidFill>
                  <a:srgbClr val="0000FF"/>
                </a:solidFill>
                <a:latin typeface="Times New Roman" panose="02020603050405020304" pitchFamily="18" charset="0"/>
                <a:cs typeface="Times New Roman" panose="02020603050405020304" pitchFamily="18" charset="0"/>
              </a:rPr>
              <a:t>Kumar + (2023)</a:t>
            </a:r>
            <a:endParaRPr lang="zh-CN" altLang="en-US" sz="2400" dirty="0">
              <a:solidFill>
                <a:srgbClr val="0000FF"/>
              </a:solidFill>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CA3DF368-7734-783C-2E5E-A42A92724F90}"/>
              </a:ext>
            </a:extLst>
          </p:cNvPr>
          <p:cNvSpPr txBox="1"/>
          <p:nvPr/>
        </p:nvSpPr>
        <p:spPr>
          <a:xfrm>
            <a:off x="1183163" y="6094496"/>
            <a:ext cx="3613843" cy="461665"/>
          </a:xfrm>
          <a:prstGeom prst="rect">
            <a:avLst/>
          </a:prstGeom>
          <a:noFill/>
        </p:spPr>
        <p:txBody>
          <a:bodyPr wrap="square">
            <a:spAutoFit/>
          </a:bodyPr>
          <a:lstStyle/>
          <a:p>
            <a:pPr algn="ctr" defTabSz="1219170">
              <a:defRPr/>
            </a:pPr>
            <a:r>
              <a:rPr lang="en-US" altLang="zh-CN" sz="2400" dirty="0">
                <a:solidFill>
                  <a:srgbClr val="0000FF"/>
                </a:solidFill>
                <a:latin typeface="Times New Roman" panose="02020603050405020304" pitchFamily="18" charset="0"/>
                <a:cs typeface="Times New Roman" panose="02020603050405020304" pitchFamily="18" charset="0"/>
              </a:rPr>
              <a:t>Anna-Thomas + (2023)</a:t>
            </a:r>
          </a:p>
        </p:txBody>
      </p:sp>
      <p:sp>
        <p:nvSpPr>
          <p:cNvPr id="30" name="文本框 29">
            <a:extLst>
              <a:ext uri="{FF2B5EF4-FFF2-40B4-BE49-F238E27FC236}">
                <a16:creationId xmlns:a16="http://schemas.microsoft.com/office/drawing/2014/main" id="{E984FFE5-C0B8-E7BD-43C5-3D59E8B510DF}"/>
              </a:ext>
            </a:extLst>
          </p:cNvPr>
          <p:cNvSpPr txBox="1"/>
          <p:nvPr/>
        </p:nvSpPr>
        <p:spPr>
          <a:xfrm>
            <a:off x="6095009" y="3232924"/>
            <a:ext cx="2519971" cy="461665"/>
          </a:xfrm>
          <a:prstGeom prst="rect">
            <a:avLst/>
          </a:prstGeom>
          <a:noFill/>
        </p:spPr>
        <p:txBody>
          <a:bodyPr wrap="square">
            <a:spAutoFit/>
          </a:bodyPr>
          <a:lstStyle/>
          <a:p>
            <a:pPr defTabSz="1219170">
              <a:defRPr/>
            </a:pPr>
            <a:r>
              <a:rPr lang="en-US" altLang="zh-CN" sz="2400" dirty="0">
                <a:solidFill>
                  <a:srgbClr val="FF0000"/>
                </a:solidFill>
                <a:latin typeface="Times New Roman" panose="02020603050405020304" pitchFamily="18" charset="0"/>
                <a:cs typeface="Times New Roman" panose="02020603050405020304" pitchFamily="18" charset="0"/>
              </a:rPr>
              <a:t>FRB 20180301A</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31" name="文本框 30">
            <a:extLst>
              <a:ext uri="{FF2B5EF4-FFF2-40B4-BE49-F238E27FC236}">
                <a16:creationId xmlns:a16="http://schemas.microsoft.com/office/drawing/2014/main" id="{E51E5031-2DF4-88B7-EEC2-4FE227F52B7E}"/>
              </a:ext>
            </a:extLst>
          </p:cNvPr>
          <p:cNvSpPr txBox="1"/>
          <p:nvPr/>
        </p:nvSpPr>
        <p:spPr>
          <a:xfrm>
            <a:off x="143339" y="3329880"/>
            <a:ext cx="3021283" cy="461665"/>
          </a:xfrm>
          <a:prstGeom prst="rect">
            <a:avLst/>
          </a:prstGeom>
          <a:noFill/>
        </p:spPr>
        <p:txBody>
          <a:bodyPr wrap="square">
            <a:spAutoFit/>
          </a:bodyPr>
          <a:lstStyle/>
          <a:p>
            <a:pPr defTabSz="1219170">
              <a:defRPr/>
            </a:pPr>
            <a:r>
              <a:rPr lang="en-US" altLang="zh-CN" sz="2400" dirty="0">
                <a:solidFill>
                  <a:srgbClr val="FF0000"/>
                </a:solidFill>
                <a:latin typeface="Times New Roman" panose="02020603050405020304" pitchFamily="18" charset="0"/>
                <a:cs typeface="Times New Roman" panose="02020603050405020304" pitchFamily="18" charset="0"/>
              </a:rPr>
              <a:t>FRB 20190520B</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32" name="文本框 31">
            <a:extLst>
              <a:ext uri="{FF2B5EF4-FFF2-40B4-BE49-F238E27FC236}">
                <a16:creationId xmlns:a16="http://schemas.microsoft.com/office/drawing/2014/main" id="{33F9F121-6437-EFAA-8EE2-E85FFD19FDEB}"/>
              </a:ext>
            </a:extLst>
          </p:cNvPr>
          <p:cNvSpPr txBox="1"/>
          <p:nvPr/>
        </p:nvSpPr>
        <p:spPr>
          <a:xfrm>
            <a:off x="93237" y="1051103"/>
            <a:ext cx="3115476" cy="461665"/>
          </a:xfrm>
          <a:prstGeom prst="rect">
            <a:avLst/>
          </a:prstGeom>
          <a:noFill/>
        </p:spPr>
        <p:txBody>
          <a:bodyPr wrap="square">
            <a:spAutoFit/>
          </a:bodyPr>
          <a:lstStyle/>
          <a:p>
            <a:pPr defTabSz="1219170">
              <a:defRPr/>
            </a:pPr>
            <a:r>
              <a:rPr lang="en-US" altLang="zh-CN" sz="2400" dirty="0">
                <a:solidFill>
                  <a:srgbClr val="FF0000"/>
                </a:solidFill>
                <a:latin typeface="Times New Roman" panose="02020603050405020304" pitchFamily="18" charset="0"/>
                <a:cs typeface="Times New Roman" panose="02020603050405020304" pitchFamily="18" charset="0"/>
              </a:rPr>
              <a:t>FRB 20201124A</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pic>
        <p:nvPicPr>
          <p:cNvPr id="33" name="图片 32">
            <a:extLst>
              <a:ext uri="{FF2B5EF4-FFF2-40B4-BE49-F238E27FC236}">
                <a16:creationId xmlns:a16="http://schemas.microsoft.com/office/drawing/2014/main" id="{0986973A-BE11-08CD-4087-95A793CD788A}"/>
              </a:ext>
            </a:extLst>
          </p:cNvPr>
          <p:cNvPicPr>
            <a:picLocks noChangeAspect="1"/>
          </p:cNvPicPr>
          <p:nvPr/>
        </p:nvPicPr>
        <p:blipFill>
          <a:blip r:embed="rId8"/>
          <a:stretch>
            <a:fillRect/>
          </a:stretch>
        </p:blipFill>
        <p:spPr>
          <a:xfrm>
            <a:off x="6340415" y="1168672"/>
            <a:ext cx="5469524" cy="1613480"/>
          </a:xfrm>
          <a:prstGeom prst="rect">
            <a:avLst/>
          </a:prstGeom>
        </p:spPr>
      </p:pic>
      <p:sp>
        <p:nvSpPr>
          <p:cNvPr id="34" name="文本框 33">
            <a:extLst>
              <a:ext uri="{FF2B5EF4-FFF2-40B4-BE49-F238E27FC236}">
                <a16:creationId xmlns:a16="http://schemas.microsoft.com/office/drawing/2014/main" id="{4AAD3BAC-4A93-8005-9F1E-C8EB8C5636FD}"/>
              </a:ext>
            </a:extLst>
          </p:cNvPr>
          <p:cNvSpPr txBox="1"/>
          <p:nvPr/>
        </p:nvSpPr>
        <p:spPr>
          <a:xfrm>
            <a:off x="6095009" y="847273"/>
            <a:ext cx="2888279" cy="461665"/>
          </a:xfrm>
          <a:prstGeom prst="rect">
            <a:avLst/>
          </a:prstGeom>
          <a:noFill/>
        </p:spPr>
        <p:txBody>
          <a:bodyPr wrap="square">
            <a:spAutoFit/>
          </a:bodyPr>
          <a:lstStyle/>
          <a:p>
            <a:pPr defTabSz="1219170">
              <a:defRPr/>
            </a:pPr>
            <a:r>
              <a:rPr lang="en-US" altLang="zh-CN" sz="2400" dirty="0">
                <a:solidFill>
                  <a:srgbClr val="FF0000"/>
                </a:solidFill>
                <a:latin typeface="Times New Roman" panose="02020603050405020304" pitchFamily="18" charset="0"/>
                <a:cs typeface="Times New Roman" panose="02020603050405020304" pitchFamily="18" charset="0"/>
              </a:rPr>
              <a:t>FRB 20180916B</a:t>
            </a:r>
            <a:endParaRPr lang="zh-CN" altLang="en-US" sz="2400" dirty="0">
              <a:solidFill>
                <a:srgbClr val="FF0000"/>
              </a:solidFill>
              <a:latin typeface="Times New Roman" panose="02020603050405020304" pitchFamily="18" charset="0"/>
              <a:cs typeface="Times New Roman" panose="02020603050405020304" pitchFamily="18" charset="0"/>
            </a:endParaRPr>
          </a:p>
        </p:txBody>
      </p:sp>
      <p:sp>
        <p:nvSpPr>
          <p:cNvPr id="35" name="矩形 34">
            <a:extLst>
              <a:ext uri="{FF2B5EF4-FFF2-40B4-BE49-F238E27FC236}">
                <a16:creationId xmlns:a16="http://schemas.microsoft.com/office/drawing/2014/main" id="{0C7660F6-1F02-1999-58B3-2CAAE5127445}"/>
              </a:ext>
            </a:extLst>
          </p:cNvPr>
          <p:cNvSpPr/>
          <p:nvPr/>
        </p:nvSpPr>
        <p:spPr>
          <a:xfrm>
            <a:off x="8167671" y="2893452"/>
            <a:ext cx="2297424" cy="461665"/>
          </a:xfrm>
          <a:prstGeom prst="rect">
            <a:avLst/>
          </a:prstGeom>
        </p:spPr>
        <p:txBody>
          <a:bodyPr wrap="none">
            <a:spAutoFit/>
          </a:bodyPr>
          <a:lstStyle/>
          <a:p>
            <a:pPr defTabSz="1219170">
              <a:defRPr/>
            </a:pPr>
            <a:r>
              <a:rPr lang="en-US" altLang="zh-CN" sz="2400" kern="0" dirty="0" err="1">
                <a:solidFill>
                  <a:srgbClr val="0000FF"/>
                </a:solidFill>
                <a:latin typeface="Times New Roman" panose="02020603050405020304" pitchFamily="18" charset="0"/>
                <a:cs typeface="Times New Roman" panose="02020603050405020304" pitchFamily="18" charset="0"/>
              </a:rPr>
              <a:t>Mckinven</a:t>
            </a:r>
            <a:r>
              <a:rPr lang="en-US" altLang="zh-CN" sz="2400" kern="0" dirty="0">
                <a:solidFill>
                  <a:srgbClr val="0000FF"/>
                </a:solidFill>
                <a:latin typeface="Times New Roman" panose="02020603050405020304" pitchFamily="18" charset="0"/>
                <a:cs typeface="Times New Roman" panose="02020603050405020304" pitchFamily="18" charset="0"/>
              </a:rPr>
              <a:t>+ 2023</a:t>
            </a:r>
            <a:endParaRPr lang="zh-CN" altLang="en-US" sz="2400" kern="0" dirty="0">
              <a:solidFill>
                <a:srgbClr val="0000FF"/>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342465656"/>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B1E22-B172-67AF-8C1B-3074AB88A43B}"/>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5ED49553-1BBA-EA5C-B52A-F45F35DAD557}"/>
              </a:ext>
            </a:extLst>
          </p:cNvPr>
          <p:cNvGrpSpPr/>
          <p:nvPr/>
        </p:nvGrpSpPr>
        <p:grpSpPr>
          <a:xfrm>
            <a:off x="-12879" y="-12879"/>
            <a:ext cx="12192000" cy="879231"/>
            <a:chOff x="0" y="0"/>
            <a:chExt cx="12192000" cy="879231"/>
          </a:xfrm>
        </p:grpSpPr>
        <p:sp>
          <p:nvSpPr>
            <p:cNvPr id="5" name="矩形 4">
              <a:extLst>
                <a:ext uri="{FF2B5EF4-FFF2-40B4-BE49-F238E27FC236}">
                  <a16:creationId xmlns:a16="http://schemas.microsoft.com/office/drawing/2014/main" id="{A0564A14-DED5-C12C-F182-5ADFC81E58F2}"/>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等线" panose="020F0502020204030204"/>
                <a:ea typeface="等线" panose="02010600030101010101" pitchFamily="2" charset="-122"/>
                <a:cs typeface="+mn-cs"/>
              </a:endParaRPr>
            </a:p>
          </p:txBody>
        </p:sp>
        <p:pic>
          <p:nvPicPr>
            <p:cNvPr id="11" name="图片 10">
              <a:extLst>
                <a:ext uri="{FF2B5EF4-FFF2-40B4-BE49-F238E27FC236}">
                  <a16:creationId xmlns:a16="http://schemas.microsoft.com/office/drawing/2014/main" id="{7AEC1D72-E12A-FB3B-A5C5-FB8807846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DE0817AF-C6EF-06ED-B54A-03E5E632AF24}"/>
              </a:ext>
            </a:extLst>
          </p:cNvPr>
          <p:cNvSpPr>
            <a:spLocks noGrp="1"/>
          </p:cNvSpPr>
          <p:nvPr>
            <p:ph type="title"/>
          </p:nvPr>
        </p:nvSpPr>
        <p:spPr>
          <a:xfrm>
            <a:off x="838200" y="-4657"/>
            <a:ext cx="10515600" cy="879231"/>
          </a:xfrm>
        </p:spPr>
        <p:txBody>
          <a:bodyPr>
            <a:normAutofit/>
          </a:bodyPr>
          <a:lstStyle/>
          <a:p>
            <a:pPr algn="ctr"/>
            <a:r>
              <a:rPr lang="en-US" altLang="zh-CN" sz="3600" dirty="0">
                <a:solidFill>
                  <a:schemeClr val="bg1"/>
                </a:solidFill>
                <a:latin typeface="Adobe Garamond Pro Bold" panose="02020702060506020403" pitchFamily="18" charset="0"/>
                <a:ea typeface="黑体" panose="02010609060101010101" pitchFamily="49" charset="-122"/>
              </a:rPr>
              <a:t>RM</a:t>
            </a:r>
            <a:r>
              <a:rPr lang="zh-CN" altLang="en-US" sz="3600" dirty="0">
                <a:solidFill>
                  <a:schemeClr val="bg1"/>
                </a:solidFill>
                <a:latin typeface="Adobe Garamond Pro Bold" panose="02020702060506020403" pitchFamily="18" charset="0"/>
                <a:ea typeface="黑体" panose="02010609060101010101" pitchFamily="49" charset="-122"/>
              </a:rPr>
              <a:t> </a:t>
            </a:r>
            <a:r>
              <a:rPr lang="en-US" altLang="zh-CN" sz="3600" dirty="0">
                <a:solidFill>
                  <a:schemeClr val="bg1"/>
                </a:solidFill>
                <a:latin typeface="Adobe Garamond Pro Bold" panose="02020702060506020403" pitchFamily="18" charset="0"/>
                <a:ea typeface="黑体" panose="02010609060101010101" pitchFamily="49" charset="-122"/>
              </a:rPr>
              <a:t>from</a:t>
            </a:r>
            <a:r>
              <a:rPr lang="zh-CN" altLang="en-US" sz="3600" dirty="0">
                <a:solidFill>
                  <a:schemeClr val="bg1"/>
                </a:solidFill>
                <a:latin typeface="Adobe Garamond Pro Bold" panose="02020702060506020403" pitchFamily="18" charset="0"/>
                <a:ea typeface="黑体" panose="02010609060101010101" pitchFamily="49" charset="-122"/>
              </a:rPr>
              <a:t> </a:t>
            </a:r>
            <a:r>
              <a:rPr lang="zh-CN" altLang="en-US" sz="3600" dirty="0">
                <a:solidFill>
                  <a:schemeClr val="bg1"/>
                </a:solidFill>
                <a:latin typeface="Times New Roman" panose="02020603050405020304" pitchFamily="18" charset="0"/>
                <a:cs typeface="Times New Roman" panose="02020603050405020304" pitchFamily="18" charset="0"/>
              </a:rPr>
              <a:t>HMXB</a:t>
            </a:r>
            <a:r>
              <a:rPr lang="en-US" altLang="zh-CN" sz="3600" dirty="0">
                <a:solidFill>
                  <a:schemeClr val="bg1"/>
                </a:solidFill>
                <a:latin typeface="Times New Roman" panose="02020603050405020304" pitchFamily="18" charset="0"/>
                <a:cs typeface="Times New Roman" panose="02020603050405020304" pitchFamily="18" charset="0"/>
              </a:rPr>
              <a:t>s</a:t>
            </a:r>
            <a:r>
              <a:rPr lang="zh-CN" altLang="en-US" sz="3600" dirty="0">
                <a:solidFill>
                  <a:schemeClr val="bg1"/>
                </a:solidFill>
                <a:latin typeface="Adobe Garamond Pro Bold" panose="02020702060506020403" pitchFamily="18" charset="0"/>
                <a:ea typeface="黑体" panose="02010609060101010101" pitchFamily="49" charset="-122"/>
              </a:rPr>
              <a:t> </a:t>
            </a:r>
            <a:endParaRPr lang="en-US" altLang="zh-CN" sz="3600" dirty="0">
              <a:solidFill>
                <a:schemeClr val="bg1"/>
              </a:solidFill>
              <a:latin typeface="Adobe Garamond Pro Bold" panose="02020702060506020403" pitchFamily="18" charset="0"/>
              <a:ea typeface="黑体" panose="02010609060101010101" pitchFamily="49" charset="-122"/>
            </a:endParaRPr>
          </a:p>
        </p:txBody>
      </p:sp>
      <p:sp>
        <p:nvSpPr>
          <p:cNvPr id="23" name="灯片编号占位符 22">
            <a:extLst>
              <a:ext uri="{FF2B5EF4-FFF2-40B4-BE49-F238E27FC236}">
                <a16:creationId xmlns:a16="http://schemas.microsoft.com/office/drawing/2014/main" id="{8E7FEE8A-24C7-2749-ABA6-D27441B509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AE346E-C1FA-4193-A16D-AD895410255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10600030101010101" pitchFamily="2" charset="-122"/>
              <a:cs typeface="+mn-cs"/>
            </a:endParaRPr>
          </a:p>
        </p:txBody>
      </p:sp>
      <p:sp>
        <p:nvSpPr>
          <p:cNvPr id="12" name="TextBox 11">
            <a:extLst>
              <a:ext uri="{FF2B5EF4-FFF2-40B4-BE49-F238E27FC236}">
                <a16:creationId xmlns:a16="http://schemas.microsoft.com/office/drawing/2014/main" id="{101D9322-9274-6245-C071-91B5AB188066}"/>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63" name="TextBox 62">
            <a:extLst>
              <a:ext uri="{FF2B5EF4-FFF2-40B4-BE49-F238E27FC236}">
                <a16:creationId xmlns:a16="http://schemas.microsoft.com/office/drawing/2014/main" id="{7E689245-7EC7-6373-E640-2C8066C99CA3}"/>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pic>
        <p:nvPicPr>
          <p:cNvPr id="66" name="Picture 65">
            <a:extLst>
              <a:ext uri="{FF2B5EF4-FFF2-40B4-BE49-F238E27FC236}">
                <a16:creationId xmlns:a16="http://schemas.microsoft.com/office/drawing/2014/main" id="{D106A3B0-A70E-D9FF-40A1-2F3E5F88F72C}"/>
              </a:ext>
            </a:extLst>
          </p:cNvPr>
          <p:cNvPicPr>
            <a:picLocks noChangeAspect="1"/>
          </p:cNvPicPr>
          <p:nvPr/>
        </p:nvPicPr>
        <p:blipFill>
          <a:blip r:embed="rId4"/>
          <a:stretch>
            <a:fillRect/>
          </a:stretch>
        </p:blipFill>
        <p:spPr>
          <a:xfrm>
            <a:off x="11312626" y="6544"/>
            <a:ext cx="820514" cy="815931"/>
          </a:xfrm>
          <a:prstGeom prst="rect">
            <a:avLst/>
          </a:prstGeom>
        </p:spPr>
      </p:pic>
      <p:pic>
        <p:nvPicPr>
          <p:cNvPr id="2" name="图片 1">
            <a:extLst>
              <a:ext uri="{FF2B5EF4-FFF2-40B4-BE49-F238E27FC236}">
                <a16:creationId xmlns:a16="http://schemas.microsoft.com/office/drawing/2014/main" id="{E6326904-CA9E-F265-D99A-A480E17F5BB4}"/>
              </a:ext>
            </a:extLst>
          </p:cNvPr>
          <p:cNvPicPr>
            <a:picLocks noChangeAspect="1"/>
          </p:cNvPicPr>
          <p:nvPr/>
        </p:nvPicPr>
        <p:blipFill rotWithShape="1">
          <a:blip r:embed="rId5"/>
          <a:srcRect r="1107"/>
          <a:stretch/>
        </p:blipFill>
        <p:spPr>
          <a:xfrm>
            <a:off x="498731" y="1693650"/>
            <a:ext cx="5425552" cy="3963923"/>
          </a:xfrm>
          <a:prstGeom prst="rect">
            <a:avLst/>
          </a:prstGeom>
        </p:spPr>
      </p:pic>
      <p:sp>
        <p:nvSpPr>
          <p:cNvPr id="3" name="矩形 2">
            <a:extLst>
              <a:ext uri="{FF2B5EF4-FFF2-40B4-BE49-F238E27FC236}">
                <a16:creationId xmlns:a16="http://schemas.microsoft.com/office/drawing/2014/main" id="{33803C1C-C970-3284-E027-4FD7CC911DF7}"/>
              </a:ext>
            </a:extLst>
          </p:cNvPr>
          <p:cNvSpPr/>
          <p:nvPr/>
        </p:nvSpPr>
        <p:spPr>
          <a:xfrm>
            <a:off x="2013531" y="5843831"/>
            <a:ext cx="3119765" cy="461665"/>
          </a:xfrm>
          <a:prstGeom prst="rect">
            <a:avLst/>
          </a:prstGeom>
        </p:spPr>
        <p:txBody>
          <a:bodyPr wrap="none">
            <a:spAutoFit/>
          </a:bodyPr>
          <a:lstStyle/>
          <a:p>
            <a:pPr lvl="0"/>
            <a:r>
              <a:rPr lang="en-US" altLang="zh-CN" sz="2400"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Johnston+ (1996,2005)</a:t>
            </a:r>
          </a:p>
        </p:txBody>
      </p:sp>
      <p:pic>
        <p:nvPicPr>
          <p:cNvPr id="4" name="Picture 2" descr="https://www.nasa.gov/images/content/563679main_B1259-63_diagram_new_no_labels.jpg">
            <a:extLst>
              <a:ext uri="{FF2B5EF4-FFF2-40B4-BE49-F238E27FC236}">
                <a16:creationId xmlns:a16="http://schemas.microsoft.com/office/drawing/2014/main" id="{63C9B2CD-B494-68DE-22DF-3A66C3C6019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6909" y="1942438"/>
            <a:ext cx="5297250" cy="317658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CBAD00D5-4CFB-8F6E-7AEC-4311D9FBC0A3}"/>
              </a:ext>
            </a:extLst>
          </p:cNvPr>
          <p:cNvSpPr/>
          <p:nvPr/>
        </p:nvSpPr>
        <p:spPr>
          <a:xfrm>
            <a:off x="10695549" y="4595802"/>
            <a:ext cx="1164101" cy="523220"/>
          </a:xfrm>
          <a:prstGeom prst="rect">
            <a:avLst/>
          </a:prstGeom>
        </p:spPr>
        <p:txBody>
          <a:bodyPr wrap="none">
            <a:spAutoFit/>
          </a:bodyPr>
          <a:lstStyle/>
          <a:p>
            <a:r>
              <a:rPr lang="en-US" altLang="zh-CN" sz="2800" dirty="0">
                <a:solidFill>
                  <a:srgbClr val="FFFF99"/>
                </a:solidFill>
                <a:latin typeface="Times New Roman" panose="02020603050405020304" pitchFamily="18" charset="0"/>
                <a:ea typeface="微软雅黑" panose="020B0503020204020204" pitchFamily="34" charset="-122"/>
                <a:cs typeface="Times New Roman" panose="02020603050405020304" pitchFamily="18" charset="0"/>
              </a:rPr>
              <a:t>NASA</a:t>
            </a:r>
            <a:endParaRPr lang="zh-CN" altLang="en-US" sz="3200" dirty="0">
              <a:solidFill>
                <a:srgbClr val="FFFF99"/>
              </a:solidFill>
            </a:endParaRPr>
          </a:p>
        </p:txBody>
      </p:sp>
      <p:sp>
        <p:nvSpPr>
          <p:cNvPr id="7" name="文本框 6">
            <a:extLst>
              <a:ext uri="{FF2B5EF4-FFF2-40B4-BE49-F238E27FC236}">
                <a16:creationId xmlns:a16="http://schemas.microsoft.com/office/drawing/2014/main" id="{B572B6B0-9EB2-AB1E-84A2-38A4AABB5CA5}"/>
              </a:ext>
            </a:extLst>
          </p:cNvPr>
          <p:cNvSpPr txBox="1"/>
          <p:nvPr/>
        </p:nvSpPr>
        <p:spPr>
          <a:xfrm>
            <a:off x="498731" y="1045727"/>
            <a:ext cx="6098146" cy="461665"/>
          </a:xfrm>
          <a:prstGeom prst="rect">
            <a:avLst/>
          </a:prstGeom>
          <a:noFill/>
        </p:spPr>
        <p:txBody>
          <a:bodyPr wrap="square">
            <a:spAutoFit/>
          </a:bodyPr>
          <a:lstStyle/>
          <a:p>
            <a:r>
              <a:rPr lang="zh-CN" altLang="en-US" sz="2400" b="1" dirty="0">
                <a:latin typeface="Times New Roman" panose="02020603050405020304" pitchFamily="18" charset="0"/>
                <a:cs typeface="Times New Roman" panose="02020603050405020304" pitchFamily="18" charset="0"/>
              </a:rPr>
              <a:t>PSR B1259−63/LS 2883</a:t>
            </a:r>
          </a:p>
        </p:txBody>
      </p:sp>
      <p:sp>
        <p:nvSpPr>
          <p:cNvPr id="8" name="文本框 7">
            <a:extLst>
              <a:ext uri="{FF2B5EF4-FFF2-40B4-BE49-F238E27FC236}">
                <a16:creationId xmlns:a16="http://schemas.microsoft.com/office/drawing/2014/main" id="{276E58C1-2461-CD90-0FDC-C71B40065E5F}"/>
              </a:ext>
            </a:extLst>
          </p:cNvPr>
          <p:cNvSpPr txBox="1"/>
          <p:nvPr/>
        </p:nvSpPr>
        <p:spPr>
          <a:xfrm>
            <a:off x="6584630" y="1045727"/>
            <a:ext cx="5019885" cy="461665"/>
          </a:xfrm>
          <a:prstGeom prst="rect">
            <a:avLst/>
          </a:prstGeom>
          <a:noFill/>
        </p:spPr>
        <p:txBody>
          <a:bodyPr wrap="square">
            <a:spAutoFit/>
          </a:bodyPr>
          <a:lstStyle/>
          <a:p>
            <a:r>
              <a:rPr lang="en-US" altLang="zh-CN" sz="2400" b="1" dirty="0">
                <a:latin typeface="Times New Roman" panose="02020603050405020304" pitchFamily="18" charset="0"/>
                <a:cs typeface="Times New Roman" panose="02020603050405020304" pitchFamily="18" charset="0"/>
              </a:rPr>
              <a:t>H</a:t>
            </a:r>
            <a:r>
              <a:rPr lang="zh-CN" altLang="en-US" sz="2400" b="1" dirty="0">
                <a:latin typeface="Times New Roman" panose="02020603050405020304" pitchFamily="18" charset="0"/>
                <a:cs typeface="Times New Roman" panose="02020603050405020304" pitchFamily="18" charset="0"/>
              </a:rPr>
              <a:t>igh-mass X-ray binary (HMXB)</a:t>
            </a:r>
          </a:p>
        </p:txBody>
      </p:sp>
      <p:sp>
        <p:nvSpPr>
          <p:cNvPr id="9" name="文本框 8">
            <a:extLst>
              <a:ext uri="{FF2B5EF4-FFF2-40B4-BE49-F238E27FC236}">
                <a16:creationId xmlns:a16="http://schemas.microsoft.com/office/drawing/2014/main" id="{70A436FE-D5AB-99B2-758B-29AA010C8CFF}"/>
              </a:ext>
            </a:extLst>
          </p:cNvPr>
          <p:cNvSpPr txBox="1"/>
          <p:nvPr/>
        </p:nvSpPr>
        <p:spPr>
          <a:xfrm>
            <a:off x="6839765" y="5428332"/>
            <a:ext cx="5019885" cy="830997"/>
          </a:xfrm>
          <a:prstGeom prst="rect">
            <a:avLst/>
          </a:prstGeom>
          <a:noFill/>
        </p:spPr>
        <p:txBody>
          <a:bodyPr wrap="square">
            <a:spAutoFit/>
          </a:bodyPr>
          <a:lstStyle/>
          <a:p>
            <a:r>
              <a:rPr lang="en-US" altLang="zh-CN" sz="2400" b="1" dirty="0">
                <a:latin typeface="Times New Roman" panose="02020603050405020304" pitchFamily="18" charset="0"/>
                <a:cs typeface="Times New Roman" panose="02020603050405020304" pitchFamily="18" charset="0"/>
              </a:rPr>
              <a:t>Pulsar</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Massive</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star</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with</a:t>
            </a:r>
            <a:r>
              <a:rPr lang="en" altLang="zh-CN" sz="2400" b="1" dirty="0">
                <a:latin typeface="Times New Roman" panose="02020603050405020304" pitchFamily="18" charset="0"/>
                <a:cs typeface="Times New Roman" panose="02020603050405020304" pitchFamily="18" charset="0"/>
              </a:rPr>
              <a:t> strong stellar </a:t>
            </a:r>
            <a:r>
              <a:rPr lang="en-US" altLang="zh-CN" sz="2400" b="1" dirty="0">
                <a:latin typeface="Times New Roman" panose="02020603050405020304" pitchFamily="18" charset="0"/>
                <a:cs typeface="Times New Roman" panose="02020603050405020304" pitchFamily="18" charset="0"/>
              </a:rPr>
              <a:t>wind</a:t>
            </a:r>
            <a:r>
              <a:rPr lang="zh-CN" altLang="en-US" sz="2400" b="1" dirty="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(disk)</a:t>
            </a:r>
            <a:endParaRPr lang="zh-CN" alt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701465"/>
      </p:ext>
    </p:extLst>
  </p:cSld>
  <p:clrMapOvr>
    <a:masterClrMapping/>
  </p:clrMapOvr>
  <mc:AlternateContent xmlns:mc="http://schemas.openxmlformats.org/markup-compatibility/2006" xmlns:p14="http://schemas.microsoft.com/office/powerpoint/2010/main">
    <mc:Choice Requires="p14">
      <p:transition spd="slow" p14:dur="2000" advTm="29461"/>
    </mc:Choice>
    <mc:Fallback xmlns="">
      <p:transition spd="slow" advTm="2946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D1CAE8C9-D4E7-4AC7-B842-BC1840DA9EEC}"/>
              </a:ext>
            </a:extLst>
          </p:cNvPr>
          <p:cNvGrpSpPr/>
          <p:nvPr/>
        </p:nvGrpSpPr>
        <p:grpSpPr>
          <a:xfrm>
            <a:off x="0" y="0"/>
            <a:ext cx="12192000" cy="879231"/>
            <a:chOff x="0" y="0"/>
            <a:chExt cx="12192000" cy="879231"/>
          </a:xfrm>
        </p:grpSpPr>
        <p:sp>
          <p:nvSpPr>
            <p:cNvPr id="5" name="矩形 4">
              <a:extLst>
                <a:ext uri="{FF2B5EF4-FFF2-40B4-BE49-F238E27FC236}">
                  <a16:creationId xmlns:a16="http://schemas.microsoft.com/office/drawing/2014/main" id="{C537C62A-FA87-49ED-A0F2-8BD973528F13}"/>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0E73"/>
                </a:solidFill>
              </a:endParaRPr>
            </a:p>
          </p:txBody>
        </p:sp>
        <p:pic>
          <p:nvPicPr>
            <p:cNvPr id="11" name="图片 10">
              <a:extLst>
                <a:ext uri="{FF2B5EF4-FFF2-40B4-BE49-F238E27FC236}">
                  <a16:creationId xmlns:a16="http://schemas.microsoft.com/office/drawing/2014/main" id="{1ECE010A-9F27-4408-819A-A31FA6824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8187FB3F-D468-4757-AD14-35661885B67E}"/>
              </a:ext>
            </a:extLst>
          </p:cNvPr>
          <p:cNvSpPr>
            <a:spLocks noGrp="1"/>
          </p:cNvSpPr>
          <p:nvPr>
            <p:ph type="title"/>
          </p:nvPr>
        </p:nvSpPr>
        <p:spPr>
          <a:xfrm>
            <a:off x="838200" y="-4657"/>
            <a:ext cx="10515600" cy="879231"/>
          </a:xfrm>
        </p:spPr>
        <p:txBody>
          <a:bodyPr>
            <a:normAutofit/>
          </a:bodyPr>
          <a:lstStyle/>
          <a:p>
            <a:pPr algn="ctr"/>
            <a:endParaRPr lang="en-US" altLang="zh-CN" sz="3600" dirty="0">
              <a:solidFill>
                <a:schemeClr val="bg1"/>
              </a:solidFill>
              <a:latin typeface="Adobe Garamond Pro Bold" panose="02020702060506020403" pitchFamily="18" charset="0"/>
              <a:ea typeface="黑体" panose="02010609060101010101" pitchFamily="49" charset="-122"/>
            </a:endParaRPr>
          </a:p>
        </p:txBody>
      </p:sp>
      <p:sp>
        <p:nvSpPr>
          <p:cNvPr id="3" name="灯片编号占位符 2">
            <a:extLst>
              <a:ext uri="{FF2B5EF4-FFF2-40B4-BE49-F238E27FC236}">
                <a16:creationId xmlns:a16="http://schemas.microsoft.com/office/drawing/2014/main" id="{72083760-62B1-4DE9-8498-8A7285601641}"/>
              </a:ext>
            </a:extLst>
          </p:cNvPr>
          <p:cNvSpPr>
            <a:spLocks noGrp="1"/>
          </p:cNvSpPr>
          <p:nvPr>
            <p:ph type="sldNum" sz="quarter" idx="12"/>
          </p:nvPr>
        </p:nvSpPr>
        <p:spPr/>
        <p:txBody>
          <a:bodyPr/>
          <a:lstStyle/>
          <a:p>
            <a:fld id="{0CAE346E-C1FA-4193-A16D-AD8954102556}" type="slidenum">
              <a:rPr lang="zh-CN" altLang="en-US" smtClean="0"/>
              <a:pPr/>
              <a:t>6</a:t>
            </a:fld>
            <a:endParaRPr lang="zh-CN" altLang="en-US" dirty="0"/>
          </a:p>
        </p:txBody>
      </p:sp>
      <p:sp>
        <p:nvSpPr>
          <p:cNvPr id="12" name="TextBox 11">
            <a:extLst>
              <a:ext uri="{FF2B5EF4-FFF2-40B4-BE49-F238E27FC236}">
                <a16:creationId xmlns:a16="http://schemas.microsoft.com/office/drawing/2014/main" id="{08186FAC-48DE-4545-8F1F-A3E7D66CE007}"/>
              </a:ext>
            </a:extLst>
          </p:cNvPr>
          <p:cNvSpPr txBox="1"/>
          <p:nvPr/>
        </p:nvSpPr>
        <p:spPr>
          <a:xfrm>
            <a:off x="1828800" y="3015574"/>
            <a:ext cx="184731" cy="369332"/>
          </a:xfrm>
          <a:prstGeom prst="rect">
            <a:avLst/>
          </a:prstGeom>
          <a:noFill/>
        </p:spPr>
        <p:txBody>
          <a:bodyPr wrap="none" rtlCol="0">
            <a:spAutoFit/>
          </a:bodyPr>
          <a:lstStyle/>
          <a:p>
            <a:endParaRPr lang="en-CN" dirty="0"/>
          </a:p>
        </p:txBody>
      </p:sp>
      <p:sp>
        <p:nvSpPr>
          <p:cNvPr id="6" name="TextBox 5">
            <a:extLst>
              <a:ext uri="{FF2B5EF4-FFF2-40B4-BE49-F238E27FC236}">
                <a16:creationId xmlns:a16="http://schemas.microsoft.com/office/drawing/2014/main" id="{8C2E7FD9-E704-F141-9428-C4A31E36F063}"/>
              </a:ext>
            </a:extLst>
          </p:cNvPr>
          <p:cNvSpPr txBox="1"/>
          <p:nvPr/>
        </p:nvSpPr>
        <p:spPr>
          <a:xfrm>
            <a:off x="1442831" y="1832828"/>
            <a:ext cx="184731" cy="369332"/>
          </a:xfrm>
          <a:prstGeom prst="rect">
            <a:avLst/>
          </a:prstGeom>
          <a:noFill/>
        </p:spPr>
        <p:txBody>
          <a:bodyPr wrap="none" rtlCol="0">
            <a:spAutoFit/>
          </a:bodyPr>
          <a:lstStyle/>
          <a:p>
            <a:endParaRPr lang="en-CN" dirty="0"/>
          </a:p>
        </p:txBody>
      </p:sp>
      <p:pic>
        <p:nvPicPr>
          <p:cNvPr id="17" name="Picture 16">
            <a:extLst>
              <a:ext uri="{FF2B5EF4-FFF2-40B4-BE49-F238E27FC236}">
                <a16:creationId xmlns:a16="http://schemas.microsoft.com/office/drawing/2014/main" id="{37A79274-AECF-C04D-BAE3-1652332309FD}"/>
              </a:ext>
            </a:extLst>
          </p:cNvPr>
          <p:cNvPicPr>
            <a:picLocks noChangeAspect="1"/>
          </p:cNvPicPr>
          <p:nvPr/>
        </p:nvPicPr>
        <p:blipFill>
          <a:blip r:embed="rId4"/>
          <a:stretch>
            <a:fillRect/>
          </a:stretch>
        </p:blipFill>
        <p:spPr>
          <a:xfrm>
            <a:off x="11312626" y="6544"/>
            <a:ext cx="820514" cy="815931"/>
          </a:xfrm>
          <a:prstGeom prst="rect">
            <a:avLst/>
          </a:prstGeom>
        </p:spPr>
      </p:pic>
      <p:pic>
        <p:nvPicPr>
          <p:cNvPr id="9" name="图片 8">
            <a:extLst>
              <a:ext uri="{FF2B5EF4-FFF2-40B4-BE49-F238E27FC236}">
                <a16:creationId xmlns:a16="http://schemas.microsoft.com/office/drawing/2014/main" id="{928521B4-07F3-2509-CB0D-34A087E6134E}"/>
              </a:ext>
            </a:extLst>
          </p:cNvPr>
          <p:cNvPicPr>
            <a:picLocks noChangeAspect="1"/>
          </p:cNvPicPr>
          <p:nvPr/>
        </p:nvPicPr>
        <p:blipFill>
          <a:blip r:embed="rId5"/>
          <a:stretch>
            <a:fillRect/>
          </a:stretch>
        </p:blipFill>
        <p:spPr>
          <a:xfrm>
            <a:off x="616900" y="906224"/>
            <a:ext cx="10749226" cy="3825895"/>
          </a:xfrm>
          <a:prstGeom prst="rect">
            <a:avLst/>
          </a:prstGeom>
        </p:spPr>
      </p:pic>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5B131AAA-4D8B-B436-32DA-96C2086C4DAE}"/>
                  </a:ext>
                </a:extLst>
              </p:cNvPr>
              <p:cNvSpPr txBox="1"/>
              <p:nvPr/>
            </p:nvSpPr>
            <p:spPr>
              <a:xfrm>
                <a:off x="940134" y="4484703"/>
                <a:ext cx="9473939" cy="2653803"/>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G</a:t>
                </a:r>
                <a:r>
                  <a:rPr kumimoji="1" lang="en" altLang="zh-CN" sz="2400" dirty="0" err="1">
                    <a:latin typeface="Times New Roman" panose="02020603050405020304" pitchFamily="18" charset="0"/>
                    <a:cs typeface="Times New Roman" panose="02020603050405020304" pitchFamily="18" charset="0"/>
                  </a:rPr>
                  <a:t>eometric</a:t>
                </a:r>
                <a:r>
                  <a:rPr kumimoji="1" lang="en" altLang="zh-CN" sz="2400" dirty="0">
                    <a:latin typeface="Times New Roman" panose="02020603050405020304" pitchFamily="18" charset="0"/>
                    <a:cs typeface="Times New Roman" panose="02020603050405020304" pitchFamily="18" charset="0"/>
                  </a:rPr>
                  <a:t> description</a:t>
                </a:r>
                <a:r>
                  <a:rPr kumimoji="1" lang="en-US" altLang="zh-CN" sz="24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Pulsar</a:t>
                </a:r>
                <a:r>
                  <a:rPr kumimoji="1" lang="zh-CN" altLang="en-US" sz="2400" dirty="0">
                    <a:latin typeface="Times New Roman" panose="02020603050405020304" pitchFamily="18" charset="0"/>
                    <a:cs typeface="Times New Roman" panose="02020603050405020304" pitchFamily="18" charset="0"/>
                  </a:rPr>
                  <a:t> </a:t>
                </a:r>
                <a:r>
                  <a:rPr kumimoji="1" lang="en" altLang="zh-CN" sz="2400" dirty="0">
                    <a:latin typeface="Times New Roman" panose="02020603050405020304" pitchFamily="18" charset="0"/>
                    <a:cs typeface="Times New Roman" panose="02020603050405020304" pitchFamily="18" charset="0"/>
                  </a:rPr>
                  <a:t>direction</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smtClean="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b="1" i="1">
                            <a:effectLst/>
                            <a:latin typeface="Cambria Math" panose="02040503050406030204" pitchFamily="18" charset="0"/>
                            <a:ea typeface="DengXian" panose="02010600030101010101" pitchFamily="2" charset="-122"/>
                            <a:cs typeface="Times New Roman" panose="02020603050405020304" pitchFamily="18" charset="0"/>
                          </a:rPr>
                          <m:t>𝒆</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psr</m:t>
                        </m:r>
                      </m:sub>
                    </m:sSub>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cos</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,0)</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kumimoji="1" lang="en" altLang="zh-CN" sz="2400" dirty="0">
                    <a:latin typeface="Times New Roman" panose="02020603050405020304" pitchFamily="18" charset="0"/>
                    <a:cs typeface="Times New Roman" panose="02020603050405020304" pitchFamily="18" charset="0"/>
                  </a:rPr>
                  <a:t>Observational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direction:</a:t>
                </a:r>
                <a:r>
                  <a:rPr kumimoji="1" lang="zh-CN" altLang="en-US" sz="2400" dirty="0">
                    <a:latin typeface="Times New Roman" panose="02020603050405020304" pitchFamily="18" charset="0"/>
                    <a:cs typeface="Times New Roman" panose="02020603050405020304" pitchFamily="18" charset="0"/>
                  </a:rPr>
                  <a:t> </a:t>
                </a:r>
                <a:endParaRPr kumimoji="1" lang="en-US" altLang="zh-CN" sz="2400" dirty="0">
                  <a:latin typeface="Times New Roman" panose="02020603050405020304" pitchFamily="18" charset="0"/>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zh-CN" altLang="zh-CN" sz="2400" i="1" smtClean="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b="1" i="1">
                              <a:effectLst/>
                              <a:latin typeface="Cambria Math" panose="02040503050406030204" pitchFamily="18" charset="0"/>
                              <a:ea typeface="DengXian" panose="02010600030101010101" pitchFamily="2" charset="-122"/>
                              <a:cs typeface="Times New Roman" panose="02020603050405020304" pitchFamily="18" charset="0"/>
                            </a:rPr>
                            <m:t>𝒆</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obs</m:t>
                          </m:r>
                        </m:sub>
                      </m:sSub>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d>
                        <m:d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m:t>
                              </m:r>
                            </m:sub>
                          </m:s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cos</m:t>
                          </m:r>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m:t>
                              </m:r>
                            </m:sub>
                          </m:sSub>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m:t>
                              </m:r>
                            </m:sub>
                          </m:s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m:t>
                              </m:r>
                            </m:sub>
                          </m:sSub>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cos</m:t>
                          </m:r>
                          <m: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o</m:t>
                              </m:r>
                            </m:sub>
                          </m:sSub>
                        </m:e>
                      </m:d>
                    </m:oMath>
                  </m:oMathPara>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Spin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axis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(Magnetic axis,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Disc</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normal)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direction:</a:t>
                </a:r>
              </a:p>
              <a:p>
                <a:pPr/>
                <a14:m>
                  <m:oMathPara xmlns:m="http://schemas.openxmlformats.org/officeDocument/2006/math">
                    <m:oMathParaPr>
                      <m:jc m:val="centerGroup"/>
                    </m:oMathParaPr>
                    <m:oMath xmlns:m="http://schemas.openxmlformats.org/officeDocument/2006/math">
                      <m:sSub>
                        <m:sSubPr>
                          <m:ctrlPr>
                            <a:rPr lang="zh-CN" altLang="zh-CN" sz="2400" i="1" smtClean="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b="1" i="1">
                              <a:effectLst/>
                              <a:latin typeface="Cambria Math" panose="02040503050406030204" pitchFamily="18" charset="0"/>
                              <a:ea typeface="DengXian" panose="02010600030101010101" pitchFamily="2" charset="-122"/>
                              <a:cs typeface="Times New Roman" panose="02020603050405020304" pitchFamily="18" charset="0"/>
                            </a:rPr>
                            <m:t>𝒆</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disc</m:t>
                          </m:r>
                        </m:sub>
                      </m:sSub>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d>
                        <m:d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dPr>
                        <m:e>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m:t>
                              </m:r>
                            </m:sub>
                          </m:s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cos</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m:t>
                              </m:r>
                            </m:sub>
                          </m:sSub>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m:t>
                              </m:r>
                            </m:sub>
                          </m:s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sin</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𝜙</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m:t>
                              </m:r>
                            </m:sub>
                          </m:sSub>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cos</m:t>
                          </m:r>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m:t>
                          </m:r>
                          <m:sSub>
                            <m:sSubPr>
                              <m:ctrlPr>
                                <a:rPr lang="zh-CN" altLang="zh-CN" sz="2400" i="1">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sz="2400" i="1">
                                  <a:effectLst/>
                                  <a:latin typeface="Cambria Math" panose="02040503050406030204" pitchFamily="18" charset="0"/>
                                  <a:ea typeface="DengXian" panose="02010600030101010101" pitchFamily="2" charset="-122"/>
                                  <a:cs typeface="Times New Roman" panose="02020603050405020304" pitchFamily="18" charset="0"/>
                                </a:rPr>
                                <m:t>𝑖</m:t>
                              </m:r>
                            </m:e>
                            <m:sub>
                              <m:r>
                                <m:rPr>
                                  <m:sty m:val="p"/>
                                </m:rPr>
                                <a:rPr lang="en-US" altLang="zh-CN" sz="2400">
                                  <a:effectLst/>
                                  <a:latin typeface="Cambria Math" panose="02040503050406030204" pitchFamily="18" charset="0"/>
                                  <a:ea typeface="DengXian" panose="02010600030101010101" pitchFamily="2" charset="-122"/>
                                  <a:cs typeface="Times New Roman" panose="02020603050405020304" pitchFamily="18" charset="0"/>
                                </a:rPr>
                                <m:t>d</m:t>
                              </m:r>
                            </m:sub>
                          </m:sSub>
                        </m:e>
                      </m:d>
                    </m:oMath>
                  </m:oMathPara>
                </a14:m>
                <a:endParaRPr lang="zh-CN" altLang="zh-CN" sz="2400" dirty="0">
                  <a:effectLst/>
                  <a:latin typeface="Georgia" panose="02040502050405020303" pitchFamily="18" charset="0"/>
                  <a:ea typeface="DengXian" panose="02010600030101010101" pitchFamily="2" charset="-122"/>
                  <a:cs typeface="Times New Roman" panose="02020603050405020304" pitchFamily="18" charset="0"/>
                </a:endParaRPr>
              </a:p>
              <a:p>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5B131AAA-4D8B-B436-32DA-96C2086C4DAE}"/>
                  </a:ext>
                </a:extLst>
              </p:cNvPr>
              <p:cNvSpPr txBox="1">
                <a:spLocks noRot="1" noChangeAspect="1" noMove="1" noResize="1" noEditPoints="1" noAdjustHandles="1" noChangeArrowheads="1" noChangeShapeType="1" noTextEdit="1"/>
              </p:cNvSpPr>
              <p:nvPr/>
            </p:nvSpPr>
            <p:spPr>
              <a:xfrm>
                <a:off x="940134" y="4484703"/>
                <a:ext cx="9473939" cy="2653803"/>
              </a:xfrm>
              <a:prstGeom prst="rect">
                <a:avLst/>
              </a:prstGeom>
              <a:blipFill>
                <a:blip r:embed="rId6"/>
                <a:stretch>
                  <a:fillRect l="-937" t="-1905"/>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87656DEF-A5C4-C91E-8054-A50B9EB5D3F2}"/>
              </a:ext>
            </a:extLst>
          </p:cNvPr>
          <p:cNvSpPr txBox="1"/>
          <p:nvPr/>
        </p:nvSpPr>
        <p:spPr>
          <a:xfrm>
            <a:off x="9749547" y="3750139"/>
            <a:ext cx="2608289"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1800" b="0" i="1" u="none" strike="noStrike" kern="1200" cap="none" spc="0" normalizeH="0" baseline="0" noProof="0" dirty="0">
                <a:ln>
                  <a:noFill/>
                </a:ln>
                <a:solidFill>
                  <a:srgbClr val="0432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Zhao et al.</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2023,</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dirty="0" err="1">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ApJ</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361210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id="{D1CAE8C9-D4E7-4AC7-B842-BC1840DA9EEC}"/>
              </a:ext>
            </a:extLst>
          </p:cNvPr>
          <p:cNvGrpSpPr/>
          <p:nvPr/>
        </p:nvGrpSpPr>
        <p:grpSpPr>
          <a:xfrm>
            <a:off x="-12879" y="-12879"/>
            <a:ext cx="12192000" cy="879231"/>
            <a:chOff x="0" y="0"/>
            <a:chExt cx="12192000" cy="879231"/>
          </a:xfrm>
        </p:grpSpPr>
        <p:sp>
          <p:nvSpPr>
            <p:cNvPr id="5" name="矩形 4">
              <a:extLst>
                <a:ext uri="{FF2B5EF4-FFF2-40B4-BE49-F238E27FC236}">
                  <a16:creationId xmlns:a16="http://schemas.microsoft.com/office/drawing/2014/main" id="{C537C62A-FA87-49ED-A0F2-8BD973528F13}"/>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0E73"/>
                </a:solidFill>
              </a:endParaRPr>
            </a:p>
          </p:txBody>
        </p:sp>
        <p:pic>
          <p:nvPicPr>
            <p:cNvPr id="11" name="图片 10">
              <a:extLst>
                <a:ext uri="{FF2B5EF4-FFF2-40B4-BE49-F238E27FC236}">
                  <a16:creationId xmlns:a16="http://schemas.microsoft.com/office/drawing/2014/main" id="{1ECE010A-9F27-4408-819A-A31FA6824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8187FB3F-D468-4757-AD14-35661885B67E}"/>
              </a:ext>
            </a:extLst>
          </p:cNvPr>
          <p:cNvSpPr>
            <a:spLocks noGrp="1"/>
          </p:cNvSpPr>
          <p:nvPr>
            <p:ph type="title"/>
          </p:nvPr>
        </p:nvSpPr>
        <p:spPr>
          <a:xfrm>
            <a:off x="838200" y="-4657"/>
            <a:ext cx="10515600" cy="879231"/>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L</a:t>
            </a:r>
            <a:r>
              <a:rPr lang="en" altLang="zh-CN" sz="3600" dirty="0" err="1">
                <a:solidFill>
                  <a:schemeClr val="bg1"/>
                </a:solidFill>
                <a:effectLst/>
                <a:latin typeface="Times New Roman" panose="02020603050405020304" pitchFamily="18" charset="0"/>
                <a:cs typeface="Times New Roman" panose="02020603050405020304" pitchFamily="18" charset="0"/>
              </a:rPr>
              <a:t>arge</a:t>
            </a:r>
            <a:r>
              <a:rPr lang="en" altLang="zh-CN" sz="3600" dirty="0">
                <a:solidFill>
                  <a:schemeClr val="bg1"/>
                </a:solidFill>
                <a:effectLst/>
                <a:latin typeface="Times New Roman" panose="02020603050405020304" pitchFamily="18" charset="0"/>
                <a:cs typeface="Times New Roman" panose="02020603050405020304" pitchFamily="18" charset="0"/>
              </a:rPr>
              <a:t>-scale magnetic field</a:t>
            </a:r>
            <a:endParaRPr lang="en-US" altLang="zh-CN" sz="36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3" name="灯片编号占位符 22">
            <a:extLst>
              <a:ext uri="{FF2B5EF4-FFF2-40B4-BE49-F238E27FC236}">
                <a16:creationId xmlns:a16="http://schemas.microsoft.com/office/drawing/2014/main" id="{AC5C31E4-1341-48F9-AEC0-43019CE7EBEB}"/>
              </a:ext>
            </a:extLst>
          </p:cNvPr>
          <p:cNvSpPr>
            <a:spLocks noGrp="1"/>
          </p:cNvSpPr>
          <p:nvPr>
            <p:ph type="sldNum" sz="quarter" idx="12"/>
          </p:nvPr>
        </p:nvSpPr>
        <p:spPr/>
        <p:txBody>
          <a:bodyPr/>
          <a:lstStyle/>
          <a:p>
            <a:fld id="{0CAE346E-C1FA-4193-A16D-AD8954102556}" type="slidenum">
              <a:rPr lang="zh-CN" altLang="en-US" smtClean="0"/>
              <a:pPr/>
              <a:t>7</a:t>
            </a:fld>
            <a:endParaRPr lang="zh-CN" altLang="en-US"/>
          </a:p>
        </p:txBody>
      </p:sp>
      <p:sp>
        <p:nvSpPr>
          <p:cNvPr id="12" name="TextBox 11">
            <a:extLst>
              <a:ext uri="{FF2B5EF4-FFF2-40B4-BE49-F238E27FC236}">
                <a16:creationId xmlns:a16="http://schemas.microsoft.com/office/drawing/2014/main" id="{08186FAC-48DE-4545-8F1F-A3E7D66CE007}"/>
              </a:ext>
            </a:extLst>
          </p:cNvPr>
          <p:cNvSpPr txBox="1"/>
          <p:nvPr/>
        </p:nvSpPr>
        <p:spPr>
          <a:xfrm>
            <a:off x="1828800" y="3015574"/>
            <a:ext cx="184731" cy="369332"/>
          </a:xfrm>
          <a:prstGeom prst="rect">
            <a:avLst/>
          </a:prstGeom>
          <a:noFill/>
        </p:spPr>
        <p:txBody>
          <a:bodyPr wrap="none" rtlCol="0">
            <a:spAutoFit/>
          </a:bodyPr>
          <a:lstStyle/>
          <a:p>
            <a:endParaRPr lang="en-CN"/>
          </a:p>
        </p:txBody>
      </p:sp>
      <p:sp>
        <p:nvSpPr>
          <p:cNvPr id="63" name="TextBox 62">
            <a:extLst>
              <a:ext uri="{FF2B5EF4-FFF2-40B4-BE49-F238E27FC236}">
                <a16:creationId xmlns:a16="http://schemas.microsoft.com/office/drawing/2014/main" id="{6016B21A-14B9-4244-BDC0-B12E4BF7C650}"/>
              </a:ext>
            </a:extLst>
          </p:cNvPr>
          <p:cNvSpPr txBox="1"/>
          <p:nvPr/>
        </p:nvSpPr>
        <p:spPr>
          <a:xfrm>
            <a:off x="9094573" y="6586151"/>
            <a:ext cx="184731" cy="369332"/>
          </a:xfrm>
          <a:prstGeom prst="rect">
            <a:avLst/>
          </a:prstGeom>
          <a:noFill/>
        </p:spPr>
        <p:txBody>
          <a:bodyPr wrap="none" rtlCol="0">
            <a:spAutoFit/>
          </a:bodyPr>
          <a:lstStyle/>
          <a:p>
            <a:endParaRPr lang="en-CN"/>
          </a:p>
        </p:txBody>
      </p:sp>
      <p:pic>
        <p:nvPicPr>
          <p:cNvPr id="66" name="Picture 65">
            <a:extLst>
              <a:ext uri="{FF2B5EF4-FFF2-40B4-BE49-F238E27FC236}">
                <a16:creationId xmlns:a16="http://schemas.microsoft.com/office/drawing/2014/main" id="{D37D9E9B-3C12-0841-AF00-42930A669720}"/>
              </a:ext>
            </a:extLst>
          </p:cNvPr>
          <p:cNvPicPr>
            <a:picLocks noChangeAspect="1"/>
          </p:cNvPicPr>
          <p:nvPr/>
        </p:nvPicPr>
        <p:blipFill>
          <a:blip r:embed="rId4"/>
          <a:stretch>
            <a:fillRect/>
          </a:stretch>
        </p:blipFill>
        <p:spPr>
          <a:xfrm>
            <a:off x="11312626" y="6544"/>
            <a:ext cx="820514" cy="815931"/>
          </a:xfrm>
          <a:prstGeom prst="rect">
            <a:avLst/>
          </a:prstGeom>
        </p:spPr>
      </p:pic>
      <p:pic>
        <p:nvPicPr>
          <p:cNvPr id="149" name="图片 148">
            <a:extLst>
              <a:ext uri="{FF2B5EF4-FFF2-40B4-BE49-F238E27FC236}">
                <a16:creationId xmlns:a16="http://schemas.microsoft.com/office/drawing/2014/main" id="{21039D77-3963-0385-99DA-6A4C76D4518E}"/>
              </a:ext>
            </a:extLst>
          </p:cNvPr>
          <p:cNvPicPr>
            <a:picLocks noChangeAspect="1"/>
          </p:cNvPicPr>
          <p:nvPr/>
        </p:nvPicPr>
        <p:blipFill>
          <a:blip r:embed="rId5"/>
          <a:stretch>
            <a:fillRect/>
          </a:stretch>
        </p:blipFill>
        <p:spPr>
          <a:xfrm>
            <a:off x="163703" y="1440426"/>
            <a:ext cx="5285172" cy="3970870"/>
          </a:xfrm>
          <a:prstGeom prst="rect">
            <a:avLst/>
          </a:prstGeom>
        </p:spPr>
      </p:pic>
      <p:sp>
        <p:nvSpPr>
          <p:cNvPr id="150" name="文本框 149">
            <a:extLst>
              <a:ext uri="{FF2B5EF4-FFF2-40B4-BE49-F238E27FC236}">
                <a16:creationId xmlns:a16="http://schemas.microsoft.com/office/drawing/2014/main" id="{9D4D3F42-C577-270E-F116-36E78671E2F9}"/>
              </a:ext>
            </a:extLst>
          </p:cNvPr>
          <p:cNvSpPr txBox="1"/>
          <p:nvPr/>
        </p:nvSpPr>
        <p:spPr>
          <a:xfrm>
            <a:off x="6824264" y="945668"/>
            <a:ext cx="3332964" cy="461665"/>
          </a:xfrm>
          <a:prstGeom prst="rect">
            <a:avLst/>
          </a:prstGeom>
          <a:noFill/>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Stellar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disk:</a:t>
            </a:r>
            <a:r>
              <a:rPr kumimoji="1" lang="zh-CN" altLang="en-US" sz="2400" dirty="0">
                <a:latin typeface="Times New Roman" panose="02020603050405020304" pitchFamily="18" charset="0"/>
                <a:cs typeface="Times New Roman" panose="02020603050405020304" pitchFamily="18" charset="0"/>
              </a:rPr>
              <a:t> </a:t>
            </a:r>
            <a:r>
              <a:rPr kumimoji="1" lang="en" altLang="zh-CN" sz="2400" dirty="0">
                <a:latin typeface="Times New Roman" panose="02020603050405020304" pitchFamily="18" charset="0"/>
                <a:cs typeface="Times New Roman" panose="02020603050405020304" pitchFamily="18" charset="0"/>
              </a:rPr>
              <a:t>toroidal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field</a:t>
            </a:r>
            <a:endParaRPr kumimoji="1" lang="zh-CN" altLang="en-US" sz="2400" dirty="0">
              <a:latin typeface="Times New Roman" panose="02020603050405020304" pitchFamily="18" charset="0"/>
              <a:cs typeface="Times New Roman" panose="02020603050405020304" pitchFamily="18" charset="0"/>
            </a:endParaRPr>
          </a:p>
        </p:txBody>
      </p:sp>
      <p:sp>
        <p:nvSpPr>
          <p:cNvPr id="151" name="文本框 150">
            <a:extLst>
              <a:ext uri="{FF2B5EF4-FFF2-40B4-BE49-F238E27FC236}">
                <a16:creationId xmlns:a16="http://schemas.microsoft.com/office/drawing/2014/main" id="{293CD664-C5C1-F987-10E8-69D075614A28}"/>
              </a:ext>
            </a:extLst>
          </p:cNvPr>
          <p:cNvSpPr txBox="1"/>
          <p:nvPr/>
        </p:nvSpPr>
        <p:spPr>
          <a:xfrm>
            <a:off x="156550" y="978761"/>
            <a:ext cx="4544834" cy="461665"/>
          </a:xfrm>
          <a:prstGeom prst="rect">
            <a:avLst/>
          </a:prstGeom>
          <a:noFill/>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Stellar</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wind:</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radial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or</a:t>
            </a:r>
            <a:r>
              <a:rPr kumimoji="1" lang="zh-CN" altLang="en-US" sz="2400" dirty="0">
                <a:latin typeface="Times New Roman" panose="02020603050405020304" pitchFamily="18" charset="0"/>
                <a:cs typeface="Times New Roman" panose="02020603050405020304" pitchFamily="18" charset="0"/>
              </a:rPr>
              <a:t> </a:t>
            </a:r>
            <a:r>
              <a:rPr kumimoji="1" lang="en" altLang="zh-CN" sz="2400" dirty="0">
                <a:latin typeface="Times New Roman" panose="02020603050405020304" pitchFamily="18" charset="0"/>
                <a:cs typeface="Times New Roman" panose="02020603050405020304" pitchFamily="18" charset="0"/>
              </a:rPr>
              <a:t>toroidal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field</a:t>
            </a:r>
            <a:endParaRPr kumimoji="1" lang="zh-CN" altLang="en-US" sz="2400" dirty="0">
              <a:latin typeface="Times New Roman" panose="02020603050405020304" pitchFamily="18" charset="0"/>
              <a:cs typeface="Times New Roman" panose="02020603050405020304" pitchFamily="18" charset="0"/>
            </a:endParaRPr>
          </a:p>
        </p:txBody>
      </p:sp>
      <p:sp>
        <p:nvSpPr>
          <p:cNvPr id="153" name="文本框 152">
            <a:extLst>
              <a:ext uri="{FF2B5EF4-FFF2-40B4-BE49-F238E27FC236}">
                <a16:creationId xmlns:a16="http://schemas.microsoft.com/office/drawing/2014/main" id="{3401B552-F99F-8E67-046C-D2F9D80A16A3}"/>
              </a:ext>
            </a:extLst>
          </p:cNvPr>
          <p:cNvSpPr txBox="1"/>
          <p:nvPr/>
        </p:nvSpPr>
        <p:spPr>
          <a:xfrm>
            <a:off x="10102904" y="5214318"/>
            <a:ext cx="6104586"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1800" b="0" i="1"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Wang </a:t>
            </a:r>
            <a:r>
              <a:rPr lang="en-US" altLang="zh-CN" sz="1800" i="1" dirty="0">
                <a:latin typeface="Times New Roman" panose="02020603050405020304" pitchFamily="18" charset="0"/>
                <a:ea typeface="微软雅黑" panose="020B0503020204020204" pitchFamily="34" charset="-122"/>
                <a:cs typeface="Times New Roman" panose="02020603050405020304" pitchFamily="18" charset="0"/>
              </a:rPr>
              <a:t>et al.</a:t>
            </a:r>
            <a:r>
              <a:rPr kumimoji="0" lang="en-US" altLang="zh-CN" sz="1800" b="0" i="1"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1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2022</a:t>
            </a:r>
          </a:p>
        </p:txBody>
      </p:sp>
      <p:sp>
        <p:nvSpPr>
          <p:cNvPr id="155" name="文本框 154">
            <a:extLst>
              <a:ext uri="{FF2B5EF4-FFF2-40B4-BE49-F238E27FC236}">
                <a16:creationId xmlns:a16="http://schemas.microsoft.com/office/drawing/2014/main" id="{B5D0C356-C9EF-0DF5-9C3A-DF2DB76D35CC}"/>
              </a:ext>
            </a:extLst>
          </p:cNvPr>
          <p:cNvSpPr txBox="1"/>
          <p:nvPr/>
        </p:nvSpPr>
        <p:spPr>
          <a:xfrm>
            <a:off x="517749" y="5058021"/>
            <a:ext cx="6928834" cy="369332"/>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800" b="0" i="1" u="none" strike="noStrike" kern="1200" cap="none" spc="0" normalizeH="0" baseline="0" noProof="0" dirty="0">
                <a:ln>
                  <a:noFill/>
                </a:ln>
                <a:solidFill>
                  <a:srgbClr val="0000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Zhao</a:t>
            </a:r>
            <a:r>
              <a:rPr kumimoji="0" lang="en-US" altLang="zh-CN" sz="1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et al.</a:t>
            </a:r>
            <a:r>
              <a:rPr lang="en-US" altLang="zh-CN" sz="1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2023</a:t>
            </a:r>
          </a:p>
        </p:txBody>
      </p:sp>
      <p:pic>
        <p:nvPicPr>
          <p:cNvPr id="2" name="图片 1">
            <a:extLst>
              <a:ext uri="{FF2B5EF4-FFF2-40B4-BE49-F238E27FC236}">
                <a16:creationId xmlns:a16="http://schemas.microsoft.com/office/drawing/2014/main" id="{AFD7A07E-820D-7A94-FDF7-1681209A01B0}"/>
              </a:ext>
            </a:extLst>
          </p:cNvPr>
          <p:cNvPicPr>
            <a:picLocks noChangeAspect="1"/>
          </p:cNvPicPr>
          <p:nvPr/>
        </p:nvPicPr>
        <p:blipFill>
          <a:blip r:embed="rId6"/>
          <a:stretch>
            <a:fillRect/>
          </a:stretch>
        </p:blipFill>
        <p:spPr>
          <a:xfrm>
            <a:off x="1712546" y="5729420"/>
            <a:ext cx="2400300" cy="901700"/>
          </a:xfrm>
          <a:prstGeom prst="rect">
            <a:avLst/>
          </a:prstGeom>
        </p:spPr>
      </p:pic>
      <p:pic>
        <p:nvPicPr>
          <p:cNvPr id="152" name="图片 151">
            <a:extLst>
              <a:ext uri="{FF2B5EF4-FFF2-40B4-BE49-F238E27FC236}">
                <a16:creationId xmlns:a16="http://schemas.microsoft.com/office/drawing/2014/main" id="{99CFE5F8-EF84-AC1C-E671-6D80BEDD1A4D}"/>
              </a:ext>
            </a:extLst>
          </p:cNvPr>
          <p:cNvPicPr>
            <a:picLocks noChangeAspect="1"/>
          </p:cNvPicPr>
          <p:nvPr/>
        </p:nvPicPr>
        <p:blipFill>
          <a:blip r:embed="rId7"/>
          <a:stretch>
            <a:fillRect/>
          </a:stretch>
        </p:blipFill>
        <p:spPr>
          <a:xfrm>
            <a:off x="6379789" y="5719704"/>
            <a:ext cx="4711700" cy="901700"/>
          </a:xfrm>
          <a:prstGeom prst="rect">
            <a:avLst/>
          </a:prstGeom>
        </p:spPr>
      </p:pic>
      <p:pic>
        <p:nvPicPr>
          <p:cNvPr id="154" name="图片 153">
            <a:extLst>
              <a:ext uri="{FF2B5EF4-FFF2-40B4-BE49-F238E27FC236}">
                <a16:creationId xmlns:a16="http://schemas.microsoft.com/office/drawing/2014/main" id="{B2561D71-A7CD-EF54-622B-60AA9DACF8DA}"/>
              </a:ext>
            </a:extLst>
          </p:cNvPr>
          <p:cNvPicPr>
            <a:picLocks noChangeAspect="1"/>
          </p:cNvPicPr>
          <p:nvPr/>
        </p:nvPicPr>
        <p:blipFill>
          <a:blip r:embed="rId8"/>
          <a:stretch>
            <a:fillRect/>
          </a:stretch>
        </p:blipFill>
        <p:spPr>
          <a:xfrm>
            <a:off x="4424053" y="1659643"/>
            <a:ext cx="3836648" cy="1364778"/>
          </a:xfrm>
          <a:prstGeom prst="rect">
            <a:avLst/>
          </a:prstGeom>
        </p:spPr>
      </p:pic>
      <p:grpSp>
        <p:nvGrpSpPr>
          <p:cNvPr id="3" name="组合 2">
            <a:extLst>
              <a:ext uri="{FF2B5EF4-FFF2-40B4-BE49-F238E27FC236}">
                <a16:creationId xmlns:a16="http://schemas.microsoft.com/office/drawing/2014/main" id="{AD8678DA-3B48-AF39-FD05-83B9DAC7BC2B}"/>
              </a:ext>
            </a:extLst>
          </p:cNvPr>
          <p:cNvGrpSpPr/>
          <p:nvPr/>
        </p:nvGrpSpPr>
        <p:grpSpPr>
          <a:xfrm>
            <a:off x="7746522" y="2072344"/>
            <a:ext cx="3390816" cy="3361707"/>
            <a:chOff x="7653606" y="1838900"/>
            <a:chExt cx="2891637" cy="2958165"/>
          </a:xfrm>
        </p:grpSpPr>
        <p:sp>
          <p:nvSpPr>
            <p:cNvPr id="4" name="椭圆 3">
              <a:extLst>
                <a:ext uri="{FF2B5EF4-FFF2-40B4-BE49-F238E27FC236}">
                  <a16:creationId xmlns:a16="http://schemas.microsoft.com/office/drawing/2014/main" id="{E50732F1-3E80-F353-7F0B-E0C5FE959D02}"/>
                </a:ext>
              </a:extLst>
            </p:cNvPr>
            <p:cNvSpPr/>
            <p:nvPr/>
          </p:nvSpPr>
          <p:spPr>
            <a:xfrm>
              <a:off x="7653606" y="1838900"/>
              <a:ext cx="2891637" cy="2958165"/>
            </a:xfrm>
            <a:prstGeom prst="ellipse">
              <a:avLst/>
            </a:prstGeom>
            <a:gradFill flip="none" rotWithShape="1">
              <a:gsLst>
                <a:gs pos="18000">
                  <a:srgbClr val="4472C4">
                    <a:lumMod val="40000"/>
                    <a:lumOff val="60000"/>
                  </a:srgbClr>
                </a:gs>
                <a:gs pos="51000">
                  <a:srgbClr val="FFC000">
                    <a:lumMod val="60000"/>
                    <a:lumOff val="40000"/>
                  </a:srgbClr>
                </a:gs>
                <a:gs pos="62000">
                  <a:srgbClr val="ED7D31">
                    <a:lumMod val="60000"/>
                    <a:lumOff val="40000"/>
                  </a:srgbClr>
                </a:gs>
                <a:gs pos="77000">
                  <a:srgbClr val="EF775F"/>
                </a:gs>
              </a:gsLst>
              <a:path path="shap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nvGrpSpPr>
            <p:cNvPr id="6" name="组合 5">
              <a:extLst>
                <a:ext uri="{FF2B5EF4-FFF2-40B4-BE49-F238E27FC236}">
                  <a16:creationId xmlns:a16="http://schemas.microsoft.com/office/drawing/2014/main" id="{D9483D6A-2195-7074-C768-D6CD15F1C5A6}"/>
                </a:ext>
              </a:extLst>
            </p:cNvPr>
            <p:cNvGrpSpPr/>
            <p:nvPr/>
          </p:nvGrpSpPr>
          <p:grpSpPr>
            <a:xfrm rot="1313460">
              <a:off x="9558474" y="2841118"/>
              <a:ext cx="855729" cy="1144651"/>
              <a:chOff x="6807393" y="4786551"/>
              <a:chExt cx="855729" cy="1144651"/>
            </a:xfrm>
          </p:grpSpPr>
          <p:sp>
            <p:nvSpPr>
              <p:cNvPr id="147" name="弧形 153">
                <a:extLst>
                  <a:ext uri="{FF2B5EF4-FFF2-40B4-BE49-F238E27FC236}">
                    <a16:creationId xmlns:a16="http://schemas.microsoft.com/office/drawing/2014/main" id="{C99C8BA8-B238-9455-3109-B470A32AB54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48" name="等腰三角形 154">
                <a:extLst>
                  <a:ext uri="{FF2B5EF4-FFF2-40B4-BE49-F238E27FC236}">
                    <a16:creationId xmlns:a16="http://schemas.microsoft.com/office/drawing/2014/main" id="{EE1D331D-E5D6-66A8-3AA5-F25145BB3BD4}"/>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 name="组合 6">
              <a:extLst>
                <a:ext uri="{FF2B5EF4-FFF2-40B4-BE49-F238E27FC236}">
                  <a16:creationId xmlns:a16="http://schemas.microsoft.com/office/drawing/2014/main" id="{52282282-2966-4EC9-432A-F98C3C09AE99}"/>
                </a:ext>
              </a:extLst>
            </p:cNvPr>
            <p:cNvGrpSpPr/>
            <p:nvPr/>
          </p:nvGrpSpPr>
          <p:grpSpPr>
            <a:xfrm rot="21234386">
              <a:off x="9384873" y="2156546"/>
              <a:ext cx="855729" cy="1144651"/>
              <a:chOff x="6807393" y="4786551"/>
              <a:chExt cx="855729" cy="1144651"/>
            </a:xfrm>
          </p:grpSpPr>
          <p:sp>
            <p:nvSpPr>
              <p:cNvPr id="145" name="弧形 151">
                <a:extLst>
                  <a:ext uri="{FF2B5EF4-FFF2-40B4-BE49-F238E27FC236}">
                    <a16:creationId xmlns:a16="http://schemas.microsoft.com/office/drawing/2014/main" id="{A8A42F32-3114-8D7C-1197-430E5067D255}"/>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46" name="等腰三角形 152">
                <a:extLst>
                  <a:ext uri="{FF2B5EF4-FFF2-40B4-BE49-F238E27FC236}">
                    <a16:creationId xmlns:a16="http://schemas.microsoft.com/office/drawing/2014/main" id="{DCCEB4B5-36BA-8B57-5957-E342F6D3D10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 name="组合 7">
              <a:extLst>
                <a:ext uri="{FF2B5EF4-FFF2-40B4-BE49-F238E27FC236}">
                  <a16:creationId xmlns:a16="http://schemas.microsoft.com/office/drawing/2014/main" id="{DCB9FEA7-22F4-59DB-F328-6463B51B8249}"/>
                </a:ext>
              </a:extLst>
            </p:cNvPr>
            <p:cNvGrpSpPr/>
            <p:nvPr/>
          </p:nvGrpSpPr>
          <p:grpSpPr>
            <a:xfrm rot="17822625">
              <a:off x="8798926" y="1846873"/>
              <a:ext cx="855729" cy="1144651"/>
              <a:chOff x="6807393" y="4786551"/>
              <a:chExt cx="855729" cy="1144651"/>
            </a:xfrm>
          </p:grpSpPr>
          <p:sp>
            <p:nvSpPr>
              <p:cNvPr id="143" name="弧形 149">
                <a:extLst>
                  <a:ext uri="{FF2B5EF4-FFF2-40B4-BE49-F238E27FC236}">
                    <a16:creationId xmlns:a16="http://schemas.microsoft.com/office/drawing/2014/main" id="{FC8E6625-BB76-0913-E586-35C32D4B6F8D}"/>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44" name="等腰三角形 150">
                <a:extLst>
                  <a:ext uri="{FF2B5EF4-FFF2-40B4-BE49-F238E27FC236}">
                    <a16:creationId xmlns:a16="http://schemas.microsoft.com/office/drawing/2014/main" id="{6C726A68-BF2A-D03E-02A9-68B365BCA177}"/>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9" name="组合 8">
              <a:extLst>
                <a:ext uri="{FF2B5EF4-FFF2-40B4-BE49-F238E27FC236}">
                  <a16:creationId xmlns:a16="http://schemas.microsoft.com/office/drawing/2014/main" id="{897BB064-30E8-224A-1979-56C2919953FD}"/>
                </a:ext>
              </a:extLst>
            </p:cNvPr>
            <p:cNvGrpSpPr/>
            <p:nvPr/>
          </p:nvGrpSpPr>
          <p:grpSpPr>
            <a:xfrm rot="15253939">
              <a:off x="8117121" y="2012945"/>
              <a:ext cx="855729" cy="1144651"/>
              <a:chOff x="6807393" y="4786551"/>
              <a:chExt cx="855729" cy="1144651"/>
            </a:xfrm>
          </p:grpSpPr>
          <p:sp>
            <p:nvSpPr>
              <p:cNvPr id="141" name="弧形 147">
                <a:extLst>
                  <a:ext uri="{FF2B5EF4-FFF2-40B4-BE49-F238E27FC236}">
                    <a16:creationId xmlns:a16="http://schemas.microsoft.com/office/drawing/2014/main" id="{F4F0695D-DCA3-B006-538B-2AAB380765C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42" name="等腰三角形 148">
                <a:extLst>
                  <a:ext uri="{FF2B5EF4-FFF2-40B4-BE49-F238E27FC236}">
                    <a16:creationId xmlns:a16="http://schemas.microsoft.com/office/drawing/2014/main" id="{50A31207-7242-03F8-3901-60785A610F35}"/>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0" name="组合 9">
              <a:extLst>
                <a:ext uri="{FF2B5EF4-FFF2-40B4-BE49-F238E27FC236}">
                  <a16:creationId xmlns:a16="http://schemas.microsoft.com/office/drawing/2014/main" id="{4BEE8367-123B-7D50-3189-BEF7A8AF5390}"/>
                </a:ext>
              </a:extLst>
            </p:cNvPr>
            <p:cNvGrpSpPr/>
            <p:nvPr/>
          </p:nvGrpSpPr>
          <p:grpSpPr>
            <a:xfrm rot="12897280">
              <a:off x="7830870" y="2605475"/>
              <a:ext cx="855729" cy="1144651"/>
              <a:chOff x="6807393" y="4786551"/>
              <a:chExt cx="855729" cy="1144651"/>
            </a:xfrm>
          </p:grpSpPr>
          <p:sp>
            <p:nvSpPr>
              <p:cNvPr id="139" name="弧形 145">
                <a:extLst>
                  <a:ext uri="{FF2B5EF4-FFF2-40B4-BE49-F238E27FC236}">
                    <a16:creationId xmlns:a16="http://schemas.microsoft.com/office/drawing/2014/main" id="{64B3A644-FB0F-9F39-A527-05040ABDE51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40" name="等腰三角形 146">
                <a:extLst>
                  <a:ext uri="{FF2B5EF4-FFF2-40B4-BE49-F238E27FC236}">
                    <a16:creationId xmlns:a16="http://schemas.microsoft.com/office/drawing/2014/main" id="{8580F7B3-EAF7-1C05-6AE2-A924041EDAB0}"/>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3" name="组合 12">
              <a:extLst>
                <a:ext uri="{FF2B5EF4-FFF2-40B4-BE49-F238E27FC236}">
                  <a16:creationId xmlns:a16="http://schemas.microsoft.com/office/drawing/2014/main" id="{23608A0B-0FF5-0C89-E1D8-80490710A5FA}"/>
                </a:ext>
              </a:extLst>
            </p:cNvPr>
            <p:cNvGrpSpPr/>
            <p:nvPr/>
          </p:nvGrpSpPr>
          <p:grpSpPr>
            <a:xfrm rot="10434386">
              <a:off x="7907947" y="3181111"/>
              <a:ext cx="855729" cy="1144651"/>
              <a:chOff x="6807393" y="4786551"/>
              <a:chExt cx="855729" cy="1144651"/>
            </a:xfrm>
          </p:grpSpPr>
          <p:sp>
            <p:nvSpPr>
              <p:cNvPr id="137" name="弧形 143">
                <a:extLst>
                  <a:ext uri="{FF2B5EF4-FFF2-40B4-BE49-F238E27FC236}">
                    <a16:creationId xmlns:a16="http://schemas.microsoft.com/office/drawing/2014/main" id="{AAC96C50-6BF7-0636-01E6-ECC0B789C700}"/>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38" name="等腰三角形 144">
                <a:extLst>
                  <a:ext uri="{FF2B5EF4-FFF2-40B4-BE49-F238E27FC236}">
                    <a16:creationId xmlns:a16="http://schemas.microsoft.com/office/drawing/2014/main" id="{C2D9E1E9-2423-3349-8605-9E08D4F71425}"/>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4" name="组合 13">
              <a:extLst>
                <a:ext uri="{FF2B5EF4-FFF2-40B4-BE49-F238E27FC236}">
                  <a16:creationId xmlns:a16="http://schemas.microsoft.com/office/drawing/2014/main" id="{CABFE53D-470D-E953-1D2E-6B95BB93CC2C}"/>
                </a:ext>
              </a:extLst>
            </p:cNvPr>
            <p:cNvGrpSpPr/>
            <p:nvPr/>
          </p:nvGrpSpPr>
          <p:grpSpPr>
            <a:xfrm rot="7022625">
              <a:off x="8593703" y="3624379"/>
              <a:ext cx="855729" cy="1144651"/>
              <a:chOff x="6807393" y="4786551"/>
              <a:chExt cx="855729" cy="1144651"/>
            </a:xfrm>
          </p:grpSpPr>
          <p:sp>
            <p:nvSpPr>
              <p:cNvPr id="135" name="弧形 141">
                <a:extLst>
                  <a:ext uri="{FF2B5EF4-FFF2-40B4-BE49-F238E27FC236}">
                    <a16:creationId xmlns:a16="http://schemas.microsoft.com/office/drawing/2014/main" id="{E97C88A6-9990-A441-65E6-34FA980179A5}"/>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36" name="等腰三角形 142">
                <a:extLst>
                  <a:ext uri="{FF2B5EF4-FFF2-40B4-BE49-F238E27FC236}">
                    <a16:creationId xmlns:a16="http://schemas.microsoft.com/office/drawing/2014/main" id="{D5337045-0016-163D-528C-50385E5205D1}"/>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5" name="组合 14">
              <a:extLst>
                <a:ext uri="{FF2B5EF4-FFF2-40B4-BE49-F238E27FC236}">
                  <a16:creationId xmlns:a16="http://schemas.microsoft.com/office/drawing/2014/main" id="{56C0241D-619B-C630-7BAC-AC20BBFF14FA}"/>
                </a:ext>
              </a:extLst>
            </p:cNvPr>
            <p:cNvGrpSpPr/>
            <p:nvPr/>
          </p:nvGrpSpPr>
          <p:grpSpPr>
            <a:xfrm rot="3941580">
              <a:off x="9314637" y="3357475"/>
              <a:ext cx="855729" cy="1144651"/>
              <a:chOff x="6807393" y="4786551"/>
              <a:chExt cx="855729" cy="1144651"/>
            </a:xfrm>
          </p:grpSpPr>
          <p:sp>
            <p:nvSpPr>
              <p:cNvPr id="133" name="弧形 139">
                <a:extLst>
                  <a:ext uri="{FF2B5EF4-FFF2-40B4-BE49-F238E27FC236}">
                    <a16:creationId xmlns:a16="http://schemas.microsoft.com/office/drawing/2014/main" id="{3B3EB243-88D6-41CB-CE59-6989C1E5EB9F}"/>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34" name="等腰三角形 140">
                <a:extLst>
                  <a:ext uri="{FF2B5EF4-FFF2-40B4-BE49-F238E27FC236}">
                    <a16:creationId xmlns:a16="http://schemas.microsoft.com/office/drawing/2014/main" id="{1AECE1F9-3166-EAAE-E10E-03432CCD11C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7" name="组合 16">
              <a:extLst>
                <a:ext uri="{FF2B5EF4-FFF2-40B4-BE49-F238E27FC236}">
                  <a16:creationId xmlns:a16="http://schemas.microsoft.com/office/drawing/2014/main" id="{67A5572F-06D7-3A71-A705-E67CC542B1E2}"/>
                </a:ext>
              </a:extLst>
            </p:cNvPr>
            <p:cNvGrpSpPr/>
            <p:nvPr/>
          </p:nvGrpSpPr>
          <p:grpSpPr>
            <a:xfrm rot="16200000">
              <a:off x="8540209" y="2147736"/>
              <a:ext cx="560404" cy="766007"/>
              <a:chOff x="6807393" y="4786551"/>
              <a:chExt cx="855729" cy="1144651"/>
            </a:xfrm>
          </p:grpSpPr>
          <p:sp>
            <p:nvSpPr>
              <p:cNvPr id="131" name="弧形 137">
                <a:extLst>
                  <a:ext uri="{FF2B5EF4-FFF2-40B4-BE49-F238E27FC236}">
                    <a16:creationId xmlns:a16="http://schemas.microsoft.com/office/drawing/2014/main" id="{9CE05207-E913-6D82-72F4-3E7DC93EFDA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32" name="等腰三角形 138">
                <a:extLst>
                  <a:ext uri="{FF2B5EF4-FFF2-40B4-BE49-F238E27FC236}">
                    <a16:creationId xmlns:a16="http://schemas.microsoft.com/office/drawing/2014/main" id="{C4D7C57B-99D9-B3AC-9927-C9E644627B9F}"/>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18" name="组合 17">
              <a:extLst>
                <a:ext uri="{FF2B5EF4-FFF2-40B4-BE49-F238E27FC236}">
                  <a16:creationId xmlns:a16="http://schemas.microsoft.com/office/drawing/2014/main" id="{8BF5E532-2D29-B116-5D79-9F2D39862192}"/>
                </a:ext>
              </a:extLst>
            </p:cNvPr>
            <p:cNvGrpSpPr/>
            <p:nvPr/>
          </p:nvGrpSpPr>
          <p:grpSpPr>
            <a:xfrm rot="14700148">
              <a:off x="8233258" y="2390384"/>
              <a:ext cx="560404" cy="766007"/>
              <a:chOff x="6807393" y="4786551"/>
              <a:chExt cx="855729" cy="1144651"/>
            </a:xfrm>
          </p:grpSpPr>
          <p:sp>
            <p:nvSpPr>
              <p:cNvPr id="129" name="弧形 135">
                <a:extLst>
                  <a:ext uri="{FF2B5EF4-FFF2-40B4-BE49-F238E27FC236}">
                    <a16:creationId xmlns:a16="http://schemas.microsoft.com/office/drawing/2014/main" id="{8217A7D4-9A38-8E73-31EF-32906871EDFF}"/>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30" name="等腰三角形 136">
                <a:extLst>
                  <a:ext uri="{FF2B5EF4-FFF2-40B4-BE49-F238E27FC236}">
                    <a16:creationId xmlns:a16="http://schemas.microsoft.com/office/drawing/2014/main" id="{9FAC9FA8-8EDB-ED29-3BBB-D3602B5B0AD4}"/>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0" name="组合 19">
              <a:extLst>
                <a:ext uri="{FF2B5EF4-FFF2-40B4-BE49-F238E27FC236}">
                  <a16:creationId xmlns:a16="http://schemas.microsoft.com/office/drawing/2014/main" id="{5235C344-45EC-BEB7-B29E-D871BF8072D1}"/>
                </a:ext>
              </a:extLst>
            </p:cNvPr>
            <p:cNvGrpSpPr/>
            <p:nvPr/>
          </p:nvGrpSpPr>
          <p:grpSpPr>
            <a:xfrm rot="12771186">
              <a:off x="8084328" y="2788452"/>
              <a:ext cx="560404" cy="766007"/>
              <a:chOff x="6807393" y="4786551"/>
              <a:chExt cx="855729" cy="1144651"/>
            </a:xfrm>
          </p:grpSpPr>
          <p:sp>
            <p:nvSpPr>
              <p:cNvPr id="127" name="弧形 133">
                <a:extLst>
                  <a:ext uri="{FF2B5EF4-FFF2-40B4-BE49-F238E27FC236}">
                    <a16:creationId xmlns:a16="http://schemas.microsoft.com/office/drawing/2014/main" id="{DAC5A1B5-88E1-17D3-DF51-F177076E934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28" name="等腰三角形 134">
                <a:extLst>
                  <a:ext uri="{FF2B5EF4-FFF2-40B4-BE49-F238E27FC236}">
                    <a16:creationId xmlns:a16="http://schemas.microsoft.com/office/drawing/2014/main" id="{E068A6B8-7C93-E34B-A7F1-4E6E5CB4374A}"/>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1" name="组合 20">
              <a:extLst>
                <a:ext uri="{FF2B5EF4-FFF2-40B4-BE49-F238E27FC236}">
                  <a16:creationId xmlns:a16="http://schemas.microsoft.com/office/drawing/2014/main" id="{1E657360-0202-1F43-94B3-621DC5C74306}"/>
                </a:ext>
              </a:extLst>
            </p:cNvPr>
            <p:cNvGrpSpPr/>
            <p:nvPr/>
          </p:nvGrpSpPr>
          <p:grpSpPr>
            <a:xfrm rot="10800000">
              <a:off x="8127880" y="3190257"/>
              <a:ext cx="560404" cy="766007"/>
              <a:chOff x="6807393" y="4786551"/>
              <a:chExt cx="855729" cy="1144651"/>
            </a:xfrm>
          </p:grpSpPr>
          <p:sp>
            <p:nvSpPr>
              <p:cNvPr id="125" name="弧形 131">
                <a:extLst>
                  <a:ext uri="{FF2B5EF4-FFF2-40B4-BE49-F238E27FC236}">
                    <a16:creationId xmlns:a16="http://schemas.microsoft.com/office/drawing/2014/main" id="{D4C3E8DE-CC82-1991-0290-8D5B40DE7E23}"/>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26" name="等腰三角形 132">
                <a:extLst>
                  <a:ext uri="{FF2B5EF4-FFF2-40B4-BE49-F238E27FC236}">
                    <a16:creationId xmlns:a16="http://schemas.microsoft.com/office/drawing/2014/main" id="{B88894D0-C37B-186E-8CA2-9C7152477576}"/>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2" name="组合 21">
              <a:extLst>
                <a:ext uri="{FF2B5EF4-FFF2-40B4-BE49-F238E27FC236}">
                  <a16:creationId xmlns:a16="http://schemas.microsoft.com/office/drawing/2014/main" id="{0686078D-C19C-D28B-09A7-B845E65407BD}"/>
                </a:ext>
              </a:extLst>
            </p:cNvPr>
            <p:cNvGrpSpPr/>
            <p:nvPr/>
          </p:nvGrpSpPr>
          <p:grpSpPr>
            <a:xfrm rot="9237672">
              <a:off x="8339489" y="3520236"/>
              <a:ext cx="560404" cy="766007"/>
              <a:chOff x="6807393" y="4786551"/>
              <a:chExt cx="855729" cy="1144651"/>
            </a:xfrm>
          </p:grpSpPr>
          <p:sp>
            <p:nvSpPr>
              <p:cNvPr id="123" name="弧形 129">
                <a:extLst>
                  <a:ext uri="{FF2B5EF4-FFF2-40B4-BE49-F238E27FC236}">
                    <a16:creationId xmlns:a16="http://schemas.microsoft.com/office/drawing/2014/main" id="{91643BE8-9C5C-372B-97EF-C33AAF565EE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24" name="等腰三角形 130">
                <a:extLst>
                  <a:ext uri="{FF2B5EF4-FFF2-40B4-BE49-F238E27FC236}">
                    <a16:creationId xmlns:a16="http://schemas.microsoft.com/office/drawing/2014/main" id="{82D9F833-9BFF-4F64-F726-4F6912BA061B}"/>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4" name="组合 23">
              <a:extLst>
                <a:ext uri="{FF2B5EF4-FFF2-40B4-BE49-F238E27FC236}">
                  <a16:creationId xmlns:a16="http://schemas.microsoft.com/office/drawing/2014/main" id="{96F0881C-B046-B714-F26F-60FC308221CF}"/>
                </a:ext>
              </a:extLst>
            </p:cNvPr>
            <p:cNvGrpSpPr/>
            <p:nvPr/>
          </p:nvGrpSpPr>
          <p:grpSpPr>
            <a:xfrm rot="7281447">
              <a:off x="8752184" y="3642172"/>
              <a:ext cx="560404" cy="766007"/>
              <a:chOff x="6807393" y="4786551"/>
              <a:chExt cx="855729" cy="1144651"/>
            </a:xfrm>
          </p:grpSpPr>
          <p:sp>
            <p:nvSpPr>
              <p:cNvPr id="121" name="弧形 127">
                <a:extLst>
                  <a:ext uri="{FF2B5EF4-FFF2-40B4-BE49-F238E27FC236}">
                    <a16:creationId xmlns:a16="http://schemas.microsoft.com/office/drawing/2014/main" id="{CBDF0A02-A006-6DA2-4A4A-2727BEB120EB}"/>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22" name="等腰三角形 128">
                <a:extLst>
                  <a:ext uri="{FF2B5EF4-FFF2-40B4-BE49-F238E27FC236}">
                    <a16:creationId xmlns:a16="http://schemas.microsoft.com/office/drawing/2014/main" id="{E13D5249-735C-534F-E585-875267509B44}"/>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5" name="组合 24">
              <a:extLst>
                <a:ext uri="{FF2B5EF4-FFF2-40B4-BE49-F238E27FC236}">
                  <a16:creationId xmlns:a16="http://schemas.microsoft.com/office/drawing/2014/main" id="{F665033D-8443-F551-D995-00DBFD4A0238}"/>
                </a:ext>
              </a:extLst>
            </p:cNvPr>
            <p:cNvGrpSpPr/>
            <p:nvPr/>
          </p:nvGrpSpPr>
          <p:grpSpPr>
            <a:xfrm rot="5400000">
              <a:off x="9101765" y="3577636"/>
              <a:ext cx="560404" cy="766007"/>
              <a:chOff x="6807393" y="4786551"/>
              <a:chExt cx="855729" cy="1144651"/>
            </a:xfrm>
          </p:grpSpPr>
          <p:sp>
            <p:nvSpPr>
              <p:cNvPr id="119" name="弧形 125">
                <a:extLst>
                  <a:ext uri="{FF2B5EF4-FFF2-40B4-BE49-F238E27FC236}">
                    <a16:creationId xmlns:a16="http://schemas.microsoft.com/office/drawing/2014/main" id="{1998AF14-9562-BD39-AC40-60BF7D54BA27}"/>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20" name="等腰三角形 126">
                <a:extLst>
                  <a:ext uri="{FF2B5EF4-FFF2-40B4-BE49-F238E27FC236}">
                    <a16:creationId xmlns:a16="http://schemas.microsoft.com/office/drawing/2014/main" id="{F24E6211-8ED1-DAB4-7FE7-1C164D66A9CE}"/>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6" name="组合 25">
              <a:extLst>
                <a:ext uri="{FF2B5EF4-FFF2-40B4-BE49-F238E27FC236}">
                  <a16:creationId xmlns:a16="http://schemas.microsoft.com/office/drawing/2014/main" id="{5ECAB168-A606-852B-D154-F6EB674F66DB}"/>
                </a:ext>
              </a:extLst>
            </p:cNvPr>
            <p:cNvGrpSpPr/>
            <p:nvPr/>
          </p:nvGrpSpPr>
          <p:grpSpPr>
            <a:xfrm rot="1871523">
              <a:off x="9575513" y="2979276"/>
              <a:ext cx="560404" cy="766007"/>
              <a:chOff x="6807393" y="4786551"/>
              <a:chExt cx="855729" cy="1144651"/>
            </a:xfrm>
          </p:grpSpPr>
          <p:sp>
            <p:nvSpPr>
              <p:cNvPr id="117" name="弧形 123">
                <a:extLst>
                  <a:ext uri="{FF2B5EF4-FFF2-40B4-BE49-F238E27FC236}">
                    <a16:creationId xmlns:a16="http://schemas.microsoft.com/office/drawing/2014/main" id="{B92A5BBB-4766-245B-7DBF-F682D0307295}"/>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18" name="等腰三角形 124">
                <a:extLst>
                  <a:ext uri="{FF2B5EF4-FFF2-40B4-BE49-F238E27FC236}">
                    <a16:creationId xmlns:a16="http://schemas.microsoft.com/office/drawing/2014/main" id="{ED304272-66CA-A62A-4026-CC1BDE088ED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a:extLst>
                <a:ext uri="{FF2B5EF4-FFF2-40B4-BE49-F238E27FC236}">
                  <a16:creationId xmlns:a16="http://schemas.microsoft.com/office/drawing/2014/main" id="{6621BE7D-1F30-E4AF-708B-28432E5A28C2}"/>
                </a:ext>
              </a:extLst>
            </p:cNvPr>
            <p:cNvGrpSpPr/>
            <p:nvPr/>
          </p:nvGrpSpPr>
          <p:grpSpPr>
            <a:xfrm rot="3648452">
              <a:off x="9407830" y="3392021"/>
              <a:ext cx="560404" cy="766007"/>
              <a:chOff x="6807393" y="4786551"/>
              <a:chExt cx="855729" cy="1144651"/>
            </a:xfrm>
          </p:grpSpPr>
          <p:sp>
            <p:nvSpPr>
              <p:cNvPr id="115" name="弧形 121">
                <a:extLst>
                  <a:ext uri="{FF2B5EF4-FFF2-40B4-BE49-F238E27FC236}">
                    <a16:creationId xmlns:a16="http://schemas.microsoft.com/office/drawing/2014/main" id="{C2225746-C0E4-438B-25AE-563467CC73B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16" name="等腰三角形 122">
                <a:extLst>
                  <a:ext uri="{FF2B5EF4-FFF2-40B4-BE49-F238E27FC236}">
                    <a16:creationId xmlns:a16="http://schemas.microsoft.com/office/drawing/2014/main" id="{DDB40C18-479C-199A-434A-A2EC5237D687}"/>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8" name="组合 27">
              <a:extLst>
                <a:ext uri="{FF2B5EF4-FFF2-40B4-BE49-F238E27FC236}">
                  <a16:creationId xmlns:a16="http://schemas.microsoft.com/office/drawing/2014/main" id="{E6A334BA-DBF4-54CC-07F0-1AA8D4D866C1}"/>
                </a:ext>
              </a:extLst>
            </p:cNvPr>
            <p:cNvGrpSpPr/>
            <p:nvPr/>
          </p:nvGrpSpPr>
          <p:grpSpPr>
            <a:xfrm rot="18196163">
              <a:off x="8934176" y="2136262"/>
              <a:ext cx="560404" cy="766007"/>
              <a:chOff x="6807393" y="4786551"/>
              <a:chExt cx="855729" cy="1144651"/>
            </a:xfrm>
          </p:grpSpPr>
          <p:sp>
            <p:nvSpPr>
              <p:cNvPr id="113" name="弧形 119">
                <a:extLst>
                  <a:ext uri="{FF2B5EF4-FFF2-40B4-BE49-F238E27FC236}">
                    <a16:creationId xmlns:a16="http://schemas.microsoft.com/office/drawing/2014/main" id="{11601798-1850-3D4B-84B2-60E044B004D4}"/>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14" name="等腰三角形 120">
                <a:extLst>
                  <a:ext uri="{FF2B5EF4-FFF2-40B4-BE49-F238E27FC236}">
                    <a16:creationId xmlns:a16="http://schemas.microsoft.com/office/drawing/2014/main" id="{0933EFD6-62C1-E373-F8FA-DDFCBA1F3FCC}"/>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29" name="组合 28">
              <a:extLst>
                <a:ext uri="{FF2B5EF4-FFF2-40B4-BE49-F238E27FC236}">
                  <a16:creationId xmlns:a16="http://schemas.microsoft.com/office/drawing/2014/main" id="{A99DBED9-49C6-B9C8-50D3-1D37733CE48E}"/>
                </a:ext>
              </a:extLst>
            </p:cNvPr>
            <p:cNvGrpSpPr/>
            <p:nvPr/>
          </p:nvGrpSpPr>
          <p:grpSpPr>
            <a:xfrm rot="20024285">
              <a:off x="9267209" y="2254860"/>
              <a:ext cx="560404" cy="766007"/>
              <a:chOff x="6807393" y="4786551"/>
              <a:chExt cx="855729" cy="1144651"/>
            </a:xfrm>
          </p:grpSpPr>
          <p:sp>
            <p:nvSpPr>
              <p:cNvPr id="111" name="弧形 117">
                <a:extLst>
                  <a:ext uri="{FF2B5EF4-FFF2-40B4-BE49-F238E27FC236}">
                    <a16:creationId xmlns:a16="http://schemas.microsoft.com/office/drawing/2014/main" id="{79A8EE05-A437-E7A4-28E9-29333DD4A634}"/>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12" name="等腰三角形 118">
                <a:extLst>
                  <a:ext uri="{FF2B5EF4-FFF2-40B4-BE49-F238E27FC236}">
                    <a16:creationId xmlns:a16="http://schemas.microsoft.com/office/drawing/2014/main" id="{5109FC3A-B734-B973-48DC-11A9428FFA3A}"/>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0" name="组合 29">
              <a:extLst>
                <a:ext uri="{FF2B5EF4-FFF2-40B4-BE49-F238E27FC236}">
                  <a16:creationId xmlns:a16="http://schemas.microsoft.com/office/drawing/2014/main" id="{81DE442D-0523-58C3-FE4A-A5A76869921C}"/>
                </a:ext>
              </a:extLst>
            </p:cNvPr>
            <p:cNvGrpSpPr/>
            <p:nvPr/>
          </p:nvGrpSpPr>
          <p:grpSpPr>
            <a:xfrm rot="160331">
              <a:off x="9517450" y="2555390"/>
              <a:ext cx="560404" cy="766007"/>
              <a:chOff x="6807393" y="4786551"/>
              <a:chExt cx="855729" cy="1144651"/>
            </a:xfrm>
          </p:grpSpPr>
          <p:sp>
            <p:nvSpPr>
              <p:cNvPr id="109" name="弧形 115">
                <a:extLst>
                  <a:ext uri="{FF2B5EF4-FFF2-40B4-BE49-F238E27FC236}">
                    <a16:creationId xmlns:a16="http://schemas.microsoft.com/office/drawing/2014/main" id="{BC8375C5-C1D8-6FA4-301A-44B90E2EA9A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10" name="等腰三角形 116">
                <a:extLst>
                  <a:ext uri="{FF2B5EF4-FFF2-40B4-BE49-F238E27FC236}">
                    <a16:creationId xmlns:a16="http://schemas.microsoft.com/office/drawing/2014/main" id="{2D89330F-E745-DB57-EA2C-F58F6CF4CBB9}"/>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1" name="组合 30">
              <a:extLst>
                <a:ext uri="{FF2B5EF4-FFF2-40B4-BE49-F238E27FC236}">
                  <a16:creationId xmlns:a16="http://schemas.microsoft.com/office/drawing/2014/main" id="{280D4F35-0852-EBA8-408A-53D30F2A49C0}"/>
                </a:ext>
              </a:extLst>
            </p:cNvPr>
            <p:cNvGrpSpPr/>
            <p:nvPr/>
          </p:nvGrpSpPr>
          <p:grpSpPr>
            <a:xfrm>
              <a:off x="8460613" y="2689140"/>
              <a:ext cx="1298508" cy="1261587"/>
              <a:chOff x="8084328" y="2239064"/>
              <a:chExt cx="2051589" cy="2066314"/>
            </a:xfrm>
          </p:grpSpPr>
          <p:grpSp>
            <p:nvGrpSpPr>
              <p:cNvPr id="73" name="组合 72">
                <a:extLst>
                  <a:ext uri="{FF2B5EF4-FFF2-40B4-BE49-F238E27FC236}">
                    <a16:creationId xmlns:a16="http://schemas.microsoft.com/office/drawing/2014/main" id="{C2E10DC4-2767-5DE0-FCC8-D15F05795E7C}"/>
                  </a:ext>
                </a:extLst>
              </p:cNvPr>
              <p:cNvGrpSpPr/>
              <p:nvPr/>
            </p:nvGrpSpPr>
            <p:grpSpPr>
              <a:xfrm rot="16200000">
                <a:off x="8540209" y="2147736"/>
                <a:ext cx="560404" cy="766007"/>
                <a:chOff x="6807393" y="4786551"/>
                <a:chExt cx="855729" cy="1144651"/>
              </a:xfrm>
            </p:grpSpPr>
            <p:sp>
              <p:nvSpPr>
                <p:cNvPr id="107" name="弧形 113">
                  <a:extLst>
                    <a:ext uri="{FF2B5EF4-FFF2-40B4-BE49-F238E27FC236}">
                      <a16:creationId xmlns:a16="http://schemas.microsoft.com/office/drawing/2014/main" id="{7E061A2A-28E8-9DC0-F61D-3C85617624B1}"/>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08" name="等腰三角形 114">
                  <a:extLst>
                    <a:ext uri="{FF2B5EF4-FFF2-40B4-BE49-F238E27FC236}">
                      <a16:creationId xmlns:a16="http://schemas.microsoft.com/office/drawing/2014/main" id="{0F5D7379-903E-6767-EA99-37B309CA69FE}"/>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4" name="组合 73">
                <a:extLst>
                  <a:ext uri="{FF2B5EF4-FFF2-40B4-BE49-F238E27FC236}">
                    <a16:creationId xmlns:a16="http://schemas.microsoft.com/office/drawing/2014/main" id="{6EB0A175-87CB-A086-BC0C-FEB8DB6649AC}"/>
                  </a:ext>
                </a:extLst>
              </p:cNvPr>
              <p:cNvGrpSpPr/>
              <p:nvPr/>
            </p:nvGrpSpPr>
            <p:grpSpPr>
              <a:xfrm rot="14700148">
                <a:off x="8233258" y="2390384"/>
                <a:ext cx="560404" cy="766007"/>
                <a:chOff x="6807393" y="4786551"/>
                <a:chExt cx="855729" cy="1144651"/>
              </a:xfrm>
            </p:grpSpPr>
            <p:sp>
              <p:nvSpPr>
                <p:cNvPr id="105" name="弧形 111">
                  <a:extLst>
                    <a:ext uri="{FF2B5EF4-FFF2-40B4-BE49-F238E27FC236}">
                      <a16:creationId xmlns:a16="http://schemas.microsoft.com/office/drawing/2014/main" id="{08583EC3-DA72-029A-A04B-BB002866B6CF}"/>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06" name="等腰三角形 112">
                  <a:extLst>
                    <a:ext uri="{FF2B5EF4-FFF2-40B4-BE49-F238E27FC236}">
                      <a16:creationId xmlns:a16="http://schemas.microsoft.com/office/drawing/2014/main" id="{B7D75DCB-CFF7-2469-4300-60B3150CB8A2}"/>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5" name="组合 74">
                <a:extLst>
                  <a:ext uri="{FF2B5EF4-FFF2-40B4-BE49-F238E27FC236}">
                    <a16:creationId xmlns:a16="http://schemas.microsoft.com/office/drawing/2014/main" id="{3D56C573-6888-86D9-C9E7-DAB4FDED1FB5}"/>
                  </a:ext>
                </a:extLst>
              </p:cNvPr>
              <p:cNvGrpSpPr/>
              <p:nvPr/>
            </p:nvGrpSpPr>
            <p:grpSpPr>
              <a:xfrm rot="12771186">
                <a:off x="8084328" y="2788452"/>
                <a:ext cx="560404" cy="766007"/>
                <a:chOff x="6807393" y="4786551"/>
                <a:chExt cx="855729" cy="1144651"/>
              </a:xfrm>
            </p:grpSpPr>
            <p:sp>
              <p:nvSpPr>
                <p:cNvPr id="103" name="弧形 109">
                  <a:extLst>
                    <a:ext uri="{FF2B5EF4-FFF2-40B4-BE49-F238E27FC236}">
                      <a16:creationId xmlns:a16="http://schemas.microsoft.com/office/drawing/2014/main" id="{CC9358B5-AA78-4808-FC03-3F35F1681CA7}"/>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04" name="等腰三角形 110">
                  <a:extLst>
                    <a:ext uri="{FF2B5EF4-FFF2-40B4-BE49-F238E27FC236}">
                      <a16:creationId xmlns:a16="http://schemas.microsoft.com/office/drawing/2014/main" id="{E17F6751-6097-472F-2295-EB65D33F6B11}"/>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6" name="组合 75">
                <a:extLst>
                  <a:ext uri="{FF2B5EF4-FFF2-40B4-BE49-F238E27FC236}">
                    <a16:creationId xmlns:a16="http://schemas.microsoft.com/office/drawing/2014/main" id="{7734DD74-9DEA-9ED8-47DA-8692BCE8DFFD}"/>
                  </a:ext>
                </a:extLst>
              </p:cNvPr>
              <p:cNvGrpSpPr/>
              <p:nvPr/>
            </p:nvGrpSpPr>
            <p:grpSpPr>
              <a:xfrm rot="10800000">
                <a:off x="8127880" y="3190257"/>
                <a:ext cx="560404" cy="766007"/>
                <a:chOff x="6807393" y="4786551"/>
                <a:chExt cx="855729" cy="1144651"/>
              </a:xfrm>
            </p:grpSpPr>
            <p:sp>
              <p:nvSpPr>
                <p:cNvPr id="101" name="弧形 107">
                  <a:extLst>
                    <a:ext uri="{FF2B5EF4-FFF2-40B4-BE49-F238E27FC236}">
                      <a16:creationId xmlns:a16="http://schemas.microsoft.com/office/drawing/2014/main" id="{0AA7DC15-BE09-AEB5-22E0-8162930B42C6}"/>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02" name="等腰三角形 108">
                  <a:extLst>
                    <a:ext uri="{FF2B5EF4-FFF2-40B4-BE49-F238E27FC236}">
                      <a16:creationId xmlns:a16="http://schemas.microsoft.com/office/drawing/2014/main" id="{C0D13F0D-169C-B8BC-EFDA-53C9BAE517C0}"/>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7" name="组合 76">
                <a:extLst>
                  <a:ext uri="{FF2B5EF4-FFF2-40B4-BE49-F238E27FC236}">
                    <a16:creationId xmlns:a16="http://schemas.microsoft.com/office/drawing/2014/main" id="{F225BA17-36EF-5DF2-61D7-535E13B56959}"/>
                  </a:ext>
                </a:extLst>
              </p:cNvPr>
              <p:cNvGrpSpPr/>
              <p:nvPr/>
            </p:nvGrpSpPr>
            <p:grpSpPr>
              <a:xfrm rot="9237672">
                <a:off x="8339489" y="3520236"/>
                <a:ext cx="560404" cy="766007"/>
                <a:chOff x="6807393" y="4786551"/>
                <a:chExt cx="855729" cy="1144651"/>
              </a:xfrm>
            </p:grpSpPr>
            <p:sp>
              <p:nvSpPr>
                <p:cNvPr id="99" name="弧形 105">
                  <a:extLst>
                    <a:ext uri="{FF2B5EF4-FFF2-40B4-BE49-F238E27FC236}">
                      <a16:creationId xmlns:a16="http://schemas.microsoft.com/office/drawing/2014/main" id="{4B60D3E7-F05B-26DE-B12B-BC6F7D6BB7AC}"/>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100" name="等腰三角形 106">
                  <a:extLst>
                    <a:ext uri="{FF2B5EF4-FFF2-40B4-BE49-F238E27FC236}">
                      <a16:creationId xmlns:a16="http://schemas.microsoft.com/office/drawing/2014/main" id="{D2B128FF-4CF2-9AA8-7903-392863EF8597}"/>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8" name="组合 77">
                <a:extLst>
                  <a:ext uri="{FF2B5EF4-FFF2-40B4-BE49-F238E27FC236}">
                    <a16:creationId xmlns:a16="http://schemas.microsoft.com/office/drawing/2014/main" id="{6A416F98-0AD8-3D43-1DC2-1C5507DC1009}"/>
                  </a:ext>
                </a:extLst>
              </p:cNvPr>
              <p:cNvGrpSpPr/>
              <p:nvPr/>
            </p:nvGrpSpPr>
            <p:grpSpPr>
              <a:xfrm rot="7281447">
                <a:off x="8752184" y="3642172"/>
                <a:ext cx="560404" cy="766007"/>
                <a:chOff x="6807393" y="4786551"/>
                <a:chExt cx="855729" cy="1144651"/>
              </a:xfrm>
            </p:grpSpPr>
            <p:sp>
              <p:nvSpPr>
                <p:cNvPr id="97" name="弧形 103">
                  <a:extLst>
                    <a:ext uri="{FF2B5EF4-FFF2-40B4-BE49-F238E27FC236}">
                      <a16:creationId xmlns:a16="http://schemas.microsoft.com/office/drawing/2014/main" id="{A0D1DBF8-230F-DEBA-0C5C-D582A57DFFB7}"/>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98" name="等腰三角形 104">
                  <a:extLst>
                    <a:ext uri="{FF2B5EF4-FFF2-40B4-BE49-F238E27FC236}">
                      <a16:creationId xmlns:a16="http://schemas.microsoft.com/office/drawing/2014/main" id="{0BE3B68E-741E-18E2-1E30-DEDAB4BC6447}"/>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79" name="组合 78">
                <a:extLst>
                  <a:ext uri="{FF2B5EF4-FFF2-40B4-BE49-F238E27FC236}">
                    <a16:creationId xmlns:a16="http://schemas.microsoft.com/office/drawing/2014/main" id="{6C1C8C25-B196-308D-8DD2-8517186991C2}"/>
                  </a:ext>
                </a:extLst>
              </p:cNvPr>
              <p:cNvGrpSpPr/>
              <p:nvPr/>
            </p:nvGrpSpPr>
            <p:grpSpPr>
              <a:xfrm rot="5400000">
                <a:off x="9101765" y="3577636"/>
                <a:ext cx="560404" cy="766007"/>
                <a:chOff x="6807393" y="4786551"/>
                <a:chExt cx="855729" cy="1144651"/>
              </a:xfrm>
            </p:grpSpPr>
            <p:sp>
              <p:nvSpPr>
                <p:cNvPr id="95" name="弧形 101">
                  <a:extLst>
                    <a:ext uri="{FF2B5EF4-FFF2-40B4-BE49-F238E27FC236}">
                      <a16:creationId xmlns:a16="http://schemas.microsoft.com/office/drawing/2014/main" id="{C44179F0-0560-2655-60D1-48F389CD9F7E}"/>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96" name="等腰三角形 102">
                  <a:extLst>
                    <a:ext uri="{FF2B5EF4-FFF2-40B4-BE49-F238E27FC236}">
                      <a16:creationId xmlns:a16="http://schemas.microsoft.com/office/drawing/2014/main" id="{50FC65D1-946C-FD5A-AB7F-633E17244CEC}"/>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0" name="组合 79">
                <a:extLst>
                  <a:ext uri="{FF2B5EF4-FFF2-40B4-BE49-F238E27FC236}">
                    <a16:creationId xmlns:a16="http://schemas.microsoft.com/office/drawing/2014/main" id="{3212B11E-306D-A04D-5075-25F6F3D23F2A}"/>
                  </a:ext>
                </a:extLst>
              </p:cNvPr>
              <p:cNvGrpSpPr/>
              <p:nvPr/>
            </p:nvGrpSpPr>
            <p:grpSpPr>
              <a:xfrm rot="1871523">
                <a:off x="9575513" y="2979276"/>
                <a:ext cx="560404" cy="766007"/>
                <a:chOff x="6807393" y="4786551"/>
                <a:chExt cx="855729" cy="1144651"/>
              </a:xfrm>
            </p:grpSpPr>
            <p:sp>
              <p:nvSpPr>
                <p:cNvPr id="93" name="弧形 99">
                  <a:extLst>
                    <a:ext uri="{FF2B5EF4-FFF2-40B4-BE49-F238E27FC236}">
                      <a16:creationId xmlns:a16="http://schemas.microsoft.com/office/drawing/2014/main" id="{3A7CFEEF-41E8-2578-3CC8-16AB57AA534F}"/>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94" name="等腰三角形 100">
                  <a:extLst>
                    <a:ext uri="{FF2B5EF4-FFF2-40B4-BE49-F238E27FC236}">
                      <a16:creationId xmlns:a16="http://schemas.microsoft.com/office/drawing/2014/main" id="{B17D9CDA-6972-D7FF-92F9-308F897A9F49}"/>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1" name="组合 80">
                <a:extLst>
                  <a:ext uri="{FF2B5EF4-FFF2-40B4-BE49-F238E27FC236}">
                    <a16:creationId xmlns:a16="http://schemas.microsoft.com/office/drawing/2014/main" id="{0A13A151-AF10-2F4C-3687-44A604574C5E}"/>
                  </a:ext>
                </a:extLst>
              </p:cNvPr>
              <p:cNvGrpSpPr/>
              <p:nvPr/>
            </p:nvGrpSpPr>
            <p:grpSpPr>
              <a:xfrm rot="3648452">
                <a:off x="9407830" y="3392021"/>
                <a:ext cx="560404" cy="766007"/>
                <a:chOff x="6807393" y="4786551"/>
                <a:chExt cx="855729" cy="1144651"/>
              </a:xfrm>
            </p:grpSpPr>
            <p:sp>
              <p:nvSpPr>
                <p:cNvPr id="91" name="弧形 97">
                  <a:extLst>
                    <a:ext uri="{FF2B5EF4-FFF2-40B4-BE49-F238E27FC236}">
                      <a16:creationId xmlns:a16="http://schemas.microsoft.com/office/drawing/2014/main" id="{82C044E3-1F1C-8568-530B-6D4F502CFFB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92" name="等腰三角形 98">
                  <a:extLst>
                    <a:ext uri="{FF2B5EF4-FFF2-40B4-BE49-F238E27FC236}">
                      <a16:creationId xmlns:a16="http://schemas.microsoft.com/office/drawing/2014/main" id="{1ADF9E7A-2770-C705-CE33-611A11D3BB1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2" name="组合 81">
                <a:extLst>
                  <a:ext uri="{FF2B5EF4-FFF2-40B4-BE49-F238E27FC236}">
                    <a16:creationId xmlns:a16="http://schemas.microsoft.com/office/drawing/2014/main" id="{206E77EA-E78D-76BC-3BB6-35FDD11432C4}"/>
                  </a:ext>
                </a:extLst>
              </p:cNvPr>
              <p:cNvGrpSpPr/>
              <p:nvPr/>
            </p:nvGrpSpPr>
            <p:grpSpPr>
              <a:xfrm rot="18196163">
                <a:off x="8934176" y="2136262"/>
                <a:ext cx="560404" cy="766007"/>
                <a:chOff x="6807393" y="4786551"/>
                <a:chExt cx="855729" cy="1144651"/>
              </a:xfrm>
            </p:grpSpPr>
            <p:sp>
              <p:nvSpPr>
                <p:cNvPr id="89" name="弧形 95">
                  <a:extLst>
                    <a:ext uri="{FF2B5EF4-FFF2-40B4-BE49-F238E27FC236}">
                      <a16:creationId xmlns:a16="http://schemas.microsoft.com/office/drawing/2014/main" id="{6F3044CC-7798-AA29-8D48-1C7C15B20196}"/>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90" name="等腰三角形 96">
                  <a:extLst>
                    <a:ext uri="{FF2B5EF4-FFF2-40B4-BE49-F238E27FC236}">
                      <a16:creationId xmlns:a16="http://schemas.microsoft.com/office/drawing/2014/main" id="{65BA7482-2A4D-3589-BEF0-FC0E009B5045}"/>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3" name="组合 82">
                <a:extLst>
                  <a:ext uri="{FF2B5EF4-FFF2-40B4-BE49-F238E27FC236}">
                    <a16:creationId xmlns:a16="http://schemas.microsoft.com/office/drawing/2014/main" id="{4395C333-BCC0-EC7D-78D7-92D36C8C62B2}"/>
                  </a:ext>
                </a:extLst>
              </p:cNvPr>
              <p:cNvGrpSpPr/>
              <p:nvPr/>
            </p:nvGrpSpPr>
            <p:grpSpPr>
              <a:xfrm rot="20024285">
                <a:off x="9267209" y="2254860"/>
                <a:ext cx="560404" cy="766007"/>
                <a:chOff x="6807393" y="4786551"/>
                <a:chExt cx="855729" cy="1144651"/>
              </a:xfrm>
            </p:grpSpPr>
            <p:sp>
              <p:nvSpPr>
                <p:cNvPr id="87" name="弧形 93">
                  <a:extLst>
                    <a:ext uri="{FF2B5EF4-FFF2-40B4-BE49-F238E27FC236}">
                      <a16:creationId xmlns:a16="http://schemas.microsoft.com/office/drawing/2014/main" id="{E12C9ED0-1979-3F50-1244-99EB6F24314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88" name="等腰三角形 94">
                  <a:extLst>
                    <a:ext uri="{FF2B5EF4-FFF2-40B4-BE49-F238E27FC236}">
                      <a16:creationId xmlns:a16="http://schemas.microsoft.com/office/drawing/2014/main" id="{A49B921A-ACA1-4985-5171-8CEFF90434E2}"/>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84" name="组合 83">
                <a:extLst>
                  <a:ext uri="{FF2B5EF4-FFF2-40B4-BE49-F238E27FC236}">
                    <a16:creationId xmlns:a16="http://schemas.microsoft.com/office/drawing/2014/main" id="{828AE15B-03B7-350B-E22B-8C8750D70BB7}"/>
                  </a:ext>
                </a:extLst>
              </p:cNvPr>
              <p:cNvGrpSpPr/>
              <p:nvPr/>
            </p:nvGrpSpPr>
            <p:grpSpPr>
              <a:xfrm rot="160331">
                <a:off x="9517450" y="2555390"/>
                <a:ext cx="560404" cy="766007"/>
                <a:chOff x="6807393" y="4786551"/>
                <a:chExt cx="855729" cy="1144651"/>
              </a:xfrm>
            </p:grpSpPr>
            <p:sp>
              <p:nvSpPr>
                <p:cNvPr id="85" name="弧形 91">
                  <a:extLst>
                    <a:ext uri="{FF2B5EF4-FFF2-40B4-BE49-F238E27FC236}">
                      <a16:creationId xmlns:a16="http://schemas.microsoft.com/office/drawing/2014/main" id="{2782802A-BF54-1079-DC55-2BC2715914F9}"/>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86" name="等腰三角形 92">
                  <a:extLst>
                    <a:ext uri="{FF2B5EF4-FFF2-40B4-BE49-F238E27FC236}">
                      <a16:creationId xmlns:a16="http://schemas.microsoft.com/office/drawing/2014/main" id="{865446D0-C847-AD2D-427B-6C82FFC52B72}"/>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grpSp>
          <p:nvGrpSpPr>
            <p:cNvPr id="32" name="组合 31">
              <a:extLst>
                <a:ext uri="{FF2B5EF4-FFF2-40B4-BE49-F238E27FC236}">
                  <a16:creationId xmlns:a16="http://schemas.microsoft.com/office/drawing/2014/main" id="{882FCF84-3393-9FCA-228C-FD747538FC55}"/>
                </a:ext>
              </a:extLst>
            </p:cNvPr>
            <p:cNvGrpSpPr/>
            <p:nvPr/>
          </p:nvGrpSpPr>
          <p:grpSpPr>
            <a:xfrm>
              <a:off x="8730938" y="2935809"/>
              <a:ext cx="778064" cy="770228"/>
              <a:chOff x="8084328" y="2239064"/>
              <a:chExt cx="2051589" cy="2066314"/>
            </a:xfrm>
          </p:grpSpPr>
          <p:grpSp>
            <p:nvGrpSpPr>
              <p:cNvPr id="35" name="组合 34">
                <a:extLst>
                  <a:ext uri="{FF2B5EF4-FFF2-40B4-BE49-F238E27FC236}">
                    <a16:creationId xmlns:a16="http://schemas.microsoft.com/office/drawing/2014/main" id="{02072D9C-DED5-48C6-6C01-B9DB99A3954C}"/>
                  </a:ext>
                </a:extLst>
              </p:cNvPr>
              <p:cNvGrpSpPr/>
              <p:nvPr/>
            </p:nvGrpSpPr>
            <p:grpSpPr>
              <a:xfrm rot="16200000">
                <a:off x="8540209" y="2147736"/>
                <a:ext cx="560404" cy="766007"/>
                <a:chOff x="6807393" y="4786551"/>
                <a:chExt cx="855729" cy="1144651"/>
              </a:xfrm>
            </p:grpSpPr>
            <p:sp>
              <p:nvSpPr>
                <p:cNvPr id="71" name="弧形 77">
                  <a:extLst>
                    <a:ext uri="{FF2B5EF4-FFF2-40B4-BE49-F238E27FC236}">
                      <a16:creationId xmlns:a16="http://schemas.microsoft.com/office/drawing/2014/main" id="{08A8C649-5C48-35B8-8473-CB1971A1A73E}"/>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72" name="等腰三角形 78">
                  <a:extLst>
                    <a:ext uri="{FF2B5EF4-FFF2-40B4-BE49-F238E27FC236}">
                      <a16:creationId xmlns:a16="http://schemas.microsoft.com/office/drawing/2014/main" id="{5AEFFED5-CFCD-6AEC-68BE-B5D9A5996CC5}"/>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6" name="组合 35">
                <a:extLst>
                  <a:ext uri="{FF2B5EF4-FFF2-40B4-BE49-F238E27FC236}">
                    <a16:creationId xmlns:a16="http://schemas.microsoft.com/office/drawing/2014/main" id="{EE381627-92B5-B014-0DD1-3D77199094A9}"/>
                  </a:ext>
                </a:extLst>
              </p:cNvPr>
              <p:cNvGrpSpPr/>
              <p:nvPr/>
            </p:nvGrpSpPr>
            <p:grpSpPr>
              <a:xfrm rot="14700148">
                <a:off x="8233258" y="2390384"/>
                <a:ext cx="560404" cy="766007"/>
                <a:chOff x="6807393" y="4786551"/>
                <a:chExt cx="855729" cy="1144651"/>
              </a:xfrm>
            </p:grpSpPr>
            <p:sp>
              <p:nvSpPr>
                <p:cNvPr id="69" name="弧形 75">
                  <a:extLst>
                    <a:ext uri="{FF2B5EF4-FFF2-40B4-BE49-F238E27FC236}">
                      <a16:creationId xmlns:a16="http://schemas.microsoft.com/office/drawing/2014/main" id="{E3CDD160-C06D-458E-EFF8-5C6CFCBC8D6E}"/>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70" name="等腰三角形 76">
                  <a:extLst>
                    <a:ext uri="{FF2B5EF4-FFF2-40B4-BE49-F238E27FC236}">
                      <a16:creationId xmlns:a16="http://schemas.microsoft.com/office/drawing/2014/main" id="{1547459A-FF78-97D2-8DC6-13C69A9FB7C3}"/>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7" name="组合 36">
                <a:extLst>
                  <a:ext uri="{FF2B5EF4-FFF2-40B4-BE49-F238E27FC236}">
                    <a16:creationId xmlns:a16="http://schemas.microsoft.com/office/drawing/2014/main" id="{CAA70230-9C9F-58D1-4664-8250AC31739D}"/>
                  </a:ext>
                </a:extLst>
              </p:cNvPr>
              <p:cNvGrpSpPr/>
              <p:nvPr/>
            </p:nvGrpSpPr>
            <p:grpSpPr>
              <a:xfrm rot="12771186">
                <a:off x="8084328" y="2788452"/>
                <a:ext cx="560404" cy="766007"/>
                <a:chOff x="6807393" y="4786551"/>
                <a:chExt cx="855729" cy="1144651"/>
              </a:xfrm>
            </p:grpSpPr>
            <p:sp>
              <p:nvSpPr>
                <p:cNvPr id="67" name="弧形 73">
                  <a:extLst>
                    <a:ext uri="{FF2B5EF4-FFF2-40B4-BE49-F238E27FC236}">
                      <a16:creationId xmlns:a16="http://schemas.microsoft.com/office/drawing/2014/main" id="{5F797706-B218-479A-CAB1-A8E617E3F189}"/>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68" name="等腰三角形 74">
                  <a:extLst>
                    <a:ext uri="{FF2B5EF4-FFF2-40B4-BE49-F238E27FC236}">
                      <a16:creationId xmlns:a16="http://schemas.microsoft.com/office/drawing/2014/main" id="{93E239C9-A630-A151-0AAD-087BF4439A7A}"/>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8" name="组合 37">
                <a:extLst>
                  <a:ext uri="{FF2B5EF4-FFF2-40B4-BE49-F238E27FC236}">
                    <a16:creationId xmlns:a16="http://schemas.microsoft.com/office/drawing/2014/main" id="{2A943F8F-9EC3-9155-5283-DC89A7A5FDF6}"/>
                  </a:ext>
                </a:extLst>
              </p:cNvPr>
              <p:cNvGrpSpPr/>
              <p:nvPr/>
            </p:nvGrpSpPr>
            <p:grpSpPr>
              <a:xfrm rot="10800000">
                <a:off x="8127880" y="3190257"/>
                <a:ext cx="560404" cy="766007"/>
                <a:chOff x="6807393" y="4786551"/>
                <a:chExt cx="855729" cy="1144651"/>
              </a:xfrm>
            </p:grpSpPr>
            <p:sp>
              <p:nvSpPr>
                <p:cNvPr id="64" name="弧形 71">
                  <a:extLst>
                    <a:ext uri="{FF2B5EF4-FFF2-40B4-BE49-F238E27FC236}">
                      <a16:creationId xmlns:a16="http://schemas.microsoft.com/office/drawing/2014/main" id="{49A5B840-43E4-C258-DAB6-13D96B85B9F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65" name="等腰三角形 72">
                  <a:extLst>
                    <a:ext uri="{FF2B5EF4-FFF2-40B4-BE49-F238E27FC236}">
                      <a16:creationId xmlns:a16="http://schemas.microsoft.com/office/drawing/2014/main" id="{CF59D390-B5B4-17A7-7437-79D8F630DDE5}"/>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39" name="组合 38">
                <a:extLst>
                  <a:ext uri="{FF2B5EF4-FFF2-40B4-BE49-F238E27FC236}">
                    <a16:creationId xmlns:a16="http://schemas.microsoft.com/office/drawing/2014/main" id="{9541A156-115B-71AF-37C1-179934440015}"/>
                  </a:ext>
                </a:extLst>
              </p:cNvPr>
              <p:cNvGrpSpPr/>
              <p:nvPr/>
            </p:nvGrpSpPr>
            <p:grpSpPr>
              <a:xfrm rot="9237672">
                <a:off x="8339489" y="3520236"/>
                <a:ext cx="560404" cy="766007"/>
                <a:chOff x="6807393" y="4786551"/>
                <a:chExt cx="855729" cy="1144651"/>
              </a:xfrm>
            </p:grpSpPr>
            <p:sp>
              <p:nvSpPr>
                <p:cNvPr id="61" name="弧形 69">
                  <a:extLst>
                    <a:ext uri="{FF2B5EF4-FFF2-40B4-BE49-F238E27FC236}">
                      <a16:creationId xmlns:a16="http://schemas.microsoft.com/office/drawing/2014/main" id="{798E4756-0D7C-1FEE-18CF-901792804EFD}"/>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62" name="等腰三角形 70">
                  <a:extLst>
                    <a:ext uri="{FF2B5EF4-FFF2-40B4-BE49-F238E27FC236}">
                      <a16:creationId xmlns:a16="http://schemas.microsoft.com/office/drawing/2014/main" id="{771FA49A-ABA8-5B0E-BA9E-3F5E08A8E243}"/>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0" name="组合 39">
                <a:extLst>
                  <a:ext uri="{FF2B5EF4-FFF2-40B4-BE49-F238E27FC236}">
                    <a16:creationId xmlns:a16="http://schemas.microsoft.com/office/drawing/2014/main" id="{4BB3EB73-ED9E-4F1E-16D4-00E67B074381}"/>
                  </a:ext>
                </a:extLst>
              </p:cNvPr>
              <p:cNvGrpSpPr/>
              <p:nvPr/>
            </p:nvGrpSpPr>
            <p:grpSpPr>
              <a:xfrm rot="7281447">
                <a:off x="8752184" y="3642172"/>
                <a:ext cx="560404" cy="766007"/>
                <a:chOff x="6807393" y="4786551"/>
                <a:chExt cx="855729" cy="1144651"/>
              </a:xfrm>
            </p:grpSpPr>
            <p:sp>
              <p:nvSpPr>
                <p:cNvPr id="59" name="弧形 67">
                  <a:extLst>
                    <a:ext uri="{FF2B5EF4-FFF2-40B4-BE49-F238E27FC236}">
                      <a16:creationId xmlns:a16="http://schemas.microsoft.com/office/drawing/2014/main" id="{87D68F46-F3F5-3083-C6C2-5EC8BBE342E8}"/>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60" name="等腰三角形 68">
                  <a:extLst>
                    <a:ext uri="{FF2B5EF4-FFF2-40B4-BE49-F238E27FC236}">
                      <a16:creationId xmlns:a16="http://schemas.microsoft.com/office/drawing/2014/main" id="{8270A8E7-1C80-809E-6D39-AADE9CAA5CEE}"/>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1" name="组合 40">
                <a:extLst>
                  <a:ext uri="{FF2B5EF4-FFF2-40B4-BE49-F238E27FC236}">
                    <a16:creationId xmlns:a16="http://schemas.microsoft.com/office/drawing/2014/main" id="{0F909AC4-5825-12CD-D601-FD879A76BD09}"/>
                  </a:ext>
                </a:extLst>
              </p:cNvPr>
              <p:cNvGrpSpPr/>
              <p:nvPr/>
            </p:nvGrpSpPr>
            <p:grpSpPr>
              <a:xfrm rot="5400000">
                <a:off x="9101765" y="3577636"/>
                <a:ext cx="560404" cy="766007"/>
                <a:chOff x="6807393" y="4786551"/>
                <a:chExt cx="855729" cy="1144651"/>
              </a:xfrm>
            </p:grpSpPr>
            <p:sp>
              <p:nvSpPr>
                <p:cNvPr id="57" name="弧形 65">
                  <a:extLst>
                    <a:ext uri="{FF2B5EF4-FFF2-40B4-BE49-F238E27FC236}">
                      <a16:creationId xmlns:a16="http://schemas.microsoft.com/office/drawing/2014/main" id="{C601F303-4457-DD68-DD34-F387F31F1CEB}"/>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58" name="等腰三角形 66">
                  <a:extLst>
                    <a:ext uri="{FF2B5EF4-FFF2-40B4-BE49-F238E27FC236}">
                      <a16:creationId xmlns:a16="http://schemas.microsoft.com/office/drawing/2014/main" id="{91FDA712-DDF4-1F1A-0E7E-8AA3F262F23D}"/>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2" name="组合 41">
                <a:extLst>
                  <a:ext uri="{FF2B5EF4-FFF2-40B4-BE49-F238E27FC236}">
                    <a16:creationId xmlns:a16="http://schemas.microsoft.com/office/drawing/2014/main" id="{04AD4E45-FF99-1950-B34C-D8DDCD854D6B}"/>
                  </a:ext>
                </a:extLst>
              </p:cNvPr>
              <p:cNvGrpSpPr/>
              <p:nvPr/>
            </p:nvGrpSpPr>
            <p:grpSpPr>
              <a:xfrm rot="1871523">
                <a:off x="9575513" y="2979276"/>
                <a:ext cx="560404" cy="766007"/>
                <a:chOff x="6807393" y="4786551"/>
                <a:chExt cx="855729" cy="1144651"/>
              </a:xfrm>
            </p:grpSpPr>
            <p:sp>
              <p:nvSpPr>
                <p:cNvPr id="55" name="弧形 63">
                  <a:extLst>
                    <a:ext uri="{FF2B5EF4-FFF2-40B4-BE49-F238E27FC236}">
                      <a16:creationId xmlns:a16="http://schemas.microsoft.com/office/drawing/2014/main" id="{DBEA566E-A8A5-881E-1324-92386FA8713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56" name="等腰三角形 64">
                  <a:extLst>
                    <a:ext uri="{FF2B5EF4-FFF2-40B4-BE49-F238E27FC236}">
                      <a16:creationId xmlns:a16="http://schemas.microsoft.com/office/drawing/2014/main" id="{ED2C86B9-F18D-0DFD-215F-AB20AC2E8FE2}"/>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3" name="组合 42">
                <a:extLst>
                  <a:ext uri="{FF2B5EF4-FFF2-40B4-BE49-F238E27FC236}">
                    <a16:creationId xmlns:a16="http://schemas.microsoft.com/office/drawing/2014/main" id="{21D95A06-CDC9-DFDA-3CCC-8306CC98C532}"/>
                  </a:ext>
                </a:extLst>
              </p:cNvPr>
              <p:cNvGrpSpPr/>
              <p:nvPr/>
            </p:nvGrpSpPr>
            <p:grpSpPr>
              <a:xfrm rot="3648452">
                <a:off x="9407830" y="3392021"/>
                <a:ext cx="560404" cy="766007"/>
                <a:chOff x="6807393" y="4786551"/>
                <a:chExt cx="855729" cy="1144651"/>
              </a:xfrm>
            </p:grpSpPr>
            <p:sp>
              <p:nvSpPr>
                <p:cNvPr id="53" name="弧形 61">
                  <a:extLst>
                    <a:ext uri="{FF2B5EF4-FFF2-40B4-BE49-F238E27FC236}">
                      <a16:creationId xmlns:a16="http://schemas.microsoft.com/office/drawing/2014/main" id="{63818F4B-E42C-63B6-8C72-DDA509D4B4AA}"/>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54" name="等腰三角形 62">
                  <a:extLst>
                    <a:ext uri="{FF2B5EF4-FFF2-40B4-BE49-F238E27FC236}">
                      <a16:creationId xmlns:a16="http://schemas.microsoft.com/office/drawing/2014/main" id="{F42310E3-00C9-B20D-25A9-EE9977A0CBFE}"/>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4" name="组合 43">
                <a:extLst>
                  <a:ext uri="{FF2B5EF4-FFF2-40B4-BE49-F238E27FC236}">
                    <a16:creationId xmlns:a16="http://schemas.microsoft.com/office/drawing/2014/main" id="{1E7BB234-5354-6642-E984-3BE408BF6198}"/>
                  </a:ext>
                </a:extLst>
              </p:cNvPr>
              <p:cNvGrpSpPr/>
              <p:nvPr/>
            </p:nvGrpSpPr>
            <p:grpSpPr>
              <a:xfrm rot="18196163">
                <a:off x="8934176" y="2136262"/>
                <a:ext cx="560404" cy="766007"/>
                <a:chOff x="6807393" y="4786551"/>
                <a:chExt cx="855729" cy="1144651"/>
              </a:xfrm>
            </p:grpSpPr>
            <p:sp>
              <p:nvSpPr>
                <p:cNvPr id="51" name="弧形 59">
                  <a:extLst>
                    <a:ext uri="{FF2B5EF4-FFF2-40B4-BE49-F238E27FC236}">
                      <a16:creationId xmlns:a16="http://schemas.microsoft.com/office/drawing/2014/main" id="{5F97D2CD-3D87-D9FB-63E2-039F3D356976}"/>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52" name="等腰三角形 60">
                  <a:extLst>
                    <a:ext uri="{FF2B5EF4-FFF2-40B4-BE49-F238E27FC236}">
                      <a16:creationId xmlns:a16="http://schemas.microsoft.com/office/drawing/2014/main" id="{13DAD07F-E275-00DE-89BC-EE259613F82E}"/>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5" name="组合 44">
                <a:extLst>
                  <a:ext uri="{FF2B5EF4-FFF2-40B4-BE49-F238E27FC236}">
                    <a16:creationId xmlns:a16="http://schemas.microsoft.com/office/drawing/2014/main" id="{4B1BC9D6-6998-8110-9D9F-4AC822E80E3A}"/>
                  </a:ext>
                </a:extLst>
              </p:cNvPr>
              <p:cNvGrpSpPr/>
              <p:nvPr/>
            </p:nvGrpSpPr>
            <p:grpSpPr>
              <a:xfrm rot="20024285">
                <a:off x="9267209" y="2254860"/>
                <a:ext cx="560404" cy="766007"/>
                <a:chOff x="6807393" y="4786551"/>
                <a:chExt cx="855729" cy="1144651"/>
              </a:xfrm>
            </p:grpSpPr>
            <p:sp>
              <p:nvSpPr>
                <p:cNvPr id="49" name="弧形 57">
                  <a:extLst>
                    <a:ext uri="{FF2B5EF4-FFF2-40B4-BE49-F238E27FC236}">
                      <a16:creationId xmlns:a16="http://schemas.microsoft.com/office/drawing/2014/main" id="{C27EA286-BA8C-7CCE-5AD7-53BD40A73059}"/>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50" name="等腰三角形 58">
                  <a:extLst>
                    <a:ext uri="{FF2B5EF4-FFF2-40B4-BE49-F238E27FC236}">
                      <a16:creationId xmlns:a16="http://schemas.microsoft.com/office/drawing/2014/main" id="{E7A81C1F-3F37-C1DF-90F3-C8BDED412DE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nvGrpSpPr>
              <p:cNvPr id="46" name="组合 45">
                <a:extLst>
                  <a:ext uri="{FF2B5EF4-FFF2-40B4-BE49-F238E27FC236}">
                    <a16:creationId xmlns:a16="http://schemas.microsoft.com/office/drawing/2014/main" id="{B1F09EDC-7631-2366-84A5-E9FDF0CD8B3A}"/>
                  </a:ext>
                </a:extLst>
              </p:cNvPr>
              <p:cNvGrpSpPr/>
              <p:nvPr/>
            </p:nvGrpSpPr>
            <p:grpSpPr>
              <a:xfrm rot="160331">
                <a:off x="9517450" y="2555390"/>
                <a:ext cx="560404" cy="766007"/>
                <a:chOff x="6807393" y="4786551"/>
                <a:chExt cx="855729" cy="1144651"/>
              </a:xfrm>
            </p:grpSpPr>
            <p:sp>
              <p:nvSpPr>
                <p:cNvPr id="47" name="弧形 55">
                  <a:extLst>
                    <a:ext uri="{FF2B5EF4-FFF2-40B4-BE49-F238E27FC236}">
                      <a16:creationId xmlns:a16="http://schemas.microsoft.com/office/drawing/2014/main" id="{D6A0D6F2-8CAF-AA3E-202C-E17AE5E74C77}"/>
                    </a:ext>
                  </a:extLst>
                </p:cNvPr>
                <p:cNvSpPr/>
                <p:nvPr/>
              </p:nvSpPr>
              <p:spPr>
                <a:xfrm rot="20467017">
                  <a:off x="6807393" y="4786551"/>
                  <a:ext cx="855729" cy="1144651"/>
                </a:xfrm>
                <a:prstGeom prst="arc">
                  <a:avLst>
                    <a:gd name="adj1" fmla="val 19774317"/>
                    <a:gd name="adj2" fmla="val 0"/>
                  </a:avLst>
                </a:prstGeom>
                <a:noFill/>
                <a:ln w="1905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a typeface="等线" panose="02010600030101010101" pitchFamily="2" charset="-122"/>
                  </a:endParaRPr>
                </a:p>
              </p:txBody>
            </p:sp>
            <p:sp>
              <p:nvSpPr>
                <p:cNvPr id="48" name="等腰三角形 56">
                  <a:extLst>
                    <a:ext uri="{FF2B5EF4-FFF2-40B4-BE49-F238E27FC236}">
                      <a16:creationId xmlns:a16="http://schemas.microsoft.com/office/drawing/2014/main" id="{2D20A317-B213-1521-BAAD-F0ECB6AA9638}"/>
                    </a:ext>
                  </a:extLst>
                </p:cNvPr>
                <p:cNvSpPr/>
                <p:nvPr/>
              </p:nvSpPr>
              <p:spPr>
                <a:xfrm rot="19296086">
                  <a:off x="7450202" y="4896553"/>
                  <a:ext cx="101779" cy="167401"/>
                </a:xfrm>
                <a:prstGeom prst="triangl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grpSp>
        </p:grpSp>
        <p:sp>
          <p:nvSpPr>
            <p:cNvPr id="33" name="椭圆 32">
              <a:extLst>
                <a:ext uri="{FF2B5EF4-FFF2-40B4-BE49-F238E27FC236}">
                  <a16:creationId xmlns:a16="http://schemas.microsoft.com/office/drawing/2014/main" id="{E8766CEE-46EB-81A1-B9C6-F52DBE14E05C}"/>
                </a:ext>
              </a:extLst>
            </p:cNvPr>
            <p:cNvSpPr/>
            <p:nvPr/>
          </p:nvSpPr>
          <p:spPr>
            <a:xfrm rot="21216724">
              <a:off x="8970024" y="3159090"/>
              <a:ext cx="289873" cy="276812"/>
            </a:xfrm>
            <a:prstGeom prst="ellipse">
              <a:avLst/>
            </a:prstGeom>
            <a:solidFill>
              <a:sysClr val="windowText" lastClr="000000">
                <a:lumMod val="95000"/>
                <a:lumOff val="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endParaRPr>
            </a:p>
          </p:txBody>
        </p:sp>
        <p:sp>
          <p:nvSpPr>
            <p:cNvPr id="34" name="文本框 33">
              <a:extLst>
                <a:ext uri="{FF2B5EF4-FFF2-40B4-BE49-F238E27FC236}">
                  <a16:creationId xmlns:a16="http://schemas.microsoft.com/office/drawing/2014/main" id="{7A20F398-2692-6675-B030-318D77AB4F4A}"/>
                </a:ext>
              </a:extLst>
            </p:cNvPr>
            <p:cNvSpPr txBox="1"/>
            <p:nvPr/>
          </p:nvSpPr>
          <p:spPr>
            <a:xfrm>
              <a:off x="8681686" y="2745235"/>
              <a:ext cx="775843" cy="33165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rPr>
                <a:t>Be star</a:t>
              </a:r>
              <a:endParaRPr kumimoji="0" lang="zh-CN" altLang="en-US" sz="1600" b="0" i="0" u="none" strike="noStrike" kern="0" cap="none" spc="0" normalizeH="0" baseline="0" noProof="0" dirty="0">
                <a:ln>
                  <a:noFill/>
                </a:ln>
                <a:solidFill>
                  <a:prstClr val="black"/>
                </a:solidFill>
                <a:effectLst/>
                <a:uLnTx/>
                <a:uFillTx/>
                <a:latin typeface="Times New Roman" panose="02020603050405020304" pitchFamily="18" charset="0"/>
                <a:ea typeface="等线" panose="02010600030101010101" pitchFamily="2" charset="-122"/>
                <a:cs typeface="Times New Roman" panose="02020603050405020304" pitchFamily="18" charset="0"/>
              </a:endParaRPr>
            </a:p>
          </p:txBody>
        </p:sp>
      </p:grpSp>
    </p:spTree>
    <p:extLst>
      <p:ext uri="{BB962C8B-B14F-4D97-AF65-F5344CB8AC3E}">
        <p14:creationId xmlns:p14="http://schemas.microsoft.com/office/powerpoint/2010/main" val="1713531637"/>
      </p:ext>
    </p:extLst>
  </p:cSld>
  <p:clrMapOvr>
    <a:masterClrMapping/>
  </p:clrMapOvr>
  <mc:AlternateContent xmlns:mc="http://schemas.openxmlformats.org/markup-compatibility/2006" xmlns:p14="http://schemas.microsoft.com/office/powerpoint/2010/main">
    <mc:Choice Requires="p14">
      <p:transition spd="slow" p14:dur="2000" advTm="21408"/>
    </mc:Choice>
    <mc:Fallback xmlns="">
      <p:transition spd="slow" advTm="2140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0683AF2-3D07-CED6-A7FA-C96A19D6296A}"/>
              </a:ext>
            </a:extLst>
          </p:cNvPr>
          <p:cNvSpPr>
            <a:spLocks noGrp="1"/>
          </p:cNvSpPr>
          <p:nvPr>
            <p:ph type="sldNum" sz="quarter" idx="12"/>
          </p:nvPr>
        </p:nvSpPr>
        <p:spPr/>
        <p:txBody>
          <a:bodyPr/>
          <a:lstStyle/>
          <a:p>
            <a:fld id="{565CE74E-AB26-4998-AD42-012C4C1AD076}" type="slidenum">
              <a:rPr lang="zh-CN" altLang="en-US" smtClean="0"/>
              <a:t>8</a:t>
            </a:fld>
            <a:endParaRPr lang="zh-CN" altLang="en-US"/>
          </a:p>
        </p:txBody>
      </p:sp>
      <p:pic>
        <p:nvPicPr>
          <p:cNvPr id="6" name="图片 5">
            <a:extLst>
              <a:ext uri="{FF2B5EF4-FFF2-40B4-BE49-F238E27FC236}">
                <a16:creationId xmlns:a16="http://schemas.microsoft.com/office/drawing/2014/main" id="{3C8BA66E-BF8B-F3E5-2321-DA88CC5B1EFA}"/>
              </a:ext>
            </a:extLst>
          </p:cNvPr>
          <p:cNvPicPr>
            <a:picLocks noChangeAspect="1"/>
          </p:cNvPicPr>
          <p:nvPr/>
        </p:nvPicPr>
        <p:blipFill>
          <a:blip r:embed="rId3"/>
          <a:stretch>
            <a:fillRect/>
          </a:stretch>
        </p:blipFill>
        <p:spPr>
          <a:xfrm>
            <a:off x="94903" y="1337361"/>
            <a:ext cx="5261123" cy="3825672"/>
          </a:xfrm>
          <a:prstGeom prst="rect">
            <a:avLst/>
          </a:prstGeom>
        </p:spPr>
      </p:pic>
      <p:pic>
        <p:nvPicPr>
          <p:cNvPr id="7" name="图片 6">
            <a:extLst>
              <a:ext uri="{FF2B5EF4-FFF2-40B4-BE49-F238E27FC236}">
                <a16:creationId xmlns:a16="http://schemas.microsoft.com/office/drawing/2014/main" id="{40732C01-11E8-A1A9-D2A4-E3C71EC39977}"/>
              </a:ext>
            </a:extLst>
          </p:cNvPr>
          <p:cNvPicPr>
            <a:picLocks noChangeAspect="1"/>
          </p:cNvPicPr>
          <p:nvPr/>
        </p:nvPicPr>
        <p:blipFill>
          <a:blip r:embed="rId4"/>
          <a:stretch>
            <a:fillRect/>
          </a:stretch>
        </p:blipFill>
        <p:spPr>
          <a:xfrm>
            <a:off x="5798072" y="1200422"/>
            <a:ext cx="5071211" cy="3710329"/>
          </a:xfrm>
          <a:prstGeom prst="rect">
            <a:avLst/>
          </a:prstGeom>
        </p:spPr>
      </p:pic>
      <p:sp>
        <p:nvSpPr>
          <p:cNvPr id="10" name="文本框 9">
            <a:extLst>
              <a:ext uri="{FF2B5EF4-FFF2-40B4-BE49-F238E27FC236}">
                <a16:creationId xmlns:a16="http://schemas.microsoft.com/office/drawing/2014/main" id="{F07A4455-5F97-FF22-1C0C-F20F9204A676}"/>
              </a:ext>
            </a:extLst>
          </p:cNvPr>
          <p:cNvSpPr txBox="1"/>
          <p:nvPr/>
        </p:nvSpPr>
        <p:spPr>
          <a:xfrm>
            <a:off x="1162772" y="4114040"/>
            <a:ext cx="2089398" cy="400110"/>
          </a:xfrm>
          <a:prstGeom prst="rect">
            <a:avLst/>
          </a:prstGeom>
          <a:noFill/>
        </p:spPr>
        <p:txBody>
          <a:bodyPr wrap="square" rtlCol="0">
            <a:spAutoFit/>
          </a:bodyPr>
          <a:lstStyle/>
          <a:p>
            <a:r>
              <a:rPr kumimoji="1" lang="en" altLang="zh-CN" sz="2000" dirty="0">
                <a:latin typeface="Times New Roman" panose="02020603050405020304" pitchFamily="18" charset="0"/>
                <a:cs typeface="Times New Roman" panose="02020603050405020304" pitchFamily="18" charset="0"/>
              </a:rPr>
              <a:t>FRB 20201124A</a:t>
            </a:r>
            <a:endParaRPr kumimoji="1" lang="zh-CN" altLang="en-US" sz="2000" dirty="0">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id="{494A5DE2-F057-6E23-3DB0-C0E40706E455}"/>
              </a:ext>
            </a:extLst>
          </p:cNvPr>
          <p:cNvSpPr txBox="1"/>
          <p:nvPr/>
        </p:nvSpPr>
        <p:spPr>
          <a:xfrm>
            <a:off x="6997866" y="3913985"/>
            <a:ext cx="2671622" cy="400110"/>
          </a:xfrm>
          <a:prstGeom prst="rect">
            <a:avLst/>
          </a:prstGeom>
          <a:noFill/>
        </p:spPr>
        <p:txBody>
          <a:bodyPr wrap="square">
            <a:spAutoFit/>
          </a:bodyPr>
          <a:lstStyle/>
          <a:p>
            <a:r>
              <a:rPr lang="zh-CN" altLang="en-US" sz="2000" dirty="0">
                <a:latin typeface="Times New Roman" panose="02020603050405020304" pitchFamily="18" charset="0"/>
                <a:cs typeface="Times New Roman" panose="02020603050405020304" pitchFamily="18" charset="0"/>
              </a:rPr>
              <a:t>FRB 20190520B</a:t>
            </a:r>
          </a:p>
        </p:txBody>
      </p:sp>
      <p:sp>
        <p:nvSpPr>
          <p:cNvPr id="4" name="矩形 3">
            <a:extLst>
              <a:ext uri="{FF2B5EF4-FFF2-40B4-BE49-F238E27FC236}">
                <a16:creationId xmlns:a16="http://schemas.microsoft.com/office/drawing/2014/main" id="{1E9D982B-CFB4-7247-CB81-454FC861F3BC}"/>
              </a:ext>
            </a:extLst>
          </p:cNvPr>
          <p:cNvSpPr/>
          <p:nvPr/>
        </p:nvSpPr>
        <p:spPr>
          <a:xfrm>
            <a:off x="130676" y="5747325"/>
            <a:ext cx="6601679" cy="954107"/>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RM</a:t>
            </a:r>
            <a:r>
              <a:rPr kumimoji="0" lang="zh-CN" altLang="en-US"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Variations and</a:t>
            </a:r>
            <a:r>
              <a:rPr lang="zh-CN" altLang="en-US" sz="2800" dirty="0">
                <a:latin typeface="Times New Roman" panose="02020603050405020304" pitchFamily="18" charset="0"/>
                <a:cs typeface="Times New Roman" panose="02020603050405020304" pitchFamily="18" charset="0"/>
              </a:rPr>
              <a:t> </a:t>
            </a:r>
            <a:r>
              <a:rPr lang="en" altLang="zh-CN" sz="2800" dirty="0">
                <a:latin typeface="Times New Roman" panose="02020603050405020304" pitchFamily="18" charset="0"/>
                <a:cs typeface="Times New Roman" panose="02020603050405020304" pitchFamily="18" charset="0"/>
              </a:rPr>
              <a:t>Reversals</a:t>
            </a:r>
            <a:r>
              <a:rPr kumimoji="0" lang="en-US" altLang="zh-CN"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a:t>
            </a:r>
            <a:r>
              <a:rPr kumimoji="0" lang="zh-CN" altLang="en-US"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orbital</a:t>
            </a:r>
            <a:r>
              <a:rPr kumimoji="0" lang="zh-CN" altLang="en-US"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800" b="0" i="0"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motion</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2800" b="0" i="1"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Wang </a:t>
            </a:r>
            <a:r>
              <a:rPr lang="en-US" altLang="zh-CN" sz="2800" i="1" dirty="0">
                <a:latin typeface="Times New Roman" panose="02020603050405020304" pitchFamily="18" charset="0"/>
                <a:ea typeface="微软雅黑" panose="020B0503020204020204" pitchFamily="34" charset="-122"/>
                <a:cs typeface="Times New Roman" panose="02020603050405020304" pitchFamily="18" charset="0"/>
              </a:rPr>
              <a:t>et al.</a:t>
            </a:r>
            <a:r>
              <a:rPr kumimoji="0" lang="en-US" altLang="zh-CN" sz="2800" b="0" i="1"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2022, </a:t>
            </a:r>
          </a:p>
        </p:txBody>
      </p:sp>
      <p:sp>
        <p:nvSpPr>
          <p:cNvPr id="3" name="文本框 2">
            <a:extLst>
              <a:ext uri="{FF2B5EF4-FFF2-40B4-BE49-F238E27FC236}">
                <a16:creationId xmlns:a16="http://schemas.microsoft.com/office/drawing/2014/main" id="{51D81B0D-A260-D409-155A-9A1CA9B98755}"/>
              </a:ext>
            </a:extLst>
          </p:cNvPr>
          <p:cNvSpPr txBox="1"/>
          <p:nvPr/>
        </p:nvSpPr>
        <p:spPr>
          <a:xfrm>
            <a:off x="260906" y="396090"/>
            <a:ext cx="5835094" cy="646331"/>
          </a:xfrm>
          <a:prstGeom prst="rect">
            <a:avLst/>
          </a:prstGeom>
          <a:noFill/>
        </p:spPr>
        <p:txBody>
          <a:bodyPr wrap="square" rtlCol="0">
            <a:spAutoFit/>
          </a:bodyPr>
          <a:lstStyle/>
          <a:p>
            <a:r>
              <a:rPr kumimoji="1" lang="en-US" altLang="zh-CN" sz="3600" dirty="0">
                <a:latin typeface="Times New Roman" panose="02020603050405020304" pitchFamily="18" charset="0"/>
                <a:cs typeface="Times New Roman" panose="02020603050405020304" pitchFamily="18" charset="0"/>
              </a:rPr>
              <a:t>Stellar</a:t>
            </a:r>
            <a:r>
              <a:rPr kumimoji="1" lang="zh-CN" altLang="en-US" sz="3600" dirty="0">
                <a:latin typeface="Times New Roman" panose="02020603050405020304" pitchFamily="18" charset="0"/>
                <a:cs typeface="Times New Roman" panose="02020603050405020304" pitchFamily="18" charset="0"/>
              </a:rPr>
              <a:t> </a:t>
            </a:r>
            <a:r>
              <a:rPr kumimoji="1" lang="en-US" altLang="zh-CN" sz="3600" dirty="0">
                <a:latin typeface="Times New Roman" panose="02020603050405020304" pitchFamily="18" charset="0"/>
                <a:cs typeface="Times New Roman" panose="02020603050405020304" pitchFamily="18" charset="0"/>
              </a:rPr>
              <a:t>disk</a:t>
            </a:r>
            <a:r>
              <a:rPr kumimoji="1" lang="zh-CN" altLang="en-US" sz="3600" dirty="0">
                <a:latin typeface="Times New Roman" panose="02020603050405020304" pitchFamily="18" charset="0"/>
                <a:cs typeface="Times New Roman" panose="02020603050405020304" pitchFamily="18" charset="0"/>
              </a:rPr>
              <a:t> </a:t>
            </a:r>
            <a:r>
              <a:rPr kumimoji="1" lang="en-US" altLang="zh-CN" sz="3600" dirty="0">
                <a:latin typeface="Times New Roman" panose="02020603050405020304" pitchFamily="18" charset="0"/>
                <a:cs typeface="Times New Roman" panose="02020603050405020304" pitchFamily="18" charset="0"/>
              </a:rPr>
              <a:t>model</a:t>
            </a:r>
            <a:endParaRPr kumimoji="1" lang="zh-CN" alt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6354606"/>
      </p:ext>
    </p:extLst>
  </p:cSld>
  <p:clrMapOvr>
    <a:masterClrMapping/>
  </p:clrMapOvr>
  <mc:AlternateContent xmlns:mc="http://schemas.openxmlformats.org/markup-compatibility/2006" xmlns:p14="http://schemas.microsoft.com/office/powerpoint/2010/main">
    <mc:Choice Requires="p14">
      <p:transition spd="slow" p14:dur="2000" advTm="16731"/>
    </mc:Choice>
    <mc:Fallback xmlns="">
      <p:transition spd="slow" advTm="1673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5682A-08F7-7704-784A-4F0B505335E0}"/>
            </a:ext>
          </a:extLst>
        </p:cNvPr>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CD2925AD-32CD-72DE-AAD6-30E821C73AF6}"/>
              </a:ext>
            </a:extLst>
          </p:cNvPr>
          <p:cNvSpPr>
            <a:spLocks noGrp="1"/>
          </p:cNvSpPr>
          <p:nvPr>
            <p:ph type="sldNum" sz="quarter" idx="12"/>
          </p:nvPr>
        </p:nvSpPr>
        <p:spPr/>
        <p:txBody>
          <a:bodyPr/>
          <a:lstStyle/>
          <a:p>
            <a:fld id="{565CE74E-AB26-4998-AD42-012C4C1AD076}" type="slidenum">
              <a:rPr lang="zh-CN" altLang="en-US" smtClean="0"/>
              <a:t>9</a:t>
            </a:fld>
            <a:endParaRPr lang="zh-CN" altLang="en-US"/>
          </a:p>
        </p:txBody>
      </p:sp>
      <p:sp>
        <p:nvSpPr>
          <p:cNvPr id="4" name="矩形 3">
            <a:extLst>
              <a:ext uri="{FF2B5EF4-FFF2-40B4-BE49-F238E27FC236}">
                <a16:creationId xmlns:a16="http://schemas.microsoft.com/office/drawing/2014/main" id="{320DEF9D-1B32-3492-8B91-4CBF687717A9}"/>
              </a:ext>
            </a:extLst>
          </p:cNvPr>
          <p:cNvSpPr/>
          <p:nvPr/>
        </p:nvSpPr>
        <p:spPr>
          <a:xfrm>
            <a:off x="772222" y="5584805"/>
            <a:ext cx="5180970" cy="954107"/>
          </a:xfrm>
          <a:prstGeom prst="rect">
            <a:avLst/>
          </a:prstGeom>
        </p:spPr>
        <p:txBody>
          <a:bodyPr wrap="non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2800" b="0" i="1" u="none" strike="noStrike" kern="1200" cap="none" spc="0" normalizeH="0" baseline="0" noProof="0" dirty="0">
                <a:ln>
                  <a:noFill/>
                </a:ln>
                <a:solidFill>
                  <a:srgbClr val="0000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Zhao</a:t>
            </a:r>
            <a:r>
              <a:rPr kumimoji="0" lang="en-US" altLang="zh-CN" sz="2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et al.</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2023,</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2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Lan</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Zhao</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Wei,</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Wang,</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2024,</a:t>
            </a:r>
            <a:r>
              <a:rPr lang="zh-CN" altLang="en-US" sz="28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8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ApJL</a:t>
            </a:r>
            <a:endParaRPr kumimoji="0" lang="en-US" altLang="zh-CN" sz="28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10EFE105-D37D-4E3D-544B-C849346712C8}"/>
              </a:ext>
            </a:extLst>
          </p:cNvPr>
          <p:cNvPicPr>
            <a:picLocks noChangeAspect="1"/>
          </p:cNvPicPr>
          <p:nvPr/>
        </p:nvPicPr>
        <p:blipFill>
          <a:blip r:embed="rId3"/>
          <a:stretch>
            <a:fillRect/>
          </a:stretch>
        </p:blipFill>
        <p:spPr>
          <a:xfrm>
            <a:off x="0" y="1479550"/>
            <a:ext cx="5410200" cy="3898900"/>
          </a:xfrm>
          <a:prstGeom prst="rect">
            <a:avLst/>
          </a:prstGeom>
        </p:spPr>
      </p:pic>
      <p:sp>
        <p:nvSpPr>
          <p:cNvPr id="12" name="文本框 11">
            <a:extLst>
              <a:ext uri="{FF2B5EF4-FFF2-40B4-BE49-F238E27FC236}">
                <a16:creationId xmlns:a16="http://schemas.microsoft.com/office/drawing/2014/main" id="{8337DB02-5B0C-B0E2-B5DE-9024023FAF00}"/>
              </a:ext>
            </a:extLst>
          </p:cNvPr>
          <p:cNvSpPr txBox="1"/>
          <p:nvPr/>
        </p:nvSpPr>
        <p:spPr>
          <a:xfrm>
            <a:off x="388555" y="393928"/>
            <a:ext cx="6101542" cy="584775"/>
          </a:xfrm>
          <a:prstGeom prst="rect">
            <a:avLst/>
          </a:prstGeom>
          <a:noFill/>
        </p:spPr>
        <p:txBody>
          <a:bodyPr wrap="square">
            <a:spAutoFit/>
          </a:bodyPr>
          <a:lstStyle/>
          <a:p>
            <a:r>
              <a:rPr lang="zh-CN" altLang="en-US" sz="3200" dirty="0">
                <a:latin typeface="Times New Roman" panose="02020603050405020304" pitchFamily="18" charset="0"/>
                <a:cs typeface="Times New Roman" panose="02020603050405020304" pitchFamily="18" charset="0"/>
              </a:rPr>
              <a:t>FRB 20180916B</a:t>
            </a:r>
          </a:p>
        </p:txBody>
      </p:sp>
      <p:pic>
        <p:nvPicPr>
          <p:cNvPr id="9" name="图片 8">
            <a:extLst>
              <a:ext uri="{FF2B5EF4-FFF2-40B4-BE49-F238E27FC236}">
                <a16:creationId xmlns:a16="http://schemas.microsoft.com/office/drawing/2014/main" id="{905195D2-582F-0BD7-08EC-E0FB57AF9F3E}"/>
              </a:ext>
            </a:extLst>
          </p:cNvPr>
          <p:cNvPicPr>
            <a:picLocks noChangeAspect="1"/>
          </p:cNvPicPr>
          <p:nvPr/>
        </p:nvPicPr>
        <p:blipFill>
          <a:blip r:embed="rId4"/>
          <a:stretch>
            <a:fillRect/>
          </a:stretch>
        </p:blipFill>
        <p:spPr>
          <a:xfrm>
            <a:off x="6310992" y="674358"/>
            <a:ext cx="4599216" cy="6047117"/>
          </a:xfrm>
          <a:prstGeom prst="rect">
            <a:avLst/>
          </a:prstGeom>
        </p:spPr>
      </p:pic>
      <p:sp>
        <p:nvSpPr>
          <p:cNvPr id="14" name="文本框 13">
            <a:extLst>
              <a:ext uri="{FF2B5EF4-FFF2-40B4-BE49-F238E27FC236}">
                <a16:creationId xmlns:a16="http://schemas.microsoft.com/office/drawing/2014/main" id="{128342BF-346A-FB7A-55FD-C8E7BB77DA0E}"/>
              </a:ext>
            </a:extLst>
          </p:cNvPr>
          <p:cNvSpPr txBox="1"/>
          <p:nvPr/>
        </p:nvSpPr>
        <p:spPr>
          <a:xfrm>
            <a:off x="6932763" y="209262"/>
            <a:ext cx="6098874" cy="461665"/>
          </a:xfrm>
          <a:prstGeom prst="rect">
            <a:avLst/>
          </a:prstGeom>
          <a:noFill/>
        </p:spPr>
        <p:txBody>
          <a:bodyPr wrap="square">
            <a:spAutoFit/>
          </a:bodyPr>
          <a:lstStyle/>
          <a:p>
            <a:r>
              <a:rPr lang="en" altLang="zh-CN" sz="2400" dirty="0">
                <a:latin typeface="Times New Roman" panose="02020603050405020304" pitchFamily="18" charset="0"/>
                <a:cs typeface="Times New Roman" panose="02020603050405020304" pitchFamily="18" charset="0"/>
              </a:rPr>
              <a:t>Ng et al.</a:t>
            </a:r>
            <a:r>
              <a:rPr lang="zh-CN" altLang="en-US" sz="2400" dirty="0">
                <a:latin typeface="Times New Roman" panose="02020603050405020304" pitchFamily="18" charset="0"/>
                <a:cs typeface="Times New Roman" panose="02020603050405020304" pitchFamily="18" charset="0"/>
              </a:rPr>
              <a:t> </a:t>
            </a:r>
            <a:r>
              <a:rPr lang="en-US" altLang="zh-CN" sz="2400" dirty="0">
                <a:latin typeface="Times New Roman" panose="02020603050405020304" pitchFamily="18" charset="0"/>
                <a:cs typeface="Times New Roman" panose="02020603050405020304" pitchFamily="18" charset="0"/>
              </a:rPr>
              <a:t>(2025)</a:t>
            </a:r>
            <a:r>
              <a:rPr lang="en" altLang="zh-CN" sz="2400" dirty="0">
                <a:latin typeface="Times New Roman" panose="02020603050405020304" pitchFamily="18" charset="0"/>
                <a:cs typeface="Times New Roman" panose="02020603050405020304" pitchFamily="18" charset="0"/>
              </a:rPr>
              <a:t> </a:t>
            </a:r>
            <a:endParaRPr lang="zh-CN" alt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3966352"/>
      </p:ext>
    </p:extLst>
  </p:cSld>
  <p:clrMapOvr>
    <a:masterClrMapping/>
  </p:clrMapOvr>
  <mc:AlternateContent xmlns:mc="http://schemas.openxmlformats.org/markup-compatibility/2006">
    <mc:Choice xmlns:p14="http://schemas.microsoft.com/office/powerpoint/2010/main" Requires="p14">
      <p:transition spd="slow" p14:dur="2000" advTm="16731"/>
    </mc:Choice>
    <mc:Fallback>
      <p:transition spd="slow" advTm="1673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0B5EA-9F49-FA38-7430-8CEC00AB3622}"/>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F7B1B31D-FA63-E21B-FF2B-621AC79969DC}"/>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8AABBFC3-CFF1-06A3-2182-ADFEFD684F6D}"/>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769F04EC-8F13-A11C-22EB-15EB8C6C3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9AED5938-084A-0FA5-BBAA-304DB6B1310A}"/>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Clumps</a:t>
            </a:r>
          </a:p>
        </p:txBody>
      </p:sp>
      <p:sp>
        <p:nvSpPr>
          <p:cNvPr id="4" name="灯片编号占位符 3">
            <a:extLst>
              <a:ext uri="{FF2B5EF4-FFF2-40B4-BE49-F238E27FC236}">
                <a16:creationId xmlns:a16="http://schemas.microsoft.com/office/drawing/2014/main" id="{30D12EC3-1526-5AD5-E7DF-5EB02F368363}"/>
              </a:ext>
            </a:extLst>
          </p:cNvPr>
          <p:cNvSpPr>
            <a:spLocks noGrp="1"/>
          </p:cNvSpPr>
          <p:nvPr>
            <p:ph type="sldNum" sz="quarter" idx="12"/>
          </p:nvPr>
        </p:nvSpPr>
        <p:spPr/>
        <p:txBody>
          <a:bodyPr/>
          <a:lstStyle/>
          <a:p>
            <a:fld id="{0CAE346E-C1FA-4193-A16D-AD8954102556}" type="slidenum">
              <a:rPr lang="zh-CN" altLang="en-US" smtClean="0"/>
              <a:pPr/>
              <a:t>10</a:t>
            </a:fld>
            <a:endParaRPr lang="zh-CN" altLang="en-US"/>
          </a:p>
        </p:txBody>
      </p:sp>
      <p:sp>
        <p:nvSpPr>
          <p:cNvPr id="12" name="TextBox 11">
            <a:extLst>
              <a:ext uri="{FF2B5EF4-FFF2-40B4-BE49-F238E27FC236}">
                <a16:creationId xmlns:a16="http://schemas.microsoft.com/office/drawing/2014/main" id="{85E0FD9D-A8C3-C404-B804-9AB72A2D7735}"/>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2A0EDE54-5BC0-D941-B18A-7862355B39E2}"/>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4BE058AE-0CC2-4B3D-21F1-40770BD72FA5}"/>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B3CEC81D-A371-C5F3-3EBA-6E77906CC013}"/>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10</a:t>
            </a:fld>
            <a:endParaRPr lang="zh-CN" altLang="en-US">
              <a:solidFill>
                <a:prstClr val="black">
                  <a:tint val="75000"/>
                </a:prstClr>
              </a:solidFill>
              <a:latin typeface="Calibri" panose="020F0502020204030204"/>
              <a:ea typeface="宋体" panose="02010600030101010101" pitchFamily="2" charset="-122"/>
            </a:endParaRPr>
          </a:p>
        </p:txBody>
      </p:sp>
      <p:pic>
        <p:nvPicPr>
          <p:cNvPr id="8" name="图片 7">
            <a:extLst>
              <a:ext uri="{FF2B5EF4-FFF2-40B4-BE49-F238E27FC236}">
                <a16:creationId xmlns:a16="http://schemas.microsoft.com/office/drawing/2014/main" id="{92D9C92A-A71E-C32C-A36A-97429D548BB9}"/>
              </a:ext>
            </a:extLst>
          </p:cNvPr>
          <p:cNvPicPr>
            <a:picLocks noChangeAspect="1"/>
          </p:cNvPicPr>
          <p:nvPr/>
        </p:nvPicPr>
        <p:blipFill>
          <a:blip r:embed="rId5"/>
          <a:stretch>
            <a:fillRect/>
          </a:stretch>
        </p:blipFill>
        <p:spPr>
          <a:xfrm>
            <a:off x="0" y="1648918"/>
            <a:ext cx="6662265" cy="3962173"/>
          </a:xfrm>
          <a:prstGeom prst="rect">
            <a:avLst/>
          </a:prstGeom>
        </p:spPr>
      </p:pic>
      <p:pic>
        <p:nvPicPr>
          <p:cNvPr id="9" name="图片 8">
            <a:extLst>
              <a:ext uri="{FF2B5EF4-FFF2-40B4-BE49-F238E27FC236}">
                <a16:creationId xmlns:a16="http://schemas.microsoft.com/office/drawing/2014/main" id="{0C35A0F6-822A-5D2E-3729-52431EF256CB}"/>
              </a:ext>
            </a:extLst>
          </p:cNvPr>
          <p:cNvPicPr>
            <a:picLocks noChangeAspect="1"/>
          </p:cNvPicPr>
          <p:nvPr/>
        </p:nvPicPr>
        <p:blipFill>
          <a:blip r:embed="rId6"/>
          <a:stretch>
            <a:fillRect/>
          </a:stretch>
        </p:blipFill>
        <p:spPr>
          <a:xfrm>
            <a:off x="7297312" y="4528057"/>
            <a:ext cx="4251383" cy="1305852"/>
          </a:xfrm>
          <a:prstGeom prst="rect">
            <a:avLst/>
          </a:prstGeom>
        </p:spPr>
      </p:pic>
      <p:sp>
        <p:nvSpPr>
          <p:cNvPr id="14" name="文本框 13">
            <a:extLst>
              <a:ext uri="{FF2B5EF4-FFF2-40B4-BE49-F238E27FC236}">
                <a16:creationId xmlns:a16="http://schemas.microsoft.com/office/drawing/2014/main" id="{9B4074AC-40FF-485C-9C8F-D35320A4D879}"/>
              </a:ext>
            </a:extLst>
          </p:cNvPr>
          <p:cNvSpPr txBox="1"/>
          <p:nvPr/>
        </p:nvSpPr>
        <p:spPr>
          <a:xfrm>
            <a:off x="1588958" y="6171684"/>
            <a:ext cx="2608289" cy="369332"/>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CN" sz="1800" b="0" i="1" u="none" strike="noStrike" kern="1200" cap="none" spc="0" normalizeH="0" baseline="0" noProof="0" dirty="0">
                <a:ln>
                  <a:noFill/>
                </a:ln>
                <a:solidFill>
                  <a:srgbClr val="0432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Zhao et al.</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2023,</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800" i="1" dirty="0" err="1">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ApJ</a:t>
            </a:r>
            <a:r>
              <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18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a:extLst>
              <a:ext uri="{FF2B5EF4-FFF2-40B4-BE49-F238E27FC236}">
                <a16:creationId xmlns:a16="http://schemas.microsoft.com/office/drawing/2014/main" id="{DF51E79A-14C2-7191-6C57-213B72684F02}"/>
              </a:ext>
            </a:extLst>
          </p:cNvPr>
          <p:cNvSpPr txBox="1"/>
          <p:nvPr/>
        </p:nvSpPr>
        <p:spPr>
          <a:xfrm>
            <a:off x="6592469" y="1024091"/>
            <a:ext cx="5765786" cy="1200329"/>
          </a:xfrm>
          <a:prstGeom prst="rect">
            <a:avLst/>
          </a:prstGeom>
          <a:noFill/>
        </p:spPr>
        <p:txBody>
          <a:bodyPr wrap="square">
            <a:spAutoFit/>
          </a:bodyPr>
          <a:lstStyle/>
          <a:p>
            <a:r>
              <a:rPr lang="en" altLang="zh-CN" sz="2400" dirty="0">
                <a:effectLst/>
                <a:latin typeface="Times New Roman" panose="02020603050405020304" pitchFamily="18" charset="0"/>
                <a:cs typeface="Times New Roman" panose="02020603050405020304" pitchFamily="18" charset="0"/>
              </a:rPr>
              <a:t>The size of the clumps</a:t>
            </a:r>
            <a:r>
              <a:rPr lang="zh-CN" altLang="en-US" sz="2400" dirty="0">
                <a:effectLst/>
                <a:latin typeface="Times New Roman" panose="02020603050405020304" pitchFamily="18" charset="0"/>
                <a:cs typeface="Times New Roman" panose="02020603050405020304" pitchFamily="18" charset="0"/>
              </a:rPr>
              <a:t> </a:t>
            </a:r>
            <a:r>
              <a:rPr lang="en" altLang="zh-CN" sz="2400" dirty="0">
                <a:latin typeface="Times New Roman" panose="02020603050405020304" pitchFamily="18" charset="0"/>
                <a:cs typeface="Times New Roman" panose="02020603050405020304" pitchFamily="18" charset="0"/>
              </a:rPr>
              <a:t>can be estimated  from the  duration of X-ray flares</a:t>
            </a:r>
          </a:p>
          <a:p>
            <a:r>
              <a:rPr lang="en" altLang="zh-CN" sz="2400" dirty="0">
                <a:effectLst/>
                <a:latin typeface="Times New Roman" panose="02020603050405020304" pitchFamily="18" charset="0"/>
                <a:cs typeface="Times New Roman" panose="02020603050405020304" pitchFamily="18" charset="0"/>
              </a:rPr>
              <a:t> </a:t>
            </a:r>
          </a:p>
        </p:txBody>
      </p:sp>
      <p:pic>
        <p:nvPicPr>
          <p:cNvPr id="6" name="图片 5">
            <a:extLst>
              <a:ext uri="{FF2B5EF4-FFF2-40B4-BE49-F238E27FC236}">
                <a16:creationId xmlns:a16="http://schemas.microsoft.com/office/drawing/2014/main" id="{F982918B-677E-E674-70C8-4F2520D4505D}"/>
              </a:ext>
            </a:extLst>
          </p:cNvPr>
          <p:cNvPicPr>
            <a:picLocks noChangeAspect="1"/>
          </p:cNvPicPr>
          <p:nvPr/>
        </p:nvPicPr>
        <p:blipFill>
          <a:blip r:embed="rId7"/>
          <a:stretch>
            <a:fillRect/>
          </a:stretch>
        </p:blipFill>
        <p:spPr>
          <a:xfrm>
            <a:off x="7297312" y="2120786"/>
            <a:ext cx="4356100" cy="1663700"/>
          </a:xfrm>
          <a:prstGeom prst="rect">
            <a:avLst/>
          </a:prstGeom>
        </p:spPr>
      </p:pic>
      <p:sp>
        <p:nvSpPr>
          <p:cNvPr id="13" name="文本框 12">
            <a:extLst>
              <a:ext uri="{FF2B5EF4-FFF2-40B4-BE49-F238E27FC236}">
                <a16:creationId xmlns:a16="http://schemas.microsoft.com/office/drawing/2014/main" id="{5EE41A9D-1234-B9C6-D506-2FB64ACD61E6}"/>
              </a:ext>
            </a:extLst>
          </p:cNvPr>
          <p:cNvSpPr txBox="1"/>
          <p:nvPr/>
        </p:nvSpPr>
        <p:spPr>
          <a:xfrm>
            <a:off x="6204224" y="6238314"/>
            <a:ext cx="5449188" cy="461665"/>
          </a:xfrm>
          <a:prstGeom prst="rect">
            <a:avLst/>
          </a:prstGeom>
          <a:noFill/>
        </p:spPr>
        <p:txBody>
          <a:bodyPr wrap="square">
            <a:spAutoFit/>
          </a:bodyPr>
          <a:lstStyle/>
          <a:p>
            <a:r>
              <a:rPr lang="zh-CN" altLang="en-US" sz="2400" dirty="0">
                <a:latin typeface="Times New Roman" panose="02020603050405020304" pitchFamily="18" charset="0"/>
                <a:cs typeface="Times New Roman" panose="02020603050405020304" pitchFamily="18" charset="0"/>
              </a:rPr>
              <a:t>filling factor </a:t>
            </a:r>
            <a:r>
              <a:rPr lang="zh-CN" altLang="en-US" sz="2400" i="1" dirty="0">
                <a:latin typeface="Times New Roman" panose="02020603050405020304" pitchFamily="18" charset="0"/>
                <a:cs typeface="Times New Roman" panose="02020603050405020304" pitchFamily="18" charset="0"/>
              </a:rPr>
              <a:t>f ∼ 0.1</a:t>
            </a:r>
            <a:r>
              <a:rPr lang="zh-CN" altLang="en-US" sz="2400" dirty="0">
                <a:latin typeface="Times New Roman" panose="02020603050405020304" pitchFamily="18" charset="0"/>
                <a:cs typeface="Times New Roman" panose="02020603050405020304" pitchFamily="18" charset="0"/>
              </a:rPr>
              <a:t> (</a:t>
            </a:r>
            <a:r>
              <a:rPr lang="zh-CN" altLang="en-US" sz="2400" dirty="0">
                <a:solidFill>
                  <a:srgbClr val="0432FF"/>
                </a:solidFill>
                <a:latin typeface="Times New Roman" panose="02020603050405020304" pitchFamily="18" charset="0"/>
                <a:cs typeface="Times New Roman" panose="02020603050405020304" pitchFamily="18" charset="0"/>
              </a:rPr>
              <a:t>Puls et al. 2006</a:t>
            </a:r>
            <a:r>
              <a:rPr lang="zh-CN" altLang="en-US" sz="2400" dirty="0">
                <a:latin typeface="Times New Roman" panose="02020603050405020304" pitchFamily="18" charset="0"/>
                <a:cs typeface="Times New Roman" panose="02020603050405020304" pitchFamily="18" charset="0"/>
              </a:rPr>
              <a:t>)</a:t>
            </a:r>
          </a:p>
        </p:txBody>
      </p:sp>
      <p:sp>
        <p:nvSpPr>
          <p:cNvPr id="17" name="文本框 16">
            <a:extLst>
              <a:ext uri="{FF2B5EF4-FFF2-40B4-BE49-F238E27FC236}">
                <a16:creationId xmlns:a16="http://schemas.microsoft.com/office/drawing/2014/main" id="{4C74844B-B39D-EE64-22DC-1CBCEF922AA5}"/>
              </a:ext>
            </a:extLst>
          </p:cNvPr>
          <p:cNvSpPr txBox="1"/>
          <p:nvPr/>
        </p:nvSpPr>
        <p:spPr>
          <a:xfrm>
            <a:off x="6592469" y="4006358"/>
            <a:ext cx="6186054" cy="461665"/>
          </a:xfrm>
          <a:prstGeom prst="rect">
            <a:avLst/>
          </a:prstGeom>
          <a:noFill/>
        </p:spPr>
        <p:txBody>
          <a:bodyPr wrap="square">
            <a:spAutoFit/>
          </a:bodyPr>
          <a:lstStyle/>
          <a:p>
            <a:r>
              <a:rPr lang="zh-CN" altLang="en-US" sz="2400" dirty="0">
                <a:latin typeface="Times New Roman" panose="02020603050405020304" pitchFamily="18" charset="0"/>
                <a:cs typeface="Times New Roman" panose="02020603050405020304" pitchFamily="18" charset="0"/>
              </a:rPr>
              <a:t>Random RM change</a:t>
            </a:r>
          </a:p>
        </p:txBody>
      </p:sp>
    </p:spTree>
    <p:extLst>
      <p:ext uri="{BB962C8B-B14F-4D97-AF65-F5344CB8AC3E}">
        <p14:creationId xmlns:p14="http://schemas.microsoft.com/office/powerpoint/2010/main" val="199879210"/>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3838-A6D7-C9D6-9C6B-9680DFBF8F6A}"/>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4303780E-5D8B-89BE-68DD-4594F082A927}"/>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489C0EF9-29F1-11BB-4E02-7EF2C26EE037}"/>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AC8DFE40-85CD-EDBC-DA4F-8399EB34E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28F4C5B4-E4EE-0BFB-D87F-91052767C77D}"/>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Depolarization</a:t>
            </a:r>
          </a:p>
        </p:txBody>
      </p:sp>
      <p:sp>
        <p:nvSpPr>
          <p:cNvPr id="4" name="灯片编号占位符 3">
            <a:extLst>
              <a:ext uri="{FF2B5EF4-FFF2-40B4-BE49-F238E27FC236}">
                <a16:creationId xmlns:a16="http://schemas.microsoft.com/office/drawing/2014/main" id="{6695E952-A781-44D6-F0DB-C30B7252A5B4}"/>
              </a:ext>
            </a:extLst>
          </p:cNvPr>
          <p:cNvSpPr>
            <a:spLocks noGrp="1"/>
          </p:cNvSpPr>
          <p:nvPr>
            <p:ph type="sldNum" sz="quarter" idx="12"/>
          </p:nvPr>
        </p:nvSpPr>
        <p:spPr/>
        <p:txBody>
          <a:bodyPr/>
          <a:lstStyle/>
          <a:p>
            <a:fld id="{0CAE346E-C1FA-4193-A16D-AD8954102556}" type="slidenum">
              <a:rPr lang="zh-CN" altLang="en-US" smtClean="0"/>
              <a:pPr/>
              <a:t>11</a:t>
            </a:fld>
            <a:endParaRPr lang="zh-CN" altLang="en-US"/>
          </a:p>
        </p:txBody>
      </p:sp>
      <p:sp>
        <p:nvSpPr>
          <p:cNvPr id="12" name="TextBox 11">
            <a:extLst>
              <a:ext uri="{FF2B5EF4-FFF2-40B4-BE49-F238E27FC236}">
                <a16:creationId xmlns:a16="http://schemas.microsoft.com/office/drawing/2014/main" id="{3BB411B2-1290-BA13-01F6-1234EDF799EF}"/>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D3251E6F-7E26-A398-6DC7-F7F70FD83C9C}"/>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CDEA7CA9-9D38-D653-DA09-20A2B3138725}"/>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36372833-2E34-340C-60F9-5EF1B69FAC83}"/>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11</a:t>
            </a:fld>
            <a:endParaRPr lang="zh-CN" altLang="en-US">
              <a:solidFill>
                <a:prstClr val="black">
                  <a:tint val="75000"/>
                </a:prstClr>
              </a:solidFill>
              <a:latin typeface="Calibri" panose="020F0502020204030204"/>
              <a:ea typeface="宋体" panose="02010600030101010101" pitchFamily="2" charset="-122"/>
            </a:endParaRPr>
          </a:p>
        </p:txBody>
      </p:sp>
      <p:pic>
        <p:nvPicPr>
          <p:cNvPr id="2" name="图片 1">
            <a:extLst>
              <a:ext uri="{FF2B5EF4-FFF2-40B4-BE49-F238E27FC236}">
                <a16:creationId xmlns:a16="http://schemas.microsoft.com/office/drawing/2014/main" id="{AA2A6D61-CE9A-CEEB-63BF-DFC13E02ED07}"/>
              </a:ext>
            </a:extLst>
          </p:cNvPr>
          <p:cNvPicPr>
            <a:picLocks noChangeAspect="1"/>
          </p:cNvPicPr>
          <p:nvPr/>
        </p:nvPicPr>
        <p:blipFill>
          <a:blip r:embed="rId5"/>
          <a:stretch>
            <a:fillRect/>
          </a:stretch>
        </p:blipFill>
        <p:spPr>
          <a:xfrm>
            <a:off x="4432942" y="1064325"/>
            <a:ext cx="7329616" cy="5090306"/>
          </a:xfrm>
          <a:prstGeom prst="rect">
            <a:avLst/>
          </a:prstGeom>
        </p:spPr>
      </p:pic>
      <p:sp>
        <p:nvSpPr>
          <p:cNvPr id="6" name="文本框 5">
            <a:extLst>
              <a:ext uri="{FF2B5EF4-FFF2-40B4-BE49-F238E27FC236}">
                <a16:creationId xmlns:a16="http://schemas.microsoft.com/office/drawing/2014/main" id="{3C85BD39-DA84-7AF2-FE99-1D01F587BBF4}"/>
              </a:ext>
            </a:extLst>
          </p:cNvPr>
          <p:cNvSpPr txBox="1"/>
          <p:nvPr/>
        </p:nvSpPr>
        <p:spPr>
          <a:xfrm>
            <a:off x="7239000" y="6259810"/>
            <a:ext cx="2743199" cy="461665"/>
          </a:xfrm>
          <a:prstGeom prst="rect">
            <a:avLst/>
          </a:prstGeom>
          <a:noFill/>
        </p:spPr>
        <p:txBody>
          <a:bodyPr wrap="square">
            <a:spAutoFit/>
          </a:bodyPr>
          <a:lstStyle/>
          <a:p>
            <a:r>
              <a:rPr lang="en" altLang="zh-CN" sz="2400" dirty="0">
                <a:solidFill>
                  <a:srgbClr val="0432FF"/>
                </a:solidFill>
                <a:effectLst/>
                <a:latin typeface="Times New Roman" panose="02020603050405020304" pitchFamily="18" charset="0"/>
                <a:cs typeface="Times New Roman" panose="02020603050405020304" pitchFamily="18" charset="0"/>
              </a:rPr>
              <a:t>Feng</a:t>
            </a:r>
            <a:r>
              <a:rPr lang="en" altLang="zh-CN" sz="2400" b="1" dirty="0">
                <a:solidFill>
                  <a:srgbClr val="0432FF"/>
                </a:solidFill>
                <a:effectLst/>
                <a:latin typeface="Times New Roman" panose="02020603050405020304" pitchFamily="18" charset="0"/>
                <a:cs typeface="Times New Roman" panose="02020603050405020304" pitchFamily="18" charset="0"/>
              </a:rPr>
              <a:t> </a:t>
            </a:r>
            <a:r>
              <a:rPr lang="en" altLang="zh-CN" sz="2400" dirty="0">
                <a:solidFill>
                  <a:srgbClr val="0432FF"/>
                </a:solidFill>
                <a:effectLst/>
                <a:latin typeface="Times New Roman" panose="02020603050405020304" pitchFamily="18" charset="0"/>
                <a:cs typeface="Times New Roman" panose="02020603050405020304" pitchFamily="18" charset="0"/>
              </a:rPr>
              <a:t>et al. </a:t>
            </a:r>
            <a:r>
              <a:rPr lang="en-US" altLang="zh-CN" sz="2400" dirty="0">
                <a:solidFill>
                  <a:srgbClr val="0432FF"/>
                </a:solidFill>
                <a:effectLst/>
                <a:latin typeface="Times New Roman" panose="02020603050405020304" pitchFamily="18" charset="0"/>
                <a:cs typeface="Times New Roman" panose="02020603050405020304" pitchFamily="18" charset="0"/>
              </a:rPr>
              <a:t>(</a:t>
            </a:r>
            <a:r>
              <a:rPr lang="en" altLang="zh-CN" sz="2400" dirty="0">
                <a:solidFill>
                  <a:srgbClr val="0432FF"/>
                </a:solidFill>
                <a:effectLst/>
                <a:latin typeface="Times New Roman" panose="02020603050405020304" pitchFamily="18" charset="0"/>
                <a:cs typeface="Times New Roman" panose="02020603050405020304" pitchFamily="18" charset="0"/>
              </a:rPr>
              <a:t>2022</a:t>
            </a:r>
            <a:r>
              <a:rPr lang="en-US" altLang="zh-CN" sz="2400" dirty="0">
                <a:solidFill>
                  <a:srgbClr val="0432FF"/>
                </a:solidFill>
                <a:effectLst/>
                <a:latin typeface="Times New Roman" panose="02020603050405020304" pitchFamily="18" charset="0"/>
                <a:cs typeface="Times New Roman" panose="02020603050405020304" pitchFamily="18" charset="0"/>
              </a:rPr>
              <a:t>)</a:t>
            </a:r>
            <a:r>
              <a:rPr lang="en" altLang="zh-CN" sz="2400" dirty="0">
                <a:solidFill>
                  <a:srgbClr val="0432FF"/>
                </a:solidFill>
                <a:effectLst/>
                <a:latin typeface="Times New Roman" panose="02020603050405020304" pitchFamily="18" charset="0"/>
                <a:cs typeface="Times New Roman" panose="02020603050405020304" pitchFamily="18" charset="0"/>
              </a:rPr>
              <a:t> </a:t>
            </a:r>
          </a:p>
        </p:txBody>
      </p:sp>
      <p:sp>
        <p:nvSpPr>
          <p:cNvPr id="7" name="文本框 6">
            <a:extLst>
              <a:ext uri="{FF2B5EF4-FFF2-40B4-BE49-F238E27FC236}">
                <a16:creationId xmlns:a16="http://schemas.microsoft.com/office/drawing/2014/main" id="{39BA1CAF-20EA-21A7-461E-3E7A314F40DE}"/>
              </a:ext>
            </a:extLst>
          </p:cNvPr>
          <p:cNvSpPr txBox="1"/>
          <p:nvPr/>
        </p:nvSpPr>
        <p:spPr>
          <a:xfrm>
            <a:off x="348347" y="1772595"/>
            <a:ext cx="4165690" cy="584775"/>
          </a:xfrm>
          <a:prstGeom prst="rect">
            <a:avLst/>
          </a:prstGeom>
          <a:noFill/>
        </p:spPr>
        <p:txBody>
          <a:bodyPr wrap="square">
            <a:spAutoFit/>
          </a:bodyPr>
          <a:lstStyle/>
          <a:p>
            <a:r>
              <a:rPr lang="en" altLang="zh-CN" sz="3200" dirty="0">
                <a:effectLst/>
                <a:latin typeface="Times New Roman" panose="02020603050405020304" pitchFamily="18" charset="0"/>
                <a:cs typeface="Times New Roman" panose="02020603050405020304" pitchFamily="18" charset="0"/>
              </a:rPr>
              <a:t>RM</a:t>
            </a:r>
            <a:r>
              <a:rPr lang="zh-CN" altLang="en-US" sz="3200" dirty="0">
                <a:effectLst/>
                <a:latin typeface="Times New Roman" panose="02020603050405020304" pitchFamily="18" charset="0"/>
                <a:cs typeface="Times New Roman" panose="02020603050405020304" pitchFamily="18" charset="0"/>
              </a:rPr>
              <a:t> </a:t>
            </a:r>
            <a:r>
              <a:rPr lang="en-US" altLang="zh-CN" sz="3200" dirty="0">
                <a:latin typeface="Times New Roman" panose="02020603050405020304" pitchFamily="18" charset="0"/>
                <a:ea typeface="黑体" charset="0"/>
                <a:cs typeface="Times New Roman" panose="02020603050405020304" pitchFamily="18" charset="0"/>
              </a:rPr>
              <a:t>scatters</a:t>
            </a:r>
            <a:r>
              <a:rPr lang="zh-CN" altLang="en-US" sz="3200" dirty="0">
                <a:effectLst/>
                <a:latin typeface="Times New Roman" panose="02020603050405020304" pitchFamily="18" charset="0"/>
                <a:cs typeface="Times New Roman" panose="02020603050405020304" pitchFamily="18" charset="0"/>
              </a:rPr>
              <a:t> </a:t>
            </a:r>
            <a:endParaRPr lang="en" altLang="zh-CN" sz="3200" dirty="0">
              <a:effectLst/>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182DC75B-0847-6B16-D64C-FAEC443FBABB}"/>
              </a:ext>
            </a:extLst>
          </p:cNvPr>
          <p:cNvPicPr>
            <a:picLocks noChangeAspect="1"/>
          </p:cNvPicPr>
          <p:nvPr/>
        </p:nvPicPr>
        <p:blipFill>
          <a:blip r:embed="rId6"/>
          <a:stretch>
            <a:fillRect/>
          </a:stretch>
        </p:blipFill>
        <p:spPr>
          <a:xfrm>
            <a:off x="348347" y="2570480"/>
            <a:ext cx="3886200" cy="838200"/>
          </a:xfrm>
          <a:prstGeom prst="rect">
            <a:avLst/>
          </a:prstGeom>
        </p:spPr>
      </p:pic>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8429B231-8895-7F27-99B0-982FC52BD1E5}"/>
                  </a:ext>
                </a:extLst>
              </p:cNvPr>
              <p:cNvSpPr txBox="1"/>
              <p:nvPr/>
            </p:nvSpPr>
            <p:spPr>
              <a:xfrm>
                <a:off x="307800" y="3744900"/>
                <a:ext cx="4165690" cy="2246769"/>
              </a:xfrm>
              <a:prstGeom prst="rect">
                <a:avLst/>
              </a:prstGeom>
              <a:noFill/>
            </p:spPr>
            <p:txBody>
              <a:bodyPr wrap="square">
                <a:spAutoFit/>
              </a:bodyPr>
              <a:lstStyle/>
              <a:p>
                <a:r>
                  <a:rPr lang="zh-CN" altLang="en-US" sz="2800" dirty="0">
                    <a:latin typeface="Times New Roman" panose="02020603050405020304" pitchFamily="18" charset="0"/>
                    <a:cs typeface="Times New Roman" panose="02020603050405020304" pitchFamily="18" charset="0"/>
                  </a:rPr>
                  <a:t>λ represents the wavelength of the electromagnetic wave in units of m and </a:t>
                </a:r>
                <a14:m>
                  <m:oMath xmlns:m="http://schemas.openxmlformats.org/officeDocument/2006/math">
                    <m:sSub>
                      <m:sSubPr>
                        <m:ctrlPr>
                          <a:rPr lang="en-US" altLang="zh-CN" sz="2800" i="1" dirty="0" smtClean="0">
                            <a:solidFill>
                              <a:srgbClr val="FF0000"/>
                            </a:solidFill>
                            <a:latin typeface="Cambria Math" panose="02040503050406030204" pitchFamily="18" charset="0"/>
                            <a:cs typeface="Times New Roman" panose="02020603050405020304" pitchFamily="18" charset="0"/>
                          </a:rPr>
                        </m:ctrlPr>
                      </m:sSubPr>
                      <m:e>
                        <m:r>
                          <a:rPr lang="en-US" altLang="zh-CN" sz="2800" i="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𝜎</m:t>
                        </m:r>
                      </m:e>
                      <m:sub>
                        <m:r>
                          <m:rPr>
                            <m:sty m:val="p"/>
                          </m:rPr>
                          <a:rPr lang="en-US" altLang="zh-CN" sz="2800" b="0" i="0" dirty="0" smtClean="0">
                            <a:solidFill>
                              <a:srgbClr val="FF0000"/>
                            </a:solidFill>
                            <a:latin typeface="Cambria Math" panose="02040503050406030204" pitchFamily="18" charset="0"/>
                            <a:cs typeface="Times New Roman" panose="02020603050405020304" pitchFamily="18" charset="0"/>
                          </a:rPr>
                          <m:t>RM</m:t>
                        </m:r>
                      </m:sub>
                    </m:sSub>
                  </m:oMath>
                </a14:m>
                <a:r>
                  <a:rPr lang="zh-CN" altLang="en-US" sz="2800" dirty="0">
                    <a:latin typeface="Times New Roman" panose="02020603050405020304" pitchFamily="18" charset="0"/>
                    <a:cs typeface="Times New Roman" panose="02020603050405020304" pitchFamily="18" charset="0"/>
                  </a:rPr>
                  <a:t> is </a:t>
                </a:r>
                <a:r>
                  <a:rPr lang="zh-CN" altLang="en-US" sz="2800" dirty="0">
                    <a:solidFill>
                      <a:srgbClr val="FF0000"/>
                    </a:solidFill>
                    <a:latin typeface="Times New Roman" panose="02020603050405020304" pitchFamily="18" charset="0"/>
                    <a:cs typeface="Times New Roman" panose="02020603050405020304" pitchFamily="18" charset="0"/>
                  </a:rPr>
                  <a:t>the standard deviation of the RM</a:t>
                </a:r>
                <a:r>
                  <a:rPr lang="zh-CN" altLang="en-US" sz="2800" dirty="0">
                    <a:latin typeface="Times New Roman" panose="02020603050405020304" pitchFamily="18" charset="0"/>
                    <a:cs typeface="Times New Roman" panose="02020603050405020304" pitchFamily="18" charset="0"/>
                  </a:rPr>
                  <a:t>.</a:t>
                </a:r>
              </a:p>
            </p:txBody>
          </p:sp>
        </mc:Choice>
        <mc:Fallback>
          <p:sp>
            <p:nvSpPr>
              <p:cNvPr id="10" name="文本框 9">
                <a:extLst>
                  <a:ext uri="{FF2B5EF4-FFF2-40B4-BE49-F238E27FC236}">
                    <a16:creationId xmlns:a16="http://schemas.microsoft.com/office/drawing/2014/main" id="{8429B231-8895-7F27-99B0-982FC52BD1E5}"/>
                  </a:ext>
                </a:extLst>
              </p:cNvPr>
              <p:cNvSpPr txBox="1">
                <a:spLocks noRot="1" noChangeAspect="1" noMove="1" noResize="1" noEditPoints="1" noAdjustHandles="1" noChangeArrowheads="1" noChangeShapeType="1" noTextEdit="1"/>
              </p:cNvSpPr>
              <p:nvPr/>
            </p:nvSpPr>
            <p:spPr>
              <a:xfrm>
                <a:off x="307800" y="3744900"/>
                <a:ext cx="4165690" cy="2246769"/>
              </a:xfrm>
              <a:prstGeom prst="rect">
                <a:avLst/>
              </a:prstGeom>
              <a:blipFill>
                <a:blip r:embed="rId7"/>
                <a:stretch>
                  <a:fillRect l="-3040" t="-2809" r="-4255" b="-674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51409367"/>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834EB-CE4E-6C9E-6198-DB1DE511DE9E}"/>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8EEC8C1D-FF83-9590-ED69-3C24F52FBC3D}"/>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12EC88BD-B1C4-301F-D8F7-EADF0A7B0A96}"/>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FD01FAFE-A70E-B26F-4A79-15FEAD01D6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A972F017-AB0A-0B16-A790-D9BDE41E18A7}"/>
              </a:ext>
            </a:extLst>
          </p:cNvPr>
          <p:cNvSpPr>
            <a:spLocks noGrp="1"/>
          </p:cNvSpPr>
          <p:nvPr>
            <p:ph type="title"/>
          </p:nvPr>
        </p:nvSpPr>
        <p:spPr>
          <a:xfrm>
            <a:off x="762000" y="-147069"/>
            <a:ext cx="10515600" cy="1325563"/>
          </a:xfrm>
        </p:spPr>
        <p:txBody>
          <a:bodyPr>
            <a:normAutofit/>
          </a:bodyPr>
          <a:lstStyle/>
          <a:p>
            <a:pPr algn="ctr"/>
            <a:r>
              <a:rPr lang="en" altLang="zh-CN" sz="3600" dirty="0">
                <a:solidFill>
                  <a:schemeClr val="bg1"/>
                </a:solidFill>
                <a:effectLst/>
                <a:latin typeface="Times New Roman" panose="02020603050405020304" pitchFamily="18" charset="0"/>
                <a:cs typeface="Times New Roman" panose="02020603050405020304" pitchFamily="18" charset="0"/>
              </a:rPr>
              <a:t>FRB 20201124A </a:t>
            </a:r>
          </a:p>
        </p:txBody>
      </p:sp>
      <p:sp>
        <p:nvSpPr>
          <p:cNvPr id="4" name="灯片编号占位符 3">
            <a:extLst>
              <a:ext uri="{FF2B5EF4-FFF2-40B4-BE49-F238E27FC236}">
                <a16:creationId xmlns:a16="http://schemas.microsoft.com/office/drawing/2014/main" id="{9F883FC8-46E1-8E2F-ED0D-BCCF0CE98F0E}"/>
              </a:ext>
            </a:extLst>
          </p:cNvPr>
          <p:cNvSpPr>
            <a:spLocks noGrp="1"/>
          </p:cNvSpPr>
          <p:nvPr>
            <p:ph type="sldNum" sz="quarter" idx="12"/>
          </p:nvPr>
        </p:nvSpPr>
        <p:spPr/>
        <p:txBody>
          <a:bodyPr/>
          <a:lstStyle/>
          <a:p>
            <a:fld id="{0CAE346E-C1FA-4193-A16D-AD8954102556}" type="slidenum">
              <a:rPr lang="zh-CN" altLang="en-US" smtClean="0"/>
              <a:pPr/>
              <a:t>12</a:t>
            </a:fld>
            <a:endParaRPr lang="zh-CN" altLang="en-US" dirty="0"/>
          </a:p>
        </p:txBody>
      </p:sp>
      <p:sp>
        <p:nvSpPr>
          <p:cNvPr id="12" name="TextBox 11">
            <a:extLst>
              <a:ext uri="{FF2B5EF4-FFF2-40B4-BE49-F238E27FC236}">
                <a16:creationId xmlns:a16="http://schemas.microsoft.com/office/drawing/2014/main" id="{0FD45B68-8522-C815-F9BB-47BFF0466E7D}"/>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5E2BE9EC-8439-C478-4FAF-1BC4135C675D}"/>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A1B58314-BA68-5BF9-0B28-F13E22145385}"/>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CF7096BB-24BF-AF04-409E-763119021B54}"/>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12</a:t>
            </a:fld>
            <a:endParaRPr lang="zh-CN" altLang="en-US">
              <a:solidFill>
                <a:prstClr val="black">
                  <a:tint val="75000"/>
                </a:prstClr>
              </a:solidFill>
              <a:latin typeface="Calibri" panose="020F0502020204030204"/>
              <a:ea typeface="宋体" panose="02010600030101010101" pitchFamily="2" charset="-122"/>
            </a:endParaRPr>
          </a:p>
        </p:txBody>
      </p:sp>
      <p:pic>
        <p:nvPicPr>
          <p:cNvPr id="3" name="图片 2">
            <a:extLst>
              <a:ext uri="{FF2B5EF4-FFF2-40B4-BE49-F238E27FC236}">
                <a16:creationId xmlns:a16="http://schemas.microsoft.com/office/drawing/2014/main" id="{FBD16F80-B691-A589-CFEC-D3BFFF56CF60}"/>
              </a:ext>
            </a:extLst>
          </p:cNvPr>
          <p:cNvPicPr>
            <a:picLocks noChangeAspect="1"/>
          </p:cNvPicPr>
          <p:nvPr/>
        </p:nvPicPr>
        <p:blipFill>
          <a:blip r:embed="rId5"/>
          <a:stretch>
            <a:fillRect/>
          </a:stretch>
        </p:blipFill>
        <p:spPr>
          <a:xfrm>
            <a:off x="3657600" y="1021706"/>
            <a:ext cx="7772400" cy="5100637"/>
          </a:xfrm>
          <a:prstGeom prst="rect">
            <a:avLst/>
          </a:prstGeom>
        </p:spPr>
      </p:pic>
      <p:sp>
        <p:nvSpPr>
          <p:cNvPr id="8" name="文本框 7">
            <a:extLst>
              <a:ext uri="{FF2B5EF4-FFF2-40B4-BE49-F238E27FC236}">
                <a16:creationId xmlns:a16="http://schemas.microsoft.com/office/drawing/2014/main" id="{00C9DFD7-D794-B25D-900C-4C9E12CCCAA8}"/>
              </a:ext>
            </a:extLst>
          </p:cNvPr>
          <p:cNvSpPr txBox="1"/>
          <p:nvPr/>
        </p:nvSpPr>
        <p:spPr>
          <a:xfrm>
            <a:off x="5032663" y="6217230"/>
            <a:ext cx="6102926" cy="461665"/>
          </a:xfrm>
          <a:prstGeom prst="rect">
            <a:avLst/>
          </a:prstGeom>
          <a:noFill/>
        </p:spPr>
        <p:txBody>
          <a:bodyPr wrap="square">
            <a:spAutoFit/>
          </a:bodyPr>
          <a:lstStyle/>
          <a:p>
            <a:r>
              <a:rPr lang="zh-CN" altLang="en-US" sz="2400" dirty="0">
                <a:solidFill>
                  <a:srgbClr val="0432FF"/>
                </a:solidFill>
                <a:latin typeface="Times New Roman" panose="02020603050405020304" pitchFamily="18" charset="0"/>
                <a:cs typeface="Times New Roman" panose="02020603050405020304" pitchFamily="18" charset="0"/>
              </a:rPr>
              <a:t>Lu et al. </a:t>
            </a:r>
            <a:r>
              <a:rPr lang="en-US" altLang="zh-CN" sz="2400" dirty="0">
                <a:solidFill>
                  <a:srgbClr val="0432FF"/>
                </a:solidFill>
                <a:latin typeface="Times New Roman" panose="02020603050405020304" pitchFamily="18" charset="0"/>
                <a:cs typeface="Times New Roman" panose="02020603050405020304" pitchFamily="18" charset="0"/>
              </a:rPr>
              <a:t>(2023)</a:t>
            </a:r>
            <a:endParaRPr lang="zh-CN" altLang="en-US" sz="2400" dirty="0">
              <a:solidFill>
                <a:srgbClr val="0432FF"/>
              </a:solidFill>
              <a:latin typeface="Times New Roman" panose="02020603050405020304" pitchFamily="18" charset="0"/>
              <a:cs typeface="Times New Roman" panose="02020603050405020304" pitchFamily="18" charset="0"/>
            </a:endParaRPr>
          </a:p>
        </p:txBody>
      </p:sp>
      <p:sp>
        <p:nvSpPr>
          <p:cNvPr id="10" name="文本框 9">
            <a:extLst>
              <a:ext uri="{FF2B5EF4-FFF2-40B4-BE49-F238E27FC236}">
                <a16:creationId xmlns:a16="http://schemas.microsoft.com/office/drawing/2014/main" id="{B4B3034A-10A2-8014-D576-63641D39FE6C}"/>
              </a:ext>
            </a:extLst>
          </p:cNvPr>
          <p:cNvSpPr txBox="1"/>
          <p:nvPr/>
        </p:nvSpPr>
        <p:spPr>
          <a:xfrm>
            <a:off x="195709" y="1597729"/>
            <a:ext cx="3635644" cy="3662541"/>
          </a:xfrm>
          <a:prstGeom prst="rect">
            <a:avLst/>
          </a:prstGeom>
          <a:noFill/>
        </p:spPr>
        <p:txBody>
          <a:bodyPr wrap="square">
            <a:spAutoFit/>
          </a:bodyPr>
          <a:lstStyle/>
          <a:p>
            <a:pPr marL="285750" indent="-285750">
              <a:buFont typeface="Arial" panose="020B0604020202020204" pitchFamily="34" charset="0"/>
              <a:buChar char="•"/>
            </a:pPr>
            <a:r>
              <a:rPr lang="en" altLang="zh-CN" sz="2800" dirty="0">
                <a:effectLst/>
                <a:latin typeface="Times New Roman" panose="02020603050405020304" pitchFamily="18" charset="0"/>
                <a:cs typeface="Times New Roman" panose="02020603050405020304" pitchFamily="18" charset="0"/>
              </a:rPr>
              <a:t>Filtering the narrow-banded </a:t>
            </a:r>
            <a:r>
              <a:rPr lang="en-US" altLang="zh-CN" sz="2800" dirty="0">
                <a:effectLst/>
                <a:latin typeface="Times New Roman" panose="02020603050405020304" pitchFamily="18" charset="0"/>
                <a:cs typeface="Times New Roman" panose="02020603050405020304" pitchFamily="18" charset="0"/>
              </a:rPr>
              <a:t>bursts</a:t>
            </a:r>
            <a:r>
              <a:rPr lang="en" altLang="zh-CN" sz="2800" dirty="0">
                <a:effectLst/>
                <a:latin typeface="Times New Roman" panose="02020603050405020304" pitchFamily="18" charset="0"/>
                <a:cs typeface="Times New Roman" panose="02020603050405020304" pitchFamily="18" charset="0"/>
              </a:rPr>
              <a:t> </a:t>
            </a:r>
            <a:r>
              <a:rPr lang="en-US" altLang="zh-CN" sz="2800" dirty="0">
                <a:effectLst/>
                <a:latin typeface="Times New Roman" panose="02020603050405020304" pitchFamily="18" charset="0"/>
                <a:cs typeface="Times New Roman" panose="02020603050405020304" pitchFamily="18" charset="0"/>
              </a:rPr>
              <a:t>(</a:t>
            </a:r>
            <a:r>
              <a:rPr lang="zh-CN" altLang="en" sz="2800" dirty="0">
                <a:solidFill>
                  <a:srgbClr val="FF0000"/>
                </a:solidFill>
                <a:effectLst/>
                <a:latin typeface="Times New Roman" panose="02020603050405020304" pitchFamily="18" charset="0"/>
                <a:cs typeface="Times New Roman" panose="02020603050405020304" pitchFamily="18" charset="0"/>
              </a:rPr>
              <a:t>～</a:t>
            </a:r>
            <a:r>
              <a:rPr lang="en" altLang="zh-CN" sz="2800" dirty="0">
                <a:solidFill>
                  <a:srgbClr val="FF0000"/>
                </a:solidFill>
                <a:effectLst/>
                <a:latin typeface="Times New Roman" panose="02020603050405020304" pitchFamily="18" charset="0"/>
                <a:cs typeface="Times New Roman" panose="02020603050405020304" pitchFamily="18" charset="0"/>
              </a:rPr>
              <a:t>700 </a:t>
            </a:r>
            <a:r>
              <a:rPr lang="en-US" altLang="zh-CN" sz="2800" dirty="0">
                <a:solidFill>
                  <a:srgbClr val="FF0000"/>
                </a:solidFill>
                <a:effectLst/>
                <a:latin typeface="Times New Roman" panose="02020603050405020304" pitchFamily="18" charset="0"/>
                <a:cs typeface="Times New Roman" panose="02020603050405020304" pitchFamily="18" charset="0"/>
              </a:rPr>
              <a:t>b</a:t>
            </a:r>
            <a:r>
              <a:rPr lang="en" altLang="zh-CN" sz="2800" dirty="0" err="1">
                <a:solidFill>
                  <a:srgbClr val="FF0000"/>
                </a:solidFill>
                <a:effectLst/>
                <a:latin typeface="Times New Roman" panose="02020603050405020304" pitchFamily="18" charset="0"/>
                <a:cs typeface="Times New Roman" panose="02020603050405020304" pitchFamily="18" charset="0"/>
              </a:rPr>
              <a:t>ursts</a:t>
            </a:r>
            <a:r>
              <a:rPr lang="en-US" altLang="zh-CN" sz="2800" dirty="0">
                <a:effectLst/>
                <a:latin typeface="Times New Roman" panose="02020603050405020304" pitchFamily="18" charset="0"/>
                <a:cs typeface="Times New Roman" panose="02020603050405020304" pitchFamily="18" charset="0"/>
              </a:rPr>
              <a:t>)</a:t>
            </a:r>
            <a:r>
              <a:rPr lang="zh-CN" altLang="en-US" sz="2800" dirty="0">
                <a:effectLst/>
                <a:latin typeface="Times New Roman" panose="02020603050405020304" pitchFamily="18" charset="0"/>
                <a:cs typeface="Times New Roman" panose="02020603050405020304" pitchFamily="18" charset="0"/>
              </a:rPr>
              <a:t> </a:t>
            </a:r>
            <a:r>
              <a:rPr lang="en-US" altLang="zh-CN" sz="2800" dirty="0">
                <a:effectLst/>
                <a:latin typeface="Times New Roman" panose="02020603050405020304" pitchFamily="18" charset="0"/>
                <a:cs typeface="Times New Roman" panose="02020603050405020304" pitchFamily="18" charset="0"/>
              </a:rPr>
              <a:t>in</a:t>
            </a:r>
            <a:r>
              <a:rPr lang="zh-CN" altLang="en-US" sz="2800" dirty="0">
                <a:effectLst/>
                <a:latin typeface="Times New Roman" panose="02020603050405020304" pitchFamily="18" charset="0"/>
                <a:cs typeface="Times New Roman" panose="02020603050405020304" pitchFamily="18" charset="0"/>
              </a:rPr>
              <a:t> </a:t>
            </a:r>
            <a:r>
              <a:rPr lang="en" altLang="zh-CN" sz="2800" dirty="0">
                <a:effectLst/>
                <a:latin typeface="Times New Roman" panose="02020603050405020304" pitchFamily="18" charset="0"/>
                <a:cs typeface="Times New Roman" panose="02020603050405020304" pitchFamily="18" charset="0"/>
              </a:rPr>
              <a:t>Xu et al. </a:t>
            </a:r>
            <a:r>
              <a:rPr lang="en-US" altLang="zh-CN" sz="2800" dirty="0">
                <a:effectLst/>
                <a:latin typeface="Times New Roman" panose="02020603050405020304" pitchFamily="18" charset="0"/>
                <a:cs typeface="Times New Roman" panose="02020603050405020304" pitchFamily="18" charset="0"/>
              </a:rPr>
              <a:t>(</a:t>
            </a:r>
            <a:r>
              <a:rPr lang="en" altLang="zh-CN" sz="2800" dirty="0">
                <a:solidFill>
                  <a:srgbClr val="272727"/>
                </a:solidFill>
                <a:effectLst/>
                <a:latin typeface="Times New Roman" panose="02020603050405020304" pitchFamily="18" charset="0"/>
                <a:cs typeface="Times New Roman" panose="02020603050405020304" pitchFamily="18" charset="0"/>
              </a:rPr>
              <a:t>2022</a:t>
            </a:r>
            <a:r>
              <a:rPr lang="en-US" altLang="zh-CN" sz="2800" dirty="0">
                <a:solidFill>
                  <a:srgbClr val="272727"/>
                </a:solidFill>
                <a:effectLst/>
                <a:latin typeface="Times New Roman" panose="02020603050405020304" pitchFamily="18" charset="0"/>
                <a:cs typeface="Times New Roman" panose="02020603050405020304" pitchFamily="18" charset="0"/>
              </a:rPr>
              <a:t>,</a:t>
            </a:r>
            <a:r>
              <a:rPr lang="zh-CN" altLang="en-US" sz="2800" dirty="0">
                <a:solidFill>
                  <a:srgbClr val="272727"/>
                </a:solidFill>
                <a:effectLst/>
                <a:latin typeface="Times New Roman" panose="02020603050405020304" pitchFamily="18" charset="0"/>
                <a:cs typeface="Times New Roman" panose="02020603050405020304" pitchFamily="18" charset="0"/>
              </a:rPr>
              <a:t> </a:t>
            </a:r>
            <a:r>
              <a:rPr lang="en" altLang="zh-CN" sz="2800" dirty="0">
                <a:solidFill>
                  <a:srgbClr val="FF0000"/>
                </a:solidFill>
                <a:effectLst/>
                <a:latin typeface="Times New Roman" panose="02020603050405020304" pitchFamily="18" charset="0"/>
                <a:cs typeface="Times New Roman" panose="02020603050405020304" pitchFamily="18" charset="0"/>
              </a:rPr>
              <a:t>1863 </a:t>
            </a:r>
            <a:r>
              <a:rPr lang="en-US" altLang="zh-CN" sz="2800" dirty="0">
                <a:solidFill>
                  <a:srgbClr val="FF0000"/>
                </a:solidFill>
                <a:effectLst/>
                <a:latin typeface="Times New Roman" panose="02020603050405020304" pitchFamily="18" charset="0"/>
                <a:cs typeface="Times New Roman" panose="02020603050405020304" pitchFamily="18" charset="0"/>
              </a:rPr>
              <a:t>b</a:t>
            </a:r>
            <a:r>
              <a:rPr lang="en" altLang="zh-CN" sz="2800" dirty="0" err="1">
                <a:solidFill>
                  <a:srgbClr val="FF0000"/>
                </a:solidFill>
                <a:effectLst/>
                <a:latin typeface="Times New Roman" panose="02020603050405020304" pitchFamily="18" charset="0"/>
                <a:cs typeface="Times New Roman" panose="02020603050405020304" pitchFamily="18" charset="0"/>
              </a:rPr>
              <a:t>ursts</a:t>
            </a:r>
            <a:r>
              <a:rPr lang="en-US" altLang="zh-CN" sz="2800" dirty="0">
                <a:solidFill>
                  <a:srgbClr val="272727"/>
                </a:solidFill>
                <a:effectLst/>
                <a:latin typeface="Times New Roman" panose="02020603050405020304" pitchFamily="18" charset="0"/>
                <a:cs typeface="Times New Roman" panose="02020603050405020304" pitchFamily="18" charset="0"/>
              </a:rPr>
              <a:t>)</a:t>
            </a:r>
            <a:endParaRPr lang="en" altLang="zh-CN" sz="2800" dirty="0">
              <a:solidFill>
                <a:srgbClr val="272727"/>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 altLang="zh-CN" sz="2800" dirty="0">
                <a:solidFill>
                  <a:srgbClr val="272727"/>
                </a:solidFill>
                <a:effectLst/>
                <a:latin typeface="Times New Roman" panose="02020603050405020304" pitchFamily="18" charset="0"/>
                <a:cs typeface="Times New Roman" panose="02020603050405020304" pitchFamily="18" charset="0"/>
              </a:rPr>
              <a:t>Depolarization </a:t>
            </a:r>
            <a:r>
              <a:rPr lang="en-US" altLang="zh-CN" sz="2800" dirty="0">
                <a:solidFill>
                  <a:srgbClr val="272727"/>
                </a:solidFill>
                <a:effectLst/>
                <a:latin typeface="Times New Roman" panose="02020603050405020304" pitchFamily="18" charset="0"/>
                <a:cs typeface="Times New Roman" panose="02020603050405020304" pitchFamily="18" charset="0"/>
              </a:rPr>
              <a:t>f</a:t>
            </a:r>
            <a:r>
              <a:rPr lang="en" altLang="zh-CN" sz="2800" dirty="0" err="1">
                <a:solidFill>
                  <a:srgbClr val="272727"/>
                </a:solidFill>
                <a:effectLst/>
                <a:latin typeface="Times New Roman" panose="02020603050405020304" pitchFamily="18" charset="0"/>
                <a:cs typeface="Times New Roman" panose="02020603050405020304" pitchFamily="18" charset="0"/>
              </a:rPr>
              <a:t>itting</a:t>
            </a:r>
            <a:r>
              <a:rPr lang="en" altLang="zh-CN" sz="2800" dirty="0">
                <a:solidFill>
                  <a:srgbClr val="272727"/>
                </a:solidFill>
                <a:effectLst/>
                <a:latin typeface="Times New Roman" panose="02020603050405020304" pitchFamily="18" charset="0"/>
                <a:cs typeface="Times New Roman" panose="02020603050405020304" pitchFamily="18" charset="0"/>
              </a:rPr>
              <a:t> day-by-day </a:t>
            </a:r>
          </a:p>
          <a:p>
            <a:pPr marL="285750" indent="-285750">
              <a:buFont typeface="Arial" panose="020B0604020202020204" pitchFamily="34" charset="0"/>
              <a:buChar char="•"/>
            </a:pPr>
            <a:r>
              <a:rPr lang="en" altLang="zh-CN" sz="2800" dirty="0">
                <a:solidFill>
                  <a:srgbClr val="272727"/>
                </a:solidFill>
                <a:effectLst/>
                <a:latin typeface="Times New Roman" panose="02020603050405020304" pitchFamily="18" charset="0"/>
                <a:cs typeface="Times New Roman" panose="02020603050405020304" pitchFamily="18" charset="0"/>
              </a:rPr>
              <a:t>Temporal </a:t>
            </a:r>
            <a:r>
              <a:rPr lang="en-US" altLang="zh-CN" sz="2800" dirty="0">
                <a:solidFill>
                  <a:srgbClr val="272727"/>
                </a:solidFill>
                <a:effectLst/>
                <a:latin typeface="Times New Roman" panose="02020603050405020304" pitchFamily="18" charset="0"/>
                <a:cs typeface="Times New Roman" panose="02020603050405020304" pitchFamily="18" charset="0"/>
              </a:rPr>
              <a:t>e</a:t>
            </a:r>
            <a:r>
              <a:rPr lang="en" altLang="zh-CN" sz="2800" dirty="0">
                <a:solidFill>
                  <a:srgbClr val="272727"/>
                </a:solidFill>
                <a:effectLst/>
                <a:latin typeface="Times New Roman" panose="02020603050405020304" pitchFamily="18" charset="0"/>
                <a:cs typeface="Times New Roman" panose="02020603050405020304" pitchFamily="18" charset="0"/>
              </a:rPr>
              <a:t>volution </a:t>
            </a:r>
          </a:p>
          <a:p>
            <a:pPr marL="285750" indent="-285750">
              <a:buFont typeface="Arial" panose="020B0604020202020204" pitchFamily="34" charset="0"/>
              <a:buChar char="•"/>
            </a:pPr>
            <a:endParaRPr lang="en" altLang="zh-CN" dirty="0">
              <a:solidFill>
                <a:srgbClr val="FF2500"/>
              </a:solidFill>
              <a:effectLst/>
              <a:latin typeface="Canela" pitchFamily="2" charset="0"/>
            </a:endParaRPr>
          </a:p>
          <a:p>
            <a:pPr marL="285750" indent="-285750">
              <a:buFont typeface="Arial" panose="020B0604020202020204" pitchFamily="34" charset="0"/>
              <a:buChar char="•"/>
            </a:pPr>
            <a:endParaRPr lang="en" altLang="zh-CN" dirty="0">
              <a:solidFill>
                <a:srgbClr val="272727"/>
              </a:solidFill>
              <a:effectLst/>
              <a:latin typeface="Canela" pitchFamily="2" charset="0"/>
            </a:endParaRPr>
          </a:p>
        </p:txBody>
      </p:sp>
    </p:spTree>
    <p:extLst>
      <p:ext uri="{BB962C8B-B14F-4D97-AF65-F5344CB8AC3E}">
        <p14:creationId xmlns:p14="http://schemas.microsoft.com/office/powerpoint/2010/main" val="1650628284"/>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8480F-8CFE-A633-C6C8-CD919AD03201}"/>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F39E10B4-85BC-A877-B557-5F701B9454EF}"/>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E3A46090-2B63-7770-77A5-14F2AD9E25C2}"/>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FB4C9D31-2365-FFF2-E8CE-8DF7615165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2F84206F-8E30-D7E0-84E7-855B5F83BB48}"/>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Temporal</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evolution</a:t>
            </a:r>
          </a:p>
        </p:txBody>
      </p:sp>
      <p:sp>
        <p:nvSpPr>
          <p:cNvPr id="4" name="灯片编号占位符 3">
            <a:extLst>
              <a:ext uri="{FF2B5EF4-FFF2-40B4-BE49-F238E27FC236}">
                <a16:creationId xmlns:a16="http://schemas.microsoft.com/office/drawing/2014/main" id="{758D0ADE-C52C-29F6-4C93-3D7D36ABAADE}"/>
              </a:ext>
            </a:extLst>
          </p:cNvPr>
          <p:cNvSpPr>
            <a:spLocks noGrp="1"/>
          </p:cNvSpPr>
          <p:nvPr>
            <p:ph type="sldNum" sz="quarter" idx="12"/>
          </p:nvPr>
        </p:nvSpPr>
        <p:spPr/>
        <p:txBody>
          <a:bodyPr/>
          <a:lstStyle/>
          <a:p>
            <a:fld id="{0CAE346E-C1FA-4193-A16D-AD8954102556}" type="slidenum">
              <a:rPr lang="zh-CN" altLang="en-US" smtClean="0"/>
              <a:pPr/>
              <a:t>13</a:t>
            </a:fld>
            <a:endParaRPr lang="zh-CN" altLang="en-US"/>
          </a:p>
        </p:txBody>
      </p:sp>
      <p:sp>
        <p:nvSpPr>
          <p:cNvPr id="12" name="TextBox 11">
            <a:extLst>
              <a:ext uri="{FF2B5EF4-FFF2-40B4-BE49-F238E27FC236}">
                <a16:creationId xmlns:a16="http://schemas.microsoft.com/office/drawing/2014/main" id="{3429AD0A-3EF3-501D-3AFE-632CFBC05C31}"/>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6475B183-87F5-0B72-8FF2-A46AA40CF81B}"/>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9B068251-AF47-F80B-1AA2-15DD6AF25444}"/>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C612ED20-56B4-3471-5616-5DFC725D72B3}"/>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13</a:t>
            </a:fld>
            <a:endParaRPr lang="zh-CN" altLang="en-US">
              <a:solidFill>
                <a:prstClr val="black">
                  <a:tint val="75000"/>
                </a:prstClr>
              </a:solidFill>
              <a:latin typeface="Calibri" panose="020F0502020204030204"/>
              <a:ea typeface="宋体" panose="02010600030101010101" pitchFamily="2" charset="-122"/>
            </a:endParaRPr>
          </a:p>
        </p:txBody>
      </p:sp>
      <p:pic>
        <p:nvPicPr>
          <p:cNvPr id="3" name="图片 2">
            <a:extLst>
              <a:ext uri="{FF2B5EF4-FFF2-40B4-BE49-F238E27FC236}">
                <a16:creationId xmlns:a16="http://schemas.microsoft.com/office/drawing/2014/main" id="{7D9563E6-0F51-2CFE-363A-38A4F0E0A300}"/>
              </a:ext>
            </a:extLst>
          </p:cNvPr>
          <p:cNvPicPr>
            <a:picLocks noChangeAspect="1"/>
          </p:cNvPicPr>
          <p:nvPr/>
        </p:nvPicPr>
        <p:blipFill>
          <a:blip r:embed="rId5"/>
          <a:stretch>
            <a:fillRect/>
          </a:stretch>
        </p:blipFill>
        <p:spPr>
          <a:xfrm>
            <a:off x="5285043" y="946768"/>
            <a:ext cx="5661725" cy="5235390"/>
          </a:xfrm>
          <a:prstGeom prst="rect">
            <a:avLst/>
          </a:prstGeom>
        </p:spPr>
      </p:pic>
      <p:sp>
        <p:nvSpPr>
          <p:cNvPr id="8" name="文本框 7">
            <a:extLst>
              <a:ext uri="{FF2B5EF4-FFF2-40B4-BE49-F238E27FC236}">
                <a16:creationId xmlns:a16="http://schemas.microsoft.com/office/drawing/2014/main" id="{CD8E918A-AA04-E954-5790-8F0DD911D1BD}"/>
              </a:ext>
            </a:extLst>
          </p:cNvPr>
          <p:cNvSpPr txBox="1"/>
          <p:nvPr/>
        </p:nvSpPr>
        <p:spPr>
          <a:xfrm>
            <a:off x="400240" y="1371891"/>
            <a:ext cx="6108490" cy="523220"/>
          </a:xfrm>
          <a:prstGeom prst="rect">
            <a:avLst/>
          </a:prstGeom>
          <a:noFill/>
        </p:spPr>
        <p:txBody>
          <a:bodyPr wrap="square">
            <a:spAutoFit/>
          </a:bodyPr>
          <a:lstStyle/>
          <a:p>
            <a:r>
              <a:rPr lang="en" altLang="zh-CN" sz="2800" dirty="0">
                <a:effectLst/>
                <a:latin typeface="Times New Roman" panose="02020603050405020304" pitchFamily="18" charset="0"/>
                <a:cs typeface="Times New Roman" panose="02020603050405020304" pitchFamily="18" charset="0"/>
              </a:rPr>
              <a:t>Evolution of B-field line-of-sight </a:t>
            </a:r>
          </a:p>
        </p:txBody>
      </p:sp>
      <p:sp>
        <p:nvSpPr>
          <p:cNvPr id="2" name="文本框 7">
            <a:extLst>
              <a:ext uri="{FF2B5EF4-FFF2-40B4-BE49-F238E27FC236}">
                <a16:creationId xmlns:a16="http://schemas.microsoft.com/office/drawing/2014/main" id="{00C9DFD7-D794-B25D-900C-4C9E12CCCAA8}"/>
              </a:ext>
            </a:extLst>
          </p:cNvPr>
          <p:cNvSpPr txBox="1"/>
          <p:nvPr/>
        </p:nvSpPr>
        <p:spPr>
          <a:xfrm>
            <a:off x="6854067" y="6259810"/>
            <a:ext cx="2240506" cy="46166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0432FF"/>
                </a:solidFill>
                <a:latin typeface="Times New Roman" panose="02020603050405020304" pitchFamily="18" charset="0"/>
                <a:cs typeface="Times New Roman" panose="02020603050405020304" pitchFamily="18" charset="0"/>
              </a:rPr>
              <a:t>Lu et al. </a:t>
            </a:r>
            <a:r>
              <a:rPr lang="en-US" altLang="zh-CN" sz="2400" dirty="0">
                <a:solidFill>
                  <a:srgbClr val="0432FF"/>
                </a:solidFill>
                <a:latin typeface="Times New Roman" panose="02020603050405020304" pitchFamily="18" charset="0"/>
                <a:cs typeface="Times New Roman" panose="02020603050405020304" pitchFamily="18" charset="0"/>
              </a:rPr>
              <a:t>(2023)</a:t>
            </a:r>
            <a:endParaRPr lang="zh-CN" altLang="en-US" sz="2400" dirty="0">
              <a:solidFill>
                <a:srgbClr val="0432FF"/>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6DE944C6-B61B-5F81-4B22-B10B3E10D6AF}"/>
                  </a:ext>
                </a:extLst>
              </p:cNvPr>
              <p:cNvSpPr txBox="1"/>
              <p:nvPr/>
            </p:nvSpPr>
            <p:spPr>
              <a:xfrm>
                <a:off x="656204" y="3384906"/>
                <a:ext cx="4192210" cy="2677656"/>
              </a:xfrm>
              <a:prstGeom prst="rect">
                <a:avLst/>
              </a:prstGeom>
              <a:noFill/>
            </p:spPr>
            <p:txBody>
              <a:bodyPr wrap="square" rtlCol="0">
                <a:spAutoFit/>
              </a:bodyPr>
              <a:lstStyle/>
              <a:p>
                <a:pPr marL="285750" indent="-285750">
                  <a:buFont typeface="Arial" panose="020B0604020202020204" pitchFamily="34" charset="0"/>
                  <a:buChar char="•"/>
                </a:pPr>
                <a:r>
                  <a:rPr kumimoji="1" lang="en-US" altLang="zh-CN" sz="2800" dirty="0">
                    <a:latin typeface="Times New Roman" panose="02020603050405020304" pitchFamily="18" charset="0"/>
                    <a:cs typeface="Times New Roman" panose="02020603050405020304" pitchFamily="18" charset="0"/>
                  </a:rPr>
                  <a:t>(a)(b)(c):</a:t>
                </a:r>
                <a:r>
                  <a:rPr kumimoji="1" lang="zh-CN" altLang="en-US" sz="2800" dirty="0">
                    <a:latin typeface="Times New Roman" panose="02020603050405020304" pitchFamily="18" charset="0"/>
                    <a:cs typeface="Times New Roman" panose="02020603050405020304" pitchFamily="18" charset="0"/>
                  </a:rPr>
                  <a:t> </a:t>
                </a:r>
                <a:r>
                  <a:rPr kumimoji="1" lang="en-US" altLang="zh-CN" sz="2800" dirty="0">
                    <a:latin typeface="Times New Roman" panose="02020603050405020304" pitchFamily="18" charset="0"/>
                    <a:cs typeface="Times New Roman" panose="02020603050405020304" pitchFamily="18" charset="0"/>
                  </a:rPr>
                  <a:t>Different</a:t>
                </a:r>
                <a:r>
                  <a:rPr kumimoji="1" lang="zh-CN" altLang="en-US" sz="2800" dirty="0">
                    <a:latin typeface="Times New Roman" panose="02020603050405020304" pitchFamily="18" charset="0"/>
                    <a:cs typeface="Times New Roman" panose="02020603050405020304" pitchFamily="18" charset="0"/>
                  </a:rPr>
                  <a:t> </a:t>
                </a:r>
                <a:r>
                  <a:rPr kumimoji="1" lang="en-US" altLang="zh-CN" sz="2800" dirty="0">
                    <a:latin typeface="Times New Roman" panose="02020603050405020304" pitchFamily="18" charset="0"/>
                    <a:cs typeface="Times New Roman" panose="02020603050405020304" pitchFamily="18" charset="0"/>
                  </a:rPr>
                  <a:t>f</a:t>
                </a:r>
                <a:r>
                  <a:rPr lang="en" altLang="zh-CN" sz="2800" dirty="0" err="1">
                    <a:latin typeface="Times New Roman" panose="02020603050405020304" pitchFamily="18" charset="0"/>
                    <a:cs typeface="Times New Roman" panose="02020603050405020304" pitchFamily="18" charset="0"/>
                  </a:rPr>
                  <a:t>ilter</a:t>
                </a:r>
                <a:r>
                  <a:rPr lang="en-US" altLang="zh-CN" sz="2800" dirty="0" err="1">
                    <a:latin typeface="Times New Roman" panose="02020603050405020304" pitchFamily="18" charset="0"/>
                    <a:cs typeface="Times New Roman" panose="02020603050405020304" pitchFamily="18" charset="0"/>
                  </a:rPr>
                  <a:t>ing</a:t>
                </a:r>
                <a:r>
                  <a:rPr lang="en" altLang="zh-CN" sz="2800" dirty="0">
                    <a:latin typeface="Times New Roman" panose="02020603050405020304" pitchFamily="18" charset="0"/>
                    <a:cs typeface="Times New Roman" panose="02020603050405020304" pitchFamily="18" charset="0"/>
                  </a:rPr>
                  <a:t> </a:t>
                </a:r>
                <a:r>
                  <a:rPr lang="en-US" altLang="zh-CN" sz="2800" dirty="0">
                    <a:latin typeface="Times New Roman" panose="02020603050405020304" pitchFamily="18" charset="0"/>
                    <a:cs typeface="Times New Roman" panose="02020603050405020304" pitchFamily="18" charset="0"/>
                  </a:rPr>
                  <a:t>methods</a:t>
                </a:r>
                <a:endParaRPr kumimoji="1" lang="en-US" altLang="zh-CN"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kumimoji="1" lang="en" altLang="zh-CN" sz="2800" dirty="0">
                    <a:latin typeface="Times New Roman" panose="02020603050405020304" pitchFamily="18" charset="0"/>
                    <a:cs typeface="Times New Roman" panose="02020603050405020304" pitchFamily="18" charset="0"/>
                  </a:rPr>
                  <a:t>The evolution of </a:t>
                </a:r>
                <a14:m>
                  <m:oMath xmlns:m="http://schemas.openxmlformats.org/officeDocument/2006/math">
                    <m:sSub>
                      <m:sSubPr>
                        <m:ctrlPr>
                          <a:rPr lang="en-US" altLang="zh-CN" sz="2800" i="1" dirty="0">
                            <a:latin typeface="Cambria Math" panose="02040503050406030204" pitchFamily="18" charset="0"/>
                            <a:cs typeface="Times New Roman" panose="02020603050405020304" pitchFamily="18" charset="0"/>
                          </a:rPr>
                        </m:ctrlPr>
                      </m:sSubPr>
                      <m:e>
                        <m:r>
                          <a:rPr lang="en-US" altLang="zh-CN" sz="2800" i="1" dirty="0">
                            <a:latin typeface="Cambria Math" panose="02040503050406030204" pitchFamily="18" charset="0"/>
                            <a:ea typeface="Cambria Math" panose="02040503050406030204" pitchFamily="18" charset="0"/>
                            <a:cs typeface="Times New Roman" panose="02020603050405020304" pitchFamily="18" charset="0"/>
                          </a:rPr>
                          <m:t>𝜎</m:t>
                        </m:r>
                      </m:e>
                      <m:sub>
                        <m:r>
                          <m:rPr>
                            <m:sty m:val="p"/>
                          </m:rPr>
                          <a:rPr lang="en-US" altLang="zh-CN" sz="2800" dirty="0">
                            <a:latin typeface="Cambria Math" panose="02040503050406030204" pitchFamily="18" charset="0"/>
                            <a:cs typeface="Times New Roman" panose="02020603050405020304" pitchFamily="18" charset="0"/>
                          </a:rPr>
                          <m:t>RM</m:t>
                        </m:r>
                      </m:sub>
                    </m:sSub>
                  </m:oMath>
                </a14:m>
                <a:r>
                  <a:rPr lang="zh-CN" altLang="en-US" sz="2800" dirty="0">
                    <a:latin typeface="Times New Roman" panose="02020603050405020304" pitchFamily="18" charset="0"/>
                    <a:cs typeface="Times New Roman" panose="02020603050405020304" pitchFamily="18" charset="0"/>
                  </a:rPr>
                  <a:t> </a:t>
                </a:r>
                <a:r>
                  <a:rPr kumimoji="1" lang="en" altLang="zh-CN" sz="2800" dirty="0">
                    <a:latin typeface="Times New Roman" panose="02020603050405020304" pitchFamily="18" charset="0"/>
                    <a:cs typeface="Times New Roman" panose="02020603050405020304" pitchFamily="18" charset="0"/>
                  </a:rPr>
                  <a:t>traces that of </a:t>
                </a:r>
                <a:r>
                  <a:rPr kumimoji="1" lang="el-GR" altLang="zh-CN" sz="2800" dirty="0">
                    <a:latin typeface="Times New Roman" panose="02020603050405020304" pitchFamily="18" charset="0"/>
                    <a:cs typeface="Times New Roman" panose="02020603050405020304" pitchFamily="18" charset="0"/>
                  </a:rPr>
                  <a:t>Δ</a:t>
                </a:r>
                <a:r>
                  <a:rPr kumimoji="1" lang="en" altLang="zh-CN" sz="2800" dirty="0">
                    <a:latin typeface="Times New Roman" panose="02020603050405020304" pitchFamily="18" charset="0"/>
                    <a:cs typeface="Times New Roman" panose="02020603050405020304" pitchFamily="18" charset="0"/>
                  </a:rPr>
                  <a:t>RM, which supports that they have the same origin.</a:t>
                </a:r>
                <a:endParaRPr kumimoji="1" lang="zh-CN" altLang="en-US" sz="2800" dirty="0">
                  <a:latin typeface="Times New Roman" panose="02020603050405020304" pitchFamily="18" charset="0"/>
                  <a:cs typeface="Times New Roman" panose="02020603050405020304" pitchFamily="18" charset="0"/>
                </a:endParaRPr>
              </a:p>
            </p:txBody>
          </p:sp>
        </mc:Choice>
        <mc:Fallback>
          <p:sp>
            <p:nvSpPr>
              <p:cNvPr id="6" name="文本框 5">
                <a:extLst>
                  <a:ext uri="{FF2B5EF4-FFF2-40B4-BE49-F238E27FC236}">
                    <a16:creationId xmlns:a16="http://schemas.microsoft.com/office/drawing/2014/main" id="{6DE944C6-B61B-5F81-4B22-B10B3E10D6AF}"/>
                  </a:ext>
                </a:extLst>
              </p:cNvPr>
              <p:cNvSpPr txBox="1">
                <a:spLocks noRot="1" noChangeAspect="1" noMove="1" noResize="1" noEditPoints="1" noAdjustHandles="1" noChangeArrowheads="1" noChangeShapeType="1" noTextEdit="1"/>
              </p:cNvSpPr>
              <p:nvPr/>
            </p:nvSpPr>
            <p:spPr>
              <a:xfrm>
                <a:off x="656204" y="3384906"/>
                <a:ext cx="4192210" cy="2677656"/>
              </a:xfrm>
              <a:prstGeom prst="rect">
                <a:avLst/>
              </a:prstGeom>
              <a:blipFill>
                <a:blip r:embed="rId6"/>
                <a:stretch>
                  <a:fillRect l="-2417" t="-2358" b="-5660"/>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CF43B745-A687-5338-56A3-C5E64A29B3D2}"/>
              </a:ext>
            </a:extLst>
          </p:cNvPr>
          <p:cNvPicPr>
            <a:picLocks noChangeAspect="1"/>
          </p:cNvPicPr>
          <p:nvPr/>
        </p:nvPicPr>
        <p:blipFill>
          <a:blip r:embed="rId7"/>
          <a:stretch>
            <a:fillRect/>
          </a:stretch>
        </p:blipFill>
        <p:spPr>
          <a:xfrm>
            <a:off x="923509" y="1981040"/>
            <a:ext cx="3657600" cy="1219200"/>
          </a:xfrm>
          <a:prstGeom prst="rect">
            <a:avLst/>
          </a:prstGeom>
        </p:spPr>
      </p:pic>
    </p:spTree>
    <p:extLst>
      <p:ext uri="{BB962C8B-B14F-4D97-AF65-F5344CB8AC3E}">
        <p14:creationId xmlns:p14="http://schemas.microsoft.com/office/powerpoint/2010/main" val="1368139102"/>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7A91F-D007-6D89-8F29-B733BD786A1B}"/>
            </a:ext>
          </a:extLst>
        </p:cNvPr>
        <p:cNvGrpSpPr/>
        <p:nvPr/>
      </p:nvGrpSpPr>
      <p:grpSpPr>
        <a:xfrm>
          <a:off x="0" y="0"/>
          <a:ext cx="0" cy="0"/>
          <a:chOff x="0" y="0"/>
          <a:chExt cx="0" cy="0"/>
        </a:xfrm>
      </p:grpSpPr>
      <p:sp>
        <p:nvSpPr>
          <p:cNvPr id="19" name="标题 18">
            <a:extLst>
              <a:ext uri="{FF2B5EF4-FFF2-40B4-BE49-F238E27FC236}">
                <a16:creationId xmlns:a16="http://schemas.microsoft.com/office/drawing/2014/main" id="{DB3C0403-BE17-B78D-CF3C-061048684BC2}"/>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Depolarization</a:t>
            </a:r>
          </a:p>
        </p:txBody>
      </p:sp>
      <p:sp>
        <p:nvSpPr>
          <p:cNvPr id="4" name="灯片编号占位符 3">
            <a:extLst>
              <a:ext uri="{FF2B5EF4-FFF2-40B4-BE49-F238E27FC236}">
                <a16:creationId xmlns:a16="http://schemas.microsoft.com/office/drawing/2014/main" id="{833F5BAD-846D-1840-D673-8211E948B6CD}"/>
              </a:ext>
            </a:extLst>
          </p:cNvPr>
          <p:cNvSpPr>
            <a:spLocks noGrp="1"/>
          </p:cNvSpPr>
          <p:nvPr>
            <p:ph type="sldNum" sz="quarter" idx="12"/>
          </p:nvPr>
        </p:nvSpPr>
        <p:spPr/>
        <p:txBody>
          <a:bodyPr/>
          <a:lstStyle/>
          <a:p>
            <a:fld id="{0CAE346E-C1FA-4193-A16D-AD8954102556}" type="slidenum">
              <a:rPr lang="zh-CN" altLang="en-US" smtClean="0"/>
              <a:pPr/>
              <a:t>14</a:t>
            </a:fld>
            <a:endParaRPr lang="zh-CN" altLang="en-US"/>
          </a:p>
        </p:txBody>
      </p:sp>
      <p:sp>
        <p:nvSpPr>
          <p:cNvPr id="12" name="TextBox 11">
            <a:extLst>
              <a:ext uri="{FF2B5EF4-FFF2-40B4-BE49-F238E27FC236}">
                <a16:creationId xmlns:a16="http://schemas.microsoft.com/office/drawing/2014/main" id="{1755012E-38D8-1745-9C7C-5BDFE971E573}"/>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FE28624B-AD7A-B1B8-BE75-D0A462AC40FE}"/>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灯片编号占位符 15">
            <a:extLst>
              <a:ext uri="{FF2B5EF4-FFF2-40B4-BE49-F238E27FC236}">
                <a16:creationId xmlns:a16="http://schemas.microsoft.com/office/drawing/2014/main" id="{992425A3-89FA-3A0E-1BE3-1A0B5B6D3865}"/>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14</a:t>
            </a:fld>
            <a:endParaRPr lang="zh-CN" altLang="en-US">
              <a:solidFill>
                <a:prstClr val="black">
                  <a:tint val="75000"/>
                </a:prstClr>
              </a:solidFill>
              <a:latin typeface="Calibri" panose="020F0502020204030204"/>
              <a:ea typeface="宋体" panose="02010600030101010101" pitchFamily="2" charset="-122"/>
            </a:endParaRPr>
          </a:p>
        </p:txBody>
      </p:sp>
      <p:pic>
        <p:nvPicPr>
          <p:cNvPr id="7" name="图片 6">
            <a:extLst>
              <a:ext uri="{FF2B5EF4-FFF2-40B4-BE49-F238E27FC236}">
                <a16:creationId xmlns:a16="http://schemas.microsoft.com/office/drawing/2014/main" id="{D34B3D63-D493-4B0F-5C23-2151B3DF9802}"/>
              </a:ext>
            </a:extLst>
          </p:cNvPr>
          <p:cNvPicPr>
            <a:picLocks noChangeAspect="1"/>
          </p:cNvPicPr>
          <p:nvPr/>
        </p:nvPicPr>
        <p:blipFill>
          <a:blip r:embed="rId3"/>
          <a:stretch>
            <a:fillRect/>
          </a:stretch>
        </p:blipFill>
        <p:spPr>
          <a:xfrm>
            <a:off x="5487225" y="1280916"/>
            <a:ext cx="6101196" cy="3952149"/>
          </a:xfrm>
          <a:prstGeom prst="rect">
            <a:avLst/>
          </a:prstGeom>
        </p:spPr>
      </p:pic>
      <p:pic>
        <p:nvPicPr>
          <p:cNvPr id="8" name="图片 7">
            <a:extLst>
              <a:ext uri="{FF2B5EF4-FFF2-40B4-BE49-F238E27FC236}">
                <a16:creationId xmlns:a16="http://schemas.microsoft.com/office/drawing/2014/main" id="{F2100C15-4A62-D8EC-D6EF-FDBCA55ACD36}"/>
              </a:ext>
            </a:extLst>
          </p:cNvPr>
          <p:cNvPicPr>
            <a:picLocks noChangeAspect="1"/>
          </p:cNvPicPr>
          <p:nvPr/>
        </p:nvPicPr>
        <p:blipFill>
          <a:blip r:embed="rId4"/>
          <a:stretch>
            <a:fillRect/>
          </a:stretch>
        </p:blipFill>
        <p:spPr>
          <a:xfrm>
            <a:off x="761999" y="1527464"/>
            <a:ext cx="4190388" cy="1672776"/>
          </a:xfrm>
          <a:prstGeom prst="rect">
            <a:avLst/>
          </a:prstGeom>
        </p:spPr>
      </p:pic>
      <p:sp>
        <p:nvSpPr>
          <p:cNvPr id="3" name="文本框 2">
            <a:extLst>
              <a:ext uri="{FF2B5EF4-FFF2-40B4-BE49-F238E27FC236}">
                <a16:creationId xmlns:a16="http://schemas.microsoft.com/office/drawing/2014/main" id="{687B67E3-3AED-0E48-9615-528ADCDC0AB9}"/>
              </a:ext>
            </a:extLst>
          </p:cNvPr>
          <p:cNvSpPr txBox="1"/>
          <p:nvPr/>
        </p:nvSpPr>
        <p:spPr>
          <a:xfrm>
            <a:off x="7354438" y="5548953"/>
            <a:ext cx="3181009" cy="461665"/>
          </a:xfrm>
          <a:prstGeom prst="rect">
            <a:avLst/>
          </a:prstGeom>
          <a:noFill/>
        </p:spPr>
        <p:txBody>
          <a:bodyPr wrap="square">
            <a:spAutoFit/>
          </a:bodyPr>
          <a:lstStyle/>
          <a:p>
            <a:r>
              <a:rPr lang="zh-CN" altLang="en-US" sz="2400" dirty="0">
                <a:solidFill>
                  <a:srgbClr val="0432FF"/>
                </a:solidFill>
                <a:latin typeface="Times New Roman" panose="02020603050405020304" pitchFamily="18" charset="0"/>
                <a:cs typeface="Times New Roman" panose="02020603050405020304" pitchFamily="18" charset="0"/>
              </a:rPr>
              <a:t>Yang et al. </a:t>
            </a:r>
            <a:r>
              <a:rPr lang="en-US" altLang="zh-CN" sz="2400" dirty="0">
                <a:solidFill>
                  <a:srgbClr val="0432FF"/>
                </a:solidFill>
                <a:latin typeface="Times New Roman" panose="02020603050405020304" pitchFamily="18" charset="0"/>
                <a:cs typeface="Times New Roman" panose="02020603050405020304" pitchFamily="18" charset="0"/>
              </a:rPr>
              <a:t>(2022)</a:t>
            </a:r>
            <a:endParaRPr lang="zh-CN" altLang="en-US" sz="2400" dirty="0">
              <a:solidFill>
                <a:srgbClr val="0432FF"/>
              </a:solidFill>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id="{00F4C284-F4DA-4BC4-2CF9-AE0ADB46FD86}"/>
              </a:ext>
            </a:extLst>
          </p:cNvPr>
          <p:cNvGrpSpPr/>
          <p:nvPr/>
        </p:nvGrpSpPr>
        <p:grpSpPr>
          <a:xfrm>
            <a:off x="-16625" y="-16625"/>
            <a:ext cx="12192000" cy="879231"/>
            <a:chOff x="0" y="0"/>
            <a:chExt cx="12192000" cy="879231"/>
          </a:xfrm>
        </p:grpSpPr>
        <p:sp>
          <p:nvSpPr>
            <p:cNvPr id="9" name="矩形 8">
              <a:extLst>
                <a:ext uri="{FF2B5EF4-FFF2-40B4-BE49-F238E27FC236}">
                  <a16:creationId xmlns:a16="http://schemas.microsoft.com/office/drawing/2014/main" id="{0D5F862C-4918-41FF-BF4A-AA428BA5A5C2}"/>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0" name="图片 9">
              <a:extLst>
                <a:ext uri="{FF2B5EF4-FFF2-40B4-BE49-F238E27FC236}">
                  <a16:creationId xmlns:a16="http://schemas.microsoft.com/office/drawing/2014/main" id="{DAA49D35-F6C0-07F4-60C5-E32CD74112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pic>
        <p:nvPicPr>
          <p:cNvPr id="13" name="Picture 65">
            <a:extLst>
              <a:ext uri="{FF2B5EF4-FFF2-40B4-BE49-F238E27FC236}">
                <a16:creationId xmlns:a16="http://schemas.microsoft.com/office/drawing/2014/main" id="{02DFEC59-0B18-7867-FBF3-AAC48390AA3C}"/>
              </a:ext>
            </a:extLst>
          </p:cNvPr>
          <p:cNvPicPr>
            <a:picLocks noChangeAspect="1"/>
          </p:cNvPicPr>
          <p:nvPr/>
        </p:nvPicPr>
        <p:blipFill>
          <a:blip r:embed="rId6"/>
          <a:stretch>
            <a:fillRect/>
          </a:stretch>
        </p:blipFill>
        <p:spPr>
          <a:xfrm>
            <a:off x="11312626" y="6544"/>
            <a:ext cx="820514" cy="815931"/>
          </a:xfrm>
          <a:prstGeom prst="rect">
            <a:avLst/>
          </a:prstGeom>
        </p:spPr>
      </p:pic>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09E53EC4-D2E4-2D34-39BF-6181D26DB275}"/>
                  </a:ext>
                </a:extLst>
              </p:cNvPr>
              <p:cNvSpPr txBox="1"/>
              <p:nvPr/>
            </p:nvSpPr>
            <p:spPr>
              <a:xfrm>
                <a:off x="496725" y="3482598"/>
                <a:ext cx="4849091" cy="2308324"/>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sSub>
                      <m:sSubPr>
                        <m:ctrlPr>
                          <a:rPr lang="en-US" altLang="zh-CN" sz="2400" i="1" dirty="0" smtClean="0">
                            <a:latin typeface="Cambria Math" panose="02040503050406030204" pitchFamily="18" charset="0"/>
                            <a:cs typeface="Times New Roman" panose="02020603050405020304" pitchFamily="18" charset="0"/>
                          </a:rPr>
                        </m:ctrlPr>
                      </m:sSubPr>
                      <m:e>
                        <m:r>
                          <a:rPr lang="en-US" altLang="zh-CN" sz="2400" i="1" dirty="0">
                            <a:latin typeface="Cambria Math" panose="02040503050406030204" pitchFamily="18" charset="0"/>
                            <a:ea typeface="Cambria Math" panose="02040503050406030204" pitchFamily="18" charset="0"/>
                            <a:cs typeface="Times New Roman" panose="02020603050405020304" pitchFamily="18" charset="0"/>
                          </a:rPr>
                          <m:t>𝜎</m:t>
                        </m:r>
                      </m:e>
                      <m:sub>
                        <m:r>
                          <m:rPr>
                            <m:sty m:val="p"/>
                          </m:rPr>
                          <a:rPr lang="en-US" altLang="zh-CN" sz="2400" dirty="0">
                            <a:latin typeface="Cambria Math" panose="02040503050406030204" pitchFamily="18" charset="0"/>
                            <a:cs typeface="Times New Roman" panose="02020603050405020304" pitchFamily="18" charset="0"/>
                          </a:rPr>
                          <m:t>RM</m:t>
                        </m:r>
                      </m:sub>
                    </m:sSub>
                  </m:oMath>
                </a14:m>
                <a:r>
                  <a:rPr lang="zh-CN" altLang="en-US" sz="2400" dirty="0">
                    <a:latin typeface="Times New Roman" panose="02020603050405020304" pitchFamily="18" charset="0"/>
                    <a:cs typeface="Times New Roman" panose="02020603050405020304" pitchFamily="18" charset="0"/>
                  </a:rPr>
                  <a:t> </a:t>
                </a:r>
                <a:r>
                  <a:rPr lang="en" altLang="zh-CN" sz="2400" dirty="0">
                    <a:latin typeface="Times New Roman" panose="02020603050405020304" pitchFamily="18" charset="0"/>
                    <a:cs typeface="Times New Roman" panose="02020603050405020304" pitchFamily="18" charset="0"/>
                  </a:rPr>
                  <a:t>varies from 2 to ∼8 rad m</a:t>
                </a:r>
                <a:r>
                  <a:rPr lang="en" altLang="zh-CN" sz="2400" baseline="30000" dirty="0">
                    <a:latin typeface="Times New Roman" panose="02020603050405020304" pitchFamily="18" charset="0"/>
                    <a:cs typeface="Times New Roman" panose="02020603050405020304" pitchFamily="18" charset="0"/>
                  </a:rPr>
                  <a:t>−2</a:t>
                </a:r>
                <a:r>
                  <a:rPr lang="zh-CN" altLang="en-US" sz="2400" dirty="0">
                    <a:latin typeface="Times New Roman" panose="02020603050405020304" pitchFamily="18" charset="0"/>
                    <a:cs typeface="Times New Roman" panose="02020603050405020304" pitchFamily="18" charset="0"/>
                  </a:rPr>
                  <a:t> </a:t>
                </a:r>
                <a:endParaRPr lang="en-US" altLang="zh-CN"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kumimoji="1" lang="en" altLang="zh-CN" sz="2400" dirty="0">
                    <a:latin typeface="Times New Roman" panose="02020603050405020304" pitchFamily="18" charset="0"/>
                    <a:cs typeface="Times New Roman" panose="02020603050405020304" pitchFamily="18" charset="0"/>
                  </a:rPr>
                  <a:t>For the stellar wind model</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taken</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from</a:t>
                </a:r>
                <a:r>
                  <a:rPr kumimoji="1" lang="zh-CN" altLang="en-US" sz="2400" dirty="0">
                    <a:latin typeface="Times New Roman" panose="02020603050405020304" pitchFamily="18" charset="0"/>
                    <a:cs typeface="Times New Roman" panose="02020603050405020304" pitchFamily="18" charset="0"/>
                  </a:rPr>
                  <a:t> </a:t>
                </a:r>
                <a:r>
                  <a:rPr kumimoji="1" lang="en" altLang="zh-CN" sz="2400" dirty="0">
                    <a:latin typeface="Times New Roman" panose="02020603050405020304" pitchFamily="18" charset="0"/>
                    <a:cs typeface="Times New Roman" panose="02020603050405020304" pitchFamily="18" charset="0"/>
                  </a:rPr>
                  <a:t>(</a:t>
                </a:r>
                <a:r>
                  <a:rPr kumimoji="1" lang="en" altLang="zh-CN" sz="2400" dirty="0">
                    <a:solidFill>
                      <a:srgbClr val="0432FF"/>
                    </a:solidFill>
                    <a:latin typeface="Times New Roman" panose="02020603050405020304" pitchFamily="18" charset="0"/>
                    <a:cs typeface="Times New Roman" panose="02020603050405020304" pitchFamily="18" charset="0"/>
                  </a:rPr>
                  <a:t>Wang et al. 2022</a:t>
                </a:r>
                <a:r>
                  <a:rPr kumimoji="1" lang="en-US" altLang="zh-CN" sz="2400" dirty="0">
                    <a:solidFill>
                      <a:srgbClr val="0432FF"/>
                    </a:solidFill>
                    <a:latin typeface="Times New Roman" panose="02020603050405020304" pitchFamily="18" charset="0"/>
                    <a:cs typeface="Times New Roman" panose="02020603050405020304" pitchFamily="18" charset="0"/>
                  </a:rPr>
                  <a:t>,</a:t>
                </a:r>
                <a:r>
                  <a:rPr kumimoji="1" lang="zh-CN" altLang="en-US" sz="2400" dirty="0">
                    <a:solidFill>
                      <a:srgbClr val="0432FF"/>
                    </a:solidFill>
                    <a:latin typeface="Times New Roman" panose="02020603050405020304" pitchFamily="18" charset="0"/>
                    <a:cs typeface="Times New Roman" panose="02020603050405020304" pitchFamily="18" charset="0"/>
                  </a:rPr>
                  <a:t> </a:t>
                </a:r>
                <a:r>
                  <a:rPr kumimoji="1" lang="en" altLang="zh-CN" sz="2400" dirty="0">
                    <a:solidFill>
                      <a:srgbClr val="0432FF"/>
                    </a:solidFill>
                    <a:latin typeface="Times New Roman" panose="02020603050405020304" pitchFamily="18" charset="0"/>
                    <a:cs typeface="Times New Roman" panose="02020603050405020304" pitchFamily="18" charset="0"/>
                  </a:rPr>
                  <a:t>Zhao et al. 2023</a:t>
                </a:r>
                <a:r>
                  <a:rPr kumimoji="1" lang="en" altLang="zh-CN" sz="2400" dirty="0">
                    <a:latin typeface="Times New Roman" panose="02020603050405020304" pitchFamily="18" charset="0"/>
                    <a:cs typeface="Times New Roman" panose="02020603050405020304" pitchFamily="18" charset="0"/>
                  </a:rPr>
                  <a:t>)</a:t>
                </a:r>
                <a:r>
                  <a:rPr kumimoji="1" lang="en-US" altLang="zh-CN" sz="2400" dirty="0">
                    <a:latin typeface="Times New Roman" panose="02020603050405020304" pitchFamily="18" charset="0"/>
                    <a:cs typeface="Times New Roman" panose="02020603050405020304" pitchFamily="18" charset="0"/>
                  </a:rPr>
                  <a:t>,</a:t>
                </a:r>
                <a:r>
                  <a:rPr kumimoji="1" lang="zh-CN" altLang="en-US" sz="2400" dirty="0">
                    <a:latin typeface="Times New Roman" panose="02020603050405020304" pitchFamily="18" charset="0"/>
                    <a:cs typeface="Times New Roman" panose="02020603050405020304" pitchFamily="18" charset="0"/>
                  </a:rPr>
                  <a:t> </a:t>
                </a:r>
                <a:r>
                  <a:rPr lang="en" altLang="zh-CN" sz="2400" dirty="0">
                    <a:latin typeface="Times New Roman" panose="02020603050405020304" pitchFamily="18" charset="0"/>
                    <a:cs typeface="Times New Roman" panose="02020603050405020304" pitchFamily="18" charset="0"/>
                  </a:rPr>
                  <a:t>transverse separation from the line of sight.</a:t>
                </a:r>
              </a:p>
              <a:p>
                <a:pPr marL="285750" indent="-285750">
                  <a:buFont typeface="Arial" panose="020B0604020202020204" pitchFamily="34" charset="0"/>
                  <a:buChar char="•"/>
                </a:pPr>
                <a:endParaRPr kumimoji="1" lang="zh-CN" altLang="en-US" sz="2400" dirty="0">
                  <a:latin typeface="Times New Roman" panose="02020603050405020304" pitchFamily="18" charset="0"/>
                  <a:cs typeface="Times New Roman" panose="02020603050405020304" pitchFamily="18" charset="0"/>
                </a:endParaRPr>
              </a:p>
            </p:txBody>
          </p:sp>
        </mc:Choice>
        <mc:Fallback>
          <p:sp>
            <p:nvSpPr>
              <p:cNvPr id="14" name="文本框 13">
                <a:extLst>
                  <a:ext uri="{FF2B5EF4-FFF2-40B4-BE49-F238E27FC236}">
                    <a16:creationId xmlns:a16="http://schemas.microsoft.com/office/drawing/2014/main" id="{09E53EC4-D2E4-2D34-39BF-6181D26DB275}"/>
                  </a:ext>
                </a:extLst>
              </p:cNvPr>
              <p:cNvSpPr txBox="1">
                <a:spLocks noRot="1" noChangeAspect="1" noMove="1" noResize="1" noEditPoints="1" noAdjustHandles="1" noChangeArrowheads="1" noChangeShapeType="1" noTextEdit="1"/>
              </p:cNvSpPr>
              <p:nvPr/>
            </p:nvSpPr>
            <p:spPr>
              <a:xfrm>
                <a:off x="496725" y="3482598"/>
                <a:ext cx="4849091" cy="2308324"/>
              </a:xfrm>
              <a:prstGeom prst="rect">
                <a:avLst/>
              </a:prstGeom>
              <a:blipFill>
                <a:blip r:embed="rId7"/>
                <a:stretch>
                  <a:fillRect l="-1567" t="-2186" r="-130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文本框 17">
                <a:extLst>
                  <a:ext uri="{FF2B5EF4-FFF2-40B4-BE49-F238E27FC236}">
                    <a16:creationId xmlns:a16="http://schemas.microsoft.com/office/drawing/2014/main" id="{2AFCF150-D16B-A74B-093E-D63CCE1ED4A2}"/>
                  </a:ext>
                </a:extLst>
              </p:cNvPr>
              <p:cNvSpPr txBox="1"/>
              <p:nvPr/>
            </p:nvSpPr>
            <p:spPr>
              <a:xfrm>
                <a:off x="1213275" y="5595506"/>
                <a:ext cx="3972947" cy="46166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kumimoji="1" lang="en-US" altLang="zh-CN" sz="2400" i="1" dirty="0" smtClean="0">
                          <a:latin typeface="Cambria Math" panose="02040503050406030204" pitchFamily="18" charset="0"/>
                          <a:cs typeface="Times New Roman" panose="02020603050405020304" pitchFamily="18" charset="0"/>
                        </a:rPr>
                        <m:t>𝑙</m:t>
                      </m:r>
                      <m:r>
                        <a:rPr kumimoji="1" lang="en-US" altLang="zh-CN" sz="2400" i="1" baseline="-25000" dirty="0" smtClean="0">
                          <a:latin typeface="Cambria Math" panose="02040503050406030204" pitchFamily="18" charset="0"/>
                          <a:cs typeface="Times New Roman" panose="02020603050405020304" pitchFamily="18" charset="0"/>
                        </a:rPr>
                        <m:t>𝑠</m:t>
                      </m:r>
                      <m:r>
                        <a:rPr kumimoji="1" lang="en-US" altLang="zh-CN" sz="2400" i="1" dirty="0" smtClean="0">
                          <a:latin typeface="Cambria Math" panose="02040503050406030204" pitchFamily="18" charset="0"/>
                          <a:cs typeface="Times New Roman" panose="02020603050405020304" pitchFamily="18" charset="0"/>
                        </a:rPr>
                        <m:t>~1.2</m:t>
                      </m:r>
                      <m:r>
                        <a:rPr kumimoji="1" lang="en-US" altLang="zh-CN" sz="2400" i="1" dirty="0"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kumimoji="1" lang="en-US" altLang="zh-CN" sz="2400" i="1" dirty="0" smtClean="0">
                              <a:latin typeface="Cambria Math" panose="02040503050406030204" pitchFamily="18" charset="0"/>
                              <a:cs typeface="Times New Roman" panose="02020603050405020304" pitchFamily="18" charset="0"/>
                            </a:rPr>
                          </m:ctrlPr>
                        </m:sSupPr>
                        <m:e>
                          <m:r>
                            <a:rPr kumimoji="1" lang="en-US" altLang="zh-CN" sz="2400" i="1" dirty="0">
                              <a:latin typeface="Cambria Math" panose="02040503050406030204" pitchFamily="18" charset="0"/>
                              <a:cs typeface="Times New Roman" panose="02020603050405020304" pitchFamily="18" charset="0"/>
                            </a:rPr>
                            <m:t>10</m:t>
                          </m:r>
                        </m:e>
                        <m:sup>
                          <m:r>
                            <a:rPr kumimoji="1" lang="en-US" altLang="zh-CN" sz="2400" b="0" i="1" dirty="0" smtClean="0">
                              <a:latin typeface="Cambria Math" panose="02040503050406030204" pitchFamily="18" charset="0"/>
                              <a:cs typeface="Times New Roman" panose="02020603050405020304" pitchFamily="18" charset="0"/>
                            </a:rPr>
                            <m:t>10</m:t>
                          </m:r>
                        </m:sup>
                      </m:sSup>
                      <m:r>
                        <a:rPr kumimoji="1" lang="en-US" altLang="zh-CN" sz="2400" b="0" i="1" dirty="0" smtClean="0">
                          <a:latin typeface="Cambria Math" panose="02040503050406030204" pitchFamily="18" charset="0"/>
                          <a:cs typeface="Times New Roman" panose="02020603050405020304" pitchFamily="18" charset="0"/>
                        </a:rPr>
                        <m:t>−1.9</m:t>
                      </m:r>
                      <m:r>
                        <a:rPr kumimoji="1" lang="en-US" altLang="zh-CN" sz="2400" i="1" dirty="0">
                          <a:latin typeface="Cambria Math" panose="02040503050406030204" pitchFamily="18" charset="0"/>
                          <a:ea typeface="Cambria Math" panose="02040503050406030204" pitchFamily="18" charset="0"/>
                          <a:cs typeface="Times New Roman" panose="02020603050405020304" pitchFamily="18" charset="0"/>
                        </a:rPr>
                        <m:t>×</m:t>
                      </m:r>
                      <m:sSup>
                        <m:sSupPr>
                          <m:ctrlPr>
                            <a:rPr kumimoji="1" lang="en-US" altLang="zh-CN" sz="2400" i="1" dirty="0">
                              <a:latin typeface="Cambria Math" panose="02040503050406030204" pitchFamily="18" charset="0"/>
                              <a:cs typeface="Times New Roman" panose="02020603050405020304" pitchFamily="18" charset="0"/>
                            </a:rPr>
                          </m:ctrlPr>
                        </m:sSupPr>
                        <m:e>
                          <m:r>
                            <a:rPr kumimoji="1" lang="en-US" altLang="zh-CN" sz="2400" i="1" dirty="0">
                              <a:latin typeface="Cambria Math" panose="02040503050406030204" pitchFamily="18" charset="0"/>
                              <a:cs typeface="Times New Roman" panose="02020603050405020304" pitchFamily="18" charset="0"/>
                            </a:rPr>
                            <m:t>10</m:t>
                          </m:r>
                        </m:e>
                        <m:sup>
                          <m:r>
                            <a:rPr kumimoji="1" lang="en-US" altLang="zh-CN" sz="2400" i="1" dirty="0">
                              <a:latin typeface="Cambria Math" panose="02040503050406030204" pitchFamily="18" charset="0"/>
                              <a:cs typeface="Times New Roman" panose="02020603050405020304" pitchFamily="18" charset="0"/>
                            </a:rPr>
                            <m:t>1</m:t>
                          </m:r>
                          <m:r>
                            <a:rPr kumimoji="1" lang="en-US" altLang="zh-CN" sz="2400" b="0" i="1" dirty="0" smtClean="0">
                              <a:latin typeface="Cambria Math" panose="02040503050406030204" pitchFamily="18" charset="0"/>
                              <a:cs typeface="Times New Roman" panose="02020603050405020304" pitchFamily="18" charset="0"/>
                            </a:rPr>
                            <m:t>1</m:t>
                          </m:r>
                        </m:sup>
                      </m:sSup>
                      <m:r>
                        <a:rPr kumimoji="1" lang="zh-CN" altLang="en-US" sz="2400" b="0" i="1" dirty="0" smtClean="0">
                          <a:latin typeface="Cambria Math" panose="02040503050406030204" pitchFamily="18" charset="0"/>
                          <a:cs typeface="Times New Roman" panose="02020603050405020304" pitchFamily="18" charset="0"/>
                        </a:rPr>
                        <m:t> </m:t>
                      </m:r>
                      <m:r>
                        <m:rPr>
                          <m:sty m:val="p"/>
                        </m:rPr>
                        <a:rPr kumimoji="1" lang="en-US" altLang="zh-CN" sz="2400" b="0" i="0" dirty="0" smtClean="0">
                          <a:latin typeface="Cambria Math" panose="02040503050406030204" pitchFamily="18" charset="0"/>
                          <a:cs typeface="Times New Roman" panose="02020603050405020304" pitchFamily="18" charset="0"/>
                        </a:rPr>
                        <m:t>cm</m:t>
                      </m:r>
                    </m:oMath>
                  </m:oMathPara>
                </a14:m>
                <a:endParaRPr kumimoji="1" lang="zh-CN" altLang="en-US" sz="2400" dirty="0">
                  <a:latin typeface="Times New Roman" panose="02020603050405020304" pitchFamily="18" charset="0"/>
                  <a:cs typeface="Times New Roman" panose="02020603050405020304" pitchFamily="18" charset="0"/>
                </a:endParaRPr>
              </a:p>
            </p:txBody>
          </p:sp>
        </mc:Choice>
        <mc:Fallback>
          <p:sp>
            <p:nvSpPr>
              <p:cNvPr id="18" name="文本框 17">
                <a:extLst>
                  <a:ext uri="{FF2B5EF4-FFF2-40B4-BE49-F238E27FC236}">
                    <a16:creationId xmlns:a16="http://schemas.microsoft.com/office/drawing/2014/main" id="{2AFCF150-D16B-A74B-093E-D63CCE1ED4A2}"/>
                  </a:ext>
                </a:extLst>
              </p:cNvPr>
              <p:cNvSpPr txBox="1">
                <a:spLocks noRot="1" noChangeAspect="1" noMove="1" noResize="1" noEditPoints="1" noAdjustHandles="1" noChangeArrowheads="1" noChangeShapeType="1" noTextEdit="1"/>
              </p:cNvSpPr>
              <p:nvPr/>
            </p:nvSpPr>
            <p:spPr>
              <a:xfrm>
                <a:off x="1213275" y="5595506"/>
                <a:ext cx="3972947" cy="461665"/>
              </a:xfrm>
              <a:prstGeom prst="rect">
                <a:avLst/>
              </a:prstGeom>
              <a:blipFill>
                <a:blip r:embed="rId8"/>
                <a:stretch>
                  <a:fillRect b="-184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66460875"/>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1A434-02F5-0171-C346-AA40DD1BD90E}"/>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93A44053-3E3D-8B62-B6AA-2FF1FB40F2F4}"/>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919EB353-198F-D6ED-062B-B904E94C0951}"/>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FE9BC8A8-4748-99EC-4B6F-BDA6BA14D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754D9B5F-74A2-132B-89B2-F961C4CFA393}"/>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Structure</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function</a:t>
            </a:r>
          </a:p>
        </p:txBody>
      </p:sp>
      <p:sp>
        <p:nvSpPr>
          <p:cNvPr id="4" name="灯片编号占位符 3">
            <a:extLst>
              <a:ext uri="{FF2B5EF4-FFF2-40B4-BE49-F238E27FC236}">
                <a16:creationId xmlns:a16="http://schemas.microsoft.com/office/drawing/2014/main" id="{460F88C4-CFB7-7B43-28EE-44603FF97948}"/>
              </a:ext>
            </a:extLst>
          </p:cNvPr>
          <p:cNvSpPr>
            <a:spLocks noGrp="1"/>
          </p:cNvSpPr>
          <p:nvPr>
            <p:ph type="sldNum" sz="quarter" idx="12"/>
          </p:nvPr>
        </p:nvSpPr>
        <p:spPr/>
        <p:txBody>
          <a:bodyPr/>
          <a:lstStyle/>
          <a:p>
            <a:fld id="{0CAE346E-C1FA-4193-A16D-AD8954102556}" type="slidenum">
              <a:rPr lang="zh-CN" altLang="en-US" smtClean="0"/>
              <a:pPr/>
              <a:t>15</a:t>
            </a:fld>
            <a:endParaRPr lang="zh-CN" altLang="en-US"/>
          </a:p>
        </p:txBody>
      </p:sp>
      <p:sp>
        <p:nvSpPr>
          <p:cNvPr id="12" name="TextBox 11">
            <a:extLst>
              <a:ext uri="{FF2B5EF4-FFF2-40B4-BE49-F238E27FC236}">
                <a16:creationId xmlns:a16="http://schemas.microsoft.com/office/drawing/2014/main" id="{03E1EF77-6EDA-4F78-6A65-778B61CCDD99}"/>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81112A6A-B1F9-1BAA-01F1-EA7A4F51DFF8}"/>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9F67A591-5B4B-25F0-1EFB-2925E191BA92}"/>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66C6A1E4-4987-CD3E-6271-829DE832C0CE}"/>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15</a:t>
            </a:fld>
            <a:endParaRPr lang="zh-CN" altLang="en-US">
              <a:solidFill>
                <a:prstClr val="black">
                  <a:tint val="75000"/>
                </a:prstClr>
              </a:solidFill>
              <a:latin typeface="Calibri" panose="020F0502020204030204"/>
              <a:ea typeface="宋体" panose="02010600030101010101" pitchFamily="2" charset="-122"/>
            </a:endParaRPr>
          </a:p>
        </p:txBody>
      </p:sp>
      <p:pic>
        <p:nvPicPr>
          <p:cNvPr id="2" name="图片 1">
            <a:extLst>
              <a:ext uri="{FF2B5EF4-FFF2-40B4-BE49-F238E27FC236}">
                <a16:creationId xmlns:a16="http://schemas.microsoft.com/office/drawing/2014/main" id="{9410CFD0-56F3-9806-3060-681D24D7A4B4}"/>
              </a:ext>
            </a:extLst>
          </p:cNvPr>
          <p:cNvPicPr>
            <a:picLocks noChangeAspect="1"/>
          </p:cNvPicPr>
          <p:nvPr/>
        </p:nvPicPr>
        <p:blipFill>
          <a:blip r:embed="rId5"/>
          <a:stretch>
            <a:fillRect/>
          </a:stretch>
        </p:blipFill>
        <p:spPr>
          <a:xfrm>
            <a:off x="5823832" y="1052275"/>
            <a:ext cx="6368168" cy="5047411"/>
          </a:xfrm>
          <a:prstGeom prst="rect">
            <a:avLst/>
          </a:prstGeom>
        </p:spPr>
      </p:pic>
      <p:sp>
        <p:nvSpPr>
          <p:cNvPr id="3" name="文本框 2">
            <a:extLst>
              <a:ext uri="{FF2B5EF4-FFF2-40B4-BE49-F238E27FC236}">
                <a16:creationId xmlns:a16="http://schemas.microsoft.com/office/drawing/2014/main" id="{09DD0E03-CD39-5A1D-0692-3EB211F9C33A}"/>
              </a:ext>
            </a:extLst>
          </p:cNvPr>
          <p:cNvSpPr txBox="1"/>
          <p:nvPr/>
        </p:nvSpPr>
        <p:spPr>
          <a:xfrm>
            <a:off x="119922" y="1210144"/>
            <a:ext cx="6178550" cy="5066030"/>
          </a:xfrm>
          <a:prstGeom prst="rect">
            <a:avLst/>
          </a:prstGeom>
          <a:noFill/>
        </p:spPr>
        <p:txBody>
          <a:bodyPr wrap="square" rtlCol="0" anchor="t">
            <a:noAutofit/>
          </a:bodyPr>
          <a:lstStyle/>
          <a:p>
            <a:pPr marL="457200" indent="-457200">
              <a:buFont typeface="Arial" panose="020B0604020202020204" pitchFamily="34" charset="0"/>
              <a:buChar char="•"/>
            </a:pPr>
            <a:r>
              <a:rPr lang="en-US" altLang="zh-CN" sz="2800" dirty="0">
                <a:solidFill>
                  <a:srgbClr val="0432FF"/>
                </a:solidFill>
                <a:latin typeface="Times New Roman" panose="02020603050405020304" pitchFamily="18" charset="0"/>
                <a:ea typeface="黑体" charset="0"/>
                <a:cs typeface="Times New Roman" panose="02020603050405020304" pitchFamily="18" charset="0"/>
              </a:rPr>
              <a:t>SF </a:t>
            </a:r>
            <a:r>
              <a:rPr lang="en-US" altLang="zh-CN" sz="2800" dirty="0">
                <a:latin typeface="Times New Roman" panose="02020603050405020304" pitchFamily="18" charset="0"/>
                <a:ea typeface="黑体" charset="0"/>
                <a:cs typeface="Times New Roman" panose="02020603050405020304" pitchFamily="18" charset="0"/>
              </a:rPr>
              <a:t>(Structure function)</a:t>
            </a:r>
          </a:p>
          <a:p>
            <a:endParaRPr lang="en-US" altLang="zh-CN" sz="2800" dirty="0">
              <a:latin typeface="Times New Roman" panose="02020603050405020304" pitchFamily="18" charset="0"/>
              <a:ea typeface="黑体" charset="0"/>
              <a:cs typeface="Times New Roman" panose="02020603050405020304" pitchFamily="18" charset="0"/>
            </a:endParaRPr>
          </a:p>
          <a:p>
            <a:endParaRPr lang="en-US" altLang="zh-CN" sz="2800" dirty="0">
              <a:latin typeface="Times New Roman" panose="02020603050405020304" pitchFamily="18" charset="0"/>
              <a:ea typeface="黑体" charset="0"/>
              <a:cs typeface="Times New Roman" panose="02020603050405020304" pitchFamily="18" charset="0"/>
            </a:endParaRPr>
          </a:p>
          <a:p>
            <a:pPr marL="457200" indent="-457200">
              <a:buFont typeface="Arial" panose="020B0604020202020204" pitchFamily="34" charset="0"/>
              <a:buChar char="•"/>
            </a:pPr>
            <a:r>
              <a:rPr lang="en-US" altLang="zh-CN" sz="2800" dirty="0">
                <a:solidFill>
                  <a:srgbClr val="0432FF"/>
                </a:solidFill>
                <a:latin typeface="Times New Roman" panose="02020603050405020304" pitchFamily="18" charset="0"/>
                <a:ea typeface="黑体" charset="0"/>
                <a:cs typeface="Times New Roman" panose="02020603050405020304" pitchFamily="18" charset="0"/>
              </a:rPr>
              <a:t>Statistical component </a:t>
            </a:r>
            <a:r>
              <a:rPr lang="en-US" altLang="zh-CN" sz="2800" i="1" dirty="0">
                <a:solidFill>
                  <a:srgbClr val="0432FF"/>
                </a:solidFill>
                <a:latin typeface="Times New Roman" panose="02020603050405020304" pitchFamily="18" charset="0"/>
                <a:ea typeface="黑体" charset="0"/>
                <a:cs typeface="Times New Roman" panose="02020603050405020304" pitchFamily="18" charset="0"/>
              </a:rPr>
              <a:t>D</a:t>
            </a:r>
            <a:r>
              <a:rPr lang="en-US" altLang="zh-CN" sz="2800" i="1" baseline="-25000" dirty="0">
                <a:solidFill>
                  <a:srgbClr val="0432FF"/>
                </a:solidFill>
                <a:latin typeface="Times New Roman" panose="02020603050405020304" pitchFamily="18" charset="0"/>
                <a:ea typeface="黑体" charset="0"/>
                <a:cs typeface="Times New Roman" panose="02020603050405020304" pitchFamily="18" charset="0"/>
              </a:rPr>
              <a:t>s</a:t>
            </a:r>
            <a:r>
              <a:rPr lang="en-US" altLang="zh-CN" sz="2800" dirty="0">
                <a:latin typeface="Times New Roman" panose="02020603050405020304" pitchFamily="18" charset="0"/>
                <a:ea typeface="黑体" charset="0"/>
                <a:cs typeface="Times New Roman" panose="02020603050405020304" pitchFamily="18" charset="0"/>
              </a:rPr>
              <a:t>:</a:t>
            </a:r>
            <a:r>
              <a:rPr lang="zh-CN" altLang="en-US" sz="2800" dirty="0">
                <a:latin typeface="Times New Roman" panose="02020603050405020304" pitchFamily="18" charset="0"/>
                <a:ea typeface="黑体" charset="0"/>
                <a:cs typeface="Times New Roman" panose="02020603050405020304" pitchFamily="18" charset="0"/>
              </a:rPr>
              <a:t> The stochastic fluctuations in free electron density and magnetic field</a:t>
            </a:r>
            <a:endParaRPr lang="en-US" altLang="zh-CN" sz="2800" dirty="0">
              <a:latin typeface="Times New Roman" panose="02020603050405020304" pitchFamily="18" charset="0"/>
              <a:ea typeface="黑体" charset="0"/>
              <a:cs typeface="Times New Roman" panose="02020603050405020304" pitchFamily="18" charset="0"/>
            </a:endParaRPr>
          </a:p>
          <a:p>
            <a:endParaRPr lang="zh-CN" altLang="en-US" sz="2800" dirty="0">
              <a:latin typeface="Times New Roman" panose="02020603050405020304" pitchFamily="18" charset="0"/>
              <a:ea typeface="黑体" charset="0"/>
              <a:cs typeface="Times New Roman" panose="02020603050405020304" pitchFamily="18" charset="0"/>
            </a:endParaRPr>
          </a:p>
          <a:p>
            <a:pPr marL="457200" indent="-457200">
              <a:buFont typeface="Arial" panose="020B0604020202020204" pitchFamily="34" charset="0"/>
              <a:buChar char="•"/>
            </a:pPr>
            <a:r>
              <a:rPr lang="en-US" altLang="zh-CN" sz="2800" dirty="0">
                <a:solidFill>
                  <a:srgbClr val="0432FF"/>
                </a:solidFill>
                <a:latin typeface="Times New Roman" panose="02020603050405020304" pitchFamily="18" charset="0"/>
                <a:ea typeface="黑体" charset="0"/>
                <a:cs typeface="Times New Roman" panose="02020603050405020304" pitchFamily="18" charset="0"/>
              </a:rPr>
              <a:t>Geometrical component </a:t>
            </a:r>
            <a:r>
              <a:rPr lang="en-US" altLang="zh-CN" sz="2800" i="1" dirty="0">
                <a:solidFill>
                  <a:srgbClr val="0432FF"/>
                </a:solidFill>
                <a:latin typeface="Times New Roman" panose="02020603050405020304" pitchFamily="18" charset="0"/>
                <a:ea typeface="黑体" charset="0"/>
                <a:cs typeface="Times New Roman" panose="02020603050405020304" pitchFamily="18" charset="0"/>
              </a:rPr>
              <a:t>D</a:t>
            </a:r>
            <a:r>
              <a:rPr lang="en-US" altLang="zh-CN" sz="2800" i="1" baseline="-25000" dirty="0">
                <a:solidFill>
                  <a:srgbClr val="0432FF"/>
                </a:solidFill>
                <a:latin typeface="Times New Roman" panose="02020603050405020304" pitchFamily="18" charset="0"/>
                <a:ea typeface="黑体" charset="0"/>
                <a:cs typeface="Times New Roman" panose="02020603050405020304" pitchFamily="18" charset="0"/>
              </a:rPr>
              <a:t>g</a:t>
            </a:r>
            <a:r>
              <a:rPr lang="zh-CN" altLang="en-US" sz="2800" dirty="0">
                <a:latin typeface="Times New Roman" panose="02020603050405020304" pitchFamily="18" charset="0"/>
                <a:ea typeface="黑体" charset="0"/>
                <a:cs typeface="Times New Roman" panose="02020603050405020304" pitchFamily="18" charset="0"/>
              </a:rPr>
              <a:t> </a:t>
            </a:r>
            <a:r>
              <a:rPr lang="en-US" altLang="zh-CN" sz="2800" dirty="0">
                <a:latin typeface="Times New Roman" panose="02020603050405020304" pitchFamily="18" charset="0"/>
                <a:ea typeface="黑体" charset="0"/>
                <a:cs typeface="Times New Roman" panose="02020603050405020304" pitchFamily="18" charset="0"/>
              </a:rPr>
              <a:t>:</a:t>
            </a:r>
            <a:r>
              <a:rPr lang="zh-CN" altLang="en-US" sz="2800" dirty="0">
                <a:latin typeface="Times New Roman" panose="02020603050405020304" pitchFamily="18" charset="0"/>
                <a:ea typeface="黑体" charset="0"/>
                <a:cs typeface="Times New Roman" panose="02020603050405020304" pitchFamily="18" charset="0"/>
              </a:rPr>
              <a:t> At large spatial separations, </a:t>
            </a:r>
            <a:r>
              <a:rPr lang="en-US" altLang="zh-CN" sz="2800" dirty="0">
                <a:latin typeface="Times New Roman" panose="02020603050405020304" pitchFamily="18" charset="0"/>
                <a:ea typeface="黑体" charset="0"/>
                <a:cs typeface="Times New Roman" panose="02020603050405020304" pitchFamily="18" charset="0"/>
              </a:rPr>
              <a:t>the SF of </a:t>
            </a:r>
            <a:r>
              <a:rPr lang="zh-CN" altLang="en-US" sz="2800" dirty="0">
                <a:latin typeface="Times New Roman" panose="02020603050405020304" pitchFamily="18" charset="0"/>
                <a:ea typeface="黑体" charset="0"/>
                <a:cs typeface="Times New Roman" panose="02020603050405020304" pitchFamily="18" charset="0"/>
              </a:rPr>
              <a:t>a source traveling in an extended homogeneous</a:t>
            </a:r>
            <a:r>
              <a:rPr lang="en-US" altLang="zh-CN" sz="2800" dirty="0">
                <a:latin typeface="Times New Roman" panose="02020603050405020304" pitchFamily="18" charset="0"/>
                <a:ea typeface="黑体" charset="0"/>
                <a:cs typeface="Times New Roman" panose="02020603050405020304" pitchFamily="18" charset="0"/>
              </a:rPr>
              <a:t> </a:t>
            </a:r>
            <a:r>
              <a:rPr lang="zh-CN" altLang="en-US" sz="2800" dirty="0">
                <a:latin typeface="Times New Roman" panose="02020603050405020304" pitchFamily="18" charset="0"/>
                <a:ea typeface="黑体" charset="0"/>
                <a:cs typeface="Times New Roman" panose="02020603050405020304" pitchFamily="18" charset="0"/>
              </a:rPr>
              <a:t>medium with an ordered magnetic field</a:t>
            </a:r>
          </a:p>
          <a:p>
            <a:endParaRPr lang="zh-CN" altLang="en-US" sz="2800" dirty="0">
              <a:latin typeface="Times New Roman" panose="02020603050405020304" pitchFamily="18" charset="0"/>
              <a:ea typeface="黑体" charset="0"/>
              <a:cs typeface="Times New Roman" panose="02020603050405020304" pitchFamily="18" charset="0"/>
            </a:endParaRPr>
          </a:p>
          <a:p>
            <a:endParaRPr lang="zh-CN" altLang="en-US" sz="2800" dirty="0">
              <a:latin typeface="黑体" charset="0"/>
              <a:ea typeface="黑体" charset="0"/>
            </a:endParaRPr>
          </a:p>
        </p:txBody>
      </p:sp>
      <p:pic>
        <p:nvPicPr>
          <p:cNvPr id="6" name="图片 5">
            <a:extLst>
              <a:ext uri="{FF2B5EF4-FFF2-40B4-BE49-F238E27FC236}">
                <a16:creationId xmlns:a16="http://schemas.microsoft.com/office/drawing/2014/main" id="{EEE0DCDE-BF7B-AA13-6AAD-B8AFD0CBA33A}"/>
              </a:ext>
            </a:extLst>
          </p:cNvPr>
          <p:cNvPicPr>
            <a:picLocks noChangeAspect="1"/>
          </p:cNvPicPr>
          <p:nvPr/>
        </p:nvPicPr>
        <p:blipFill>
          <a:blip r:embed="rId6"/>
          <a:stretch>
            <a:fillRect/>
          </a:stretch>
        </p:blipFill>
        <p:spPr>
          <a:xfrm>
            <a:off x="923509" y="1706459"/>
            <a:ext cx="4724400" cy="812800"/>
          </a:xfrm>
          <a:prstGeom prst="rect">
            <a:avLst/>
          </a:prstGeom>
        </p:spPr>
      </p:pic>
      <p:sp>
        <p:nvSpPr>
          <p:cNvPr id="7" name="文本框 6">
            <a:extLst>
              <a:ext uri="{FF2B5EF4-FFF2-40B4-BE49-F238E27FC236}">
                <a16:creationId xmlns:a16="http://schemas.microsoft.com/office/drawing/2014/main" id="{2565CCF6-3D22-6A2F-E058-850E11382993}"/>
              </a:ext>
            </a:extLst>
          </p:cNvPr>
          <p:cNvSpPr txBox="1"/>
          <p:nvPr/>
        </p:nvSpPr>
        <p:spPr>
          <a:xfrm>
            <a:off x="7540471" y="6043081"/>
            <a:ext cx="3497580" cy="523220"/>
          </a:xfrm>
          <a:prstGeom prst="rect">
            <a:avLst/>
          </a:prstGeom>
          <a:noFill/>
        </p:spPr>
        <p:txBody>
          <a:bodyPr wrap="square" rtlCol="0">
            <a:spAutoFit/>
          </a:bodyPr>
          <a:lstStyle/>
          <a:p>
            <a:r>
              <a:rPr lang="en-US" altLang="zh-CN" sz="2800" dirty="0">
                <a:solidFill>
                  <a:srgbClr val="0432FF"/>
                </a:solidFill>
                <a:latin typeface="Times New Roman" panose="02020603050405020304" pitchFamily="18" charset="0"/>
                <a:ea typeface="黑体" charset="0"/>
                <a:cs typeface="Times New Roman" panose="02020603050405020304" pitchFamily="18" charset="0"/>
              </a:rPr>
              <a:t>Clegg et al.</a:t>
            </a:r>
            <a:r>
              <a:rPr lang="zh-CN" altLang="en-US" sz="2800" dirty="0">
                <a:solidFill>
                  <a:srgbClr val="0432FF"/>
                </a:solidFill>
                <a:latin typeface="Times New Roman" panose="02020603050405020304" pitchFamily="18" charset="0"/>
                <a:ea typeface="黑体" charset="0"/>
                <a:cs typeface="Times New Roman" panose="02020603050405020304" pitchFamily="18" charset="0"/>
              </a:rPr>
              <a:t> </a:t>
            </a:r>
            <a:r>
              <a:rPr lang="en-US" altLang="zh-CN" sz="2800" dirty="0">
                <a:solidFill>
                  <a:srgbClr val="0432FF"/>
                </a:solidFill>
                <a:latin typeface="Times New Roman" panose="02020603050405020304" pitchFamily="18" charset="0"/>
                <a:ea typeface="黑体" charset="0"/>
                <a:cs typeface="Times New Roman" panose="02020603050405020304" pitchFamily="18" charset="0"/>
              </a:rPr>
              <a:t>(1992)</a:t>
            </a:r>
          </a:p>
        </p:txBody>
      </p:sp>
    </p:spTree>
    <p:extLst>
      <p:ext uri="{BB962C8B-B14F-4D97-AF65-F5344CB8AC3E}">
        <p14:creationId xmlns:p14="http://schemas.microsoft.com/office/powerpoint/2010/main" val="3313970780"/>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34F6D-F5B5-880C-E7F7-6B6D41822FC8}"/>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E3EC80C7-7654-6321-6639-9E275C10D402}"/>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4ADC7492-2DBF-3EC1-11A3-C3A16D680016}"/>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B388AF44-8370-2238-BDB1-9C4CE4DDC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1EB3A19E-15FE-4F8D-13FE-A5C852C486FA}"/>
              </a:ext>
            </a:extLst>
          </p:cNvPr>
          <p:cNvSpPr>
            <a:spLocks noGrp="1"/>
          </p:cNvSpPr>
          <p:nvPr>
            <p:ph type="title"/>
          </p:nvPr>
        </p:nvSpPr>
        <p:spPr>
          <a:xfrm>
            <a:off x="762000" y="-147069"/>
            <a:ext cx="10515600" cy="1325563"/>
          </a:xfrm>
        </p:spPr>
        <p:txBody>
          <a:bodyPr>
            <a:normAutofit/>
          </a:bodyPr>
          <a:lstStyle/>
          <a:p>
            <a:pPr algn="ct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i="1" dirty="0">
                <a:solidFill>
                  <a:schemeClr val="bg1"/>
                </a:solidFill>
                <a:latin typeface="Times New Roman" panose="02020603050405020304" pitchFamily="18" charset="0"/>
                <a:ea typeface="黑体" charset="0"/>
                <a:cs typeface="Times New Roman" panose="02020603050405020304" pitchFamily="18" charset="0"/>
              </a:rPr>
              <a:t>D</a:t>
            </a:r>
            <a:r>
              <a:rPr lang="en-US" altLang="zh-CN" sz="3600" i="1" baseline="-25000" dirty="0">
                <a:solidFill>
                  <a:schemeClr val="bg1"/>
                </a:solidFill>
                <a:latin typeface="Times New Roman" panose="02020603050405020304" pitchFamily="18" charset="0"/>
                <a:ea typeface="黑体" charset="0"/>
                <a:cs typeface="Times New Roman" panose="02020603050405020304" pitchFamily="18" charset="0"/>
              </a:rPr>
              <a:t>g</a:t>
            </a:r>
            <a:r>
              <a:rPr lang="zh-CN" altLang="en-US" sz="3600" i="1" baseline="-25000" dirty="0">
                <a:solidFill>
                  <a:schemeClr val="bg1"/>
                </a:solidFill>
                <a:latin typeface="Times New Roman" panose="02020603050405020304" pitchFamily="18" charset="0"/>
                <a:ea typeface="黑体" charset="0"/>
                <a:cs typeface="Times New Roman" panose="02020603050405020304" pitchFamily="18" charset="0"/>
              </a:rPr>
              <a:t> </a:t>
            </a:r>
            <a:r>
              <a:rPr lang="en-US" altLang="zh-CN" sz="3600" i="1" baseline="-25000" dirty="0">
                <a:solidFill>
                  <a:schemeClr val="bg1"/>
                </a:solidFill>
                <a:latin typeface="Times New Roman" panose="02020603050405020304" pitchFamily="18" charset="0"/>
                <a:ea typeface="黑体"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in</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binary</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system</a:t>
            </a:r>
          </a:p>
        </p:txBody>
      </p:sp>
      <p:sp>
        <p:nvSpPr>
          <p:cNvPr id="4" name="灯片编号占位符 3">
            <a:extLst>
              <a:ext uri="{FF2B5EF4-FFF2-40B4-BE49-F238E27FC236}">
                <a16:creationId xmlns:a16="http://schemas.microsoft.com/office/drawing/2014/main" id="{1EC192D0-E71F-84BB-A770-639BBCA3F4C7}"/>
              </a:ext>
            </a:extLst>
          </p:cNvPr>
          <p:cNvSpPr>
            <a:spLocks noGrp="1"/>
          </p:cNvSpPr>
          <p:nvPr>
            <p:ph type="sldNum" sz="quarter" idx="12"/>
          </p:nvPr>
        </p:nvSpPr>
        <p:spPr/>
        <p:txBody>
          <a:bodyPr/>
          <a:lstStyle/>
          <a:p>
            <a:fld id="{0CAE346E-C1FA-4193-A16D-AD8954102556}" type="slidenum">
              <a:rPr lang="zh-CN" altLang="en-US" smtClean="0"/>
              <a:pPr/>
              <a:t>16</a:t>
            </a:fld>
            <a:endParaRPr lang="zh-CN" altLang="en-US"/>
          </a:p>
        </p:txBody>
      </p:sp>
      <p:sp>
        <p:nvSpPr>
          <p:cNvPr id="12" name="TextBox 11">
            <a:extLst>
              <a:ext uri="{FF2B5EF4-FFF2-40B4-BE49-F238E27FC236}">
                <a16:creationId xmlns:a16="http://schemas.microsoft.com/office/drawing/2014/main" id="{90DA76B6-9B0B-F133-4A85-39EC606650CC}"/>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76975467-1070-64AD-64A5-B448A0C48FB3}"/>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632143B3-C0CF-54E3-FD63-3D7545B802CE}"/>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72F55E39-B0FD-AE92-D490-DC8A245857ED}"/>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16</a:t>
            </a:fld>
            <a:endParaRPr lang="zh-CN" altLang="en-US">
              <a:solidFill>
                <a:prstClr val="black">
                  <a:tint val="75000"/>
                </a:prstClr>
              </a:solidFill>
              <a:latin typeface="Calibri" panose="020F0502020204030204"/>
              <a:ea typeface="宋体" panose="02010600030101010101" pitchFamily="2" charset="-122"/>
            </a:endParaRPr>
          </a:p>
        </p:txBody>
      </p:sp>
      <p:pic>
        <p:nvPicPr>
          <p:cNvPr id="2" name="图片 1">
            <a:extLst>
              <a:ext uri="{FF2B5EF4-FFF2-40B4-BE49-F238E27FC236}">
                <a16:creationId xmlns:a16="http://schemas.microsoft.com/office/drawing/2014/main" id="{45DD7AB7-C509-69EA-4366-DA1614B8A321}"/>
              </a:ext>
            </a:extLst>
          </p:cNvPr>
          <p:cNvPicPr>
            <a:picLocks noChangeAspect="1"/>
          </p:cNvPicPr>
          <p:nvPr/>
        </p:nvPicPr>
        <p:blipFill>
          <a:blip r:embed="rId5"/>
          <a:stretch>
            <a:fillRect/>
          </a:stretch>
        </p:blipFill>
        <p:spPr>
          <a:xfrm>
            <a:off x="0" y="993050"/>
            <a:ext cx="6443538" cy="5208586"/>
          </a:xfrm>
          <a:prstGeom prst="rect">
            <a:avLst/>
          </a:prstGeom>
        </p:spPr>
      </p:pic>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C31669C2-8E1A-1C99-1632-A0AF43C74C14}"/>
                  </a:ext>
                </a:extLst>
              </p:cNvPr>
              <p:cNvSpPr txBox="1"/>
              <p:nvPr/>
            </p:nvSpPr>
            <p:spPr>
              <a:xfrm>
                <a:off x="6221094" y="1308938"/>
                <a:ext cx="5715183" cy="4670326"/>
              </a:xfrm>
              <a:prstGeom prst="rect">
                <a:avLst/>
              </a:prstGeom>
              <a:noFill/>
            </p:spPr>
            <p:txBody>
              <a:bodyPr wrap="square" rtlCol="0" anchor="t">
                <a:noAutofit/>
              </a:bodyPr>
              <a:lstStyle/>
              <a:p>
                <a:pPr marL="457200" indent="-457200">
                  <a:buFont typeface="Arial" panose="020B0604020202020204" pitchFamily="34" charset="0"/>
                  <a:buChar char="•"/>
                </a:pPr>
                <a:r>
                  <a:rPr lang="zh-CN" altLang="en-US" sz="2800" dirty="0">
                    <a:latin typeface="Times New Roman" panose="02020603050405020304" pitchFamily="18" charset="0"/>
                    <a:ea typeface="黑体" charset="0"/>
                    <a:cs typeface="Times New Roman" panose="02020603050405020304" pitchFamily="18" charset="0"/>
                  </a:rPr>
                  <a:t>In </a:t>
                </a:r>
                <a:r>
                  <a:rPr lang="zh-CN" altLang="en-US" sz="2800" b="1" dirty="0">
                    <a:latin typeface="Times New Roman" panose="02020603050405020304" pitchFamily="18" charset="0"/>
                    <a:ea typeface="黑体" charset="0"/>
                    <a:cs typeface="Times New Roman" panose="02020603050405020304" pitchFamily="18" charset="0"/>
                  </a:rPr>
                  <a:t>a nearly homogeneous medium</a:t>
                </a:r>
                <a:r>
                  <a:rPr lang="zh-CN" altLang="en-US" sz="2800" dirty="0">
                    <a:latin typeface="Times New Roman" panose="02020603050405020304" pitchFamily="18" charset="0"/>
                    <a:ea typeface="黑体" charset="0"/>
                    <a:cs typeface="Times New Roman" panose="02020603050405020304" pitchFamily="18" charset="0"/>
                  </a:rPr>
                  <a:t>, the geometric component</a:t>
                </a:r>
                <a:r>
                  <a:rPr lang="en-US" altLang="zh-CN" sz="2800" dirty="0">
                    <a:latin typeface="Times New Roman" panose="02020603050405020304" pitchFamily="18" charset="0"/>
                    <a:ea typeface="黑体" charset="0"/>
                    <a:cs typeface="Times New Roman" panose="02020603050405020304" pitchFamily="18" charset="0"/>
                  </a:rPr>
                  <a:t> </a:t>
                </a:r>
                <a:r>
                  <a:rPr lang="zh-CN" altLang="en-US" sz="2800" dirty="0">
                    <a:latin typeface="Times New Roman" panose="02020603050405020304" pitchFamily="18" charset="0"/>
                    <a:ea typeface="黑体" charset="0"/>
                    <a:cs typeface="Times New Roman" panose="02020603050405020304" pitchFamily="18" charset="0"/>
                  </a:rPr>
                  <a:t>caused by the change in </a:t>
                </a:r>
                <a14:m>
                  <m:oMath xmlns:m="http://schemas.openxmlformats.org/officeDocument/2006/math">
                    <m:r>
                      <a:rPr lang="zh-CN" altLang="en-US" sz="2800" i="1" dirty="0" smtClean="0">
                        <a:latin typeface="Cambria Math" panose="02040503050406030204" pitchFamily="18" charset="0"/>
                        <a:ea typeface="黑体" charset="0"/>
                        <a:cs typeface="Times New Roman" panose="02020603050405020304" pitchFamily="18" charset="0"/>
                      </a:rPr>
                      <m:t>𝐵</m:t>
                    </m:r>
                    <m:r>
                      <a:rPr lang="zh-CN" altLang="en-US" sz="2800" i="1" dirty="0" smtClean="0">
                        <a:latin typeface="Cambria Math" panose="02040503050406030204" pitchFamily="18" charset="0"/>
                        <a:ea typeface="黑体" charset="0"/>
                        <a:cs typeface="Times New Roman" panose="02020603050405020304" pitchFamily="18" charset="0"/>
                      </a:rPr>
                      <m:t>·</m:t>
                    </m:r>
                    <m:r>
                      <a:rPr lang="zh-CN" altLang="en-US" sz="2800" i="1" dirty="0" smtClean="0">
                        <a:latin typeface="Cambria Math" panose="02040503050406030204" pitchFamily="18" charset="0"/>
                        <a:ea typeface="黑体" charset="0"/>
                        <a:cs typeface="Times New Roman" panose="02020603050405020304" pitchFamily="18" charset="0"/>
                      </a:rPr>
                      <m:t>𝑑𝑙</m:t>
                    </m:r>
                  </m:oMath>
                </a14:m>
                <a:r>
                  <a:rPr lang="zh-CN" altLang="en-US" sz="2800" dirty="0">
                    <a:latin typeface="Times New Roman" panose="02020603050405020304" pitchFamily="18" charset="0"/>
                    <a:ea typeface="黑体" charset="0"/>
                    <a:cs typeface="Times New Roman" panose="02020603050405020304" pitchFamily="18" charset="0"/>
                  </a:rPr>
                  <a:t> will dominate the RM SF</a:t>
                </a:r>
              </a:p>
              <a:p>
                <a:pPr marL="457200" indent="-457200">
                  <a:buFont typeface="Arial" panose="020B0604020202020204" pitchFamily="34" charset="0"/>
                  <a:buChar char="•"/>
                </a:pPr>
                <a14:m>
                  <m:oMath xmlns:m="http://schemas.openxmlformats.org/officeDocument/2006/math">
                    <m:r>
                      <a:rPr lang="zh-CN" altLang="en-US" sz="2800" i="1" dirty="0" smtClean="0">
                        <a:latin typeface="Cambria Math" panose="02040503050406030204" pitchFamily="18" charset="0"/>
                        <a:ea typeface="黑体" charset="0"/>
                        <a:cs typeface="Times New Roman" panose="02020603050405020304" pitchFamily="18" charset="0"/>
                        <a:sym typeface="+mn-ea"/>
                      </a:rPr>
                      <m:t>𝜔</m:t>
                    </m:r>
                  </m:oMath>
                </a14:m>
                <a:r>
                  <a:rPr lang="zh-CN" altLang="en-US" sz="2800" dirty="0">
                    <a:latin typeface="Times New Roman" panose="02020603050405020304" pitchFamily="18" charset="0"/>
                    <a:ea typeface="黑体" charset="0"/>
                    <a:cs typeface="Times New Roman" panose="02020603050405020304" pitchFamily="18" charset="0"/>
                    <a:sym typeface="+mn-ea"/>
                  </a:rPr>
                  <a:t>：</a:t>
                </a:r>
                <a:r>
                  <a:rPr lang="en-US" altLang="zh-CN" sz="2800" dirty="0">
                    <a:latin typeface="Times New Roman" panose="02020603050405020304" pitchFamily="18" charset="0"/>
                    <a:ea typeface="黑体" charset="0"/>
                    <a:cs typeface="Times New Roman" panose="02020603050405020304" pitchFamily="18" charset="0"/>
                    <a:sym typeface="+mn-ea"/>
                  </a:rPr>
                  <a:t>t</a:t>
                </a:r>
                <a:r>
                  <a:rPr lang="zh-CN" altLang="en-US" sz="2800" dirty="0">
                    <a:latin typeface="Times New Roman" panose="02020603050405020304" pitchFamily="18" charset="0"/>
                    <a:ea typeface="黑体" charset="0"/>
                    <a:cs typeface="Times New Roman" panose="02020603050405020304" pitchFamily="18" charset="0"/>
                  </a:rPr>
                  <a:t>he angular velocity of the FRB source. </a:t>
                </a:r>
                <a14:m>
                  <m:oMath xmlns:m="http://schemas.openxmlformats.org/officeDocument/2006/math">
                    <m:r>
                      <a:rPr lang="zh-CN" altLang="en-US" sz="2800" i="1" dirty="0" smtClean="0">
                        <a:latin typeface="Cambria Math" panose="02040503050406030204" pitchFamily="18" charset="0"/>
                        <a:ea typeface="黑体" charset="0"/>
                        <a:cs typeface="Times New Roman" panose="02020603050405020304" pitchFamily="18" charset="0"/>
                        <a:sym typeface="+mn-ea"/>
                      </a:rPr>
                      <m:t>∆</m:t>
                    </m:r>
                    <m:r>
                      <a:rPr lang="zh-CN" altLang="en-US" sz="2800" i="1" dirty="0">
                        <a:latin typeface="Cambria Math" panose="02040503050406030204" pitchFamily="18" charset="0"/>
                        <a:ea typeface="黑体" charset="0"/>
                        <a:cs typeface="Times New Roman" panose="02020603050405020304" pitchFamily="18" charset="0"/>
                        <a:sym typeface="+mn-ea"/>
                      </a:rPr>
                      <m:t>𝜃</m:t>
                    </m:r>
                    <m:r>
                      <a:rPr lang="zh-CN" altLang="en-US" sz="2800" i="1" dirty="0">
                        <a:latin typeface="Cambria Math" panose="02040503050406030204" pitchFamily="18" charset="0"/>
                        <a:ea typeface="黑体" charset="0"/>
                        <a:cs typeface="Times New Roman" panose="02020603050405020304" pitchFamily="18" charset="0"/>
                        <a:sym typeface="+mn-ea"/>
                      </a:rPr>
                      <m:t> = </m:t>
                    </m:r>
                    <m:r>
                      <a:rPr lang="zh-CN" altLang="en-US" sz="2800" i="1" dirty="0">
                        <a:latin typeface="Cambria Math" panose="02040503050406030204" pitchFamily="18" charset="0"/>
                        <a:ea typeface="黑体" charset="0"/>
                        <a:cs typeface="Times New Roman" panose="02020603050405020304" pitchFamily="18" charset="0"/>
                        <a:sym typeface="+mn-ea"/>
                      </a:rPr>
                      <m:t>𝜔</m:t>
                    </m:r>
                    <m:r>
                      <a:rPr lang="zh-CN" altLang="en-US" sz="2800" i="1" dirty="0">
                        <a:latin typeface="Cambria Math" panose="02040503050406030204" pitchFamily="18" charset="0"/>
                        <a:ea typeface="黑体" charset="0"/>
                        <a:cs typeface="Times New Roman" panose="02020603050405020304" pitchFamily="18" charset="0"/>
                        <a:sym typeface="+mn-ea"/>
                      </a:rPr>
                      <m:t>∆</m:t>
                    </m:r>
                    <m:r>
                      <a:rPr lang="zh-CN" altLang="en-US" sz="2800" i="1" dirty="0">
                        <a:latin typeface="Cambria Math" panose="02040503050406030204" pitchFamily="18" charset="0"/>
                        <a:ea typeface="黑体" charset="0"/>
                        <a:cs typeface="Times New Roman" panose="02020603050405020304" pitchFamily="18" charset="0"/>
                        <a:sym typeface="+mn-ea"/>
                      </a:rPr>
                      <m:t>𝑡</m:t>
                    </m:r>
                    <m:r>
                      <a:rPr lang="en-US" altLang="zh-CN" sz="2800" i="1" dirty="0">
                        <a:latin typeface="Cambria Math" panose="02040503050406030204" pitchFamily="18" charset="0"/>
                        <a:ea typeface="黑体" charset="0"/>
                        <a:cs typeface="Times New Roman" panose="02020603050405020304" pitchFamily="18" charset="0"/>
                        <a:sym typeface="+mn-ea"/>
                      </a:rPr>
                      <m:t> </m:t>
                    </m:r>
                  </m:oMath>
                </a14:m>
                <a:r>
                  <a:rPr lang="en-US" altLang="zh-CN" sz="2800" dirty="0">
                    <a:latin typeface="Times New Roman" panose="02020603050405020304" pitchFamily="18" charset="0"/>
                    <a:ea typeface="黑体" charset="0"/>
                    <a:cs typeface="Times New Roman" panose="02020603050405020304" pitchFamily="18" charset="0"/>
                    <a:sym typeface="+mn-ea"/>
                  </a:rPr>
                  <a:t>: t</a:t>
                </a:r>
                <a:r>
                  <a:rPr lang="zh-CN" altLang="en-US" sz="2800" dirty="0">
                    <a:latin typeface="Times New Roman" panose="02020603050405020304" pitchFamily="18" charset="0"/>
                    <a:ea typeface="黑体" charset="0"/>
                    <a:cs typeface="Times New Roman" panose="02020603050405020304" pitchFamily="18" charset="0"/>
                  </a:rPr>
                  <a:t>he angle</a:t>
                </a:r>
                <a:r>
                  <a:rPr lang="en-US" altLang="zh-CN" sz="2800" dirty="0">
                    <a:latin typeface="Times New Roman" panose="02020603050405020304" pitchFamily="18" charset="0"/>
                    <a:ea typeface="黑体" charset="0"/>
                    <a:cs typeface="Times New Roman" panose="02020603050405020304" pitchFamily="18" charset="0"/>
                  </a:rPr>
                  <a:t> </a:t>
                </a:r>
                <a:r>
                  <a:rPr lang="zh-CN" altLang="en-US" sz="2800" dirty="0">
                    <a:latin typeface="Times New Roman" panose="02020603050405020304" pitchFamily="18" charset="0"/>
                    <a:ea typeface="黑体" charset="0"/>
                    <a:cs typeface="Times New Roman" panose="02020603050405020304" pitchFamily="18" charset="0"/>
                  </a:rPr>
                  <a:t>between the LOS and the magnetic field </a:t>
                </a:r>
              </a:p>
              <a:p>
                <a:pPr marL="457200" indent="-457200">
                  <a:buFont typeface="Arial" panose="020B0604020202020204" pitchFamily="34" charset="0"/>
                  <a:buChar char="•"/>
                </a:pPr>
                <a:r>
                  <a:rPr lang="zh-CN" altLang="en-US" sz="2800" dirty="0">
                    <a:latin typeface="Times New Roman" panose="02020603050405020304" pitchFamily="18" charset="0"/>
                    <a:ea typeface="黑体" charset="0"/>
                    <a:cs typeface="Times New Roman" panose="02020603050405020304" pitchFamily="18" charset="0"/>
                  </a:rPr>
                  <a:t>RM</a:t>
                </a:r>
                <a:r>
                  <a:rPr lang="zh-CN" altLang="en-US" sz="2800" baseline="-25000" dirty="0">
                    <a:latin typeface="Times New Roman" panose="02020603050405020304" pitchFamily="18" charset="0"/>
                    <a:ea typeface="黑体" charset="0"/>
                    <a:cs typeface="Times New Roman" panose="02020603050405020304" pitchFamily="18" charset="0"/>
                  </a:rPr>
                  <a:t>0</a:t>
                </a:r>
                <a:r>
                  <a:rPr lang="zh-CN" altLang="en-US" sz="2800" dirty="0">
                    <a:latin typeface="Times New Roman" panose="02020603050405020304" pitchFamily="18" charset="0"/>
                    <a:ea typeface="黑体" charset="0"/>
                    <a:cs typeface="Times New Roman" panose="02020603050405020304" pitchFamily="18" charset="0"/>
                  </a:rPr>
                  <a:t> </a:t>
                </a:r>
                <a:r>
                  <a:rPr lang="en-US" altLang="zh-CN" sz="2800" dirty="0">
                    <a:latin typeface="Times New Roman" panose="02020603050405020304" pitchFamily="18" charset="0"/>
                    <a:ea typeface="黑体" charset="0"/>
                    <a:cs typeface="Times New Roman" panose="02020603050405020304" pitchFamily="18" charset="0"/>
                  </a:rPr>
                  <a:t>: RM </a:t>
                </a:r>
                <a:r>
                  <a:rPr lang="zh-CN" altLang="en-US" sz="2800" dirty="0">
                    <a:latin typeface="Times New Roman" panose="02020603050405020304" pitchFamily="18" charset="0"/>
                    <a:ea typeface="黑体" charset="0"/>
                    <a:cs typeface="Times New Roman" panose="02020603050405020304" pitchFamily="18" charset="0"/>
                  </a:rPr>
                  <a:t>at an initial angle </a:t>
                </a:r>
                <a14:m>
                  <m:oMath xmlns:m="http://schemas.openxmlformats.org/officeDocument/2006/math">
                    <m:r>
                      <a:rPr lang="zh-CN" altLang="en-US" sz="2800" i="1" dirty="0" smtClean="0">
                        <a:latin typeface="Cambria Math" panose="02040503050406030204" pitchFamily="18" charset="0"/>
                        <a:ea typeface="黑体" charset="0"/>
                        <a:cs typeface="Times New Roman" panose="02020603050405020304" pitchFamily="18" charset="0"/>
                      </a:rPr>
                      <m:t>𝜃</m:t>
                    </m:r>
                    <m:r>
                      <a:rPr lang="zh-CN" altLang="en-US" sz="2800" i="1" baseline="-25000" dirty="0">
                        <a:latin typeface="Cambria Math" panose="02040503050406030204" pitchFamily="18" charset="0"/>
                        <a:ea typeface="黑体" charset="0"/>
                        <a:cs typeface="Times New Roman" panose="02020603050405020304" pitchFamily="18" charset="0"/>
                      </a:rPr>
                      <m:t>0</m:t>
                    </m:r>
                  </m:oMath>
                </a14:m>
                <a:r>
                  <a:rPr lang="zh-CN" altLang="en-US" sz="2800" dirty="0">
                    <a:latin typeface="Times New Roman" panose="02020603050405020304" pitchFamily="18" charset="0"/>
                    <a:ea typeface="黑体" charset="0"/>
                    <a:cs typeface="Times New Roman" panose="02020603050405020304" pitchFamily="18" charset="0"/>
                  </a:rPr>
                  <a:t>. </a:t>
                </a:r>
              </a:p>
            </p:txBody>
          </p:sp>
        </mc:Choice>
        <mc:Fallback>
          <p:sp>
            <p:nvSpPr>
              <p:cNvPr id="6" name="文本框 5">
                <a:extLst>
                  <a:ext uri="{FF2B5EF4-FFF2-40B4-BE49-F238E27FC236}">
                    <a16:creationId xmlns:a16="http://schemas.microsoft.com/office/drawing/2014/main" id="{C31669C2-8E1A-1C99-1632-A0AF43C74C14}"/>
                  </a:ext>
                </a:extLst>
              </p:cNvPr>
              <p:cNvSpPr txBox="1">
                <a:spLocks noRot="1" noChangeAspect="1" noMove="1" noResize="1" noEditPoints="1" noAdjustHandles="1" noChangeArrowheads="1" noChangeShapeType="1" noTextEdit="1"/>
              </p:cNvSpPr>
              <p:nvPr/>
            </p:nvSpPr>
            <p:spPr>
              <a:xfrm>
                <a:off x="6221094" y="1308938"/>
                <a:ext cx="5715183" cy="4670326"/>
              </a:xfrm>
              <a:prstGeom prst="rect">
                <a:avLst/>
              </a:prstGeom>
              <a:blipFill>
                <a:blip r:embed="rId6"/>
                <a:stretch>
                  <a:fillRect l="-2000" t="-1630" r="-1778"/>
                </a:stretch>
              </a:blipFill>
            </p:spPr>
            <p:txBody>
              <a:bodyPr/>
              <a:lstStyle/>
              <a:p>
                <a:r>
                  <a:rPr lang="zh-CN" altLang="en-US">
                    <a:noFill/>
                  </a:rPr>
                  <a:t> </a:t>
                </a:r>
              </a:p>
            </p:txBody>
          </p:sp>
        </mc:Fallback>
      </mc:AlternateContent>
      <p:pic>
        <p:nvPicPr>
          <p:cNvPr id="9" name="图片 8">
            <a:extLst>
              <a:ext uri="{FF2B5EF4-FFF2-40B4-BE49-F238E27FC236}">
                <a16:creationId xmlns:a16="http://schemas.microsoft.com/office/drawing/2014/main" id="{E8B36AF7-8BB6-7F9B-5C90-B1273336565B}"/>
              </a:ext>
            </a:extLst>
          </p:cNvPr>
          <p:cNvPicPr>
            <a:picLocks noChangeAspect="1"/>
          </p:cNvPicPr>
          <p:nvPr/>
        </p:nvPicPr>
        <p:blipFill>
          <a:blip r:embed="rId7"/>
          <a:stretch>
            <a:fillRect/>
          </a:stretch>
        </p:blipFill>
        <p:spPr>
          <a:xfrm>
            <a:off x="600275" y="5959055"/>
            <a:ext cx="10426700" cy="883920"/>
          </a:xfrm>
          <a:prstGeom prst="rect">
            <a:avLst/>
          </a:prstGeom>
        </p:spPr>
      </p:pic>
      <p:sp>
        <p:nvSpPr>
          <p:cNvPr id="13" name="文本框 12">
            <a:extLst>
              <a:ext uri="{FF2B5EF4-FFF2-40B4-BE49-F238E27FC236}">
                <a16:creationId xmlns:a16="http://schemas.microsoft.com/office/drawing/2014/main" id="{2996932A-AA36-88F7-951E-BA07261D4169}"/>
              </a:ext>
            </a:extLst>
          </p:cNvPr>
          <p:cNvSpPr txBox="1"/>
          <p:nvPr/>
        </p:nvSpPr>
        <p:spPr>
          <a:xfrm>
            <a:off x="923509" y="947661"/>
            <a:ext cx="6106886" cy="461665"/>
          </a:xfrm>
          <a:prstGeom prst="rect">
            <a:avLst/>
          </a:prstGeom>
          <a:noFill/>
        </p:spPr>
        <p:txBody>
          <a:bodyPr wrap="square">
            <a:spAutoFit/>
          </a:bodyPr>
          <a:lstStyle/>
          <a:p>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Li</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et al.,</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(2025)</a:t>
            </a:r>
            <a:endParaRPr lang="zh-CN" altLang="en-US" sz="2400" dirty="0">
              <a:solidFill>
                <a:srgbClr val="0432FF"/>
              </a:solidFill>
            </a:endParaRPr>
          </a:p>
        </p:txBody>
      </p:sp>
    </p:spTree>
    <p:extLst>
      <p:ext uri="{BB962C8B-B14F-4D97-AF65-F5344CB8AC3E}">
        <p14:creationId xmlns:p14="http://schemas.microsoft.com/office/powerpoint/2010/main" val="266741979"/>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FE5B3-CC13-5F67-260A-F1765F6066CE}"/>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32F3B97B-DD5A-22C2-43F8-64CD440C6263}"/>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D3D2CA2C-59BB-F076-57F7-0CEDBAA2FE9C}"/>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26787CAA-6C5B-6EDD-5788-9024ECDDE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915C8BC0-59EF-48BE-116A-1D8067921B12}"/>
              </a:ext>
            </a:extLst>
          </p:cNvPr>
          <p:cNvSpPr>
            <a:spLocks noGrp="1"/>
          </p:cNvSpPr>
          <p:nvPr>
            <p:ph type="title"/>
          </p:nvPr>
        </p:nvSpPr>
        <p:spPr>
          <a:xfrm>
            <a:off x="762000" y="-147069"/>
            <a:ext cx="10515600" cy="1325563"/>
          </a:xfrm>
        </p:spPr>
        <p:txBody>
          <a:bodyPr>
            <a:normAutofit/>
          </a:bodyPr>
          <a:lstStyle/>
          <a:p>
            <a:pPr algn="ctr"/>
            <a:r>
              <a:rPr lang="en-US" altLang="zh-CN" sz="3600" dirty="0">
                <a:solidFill>
                  <a:schemeClr val="bg1"/>
                </a:solidFill>
                <a:latin typeface="Times New Roman" panose="02020603050405020304" pitchFamily="18" charset="0"/>
                <a:cs typeface="Times New Roman" panose="02020603050405020304" pitchFamily="18" charset="0"/>
              </a:rPr>
              <a:t>Results</a:t>
            </a:r>
          </a:p>
        </p:txBody>
      </p:sp>
      <p:sp>
        <p:nvSpPr>
          <p:cNvPr id="4" name="灯片编号占位符 3">
            <a:extLst>
              <a:ext uri="{FF2B5EF4-FFF2-40B4-BE49-F238E27FC236}">
                <a16:creationId xmlns:a16="http://schemas.microsoft.com/office/drawing/2014/main" id="{AB9F0BE0-AB57-2358-D023-8F68ED7376E3}"/>
              </a:ext>
            </a:extLst>
          </p:cNvPr>
          <p:cNvSpPr>
            <a:spLocks noGrp="1"/>
          </p:cNvSpPr>
          <p:nvPr>
            <p:ph type="sldNum" sz="quarter" idx="12"/>
          </p:nvPr>
        </p:nvSpPr>
        <p:spPr/>
        <p:txBody>
          <a:bodyPr/>
          <a:lstStyle/>
          <a:p>
            <a:fld id="{0CAE346E-C1FA-4193-A16D-AD8954102556}" type="slidenum">
              <a:rPr lang="zh-CN" altLang="en-US" smtClean="0"/>
              <a:pPr/>
              <a:t>17</a:t>
            </a:fld>
            <a:endParaRPr lang="zh-CN" altLang="en-US"/>
          </a:p>
        </p:txBody>
      </p:sp>
      <p:sp>
        <p:nvSpPr>
          <p:cNvPr id="12" name="TextBox 11">
            <a:extLst>
              <a:ext uri="{FF2B5EF4-FFF2-40B4-BE49-F238E27FC236}">
                <a16:creationId xmlns:a16="http://schemas.microsoft.com/office/drawing/2014/main" id="{C0E3D939-74B9-6E33-C1CB-F1B2320D837F}"/>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0EC5C5BB-ADAC-B8EC-ED19-2B47B733C281}"/>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53993E3D-E39D-789C-8A40-D4E8247504CB}"/>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3B8E032B-88F7-A63A-C1B5-565B1A833EA9}"/>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17</a:t>
            </a:fld>
            <a:endParaRPr lang="zh-CN" altLang="en-US">
              <a:solidFill>
                <a:prstClr val="black">
                  <a:tint val="75000"/>
                </a:prstClr>
              </a:solidFill>
              <a:latin typeface="Calibri" panose="020F0502020204030204"/>
              <a:ea typeface="宋体" panose="02010600030101010101" pitchFamily="2" charset="-122"/>
            </a:endParaRPr>
          </a:p>
        </p:txBody>
      </p:sp>
      <p:pic>
        <p:nvPicPr>
          <p:cNvPr id="2" name="图片 1">
            <a:extLst>
              <a:ext uri="{FF2B5EF4-FFF2-40B4-BE49-F238E27FC236}">
                <a16:creationId xmlns:a16="http://schemas.microsoft.com/office/drawing/2014/main" id="{9A0C2AC0-D240-40FF-D72D-DE86501AC209}"/>
              </a:ext>
            </a:extLst>
          </p:cNvPr>
          <p:cNvPicPr>
            <a:picLocks noChangeAspect="1"/>
          </p:cNvPicPr>
          <p:nvPr/>
        </p:nvPicPr>
        <p:blipFill>
          <a:blip r:embed="rId5"/>
          <a:stretch>
            <a:fillRect/>
          </a:stretch>
        </p:blipFill>
        <p:spPr>
          <a:xfrm>
            <a:off x="0" y="980611"/>
            <a:ext cx="8057515" cy="5808345"/>
          </a:xfrm>
          <a:prstGeom prst="rect">
            <a:avLst/>
          </a:prstGeom>
        </p:spPr>
      </p:pic>
      <p:sp>
        <p:nvSpPr>
          <p:cNvPr id="3" name="文本框 2">
            <a:extLst>
              <a:ext uri="{FF2B5EF4-FFF2-40B4-BE49-F238E27FC236}">
                <a16:creationId xmlns:a16="http://schemas.microsoft.com/office/drawing/2014/main" id="{2C683418-DB08-2B8B-F638-44F077544B28}"/>
              </a:ext>
            </a:extLst>
          </p:cNvPr>
          <p:cNvSpPr txBox="1"/>
          <p:nvPr/>
        </p:nvSpPr>
        <p:spPr>
          <a:xfrm>
            <a:off x="8016875" y="1052275"/>
            <a:ext cx="4022725" cy="5657850"/>
          </a:xfrm>
          <a:prstGeom prst="rect">
            <a:avLst/>
          </a:prstGeom>
          <a:noFill/>
        </p:spPr>
        <p:txBody>
          <a:bodyPr wrap="square" rtlCol="0" anchor="t">
            <a:noAutofit/>
          </a:bodyPr>
          <a:lstStyle/>
          <a:p>
            <a:pPr indent="0" fontAlgn="auto">
              <a:lnSpc>
                <a:spcPts val="2000"/>
              </a:lnSpc>
            </a:pPr>
            <a:r>
              <a:rPr lang="zh-CN" altLang="en-US" sz="2000" dirty="0">
                <a:latin typeface="黑体" charset="0"/>
                <a:ea typeface="黑体" charset="0"/>
                <a:cs typeface="黑体" charset="0"/>
              </a:rPr>
              <a:t> </a:t>
            </a: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rPr>
              <a:t>Orbital period P ~1.8 h</a:t>
            </a: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rPr>
              <a:t>Statistical component Ds = 2927.14 rad</a:t>
            </a:r>
            <a:r>
              <a:rPr lang="en-US" altLang="zh-CN" sz="2400" baseline="30000" dirty="0">
                <a:latin typeface="Times New Roman" panose="02020603050405020304" pitchFamily="18" charset="0"/>
                <a:ea typeface="黑体" charset="0"/>
                <a:cs typeface="Times New Roman" panose="02020603050405020304" pitchFamily="18" charset="0"/>
              </a:rPr>
              <a:t>2</a:t>
            </a:r>
            <a:r>
              <a:rPr lang="en-US" altLang="zh-CN" sz="2400" dirty="0">
                <a:latin typeface="Times New Roman" panose="02020603050405020304" pitchFamily="18" charset="0"/>
                <a:ea typeface="黑体" charset="0"/>
                <a:cs typeface="Times New Roman" panose="02020603050405020304" pitchFamily="18" charset="0"/>
              </a:rPr>
              <a:t> m</a:t>
            </a:r>
            <a:r>
              <a:rPr lang="en-US" altLang="zh-CN" sz="2400" baseline="30000" dirty="0">
                <a:latin typeface="Times New Roman" panose="02020603050405020304" pitchFamily="18" charset="0"/>
                <a:ea typeface="黑体" charset="0"/>
                <a:cs typeface="Times New Roman" panose="02020603050405020304" pitchFamily="18" charset="0"/>
              </a:rPr>
              <a:t>−4</a:t>
            </a:r>
            <a:r>
              <a:rPr lang="en-US" altLang="zh-CN" sz="2400" dirty="0">
                <a:latin typeface="Times New Roman" panose="02020603050405020304" pitchFamily="18" charset="0"/>
                <a:ea typeface="黑体" charset="0"/>
                <a:cs typeface="Times New Roman" panose="02020603050405020304" pitchFamily="18" charset="0"/>
              </a:rPr>
              <a:t> </a:t>
            </a: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rPr>
              <a:t>Power-law index: −0.004 ± 0.021</a:t>
            </a: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endParaRPr lang="zh-CN" altLang="en-US" sz="2400" baseline="30000" dirty="0">
              <a:latin typeface="Times New Roman" panose="02020603050405020304" pitchFamily="18" charset="0"/>
              <a:ea typeface="黑体" charset="0"/>
              <a:cs typeface="Times New Roman" panose="02020603050405020304" pitchFamily="18" charset="0"/>
              <a:sym typeface="+mn-ea"/>
            </a:endParaRPr>
          </a:p>
          <a:p>
            <a:pPr indent="0" fontAlgn="auto">
              <a:lnSpc>
                <a:spcPts val="2000"/>
              </a:lnSpc>
            </a:pPr>
            <a:endParaRPr lang="en-US" altLang="zh-CN" sz="2400" baseline="30000" dirty="0">
              <a:latin typeface="Times New Roman" panose="02020603050405020304" pitchFamily="18" charset="0"/>
              <a:ea typeface="黑体" charset="0"/>
              <a:cs typeface="Times New Roman" panose="02020603050405020304" pitchFamily="18" charset="0"/>
              <a:sym typeface="+mn-ea"/>
            </a:endParaRPr>
          </a:p>
          <a:p>
            <a:pPr indent="0" fontAlgn="auto">
              <a:lnSpc>
                <a:spcPts val="2000"/>
              </a:lnSpc>
            </a:pPr>
            <a:endParaRPr lang="zh-CN" altLang="en-US" sz="2400" baseline="30000" dirty="0">
              <a:latin typeface="Times New Roman" panose="02020603050405020304" pitchFamily="18" charset="0"/>
              <a:ea typeface="黑体" charset="0"/>
              <a:cs typeface="Times New Roman" panose="02020603050405020304" pitchFamily="18" charset="0"/>
              <a:sym typeface="+mn-ea"/>
            </a:endParaRP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rPr>
              <a:t>Orbital period P = 37 ± 1 d</a:t>
            </a: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sym typeface="+mn-ea"/>
              </a:rPr>
              <a:t>Statistical component Ds = 221.88 rad</a:t>
            </a:r>
            <a:r>
              <a:rPr lang="en-US" altLang="zh-CN" sz="2400" baseline="30000" dirty="0">
                <a:latin typeface="Times New Roman" panose="02020603050405020304" pitchFamily="18" charset="0"/>
                <a:ea typeface="黑体" charset="0"/>
                <a:cs typeface="Times New Roman" panose="02020603050405020304" pitchFamily="18" charset="0"/>
                <a:sym typeface="+mn-ea"/>
              </a:rPr>
              <a:t>2</a:t>
            </a:r>
            <a:r>
              <a:rPr lang="en-US" altLang="zh-CN" sz="2400" dirty="0">
                <a:latin typeface="Times New Roman" panose="02020603050405020304" pitchFamily="18" charset="0"/>
                <a:ea typeface="黑体" charset="0"/>
                <a:cs typeface="Times New Roman" panose="02020603050405020304" pitchFamily="18" charset="0"/>
                <a:sym typeface="+mn-ea"/>
              </a:rPr>
              <a:t> m</a:t>
            </a:r>
            <a:r>
              <a:rPr lang="en-US" altLang="zh-CN" sz="2400" baseline="30000" dirty="0">
                <a:latin typeface="Times New Roman" panose="02020603050405020304" pitchFamily="18" charset="0"/>
                <a:ea typeface="黑体" charset="0"/>
                <a:cs typeface="Times New Roman" panose="02020603050405020304" pitchFamily="18" charset="0"/>
                <a:sym typeface="+mn-ea"/>
              </a:rPr>
              <a:t>−4</a:t>
            </a:r>
            <a:r>
              <a:rPr lang="en-US" altLang="zh-CN" sz="2400" dirty="0">
                <a:latin typeface="Times New Roman" panose="02020603050405020304" pitchFamily="18" charset="0"/>
                <a:ea typeface="黑体" charset="0"/>
                <a:cs typeface="Times New Roman" panose="02020603050405020304" pitchFamily="18" charset="0"/>
                <a:sym typeface="+mn-ea"/>
              </a:rPr>
              <a:t> </a:t>
            </a:r>
          </a:p>
          <a:p>
            <a:pPr indent="0" fontAlgn="auto">
              <a:lnSpc>
                <a:spcPts val="2000"/>
              </a:lnSpc>
            </a:pPr>
            <a:endParaRPr lang="en-US" altLang="zh-CN" sz="2400" dirty="0">
              <a:latin typeface="Times New Roman" panose="02020603050405020304" pitchFamily="18" charset="0"/>
              <a:ea typeface="黑体" charset="0"/>
              <a:cs typeface="Times New Roman" panose="02020603050405020304" pitchFamily="18" charset="0"/>
            </a:endParaRPr>
          </a:p>
          <a:p>
            <a:pPr indent="0" fontAlgn="auto">
              <a:lnSpc>
                <a:spcPts val="2000"/>
              </a:lnSpc>
            </a:pPr>
            <a:r>
              <a:rPr lang="en-US" altLang="zh-CN" sz="2400" dirty="0">
                <a:latin typeface="Times New Roman" panose="02020603050405020304" pitchFamily="18" charset="0"/>
                <a:ea typeface="黑体" charset="0"/>
                <a:cs typeface="Times New Roman" panose="02020603050405020304" pitchFamily="18" charset="0"/>
                <a:sym typeface="+mn-ea"/>
              </a:rPr>
              <a:t>Power-law index: </a:t>
            </a:r>
            <a:r>
              <a:rPr lang="en-US" altLang="zh-CN" sz="2400" dirty="0">
                <a:latin typeface="Times New Roman" panose="02020603050405020304" pitchFamily="18" charset="0"/>
                <a:ea typeface="黑体" charset="0"/>
                <a:cs typeface="Times New Roman" panose="02020603050405020304" pitchFamily="18" charset="0"/>
              </a:rPr>
              <a:t>−0.04 ± 0.02</a:t>
            </a:r>
          </a:p>
          <a:p>
            <a:pPr indent="0" fontAlgn="auto">
              <a:lnSpc>
                <a:spcPts val="2000"/>
              </a:lnSpc>
            </a:pPr>
            <a:endParaRPr lang="en-US" altLang="zh-CN" sz="2000" dirty="0">
              <a:latin typeface="黑体" charset="0"/>
              <a:ea typeface="黑体" charset="0"/>
              <a:cs typeface="黑体" charset="0"/>
            </a:endParaRPr>
          </a:p>
        </p:txBody>
      </p:sp>
      <p:sp>
        <p:nvSpPr>
          <p:cNvPr id="6" name="文本框 5">
            <a:extLst>
              <a:ext uri="{FF2B5EF4-FFF2-40B4-BE49-F238E27FC236}">
                <a16:creationId xmlns:a16="http://schemas.microsoft.com/office/drawing/2014/main" id="{EAA563B1-5F2B-407F-E90E-71FE6CE3C83C}"/>
              </a:ext>
            </a:extLst>
          </p:cNvPr>
          <p:cNvSpPr txBox="1"/>
          <p:nvPr/>
        </p:nvSpPr>
        <p:spPr>
          <a:xfrm>
            <a:off x="1175524" y="1065666"/>
            <a:ext cx="2456867" cy="461665"/>
          </a:xfrm>
          <a:prstGeom prst="rect">
            <a:avLst/>
          </a:prstGeom>
          <a:noFill/>
        </p:spPr>
        <p:txBody>
          <a:bodyPr wrap="square">
            <a:spAutoFit/>
          </a:bodyPr>
          <a:lstStyle/>
          <a:p>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Li</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et al.,</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(2025)</a:t>
            </a:r>
            <a:endParaRPr lang="zh-CN" altLang="en-US" sz="2400" dirty="0">
              <a:solidFill>
                <a:srgbClr val="0432FF"/>
              </a:solidFill>
            </a:endParaRPr>
          </a:p>
        </p:txBody>
      </p:sp>
    </p:spTree>
    <p:extLst>
      <p:ext uri="{BB962C8B-B14F-4D97-AF65-F5344CB8AC3E}">
        <p14:creationId xmlns:p14="http://schemas.microsoft.com/office/powerpoint/2010/main" val="1023012899"/>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77881-6C45-3AB2-E1D4-6B10CC4172A3}"/>
            </a:ext>
          </a:extLst>
        </p:cNvPr>
        <p:cNvGrpSpPr/>
        <p:nvPr/>
      </p:nvGrpSpPr>
      <p:grpSpPr>
        <a:xfrm>
          <a:off x="0" y="0"/>
          <a:ext cx="0" cy="0"/>
          <a:chOff x="0" y="0"/>
          <a:chExt cx="0" cy="0"/>
        </a:xfrm>
      </p:grpSpPr>
      <p:grpSp>
        <p:nvGrpSpPr>
          <p:cNvPr id="16" name="组合 15">
            <a:extLst>
              <a:ext uri="{FF2B5EF4-FFF2-40B4-BE49-F238E27FC236}">
                <a16:creationId xmlns:a16="http://schemas.microsoft.com/office/drawing/2014/main" id="{34AD8ABA-2B36-CC02-D797-8472736A9C20}"/>
              </a:ext>
            </a:extLst>
          </p:cNvPr>
          <p:cNvGrpSpPr/>
          <p:nvPr/>
        </p:nvGrpSpPr>
        <p:grpSpPr>
          <a:xfrm>
            <a:off x="-16625" y="-16625"/>
            <a:ext cx="12192000" cy="879231"/>
            <a:chOff x="0" y="0"/>
            <a:chExt cx="12192000" cy="879231"/>
          </a:xfrm>
        </p:grpSpPr>
        <p:sp>
          <p:nvSpPr>
            <p:cNvPr id="5" name="矩形 4">
              <a:extLst>
                <a:ext uri="{FF2B5EF4-FFF2-40B4-BE49-F238E27FC236}">
                  <a16:creationId xmlns:a16="http://schemas.microsoft.com/office/drawing/2014/main" id="{FBD6AD03-DD10-4D57-A637-F03593DDDD37}"/>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700E73"/>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D3341F07-376B-AA9C-2FD8-E6A342485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4" name="灯片编号占位符 3">
            <a:extLst>
              <a:ext uri="{FF2B5EF4-FFF2-40B4-BE49-F238E27FC236}">
                <a16:creationId xmlns:a16="http://schemas.microsoft.com/office/drawing/2014/main" id="{036ADA2B-F949-CC0B-419F-EEBC85E92F44}"/>
              </a:ext>
            </a:extLst>
          </p:cNvPr>
          <p:cNvSpPr>
            <a:spLocks noGrp="1"/>
          </p:cNvSpPr>
          <p:nvPr>
            <p:ph type="sldNum" sz="quarter" idx="12"/>
          </p:nvPr>
        </p:nvSpPr>
        <p:spPr/>
        <p:txBody>
          <a:bodyPr/>
          <a:lstStyle/>
          <a:p>
            <a:fld id="{0CAE346E-C1FA-4193-A16D-AD8954102556}" type="slidenum">
              <a:rPr lang="zh-CN" altLang="en-US" smtClean="0"/>
              <a:pPr/>
              <a:t>18</a:t>
            </a:fld>
            <a:endParaRPr lang="zh-CN" altLang="en-US"/>
          </a:p>
        </p:txBody>
      </p:sp>
      <p:sp>
        <p:nvSpPr>
          <p:cNvPr id="12" name="TextBox 11">
            <a:extLst>
              <a:ext uri="{FF2B5EF4-FFF2-40B4-BE49-F238E27FC236}">
                <a16:creationId xmlns:a16="http://schemas.microsoft.com/office/drawing/2014/main" id="{C90A1DA9-3864-B4BC-EF8C-C9B304FD9070}"/>
              </a:ext>
            </a:extLst>
          </p:cNvPr>
          <p:cNvSpPr txBox="1"/>
          <p:nvPr/>
        </p:nvSpPr>
        <p:spPr>
          <a:xfrm>
            <a:off x="1828800" y="3015574"/>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8B0AE690-E44B-463D-6C92-D3435E172FFB}"/>
              </a:ext>
            </a:extLst>
          </p:cNvPr>
          <p:cNvSpPr txBox="1"/>
          <p:nvPr/>
        </p:nvSpPr>
        <p:spPr>
          <a:xfrm>
            <a:off x="9094573" y="6586151"/>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N" sz="1800" b="0" i="0" u="none" strike="noStrike" kern="1200" cap="none" spc="0" normalizeH="0" baseline="0" noProof="0">
              <a:ln>
                <a:noFill/>
              </a:ln>
              <a:solidFill>
                <a:prstClr val="black"/>
              </a:solidFill>
              <a:effectLst/>
              <a:uLnTx/>
              <a:uFillTx/>
              <a:latin typeface="Calibri"/>
              <a:ea typeface="+mn-ea"/>
              <a:cs typeface="+mn-cs"/>
            </a:endParaRPr>
          </a:p>
        </p:txBody>
      </p:sp>
      <p:pic>
        <p:nvPicPr>
          <p:cNvPr id="66" name="Picture 65">
            <a:extLst>
              <a:ext uri="{FF2B5EF4-FFF2-40B4-BE49-F238E27FC236}">
                <a16:creationId xmlns:a16="http://schemas.microsoft.com/office/drawing/2014/main" id="{68AD2B2D-3749-3D07-78D8-6CF7E32F90B4}"/>
              </a:ext>
            </a:extLst>
          </p:cNvPr>
          <p:cNvPicPr>
            <a:picLocks noChangeAspect="1"/>
          </p:cNvPicPr>
          <p:nvPr/>
        </p:nvPicPr>
        <p:blipFill>
          <a:blip r:embed="rId4"/>
          <a:stretch>
            <a:fillRect/>
          </a:stretch>
        </p:blipFill>
        <p:spPr>
          <a:xfrm>
            <a:off x="11312626" y="6544"/>
            <a:ext cx="820514" cy="815931"/>
          </a:xfrm>
          <a:prstGeom prst="rect">
            <a:avLst/>
          </a:prstGeom>
        </p:spPr>
      </p:pic>
      <p:sp>
        <p:nvSpPr>
          <p:cNvPr id="23" name="灯片编号占位符 15">
            <a:extLst>
              <a:ext uri="{FF2B5EF4-FFF2-40B4-BE49-F238E27FC236}">
                <a16:creationId xmlns:a16="http://schemas.microsoft.com/office/drawing/2014/main" id="{681A0FDF-DA41-6BBF-5DFF-9935E4F87473}"/>
              </a:ext>
            </a:extLst>
          </p:cNvPr>
          <p:cNvSpPr txBox="1">
            <a:spLocks/>
          </p:cNvSpPr>
          <p:nvPr/>
        </p:nvSpPr>
        <p:spPr>
          <a:xfrm>
            <a:off x="8610600" y="6356351"/>
            <a:ext cx="2743200"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fld id="{913EEFAC-9431-48A6-A0EE-5511A498B6B8}" type="slidenum">
              <a:rPr lang="zh-CN" altLang="en-US" smtClean="0">
                <a:solidFill>
                  <a:prstClr val="black">
                    <a:tint val="75000"/>
                  </a:prstClr>
                </a:solidFill>
                <a:latin typeface="Calibri" panose="020F0502020204030204"/>
                <a:ea typeface="宋体" panose="02010600030101010101" pitchFamily="2" charset="-122"/>
              </a:rPr>
              <a:pPr defTabSz="1219170">
                <a:defRPr/>
              </a:pPr>
              <a:t>18</a:t>
            </a:fld>
            <a:endParaRPr lang="zh-CN" altLang="en-US">
              <a:solidFill>
                <a:prstClr val="black">
                  <a:tint val="75000"/>
                </a:prstClr>
              </a:solidFill>
              <a:latin typeface="Calibri" panose="020F0502020204030204"/>
              <a:ea typeface="宋体" panose="02010600030101010101" pitchFamily="2" charset="-122"/>
            </a:endParaRPr>
          </a:p>
        </p:txBody>
      </p:sp>
      <p:pic>
        <p:nvPicPr>
          <p:cNvPr id="2" name="图片 1">
            <a:extLst>
              <a:ext uri="{FF2B5EF4-FFF2-40B4-BE49-F238E27FC236}">
                <a16:creationId xmlns:a16="http://schemas.microsoft.com/office/drawing/2014/main" id="{89CCF23E-2EED-4450-1531-5D90D23BCE44}"/>
              </a:ext>
            </a:extLst>
          </p:cNvPr>
          <p:cNvPicPr>
            <a:picLocks noChangeAspect="1"/>
          </p:cNvPicPr>
          <p:nvPr/>
        </p:nvPicPr>
        <p:blipFill>
          <a:blip r:embed="rId5"/>
          <a:stretch>
            <a:fillRect/>
          </a:stretch>
        </p:blipFill>
        <p:spPr>
          <a:xfrm>
            <a:off x="76200" y="1201663"/>
            <a:ext cx="11887200" cy="4813300"/>
          </a:xfrm>
          <a:prstGeom prst="rect">
            <a:avLst/>
          </a:prstGeom>
        </p:spPr>
      </p:pic>
      <p:sp>
        <p:nvSpPr>
          <p:cNvPr id="3" name="文本框 2">
            <a:extLst>
              <a:ext uri="{FF2B5EF4-FFF2-40B4-BE49-F238E27FC236}">
                <a16:creationId xmlns:a16="http://schemas.microsoft.com/office/drawing/2014/main" id="{91CCB55A-4080-EA5F-D269-761AAD55D253}"/>
              </a:ext>
            </a:extLst>
          </p:cNvPr>
          <p:cNvSpPr txBox="1"/>
          <p:nvPr/>
        </p:nvSpPr>
        <p:spPr>
          <a:xfrm>
            <a:off x="458288" y="6093035"/>
            <a:ext cx="9306560" cy="521970"/>
          </a:xfrm>
          <a:prstGeom prst="rect">
            <a:avLst/>
          </a:prstGeom>
          <a:noFill/>
        </p:spPr>
        <p:txBody>
          <a:bodyPr wrap="square" rtlCol="0">
            <a:spAutoFit/>
          </a:bodyPr>
          <a:lstStyle/>
          <a:p>
            <a:pPr algn="l"/>
            <a:r>
              <a:rPr lang="en-US" altLang="zh-CN" sz="2800" b="1" dirty="0">
                <a:latin typeface="黑体" charset="0"/>
                <a:ea typeface="黑体" charset="0"/>
              </a:rPr>
              <a:t>Test the geometric component using simulations</a:t>
            </a:r>
          </a:p>
        </p:txBody>
      </p:sp>
      <p:sp>
        <p:nvSpPr>
          <p:cNvPr id="6" name="文本框 5">
            <a:extLst>
              <a:ext uri="{FF2B5EF4-FFF2-40B4-BE49-F238E27FC236}">
                <a16:creationId xmlns:a16="http://schemas.microsoft.com/office/drawing/2014/main" id="{48C4B87C-58C5-0813-876B-8EF3A8CEEB2A}"/>
              </a:ext>
            </a:extLst>
          </p:cNvPr>
          <p:cNvSpPr txBox="1"/>
          <p:nvPr/>
        </p:nvSpPr>
        <p:spPr>
          <a:xfrm>
            <a:off x="9506533" y="5723991"/>
            <a:ext cx="2456867" cy="461665"/>
          </a:xfrm>
          <a:prstGeom prst="rect">
            <a:avLst/>
          </a:prstGeom>
          <a:noFill/>
        </p:spPr>
        <p:txBody>
          <a:bodyPr wrap="square">
            <a:spAutoFit/>
          </a:bodyPr>
          <a:lstStyle/>
          <a:p>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Li</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et al.,</a:t>
            </a:r>
            <a:r>
              <a:rPr lang="zh-CN" altLang="en-US"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(2025)</a:t>
            </a:r>
            <a:endParaRPr lang="zh-CN" altLang="en-US" sz="2400" dirty="0">
              <a:solidFill>
                <a:srgbClr val="0432FF"/>
              </a:solidFill>
            </a:endParaRPr>
          </a:p>
        </p:txBody>
      </p:sp>
      <p:sp>
        <p:nvSpPr>
          <p:cNvPr id="7" name="文本框 6">
            <a:extLst>
              <a:ext uri="{FF2B5EF4-FFF2-40B4-BE49-F238E27FC236}">
                <a16:creationId xmlns:a16="http://schemas.microsoft.com/office/drawing/2014/main" id="{BF48F44F-2F43-6434-3487-71F81B946978}"/>
              </a:ext>
            </a:extLst>
          </p:cNvPr>
          <p:cNvSpPr txBox="1"/>
          <p:nvPr/>
        </p:nvSpPr>
        <p:spPr>
          <a:xfrm>
            <a:off x="4126649" y="4631787"/>
            <a:ext cx="2433320" cy="432435"/>
          </a:xfrm>
          <a:prstGeom prst="rect">
            <a:avLst/>
          </a:prstGeom>
          <a:noFill/>
        </p:spPr>
        <p:txBody>
          <a:bodyPr wrap="square" rtlCol="0" anchor="t">
            <a:noAutofit/>
          </a:bodyPr>
          <a:lstStyle/>
          <a:p>
            <a:r>
              <a:rPr lang="zh-CN" altLang="en-US" sz="2400" dirty="0">
                <a:latin typeface="Times New Roman" panose="02020603050405020304" pitchFamily="18" charset="0"/>
                <a:ea typeface="黑体" charset="0"/>
                <a:cs typeface="Times New Roman" panose="02020603050405020304" pitchFamily="18" charset="0"/>
              </a:rPr>
              <a:t>P = 60</a:t>
            </a:r>
            <a:r>
              <a:rPr lang="en-US" altLang="zh-CN" sz="2400" dirty="0">
                <a:latin typeface="Times New Roman" panose="02020603050405020304" pitchFamily="18" charset="0"/>
                <a:ea typeface="黑体" charset="0"/>
                <a:cs typeface="Times New Roman" panose="02020603050405020304" pitchFamily="18" charset="0"/>
              </a:rPr>
              <a:t>0 </a:t>
            </a:r>
            <a:r>
              <a:rPr lang="zh-CN" altLang="en-US" sz="2400" dirty="0">
                <a:latin typeface="Times New Roman" panose="02020603050405020304" pitchFamily="18" charset="0"/>
                <a:ea typeface="黑体" charset="0"/>
                <a:cs typeface="Times New Roman" panose="02020603050405020304" pitchFamily="18" charset="0"/>
              </a:rPr>
              <a:t>days</a:t>
            </a:r>
          </a:p>
        </p:txBody>
      </p:sp>
      <p:sp>
        <p:nvSpPr>
          <p:cNvPr id="9" name="标题 8">
            <a:extLst>
              <a:ext uri="{FF2B5EF4-FFF2-40B4-BE49-F238E27FC236}">
                <a16:creationId xmlns:a16="http://schemas.microsoft.com/office/drawing/2014/main" id="{B6FB196B-97BE-AE6A-6621-B6E38214D121}"/>
              </a:ext>
            </a:extLst>
          </p:cNvPr>
          <p:cNvSpPr>
            <a:spLocks noGrp="1"/>
          </p:cNvSpPr>
          <p:nvPr>
            <p:ph type="title"/>
          </p:nvPr>
        </p:nvSpPr>
        <p:spPr/>
        <p:txBody>
          <a:bodyPr/>
          <a:lstStyle/>
          <a:p>
            <a:endParaRPr lang="zh-CN" altLang="en-US"/>
          </a:p>
        </p:txBody>
      </p:sp>
      <p:sp>
        <p:nvSpPr>
          <p:cNvPr id="10" name="文本框 2">
            <a:extLst>
              <a:ext uri="{FF2B5EF4-FFF2-40B4-BE49-F238E27FC236}">
                <a16:creationId xmlns:a16="http://schemas.microsoft.com/office/drawing/2014/main" id="{4A2674DF-123C-3934-418B-C3976EE3DEEE}"/>
              </a:ext>
            </a:extLst>
          </p:cNvPr>
          <p:cNvSpPr txBox="1"/>
          <p:nvPr/>
        </p:nvSpPr>
        <p:spPr>
          <a:xfrm>
            <a:off x="8765540" y="4579987"/>
            <a:ext cx="2433320" cy="432435"/>
          </a:xfrm>
          <a:prstGeom prst="rect">
            <a:avLst/>
          </a:prstGeom>
          <a:noFill/>
        </p:spPr>
        <p:txBody>
          <a:bodyPr wrap="square" rtlCol="0"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latin typeface="Times New Roman" panose="02020603050405020304" pitchFamily="18" charset="0"/>
                <a:ea typeface="黑体" charset="0"/>
                <a:cs typeface="Times New Roman" panose="02020603050405020304" pitchFamily="18" charset="0"/>
              </a:rPr>
              <a:t>P = 605 ± 3 days</a:t>
            </a:r>
          </a:p>
        </p:txBody>
      </p:sp>
    </p:spTree>
    <p:extLst>
      <p:ext uri="{BB962C8B-B14F-4D97-AF65-F5344CB8AC3E}">
        <p14:creationId xmlns:p14="http://schemas.microsoft.com/office/powerpoint/2010/main" val="2173604352"/>
      </p:ext>
    </p:extLst>
  </p:cSld>
  <p:clrMapOvr>
    <a:masterClrMapping/>
  </p:clrMapOvr>
  <mc:AlternateContent xmlns:mc="http://schemas.openxmlformats.org/markup-compatibility/2006" xmlns:p14="http://schemas.microsoft.com/office/powerpoint/2010/main">
    <mc:Choice Requires="p14">
      <p:transition spd="slow" p14:dur="2000" advTm="31559"/>
    </mc:Choice>
    <mc:Fallback xmlns="">
      <p:transition spd="slow" advTm="31559"/>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658A10D5-194A-73AE-B6E8-6269C8140B12}"/>
              </a:ext>
            </a:extLst>
          </p:cNvPr>
          <p:cNvSpPr/>
          <p:nvPr/>
        </p:nvSpPr>
        <p:spPr>
          <a:xfrm>
            <a:off x="6634606" y="1395824"/>
            <a:ext cx="5289376" cy="4595401"/>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2"/>
              </a:solidFill>
            </a:endParaRPr>
          </a:p>
        </p:txBody>
      </p:sp>
      <p:grpSp>
        <p:nvGrpSpPr>
          <p:cNvPr id="16" name="组合 15">
            <a:extLst>
              <a:ext uri="{FF2B5EF4-FFF2-40B4-BE49-F238E27FC236}">
                <a16:creationId xmlns:a16="http://schemas.microsoft.com/office/drawing/2014/main" id="{D1CAE8C9-D4E7-4AC7-B842-BC1840DA9EEC}"/>
              </a:ext>
            </a:extLst>
          </p:cNvPr>
          <p:cNvGrpSpPr/>
          <p:nvPr/>
        </p:nvGrpSpPr>
        <p:grpSpPr>
          <a:xfrm>
            <a:off x="-12879" y="-12879"/>
            <a:ext cx="12192000" cy="879231"/>
            <a:chOff x="0" y="0"/>
            <a:chExt cx="12192000" cy="879231"/>
          </a:xfrm>
        </p:grpSpPr>
        <p:sp>
          <p:nvSpPr>
            <p:cNvPr id="5" name="矩形 4">
              <a:extLst>
                <a:ext uri="{FF2B5EF4-FFF2-40B4-BE49-F238E27FC236}">
                  <a16:creationId xmlns:a16="http://schemas.microsoft.com/office/drawing/2014/main" id="{C537C62A-FA87-49ED-A0F2-8BD973528F13}"/>
                </a:ext>
              </a:extLst>
            </p:cNvPr>
            <p:cNvSpPr/>
            <p:nvPr/>
          </p:nvSpPr>
          <p:spPr>
            <a:xfrm>
              <a:off x="0" y="0"/>
              <a:ext cx="12192000" cy="879231"/>
            </a:xfrm>
            <a:prstGeom prst="rect">
              <a:avLst/>
            </a:prstGeom>
            <a:solidFill>
              <a:srgbClr val="700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0E73"/>
                </a:solidFill>
              </a:endParaRPr>
            </a:p>
          </p:txBody>
        </p:sp>
        <p:pic>
          <p:nvPicPr>
            <p:cNvPr id="11" name="图片 10">
              <a:extLst>
                <a:ext uri="{FF2B5EF4-FFF2-40B4-BE49-F238E27FC236}">
                  <a16:creationId xmlns:a16="http://schemas.microsoft.com/office/drawing/2014/main" id="{1ECE010A-9F27-4408-819A-A31FA6824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67" y="31650"/>
              <a:ext cx="646467" cy="815930"/>
            </a:xfrm>
            <a:prstGeom prst="rect">
              <a:avLst/>
            </a:prstGeom>
          </p:spPr>
        </p:pic>
      </p:grpSp>
      <p:sp>
        <p:nvSpPr>
          <p:cNvPr id="19" name="标题 18">
            <a:extLst>
              <a:ext uri="{FF2B5EF4-FFF2-40B4-BE49-F238E27FC236}">
                <a16:creationId xmlns:a16="http://schemas.microsoft.com/office/drawing/2014/main" id="{8187FB3F-D468-4757-AD14-35661885B67E}"/>
              </a:ext>
            </a:extLst>
          </p:cNvPr>
          <p:cNvSpPr>
            <a:spLocks noGrp="1"/>
          </p:cNvSpPr>
          <p:nvPr>
            <p:ph type="title"/>
          </p:nvPr>
        </p:nvSpPr>
        <p:spPr>
          <a:xfrm>
            <a:off x="838200" y="-4657"/>
            <a:ext cx="10515600" cy="879231"/>
          </a:xfrm>
        </p:spPr>
        <p:txBody>
          <a:bodyPr>
            <a:normAutofit/>
          </a:bodyPr>
          <a:lstStyle/>
          <a:p>
            <a:pPr algn="ctr"/>
            <a:r>
              <a:rPr lang="en" altLang="zh-CN" sz="3600" dirty="0">
                <a:solidFill>
                  <a:schemeClr val="bg1"/>
                </a:solidFill>
                <a:latin typeface="Times New Roman" panose="02020603050405020304" pitchFamily="18" charset="0"/>
                <a:cs typeface="Times New Roman" panose="02020603050405020304" pitchFamily="18" charset="0"/>
              </a:rPr>
              <a:t>FRBs</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in</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Binary</a:t>
            </a:r>
            <a:r>
              <a:rPr lang="zh-CN" altLang="en-US" sz="3600" dirty="0">
                <a:solidFill>
                  <a:schemeClr val="bg1"/>
                </a:solidFill>
                <a:latin typeface="Times New Roman" panose="02020603050405020304" pitchFamily="18" charset="0"/>
                <a:cs typeface="Times New Roman" panose="02020603050405020304" pitchFamily="18" charset="0"/>
              </a:rPr>
              <a:t> </a:t>
            </a:r>
            <a:r>
              <a:rPr lang="en-US" altLang="zh-CN" sz="3600" dirty="0">
                <a:solidFill>
                  <a:schemeClr val="bg1"/>
                </a:solidFill>
                <a:latin typeface="Times New Roman" panose="02020603050405020304" pitchFamily="18" charset="0"/>
                <a:cs typeface="Times New Roman" panose="02020603050405020304" pitchFamily="18" charset="0"/>
              </a:rPr>
              <a:t>system</a:t>
            </a:r>
          </a:p>
        </p:txBody>
      </p:sp>
      <p:sp>
        <p:nvSpPr>
          <p:cNvPr id="3" name="灯片编号占位符 2">
            <a:extLst>
              <a:ext uri="{FF2B5EF4-FFF2-40B4-BE49-F238E27FC236}">
                <a16:creationId xmlns:a16="http://schemas.microsoft.com/office/drawing/2014/main" id="{72083760-62B1-4DE9-8498-8A7285601641}"/>
              </a:ext>
            </a:extLst>
          </p:cNvPr>
          <p:cNvSpPr>
            <a:spLocks noGrp="1"/>
          </p:cNvSpPr>
          <p:nvPr>
            <p:ph type="sldNum" sz="quarter" idx="12"/>
          </p:nvPr>
        </p:nvSpPr>
        <p:spPr/>
        <p:txBody>
          <a:bodyPr/>
          <a:lstStyle/>
          <a:p>
            <a:fld id="{0CAE346E-C1FA-4193-A16D-AD8954102556}" type="slidenum">
              <a:rPr lang="zh-CN" altLang="en-US" smtClean="0"/>
              <a:pPr/>
              <a:t>19</a:t>
            </a:fld>
            <a:endParaRPr lang="zh-CN" altLang="en-US" dirty="0"/>
          </a:p>
        </p:txBody>
      </p:sp>
      <p:sp>
        <p:nvSpPr>
          <p:cNvPr id="12" name="TextBox 11">
            <a:extLst>
              <a:ext uri="{FF2B5EF4-FFF2-40B4-BE49-F238E27FC236}">
                <a16:creationId xmlns:a16="http://schemas.microsoft.com/office/drawing/2014/main" id="{08186FAC-48DE-4545-8F1F-A3E7D66CE007}"/>
              </a:ext>
            </a:extLst>
          </p:cNvPr>
          <p:cNvSpPr txBox="1"/>
          <p:nvPr/>
        </p:nvSpPr>
        <p:spPr>
          <a:xfrm>
            <a:off x="1828800" y="3015574"/>
            <a:ext cx="184731" cy="369332"/>
          </a:xfrm>
          <a:prstGeom prst="rect">
            <a:avLst/>
          </a:prstGeom>
          <a:noFill/>
        </p:spPr>
        <p:txBody>
          <a:bodyPr wrap="none" rtlCol="0">
            <a:spAutoFit/>
          </a:bodyPr>
          <a:lstStyle/>
          <a:p>
            <a:endParaRPr lang="en-CN" dirty="0"/>
          </a:p>
        </p:txBody>
      </p:sp>
      <p:pic>
        <p:nvPicPr>
          <p:cNvPr id="17" name="Picture 16">
            <a:extLst>
              <a:ext uri="{FF2B5EF4-FFF2-40B4-BE49-F238E27FC236}">
                <a16:creationId xmlns:a16="http://schemas.microsoft.com/office/drawing/2014/main" id="{37A79274-AECF-C04D-BAE3-1652332309FD}"/>
              </a:ext>
            </a:extLst>
          </p:cNvPr>
          <p:cNvPicPr>
            <a:picLocks noChangeAspect="1"/>
          </p:cNvPicPr>
          <p:nvPr/>
        </p:nvPicPr>
        <p:blipFill>
          <a:blip r:embed="rId4"/>
          <a:stretch>
            <a:fillRect/>
          </a:stretch>
        </p:blipFill>
        <p:spPr>
          <a:xfrm>
            <a:off x="11312626" y="6544"/>
            <a:ext cx="820514" cy="815931"/>
          </a:xfrm>
          <a:prstGeom prst="rect">
            <a:avLst/>
          </a:prstGeom>
        </p:spPr>
      </p:pic>
      <mc:AlternateContent xmlns:mc="http://schemas.openxmlformats.org/markup-compatibility/2006">
        <mc:Choice xmlns:a14="http://schemas.microsoft.com/office/drawing/2010/main" Requires="a14">
          <p:graphicFrame>
            <p:nvGraphicFramePr>
              <p:cNvPr id="4" name="图示 3">
                <a:extLst>
                  <a:ext uri="{FF2B5EF4-FFF2-40B4-BE49-F238E27FC236}">
                    <a16:creationId xmlns:a16="http://schemas.microsoft.com/office/drawing/2014/main" id="{CF6793F3-6009-E9F1-3196-7D19FD0F4F41}"/>
                  </a:ext>
                </a:extLst>
              </p:cNvPr>
              <p:cNvGraphicFramePr/>
              <p:nvPr>
                <p:extLst>
                  <p:ext uri="{D42A27DB-BD31-4B8C-83A1-F6EECF244321}">
                    <p14:modId xmlns:p14="http://schemas.microsoft.com/office/powerpoint/2010/main" val="2671340359"/>
                  </p:ext>
                </p:extLst>
              </p:nvPr>
            </p:nvGraphicFramePr>
            <p:xfrm>
              <a:off x="1036587" y="1264691"/>
              <a:ext cx="9543863" cy="509165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mc:Choice>
        <mc:Fallback>
          <p:graphicFrame>
            <p:nvGraphicFramePr>
              <p:cNvPr id="4" name="图示 3">
                <a:extLst>
                  <a:ext uri="{FF2B5EF4-FFF2-40B4-BE49-F238E27FC236}">
                    <a16:creationId xmlns:a16="http://schemas.microsoft.com/office/drawing/2014/main" id="{CF6793F3-6009-E9F1-3196-7D19FD0F4F41}"/>
                  </a:ext>
                </a:extLst>
              </p:cNvPr>
              <p:cNvGraphicFramePr/>
              <p:nvPr>
                <p:extLst>
                  <p:ext uri="{D42A27DB-BD31-4B8C-83A1-F6EECF244321}">
                    <p14:modId xmlns:p14="http://schemas.microsoft.com/office/powerpoint/2010/main" val="2671340359"/>
                  </p:ext>
                </p:extLst>
              </p:nvPr>
            </p:nvGraphicFramePr>
            <p:xfrm>
              <a:off x="1036587" y="1264691"/>
              <a:ext cx="9543863" cy="5091659"/>
            </p:xfrm>
            <a:graphic>
              <a:graphicData uri="http://schemas.openxmlformats.org/drawingml/2006/diagram">
                <dgm:relIds xmlns:dgm="http://schemas.openxmlformats.org/drawingml/2006/diagram" xmlns:r="http://schemas.openxmlformats.org/officeDocument/2006/relationships" r:dm="rId10" r:lo="rId6" r:qs="rId7" r:cs="rId8"/>
              </a:graphicData>
            </a:graphic>
          </p:graphicFrame>
        </mc:Fallback>
      </mc:AlternateContent>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DE8F643E-8224-7176-B68C-06425E246A39}"/>
                  </a:ext>
                </a:extLst>
              </p:cNvPr>
              <p:cNvSpPr txBox="1"/>
              <p:nvPr/>
            </p:nvSpPr>
            <p:spPr>
              <a:xfrm>
                <a:off x="2207503" y="2953280"/>
                <a:ext cx="6102926" cy="584775"/>
              </a:xfrm>
              <a:prstGeom prst="rect">
                <a:avLst/>
              </a:prstGeom>
              <a:noFill/>
            </p:spPr>
            <p:txBody>
              <a:bodyPr wrap="square">
                <a:spAutoFit/>
              </a:bodyPr>
              <a:lstStyle/>
              <a:p>
                <a:pPr lvl="0"/>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𝑡</m:t>
                      </m:r>
                      <m:r>
                        <a:rPr lang="en-US" altLang="zh-CN" sz="3200" b="0" i="1" smtClean="0">
                          <a:latin typeface="Cambria Math" panose="02040503050406030204" pitchFamily="18" charset="0"/>
                        </a:rPr>
                        <m:t>~</m:t>
                      </m:r>
                      <m:r>
                        <a:rPr lang="en-US" altLang="zh-CN" sz="3200" b="0" i="1" smtClean="0">
                          <a:latin typeface="Cambria Math" panose="02040503050406030204" pitchFamily="18" charset="0"/>
                        </a:rPr>
                        <m:t>𝑃</m:t>
                      </m:r>
                    </m:oMath>
                  </m:oMathPara>
                </a14:m>
                <a:endParaRPr lang="en-US" altLang="zh-CN" sz="3200" b="0" dirty="0"/>
              </a:p>
            </p:txBody>
          </p:sp>
        </mc:Choice>
        <mc:Fallback>
          <p:sp>
            <p:nvSpPr>
              <p:cNvPr id="10" name="文本框 9">
                <a:extLst>
                  <a:ext uri="{FF2B5EF4-FFF2-40B4-BE49-F238E27FC236}">
                    <a16:creationId xmlns:a16="http://schemas.microsoft.com/office/drawing/2014/main" id="{DE8F643E-8224-7176-B68C-06425E246A39}"/>
                  </a:ext>
                </a:extLst>
              </p:cNvPr>
              <p:cNvSpPr txBox="1">
                <a:spLocks noRot="1" noChangeAspect="1" noMove="1" noResize="1" noEditPoints="1" noAdjustHandles="1" noChangeArrowheads="1" noChangeShapeType="1" noTextEdit="1"/>
              </p:cNvSpPr>
              <p:nvPr/>
            </p:nvSpPr>
            <p:spPr>
              <a:xfrm>
                <a:off x="2207503" y="2953280"/>
                <a:ext cx="6102926" cy="584775"/>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D1A47FA0-EDAA-5375-3396-BB5CE3DAF5BA}"/>
                  </a:ext>
                </a:extLst>
              </p:cNvPr>
              <p:cNvSpPr txBox="1"/>
              <p:nvPr/>
            </p:nvSpPr>
            <p:spPr>
              <a:xfrm>
                <a:off x="-966354" y="4069813"/>
                <a:ext cx="6102926" cy="584775"/>
              </a:xfrm>
              <a:prstGeom prst="rect">
                <a:avLst/>
              </a:prstGeom>
              <a:noFill/>
            </p:spPr>
            <p:txBody>
              <a:bodyPr wrap="square">
                <a:spAutoFit/>
              </a:bodyPr>
              <a:lstStyle/>
              <a:p>
                <a:pPr lvl="0"/>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𝑡</m:t>
                      </m:r>
                      <m:r>
                        <a:rPr lang="en-US" altLang="zh-CN" sz="3200" b="0" i="1" smtClean="0">
                          <a:latin typeface="Cambria Math" panose="02040503050406030204" pitchFamily="18" charset="0"/>
                        </a:rPr>
                        <m:t>≪</m:t>
                      </m:r>
                      <m:r>
                        <a:rPr lang="en-US" altLang="zh-CN" sz="3200" b="0" i="1" smtClean="0">
                          <a:latin typeface="Cambria Math" panose="02040503050406030204" pitchFamily="18" charset="0"/>
                        </a:rPr>
                        <m:t>𝑃</m:t>
                      </m:r>
                    </m:oMath>
                  </m:oMathPara>
                </a14:m>
                <a:endParaRPr lang="zh-CN" altLang="en-US" sz="2800" dirty="0"/>
              </a:p>
            </p:txBody>
          </p:sp>
        </mc:Choice>
        <mc:Fallback>
          <p:sp>
            <p:nvSpPr>
              <p:cNvPr id="14" name="文本框 13">
                <a:extLst>
                  <a:ext uri="{FF2B5EF4-FFF2-40B4-BE49-F238E27FC236}">
                    <a16:creationId xmlns:a16="http://schemas.microsoft.com/office/drawing/2014/main" id="{D1A47FA0-EDAA-5375-3396-BB5CE3DAF5BA}"/>
                  </a:ext>
                </a:extLst>
              </p:cNvPr>
              <p:cNvSpPr txBox="1">
                <a:spLocks noRot="1" noChangeAspect="1" noMove="1" noResize="1" noEditPoints="1" noAdjustHandles="1" noChangeArrowheads="1" noChangeShapeType="1" noTextEdit="1"/>
              </p:cNvSpPr>
              <p:nvPr/>
            </p:nvSpPr>
            <p:spPr>
              <a:xfrm>
                <a:off x="-966354" y="4069813"/>
                <a:ext cx="6102926" cy="584775"/>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文本框 17">
                <a:extLst>
                  <a:ext uri="{FF2B5EF4-FFF2-40B4-BE49-F238E27FC236}">
                    <a16:creationId xmlns:a16="http://schemas.microsoft.com/office/drawing/2014/main" id="{E6FC4D62-9FCE-E111-7866-5D6DC2C1EEDD}"/>
                  </a:ext>
                </a:extLst>
              </p:cNvPr>
              <p:cNvSpPr txBox="1"/>
              <p:nvPr/>
            </p:nvSpPr>
            <p:spPr>
              <a:xfrm>
                <a:off x="4907794" y="4046398"/>
                <a:ext cx="6373090" cy="584775"/>
              </a:xfrm>
              <a:prstGeom prst="rect">
                <a:avLst/>
              </a:prstGeom>
              <a:noFill/>
            </p:spPr>
            <p:txBody>
              <a:bodyPr wrap="square">
                <a:spAutoFit/>
              </a:bodyPr>
              <a:lstStyle/>
              <a:p>
                <a:pPr lvl="0"/>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𝑡</m:t>
                      </m:r>
                      <m:r>
                        <a:rPr lang="en-US" altLang="zh-CN" sz="3200" b="0" i="1" smtClean="0">
                          <a:latin typeface="Cambria Math" panose="02040503050406030204" pitchFamily="18" charset="0"/>
                        </a:rPr>
                        <m:t>~</m:t>
                      </m:r>
                      <m:r>
                        <a:rPr lang="en-US" altLang="zh-CN" sz="3200" b="0" i="1" smtClean="0">
                          <a:latin typeface="Cambria Math" panose="02040503050406030204" pitchFamily="18" charset="0"/>
                        </a:rPr>
                        <m:t>𝑁</m:t>
                      </m:r>
                      <m:r>
                        <a:rPr lang="en-US" altLang="zh-CN" sz="3200" b="0" i="1" smtClean="0">
                          <a:latin typeface="Cambria Math" panose="02040503050406030204" pitchFamily="18" charset="0"/>
                          <a:ea typeface="Cambria Math" panose="02040503050406030204" pitchFamily="18" charset="0"/>
                        </a:rPr>
                        <m:t>∙</m:t>
                      </m:r>
                      <m:r>
                        <a:rPr lang="en-US" altLang="zh-CN" sz="3200" b="0" i="1" smtClean="0">
                          <a:latin typeface="Cambria Math" panose="02040503050406030204" pitchFamily="18" charset="0"/>
                        </a:rPr>
                        <m:t>𝑃</m:t>
                      </m:r>
                    </m:oMath>
                  </m:oMathPara>
                </a14:m>
                <a:endParaRPr lang="zh-CN" altLang="en-US" sz="2800" dirty="0"/>
              </a:p>
            </p:txBody>
          </p:sp>
        </mc:Choice>
        <mc:Fallback>
          <p:sp>
            <p:nvSpPr>
              <p:cNvPr id="18" name="文本框 17">
                <a:extLst>
                  <a:ext uri="{FF2B5EF4-FFF2-40B4-BE49-F238E27FC236}">
                    <a16:creationId xmlns:a16="http://schemas.microsoft.com/office/drawing/2014/main" id="{E6FC4D62-9FCE-E111-7866-5D6DC2C1EEDD}"/>
                  </a:ext>
                </a:extLst>
              </p:cNvPr>
              <p:cNvSpPr txBox="1">
                <a:spLocks noRot="1" noChangeAspect="1" noMove="1" noResize="1" noEditPoints="1" noAdjustHandles="1" noChangeArrowheads="1" noChangeShapeType="1" noTextEdit="1"/>
              </p:cNvSpPr>
              <p:nvPr/>
            </p:nvSpPr>
            <p:spPr>
              <a:xfrm>
                <a:off x="4907794" y="4046398"/>
                <a:ext cx="6373090" cy="584775"/>
              </a:xfrm>
              <a:prstGeom prst="rect">
                <a:avLst/>
              </a:prstGeom>
              <a:blipFill>
                <a:blip r:embed="rId13"/>
                <a:stretch>
                  <a:fillRect/>
                </a:stretch>
              </a:blipFill>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id="{C63F176C-E953-44D4-353C-A9C86EC25B5C}"/>
              </a:ext>
            </a:extLst>
          </p:cNvPr>
          <p:cNvSpPr txBox="1"/>
          <p:nvPr/>
        </p:nvSpPr>
        <p:spPr>
          <a:xfrm>
            <a:off x="8610600" y="3487354"/>
            <a:ext cx="2151230" cy="646331"/>
          </a:xfrm>
          <a:prstGeom prst="rect">
            <a:avLst/>
          </a:prstGeom>
          <a:noFill/>
        </p:spPr>
        <p:txBody>
          <a:bodyPr wrap="none" rtlCol="0">
            <a:spAutoFit/>
          </a:bodyPr>
          <a:lstStyle/>
          <a:p>
            <a:r>
              <a:rPr kumimoji="1" lang="en-US" altLang="zh-CN" sz="3600" b="1" dirty="0">
                <a:latin typeface="Times New Roman" panose="02020603050405020304" pitchFamily="18" charset="0"/>
                <a:cs typeface="Times New Roman" panose="02020603050405020304" pitchFamily="18" charset="0"/>
              </a:rPr>
              <a:t>Timescale</a:t>
            </a:r>
            <a:endParaRPr kumimoji="1" lang="zh-CN" altLang="en-US" sz="3600" b="1" dirty="0">
              <a:latin typeface="Times New Roman" panose="02020603050405020304" pitchFamily="18" charset="0"/>
              <a:cs typeface="Times New Roman" panose="02020603050405020304" pitchFamily="18" charset="0"/>
            </a:endParaRPr>
          </a:p>
        </p:txBody>
      </p:sp>
      <p:sp>
        <p:nvSpPr>
          <p:cNvPr id="24" name="文本框 23">
            <a:extLst>
              <a:ext uri="{FF2B5EF4-FFF2-40B4-BE49-F238E27FC236}">
                <a16:creationId xmlns:a16="http://schemas.microsoft.com/office/drawing/2014/main" id="{9FD5841F-2AF8-D1E3-634E-F0043138FC4B}"/>
              </a:ext>
            </a:extLst>
          </p:cNvPr>
          <p:cNvSpPr txBox="1"/>
          <p:nvPr/>
        </p:nvSpPr>
        <p:spPr>
          <a:xfrm>
            <a:off x="6947522" y="5470199"/>
            <a:ext cx="6580908" cy="461665"/>
          </a:xfrm>
          <a:prstGeom prst="rect">
            <a:avLst/>
          </a:prstGeom>
          <a:noFill/>
        </p:spPr>
        <p:txBody>
          <a:bodyPr wrap="square">
            <a:spAutoFit/>
          </a:bodyPr>
          <a:lstStyle/>
          <a:p>
            <a:r>
              <a:rPr lang="en" altLang="zh-CN" sz="2400" dirty="0">
                <a:solidFill>
                  <a:srgbClr val="7030A0"/>
                </a:solidFill>
                <a:effectLst/>
                <a:latin typeface="Times New Roman" panose="02020603050405020304" pitchFamily="18" charset="0"/>
                <a:cs typeface="Times New Roman" panose="02020603050405020304" pitchFamily="18" charset="0"/>
              </a:rPr>
              <a:t>can be tested by future observations</a:t>
            </a:r>
            <a:endParaRPr lang="zh-CN" altLang="en-US" sz="2400" dirty="0">
              <a:solidFill>
                <a:srgbClr val="7030A0"/>
              </a:solidFill>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E235C557-EA02-7B94-2513-B82463822FCC}"/>
              </a:ext>
            </a:extLst>
          </p:cNvPr>
          <p:cNvSpPr txBox="1"/>
          <p:nvPr/>
        </p:nvSpPr>
        <p:spPr>
          <a:xfrm>
            <a:off x="336152" y="6086963"/>
            <a:ext cx="9543863" cy="707886"/>
          </a:xfrm>
          <a:prstGeom prst="rect">
            <a:avLst/>
          </a:prstGeom>
          <a:noFill/>
        </p:spPr>
        <p:txBody>
          <a:bodyPr wrap="square">
            <a:spAutoFit/>
          </a:bodyPr>
          <a:lstStyle/>
          <a:p>
            <a:pPr lvl="0">
              <a:spcBef>
                <a:spcPct val="0"/>
              </a:spcBef>
              <a:defRPr/>
            </a:pPr>
            <a:r>
              <a:rPr lang="en-US" altLang="zh-CN" sz="2000" b="1" dirty="0">
                <a:latin typeface="Times New Roman" panose="02020603050405020304" pitchFamily="18" charset="0"/>
                <a:ea typeface="微软雅黑" panose="020B0503020204020204" pitchFamily="34" charset="-122"/>
                <a:cs typeface="Times New Roman" panose="02020603050405020304" pitchFamily="18" charset="0"/>
              </a:rPr>
              <a:t>References:</a:t>
            </a:r>
            <a:r>
              <a:rPr lang="zh-CN" altLang="en-US" sz="2000" i="1" dirty="0">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latin typeface="Times New Roman" panose="02020603050405020304" pitchFamily="18" charset="0"/>
                <a:ea typeface="微软雅黑" panose="020B0503020204020204" pitchFamily="34" charset="-122"/>
                <a:cs typeface="Times New Roman" panose="02020603050405020304" pitchFamily="18" charset="0"/>
              </a:rPr>
              <a:t>Wang et al.</a:t>
            </a:r>
            <a:r>
              <a:rPr kumimoji="0" lang="en-US" altLang="zh-CN" sz="2000" b="0" i="1" u="none" strike="noStrike" kern="1200" cap="none" spc="0" normalizeH="0" baseline="0" noProof="0" dirty="0">
                <a:ln>
                  <a:noFill/>
                </a:ln>
                <a:effectLst/>
                <a:uLnTx/>
                <a:uFillTx/>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0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2022, Nature Communications;</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000" b="0" i="1" u="none" strike="noStrike" kern="1200" cap="none" spc="0" normalizeH="0" baseline="0" noProof="0" dirty="0">
                <a:ln>
                  <a:noFill/>
                </a:ln>
                <a:solidFill>
                  <a:srgbClr val="0000FF"/>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Zhao</a:t>
            </a:r>
            <a:r>
              <a:rPr kumimoji="0" lang="en-US" altLang="zh-CN" sz="20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 et al.</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2023,</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Lu,</a:t>
            </a:r>
            <a:r>
              <a:rPr lang="zh-CN" altLang="en-US" sz="20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srgbClr val="0432FF"/>
                </a:solidFill>
                <a:latin typeface="Times New Roman" panose="02020603050405020304" pitchFamily="18" charset="0"/>
                <a:ea typeface="微软雅黑" panose="020B0503020204020204" pitchFamily="34" charset="-122"/>
                <a:cs typeface="Times New Roman" panose="02020603050405020304" pitchFamily="18" charset="0"/>
              </a:rPr>
              <a:t>Zhao</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et al.,</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2023</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ApJL</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kumimoji="0" lang="en-US" altLang="zh-CN" sz="20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Lan</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Zhao</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et al.,</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2024,</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ApJL</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Li,</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Zhao</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et al.,</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2025,</a:t>
            </a:r>
            <a:r>
              <a:rPr lang="zh-CN" altLang="en-US" sz="2000" i="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000" i="1" dirty="0" err="1">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ApJL</a:t>
            </a:r>
            <a:endParaRPr kumimoji="0" lang="en-US" altLang="zh-CN" sz="2000" b="0" i="1"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140187552"/>
      </p:ext>
    </p:extLst>
  </p:cSld>
  <p:clrMapOvr>
    <a:masterClrMapping/>
  </p:clrMapOvr>
  <mc:AlternateContent xmlns:mc="http://schemas.openxmlformats.org/markup-compatibility/2006" xmlns:p14="http://schemas.microsoft.com/office/powerpoint/2010/main">
    <mc:Choice Requires="p14">
      <p:transition spd="slow" p14:dur="2000" advTm="53224"/>
    </mc:Choice>
    <mc:Fallback xmlns="">
      <p:transition spd="slow" advTm="53224"/>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2326</TotalTime>
  <Words>2003</Words>
  <Application>Microsoft Macintosh PowerPoint</Application>
  <PresentationFormat>宽屏</PresentationFormat>
  <Paragraphs>204</Paragraphs>
  <Slides>19</Slides>
  <Notes>19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19</vt:i4>
      </vt:variant>
    </vt:vector>
  </HeadingPairs>
  <TitlesOfParts>
    <vt:vector size="31" baseType="lpstr">
      <vt:lpstr>等线</vt:lpstr>
      <vt:lpstr>等线 Light</vt:lpstr>
      <vt:lpstr>黑体</vt:lpstr>
      <vt:lpstr>Adobe Garamond Pro Bold</vt:lpstr>
      <vt:lpstr>Arial</vt:lpstr>
      <vt:lpstr>Calibri</vt:lpstr>
      <vt:lpstr>Cambria Math</vt:lpstr>
      <vt:lpstr>Canela</vt:lpstr>
      <vt:lpstr>Georgia</vt:lpstr>
      <vt:lpstr>Helvetica Neue</vt:lpstr>
      <vt:lpstr>Times New Roman</vt:lpstr>
      <vt:lpstr>Office 主题​​</vt:lpstr>
      <vt:lpstr> Binary origin of fast radio burst</vt:lpstr>
      <vt:lpstr>Outline </vt:lpstr>
      <vt:lpstr>Environments of FRBs</vt:lpstr>
      <vt:lpstr>Rotation measure variations </vt:lpstr>
      <vt:lpstr>RM from HMXBs </vt:lpstr>
      <vt:lpstr>PowerPoint 演示文稿</vt:lpstr>
      <vt:lpstr>Large-scale magnetic field</vt:lpstr>
      <vt:lpstr>PowerPoint 演示文稿</vt:lpstr>
      <vt:lpstr>PowerPoint 演示文稿</vt:lpstr>
      <vt:lpstr>Clumps</vt:lpstr>
      <vt:lpstr>Depolarization</vt:lpstr>
      <vt:lpstr>FRB 20201124A </vt:lpstr>
      <vt:lpstr>Temporal evolution</vt:lpstr>
      <vt:lpstr>Depolarization</vt:lpstr>
      <vt:lpstr>Structure function</vt:lpstr>
      <vt:lpstr> Dg  in binary system</vt:lpstr>
      <vt:lpstr>Results</vt:lpstr>
      <vt:lpstr>PowerPoint 演示文稿</vt:lpstr>
      <vt:lpstr>FRBs in Binary 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ZY Z</dc:creator>
  <cp:lastModifiedBy>ZY Z</cp:lastModifiedBy>
  <cp:revision>1</cp:revision>
  <dcterms:created xsi:type="dcterms:W3CDTF">2025-05-13T03:07:24Z</dcterms:created>
  <dcterms:modified xsi:type="dcterms:W3CDTF">2025-05-15T01:51:22Z</dcterms:modified>
</cp:coreProperties>
</file>