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6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078F-8011-46F9-B001-C6062203A0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1C7A-E986-4606-9DB0-F0EEB9D45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91C7A-E986-4606-9DB0-F0EEB9D45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91C7A-E986-4606-9DB0-F0EEB9D45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E1AA-73D8-4366-88C9-88030110E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2561-C731-4953-9315-39AEEFA632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/>
          <a:stretch>
            <a:fillRect/>
          </a:stretch>
        </p:blipFill>
        <p:spPr bwMode="auto">
          <a:xfrm>
            <a:off x="274320" y="2379980"/>
            <a:ext cx="11706860" cy="437896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891915" y="2532380"/>
            <a:ext cx="4407535" cy="1262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Openning</a:t>
            </a:r>
            <a:endParaRPr lang="en-US" altLang="en-US" sz="6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34110" y="1098550"/>
            <a:ext cx="10101580" cy="1433830"/>
          </a:xfrm>
        </p:spPr>
        <p:txBody>
          <a:bodyPr>
            <a:noAutofit/>
          </a:bodyPr>
          <a:p>
            <a:pPr algn="ctr"/>
            <a:r>
              <a:rPr lang="zh-CN" altLang="en-US" sz="6600" b="1">
                <a:solidFill>
                  <a:srgbClr val="FF0000"/>
                </a:solidFill>
              </a:rPr>
              <a:t>Q</a:t>
            </a:r>
            <a:r>
              <a:rPr lang="zh-CN" altLang="en-US" sz="6600" b="1"/>
              <a:t>uarks and </a:t>
            </a:r>
            <a:r>
              <a:rPr lang="zh-CN" altLang="en-US" sz="6600" b="1">
                <a:solidFill>
                  <a:srgbClr val="1C2977"/>
                </a:solidFill>
              </a:rPr>
              <a:t>C</a:t>
            </a:r>
            <a:r>
              <a:rPr lang="zh-CN" altLang="en-US" sz="6600" b="1"/>
              <a:t>ompact </a:t>
            </a:r>
            <a:r>
              <a:rPr lang="zh-CN" altLang="en-US" sz="6600" b="1">
                <a:solidFill>
                  <a:srgbClr val="3C712D"/>
                </a:solidFill>
              </a:rPr>
              <a:t>S</a:t>
            </a:r>
            <a:r>
              <a:rPr lang="zh-CN" altLang="en-US" sz="6600" b="1"/>
              <a:t>tars</a:t>
            </a:r>
            <a:endParaRPr lang="zh-CN" altLang="en-US" sz="6600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922905" y="3936365"/>
            <a:ext cx="6523990" cy="941070"/>
          </a:xfrm>
        </p:spPr>
        <p:txBody>
          <a:bodyPr/>
          <a:p>
            <a:r>
              <a:rPr lang="zh-CN" altLang="en-US" b="1" dirty="0">
                <a:solidFill>
                  <a:schemeClr val="tx1"/>
                </a:solidFill>
              </a:rPr>
              <a:t>Yangzhou University</a:t>
            </a:r>
            <a:r>
              <a:rPr lang="en-US" altLang="zh-CN" b="1" dirty="0">
                <a:solidFill>
                  <a:schemeClr val="tx1"/>
                </a:solidFill>
              </a:rPr>
              <a:t>, 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Yangzhou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China; </a:t>
            </a:r>
            <a:endParaRPr lang="en-US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Sept. 22-26, 2023</a:t>
            </a:r>
            <a:endParaRPr lang="en-US" altLang="zh-CN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" y="1657"/>
            <a:ext cx="972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图片 1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65" y="-323850"/>
            <a:ext cx="2029737" cy="19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0255" y="10160"/>
            <a:ext cx="1704340" cy="13354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5230" y="19685"/>
            <a:ext cx="2058035" cy="1309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/>
          <a:stretch>
            <a:fillRect/>
          </a:stretch>
        </p:blipFill>
        <p:spPr bwMode="auto">
          <a:xfrm>
            <a:off x="274320" y="2379980"/>
            <a:ext cx="11706860" cy="437896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35915" y="2532380"/>
            <a:ext cx="11499850" cy="1262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Welcome speech</a:t>
            </a:r>
            <a:endParaRPr lang="en-US" sz="6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34110" y="1098550"/>
            <a:ext cx="10101580" cy="1433830"/>
          </a:xfrm>
        </p:spPr>
        <p:txBody>
          <a:bodyPr>
            <a:noAutofit/>
          </a:bodyPr>
          <a:p>
            <a:pPr algn="ctr"/>
            <a:r>
              <a:rPr lang="zh-CN" altLang="en-US" sz="6600" b="1">
                <a:solidFill>
                  <a:srgbClr val="FF0000"/>
                </a:solidFill>
              </a:rPr>
              <a:t>Q</a:t>
            </a:r>
            <a:r>
              <a:rPr lang="zh-CN" altLang="en-US" sz="6600" b="1"/>
              <a:t>uarks and </a:t>
            </a:r>
            <a:r>
              <a:rPr lang="zh-CN" altLang="en-US" sz="6600" b="1">
                <a:solidFill>
                  <a:srgbClr val="1C2977"/>
                </a:solidFill>
              </a:rPr>
              <a:t>C</a:t>
            </a:r>
            <a:r>
              <a:rPr lang="zh-CN" altLang="en-US" sz="6600" b="1"/>
              <a:t>ompact </a:t>
            </a:r>
            <a:r>
              <a:rPr lang="zh-CN" altLang="en-US" sz="6600" b="1">
                <a:solidFill>
                  <a:srgbClr val="3C712D"/>
                </a:solidFill>
              </a:rPr>
              <a:t>S</a:t>
            </a:r>
            <a:r>
              <a:rPr lang="zh-CN" altLang="en-US" sz="6600" b="1"/>
              <a:t>tars</a:t>
            </a:r>
            <a:endParaRPr lang="zh-CN" altLang="en-US" sz="6600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922905" y="3794760"/>
            <a:ext cx="6523990" cy="941070"/>
          </a:xfrm>
        </p:spPr>
        <p:txBody>
          <a:bodyPr>
            <a:normAutofit lnSpcReduction="10000"/>
          </a:bodyPr>
          <a:p>
            <a:r>
              <a:rPr 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Prof. Gong, Wei-Juan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b="1" dirty="0">
                <a:solidFill>
                  <a:schemeClr val="tx1"/>
                </a:solidFill>
              </a:rPr>
              <a:t>ice-president of </a:t>
            </a:r>
            <a:r>
              <a:rPr lang="zh-CN" altLang="en-US" b="1" dirty="0">
                <a:sym typeface="+mn-ea"/>
              </a:rPr>
              <a:t>Yangzhou University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" y="1657"/>
            <a:ext cx="972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图片 1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65" y="-323850"/>
            <a:ext cx="2029737" cy="19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0255" y="10160"/>
            <a:ext cx="1704340" cy="13354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5230" y="19685"/>
            <a:ext cx="2058035" cy="13093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dkZGQ4OTRkYjFmOGZiZDg4YzVkNDZkMmI3YTNkMD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2055,&quot;width&quot;:2055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2055,&quot;width&quot;:2055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演示</Application>
  <PresentationFormat>宽屏</PresentationFormat>
  <Paragraphs>14</Paragraphs>
  <Slides>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楷体</vt:lpstr>
      <vt:lpstr>等线</vt:lpstr>
      <vt:lpstr>微软雅黑</vt:lpstr>
      <vt:lpstr>Arial Unicode MS</vt:lpstr>
      <vt:lpstr>等线 Light</vt:lpstr>
      <vt:lpstr>Calibri</vt:lpstr>
      <vt:lpstr>Times New Roman</vt:lpstr>
      <vt:lpstr>Bahnschrift SemiLight</vt:lpstr>
      <vt:lpstr>Office 主题​​</vt:lpstr>
      <vt:lpstr>1_Office 主题​​</vt:lpstr>
      <vt:lpstr>Quarks and Compact Stars</vt:lpstr>
      <vt:lpstr>Quarks and Compact Stars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Xiao-Mei Kuang</dc:creator>
  <cp:lastModifiedBy>夏铖君</cp:lastModifiedBy>
  <cp:revision>27</cp:revision>
  <dcterms:created xsi:type="dcterms:W3CDTF">2023-08-04T14:07:00Z</dcterms:created>
  <dcterms:modified xsi:type="dcterms:W3CDTF">2023-09-19T07:39:06Z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0294CFEB7239443EB98D41353CE382F4_13</vt:lpwstr>
  </property>
  <property fmtid="{D5CDD505-2E9C-101B-9397-08002B2CF9AE}" pid="3" name="KSOProductBuildVer">
    <vt:lpwstr>2052-12.1.0.15374</vt:lpwstr>
  </property>
</Properties>
</file>