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303" r:id="rId6"/>
    <p:sldId id="280" r:id="rId7"/>
    <p:sldId id="302" r:id="rId8"/>
    <p:sldId id="304" r:id="rId9"/>
    <p:sldId id="301" r:id="rId10"/>
    <p:sldId id="312" r:id="rId11"/>
    <p:sldId id="305" r:id="rId12"/>
    <p:sldId id="313" r:id="rId13"/>
    <p:sldId id="314" r:id="rId14"/>
    <p:sldId id="300" r:id="rId15"/>
    <p:sldId id="281" r:id="rId16"/>
  </p:sldIdLst>
  <p:sldSz cx="12192000" cy="6858000"/>
  <p:notesSz cx="6858000" cy="9144000"/>
  <p:defaultTextStyle>
    <a:defPPr rtl="0">
      <a:defRPr lang="zh-CN"/>
    </a:defPPr>
    <a:lvl1pPr marL="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CN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96" userDrawn="1">
          <p15:clr>
            <a:srgbClr val="A4A3A4"/>
          </p15:clr>
        </p15:guide>
        <p15:guide id="2" pos="384" userDrawn="1">
          <p15:clr>
            <a:srgbClr val="A4A3A4"/>
          </p15:clr>
        </p15:guide>
        <p15:guide id="3" orient="horz" pos="528" userDrawn="1">
          <p15:clr>
            <a:srgbClr val="A4A3A4"/>
          </p15:clr>
        </p15:guide>
        <p15:guide id="4" orient="horz" pos="3552" userDrawn="1">
          <p15:clr>
            <a:srgbClr val="A4A3A4"/>
          </p15:clr>
        </p15:guide>
        <p15:guide id="5" orient="horz" pos="768" userDrawn="1">
          <p15:clr>
            <a:srgbClr val="A4A3A4"/>
          </p15:clr>
        </p15:guide>
        <p15:guide id="7" pos="4032" userDrawn="1">
          <p15:clr>
            <a:srgbClr val="A4A3A4"/>
          </p15:clr>
        </p15:guide>
        <p15:guide id="9" pos="3648" userDrawn="1">
          <p15:clr>
            <a:srgbClr val="A4A3A4"/>
          </p15:clr>
        </p15:guide>
        <p15:guide id="10" orient="horz" pos="1536" userDrawn="1">
          <p15:clr>
            <a:srgbClr val="A4A3A4"/>
          </p15:clr>
        </p15:guide>
        <p15:guide id="11" orient="horz" pos="18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作者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701"/>
  </p:normalViewPr>
  <p:slideViewPr>
    <p:cSldViewPr>
      <p:cViewPr varScale="1">
        <p:scale>
          <a:sx n="57" d="100"/>
          <a:sy n="57" d="100"/>
        </p:scale>
        <p:origin x="36" y="140"/>
      </p:cViewPr>
      <p:guideLst>
        <p:guide pos="7296"/>
        <p:guide pos="384"/>
        <p:guide orient="horz" pos="528"/>
        <p:guide orient="horz" pos="3552"/>
        <p:guide orient="horz" pos="768"/>
        <p:guide pos="4032"/>
        <p:guide pos="3648"/>
        <p:guide orient="horz" pos="1536"/>
        <p:guide orient="horz" pos="1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39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796DF4A1-647D-45ED-4039-DB1F96860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zh-CN" sz="1200"/>
            </a:lvl1pPr>
          </a:lstStyle>
          <a:p>
            <a:pPr rtl="0"/>
            <a:endParaRPr lang="zh-CN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45B069F-A8F2-8387-8C92-A2E5464B75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zh-CN" sz="1200"/>
            </a:lvl1pPr>
          </a:lstStyle>
          <a:p>
            <a:pPr rtl="0"/>
            <a:fld id="{E6065538-24F3-474B-83AF-59C7F59222F4}" type="datetime1">
              <a:rPr lang="zh-CN" altLang="en-US" smtClean="0"/>
              <a:t>2023/9/24</a:t>
            </a:fld>
            <a:endParaRPr lang="zh-CN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510553D-995D-EFE2-4EAC-170D76D066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zh-CN" sz="1200"/>
            </a:lvl1pPr>
          </a:lstStyle>
          <a:p>
            <a:pPr rtl="0"/>
            <a:endParaRPr 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03C3C56-8BAD-E984-BB24-4EA71CA2EB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zh-CN" sz="1200"/>
            </a:lvl1pPr>
          </a:lstStyle>
          <a:p>
            <a:pPr rtl="0"/>
            <a:fld id="{44AAF311-A558-444C-927C-8328B655F972}" type="slidenum">
              <a:rPr lang="zh-CN" smtClean="0"/>
              <a:t>‹#›</a:t>
            </a:fld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5132189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zh-CN" sz="1200"/>
            </a:lvl1pPr>
          </a:lstStyle>
          <a:p>
            <a:pPr rtl="0"/>
            <a:endParaRPr lang="zh-CN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zh-CN" sz="1200"/>
            </a:lvl1pPr>
          </a:lstStyle>
          <a:p>
            <a:pPr rtl="0"/>
            <a:fld id="{4E2EAD54-AE8F-4DB9-B3C5-C37D6C1F25EE}" type="datetime1">
              <a:rPr lang="zh-CN" altLang="en-US" smtClean="0"/>
              <a:t>2023/9/24</a:t>
            </a:fld>
            <a:endParaRPr lang="zh-CN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zh-CN"/>
            </a:defPPr>
          </a:lstStyle>
          <a:p>
            <a:pPr lvl="0" rtl="0"/>
            <a:r>
              <a:rPr lang="zh-CN"/>
              <a:t>单击此处编辑母版文本样式</a:t>
            </a:r>
          </a:p>
          <a:p>
            <a:pPr lvl="1" rtl="0"/>
            <a:r>
              <a:rPr lang="zh-CN"/>
              <a:t>第二级</a:t>
            </a:r>
          </a:p>
          <a:p>
            <a:pPr lvl="2" rtl="0"/>
            <a:r>
              <a:rPr lang="zh-CN"/>
              <a:t>第三级</a:t>
            </a:r>
          </a:p>
          <a:p>
            <a:pPr lvl="3" rtl="0"/>
            <a:r>
              <a:rPr lang="zh-CN"/>
              <a:t>第四级</a:t>
            </a:r>
          </a:p>
          <a:p>
            <a:pPr lvl="4" rtl="0"/>
            <a:r>
              <a:rPr lang="zh-CN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zh-CN" sz="1200"/>
            </a:lvl1pPr>
          </a:lstStyle>
          <a:p>
            <a:pPr rtl="0"/>
            <a:endParaRPr lang="zh-CN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zh-CN" sz="1200"/>
            </a:lvl1pPr>
          </a:lstStyle>
          <a:p>
            <a:pPr rtl="0"/>
            <a:fld id="{821E5FCA-B2DD-C941-A2C1-638939433487}" type="slidenum">
              <a:rPr lang="zh-CN" smtClean="0"/>
              <a:t>‹#›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35248964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1pPr>
    <a:lvl2pPr marL="4572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2pPr>
    <a:lvl3pPr marL="9144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3pPr>
    <a:lvl4pPr marL="13716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4pPr>
    <a:lvl5pPr marL="18288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5pPr>
    <a:lvl6pPr marL="22860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6pPr>
    <a:lvl7pPr marL="27432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7pPr>
    <a:lvl8pPr marL="32004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8pPr>
    <a:lvl9pPr marL="3657600" algn="l" defTabSz="914400" rtl="0" eaLnBrk="1" latinLnBrk="0" hangingPunct="1">
      <a:defRPr lang="zh-CN" sz="1200" kern="1200">
        <a:solidFill>
          <a:schemeClr val="tx1"/>
        </a:solidFill>
        <a:latin typeface="+mn-ea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zh-CN" smtClean="0"/>
              <a:t>1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2882009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10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711474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11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2884653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12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1306630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2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3039438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3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424777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4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31389637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5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53597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6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2616621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7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27268492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8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4014497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endParaRPr lang="zh-CN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821E5FCA-B2DD-C941-A2C1-638939433487}" type="slidenum">
              <a:rPr lang="en-US" altLang="zh-CN" smtClean="0"/>
              <a:t>9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2224480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1734DBF-D33A-9B28-288C-C2DAB9E541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zh-CN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zh-CN"/>
              <a:t>单击以编辑模板标题样式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zh-CN" sz="2400" b="1" baseline="0">
                <a:latin typeface="+mn-ea"/>
                <a:ea typeface="+mn-ea"/>
              </a:defRPr>
            </a:lvl1pPr>
            <a:lvl2pPr marL="457200" indent="0" algn="ctr">
              <a:buNone/>
              <a:defRPr lang="zh-CN" sz="2000"/>
            </a:lvl2pPr>
            <a:lvl3pPr marL="914400" indent="0" algn="ctr">
              <a:buNone/>
              <a:defRPr lang="zh-CN" sz="1800"/>
            </a:lvl3pPr>
            <a:lvl4pPr marL="1371600" indent="0" algn="ctr">
              <a:buNone/>
              <a:defRPr lang="zh-CN" sz="1600"/>
            </a:lvl4pPr>
            <a:lvl5pPr marL="1828800" indent="0" algn="ctr">
              <a:buNone/>
              <a:defRPr lang="zh-CN" sz="1600"/>
            </a:lvl5pPr>
            <a:lvl6pPr marL="2286000" indent="0" algn="ctr">
              <a:buNone/>
              <a:defRPr lang="zh-CN" sz="1600"/>
            </a:lvl6pPr>
            <a:lvl7pPr marL="2743200" indent="0" algn="ctr">
              <a:buNone/>
              <a:defRPr lang="zh-CN" sz="1600"/>
            </a:lvl7pPr>
            <a:lvl8pPr marL="3200400" indent="0" algn="ctr">
              <a:buNone/>
              <a:defRPr lang="zh-CN" sz="1600"/>
            </a:lvl8pPr>
            <a:lvl9pPr marL="3657600" indent="0" algn="ctr">
              <a:buNone/>
              <a:defRPr lang="zh-CN" sz="1600"/>
            </a:lvl9pPr>
          </a:lstStyle>
          <a:p>
            <a:pPr rtl="0"/>
            <a:r>
              <a:rPr lang="zh-CN" altLang="en-US"/>
              <a:t>单击此处编辑母版副标题样式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 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345C5D8-082A-AC27-3801-7A6EC37519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9"/>
          <a:stretch/>
        </p:blipFill>
        <p:spPr>
          <a:xfrm>
            <a:off x="0" y="0"/>
            <a:ext cx="5467552" cy="235000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531883F-9B23-B442-5F02-C2D25BB37C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41236" y="1234440"/>
            <a:ext cx="4950764" cy="562356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zh-CN" sz="4800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zh-CN" sz="2000" b="1" cap="all" spc="20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3127248"/>
            <a:ext cx="2029968" cy="2514600"/>
          </a:xfrm>
          <a:solidFill>
            <a:schemeClr val="accent6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84378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zh-CN" sz="2000" b="1" cap="all" spc="20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843784" y="3127248"/>
            <a:ext cx="2029968" cy="2514600"/>
          </a:xfrm>
          <a:solidFill>
            <a:schemeClr val="accent5">
              <a:alpha val="3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</p:txBody>
      </p:sp>
      <p:sp>
        <p:nvSpPr>
          <p:cNvPr id="7" name="文本占位符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4064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zh-CN" sz="2000" b="1" cap="all" spc="20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13" name="内容占位符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84064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</p:txBody>
      </p:sp>
      <p:sp>
        <p:nvSpPr>
          <p:cNvPr id="20" name="文本占位符 4">
            <a:extLst>
              <a:ext uri="{FF2B5EF4-FFF2-40B4-BE49-F238E27FC236}">
                <a16:creationId xmlns:a16="http://schemas.microsoft.com/office/drawing/2014/main" id="{843F725B-A33F-7FB2-E5C4-96EA154660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15200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zh-CN" sz="2000" b="1" cap="all" spc="20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21" name="内容占位符 5">
            <a:extLst>
              <a:ext uri="{FF2B5EF4-FFF2-40B4-BE49-F238E27FC236}">
                <a16:creationId xmlns:a16="http://schemas.microsoft.com/office/drawing/2014/main" id="{D9DD0DA7-5A1E-5312-178F-13561EF7C23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5200" y="3127248"/>
            <a:ext cx="2029968" cy="2514600"/>
          </a:xfrm>
          <a:solidFill>
            <a:schemeClr val="accent1"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</p:txBody>
      </p:sp>
      <p:sp>
        <p:nvSpPr>
          <p:cNvPr id="22" name="文本占位符 4">
            <a:extLst>
              <a:ext uri="{FF2B5EF4-FFF2-40B4-BE49-F238E27FC236}">
                <a16:creationId xmlns:a16="http://schemas.microsoft.com/office/drawing/2014/main" id="{5FBC3880-98AC-466C-7AD1-FDC8B39587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336" y="2438400"/>
            <a:ext cx="2029968" cy="530352"/>
          </a:xfrm>
          <a:solidFill>
            <a:schemeClr val="tx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1000"/>
              </a:spcBef>
              <a:buNone/>
              <a:defRPr lang="zh-CN" sz="2000" b="1" cap="all" spc="200" baseline="0">
                <a:solidFill>
                  <a:schemeClr val="bg1"/>
                </a:solidFill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23" name="内容占位符 5">
            <a:extLst>
              <a:ext uri="{FF2B5EF4-FFF2-40B4-BE49-F238E27FC236}">
                <a16:creationId xmlns:a16="http://schemas.microsoft.com/office/drawing/2014/main" id="{24965100-8EF5-0264-CEE5-BD5BF190163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9546336" y="3127248"/>
            <a:ext cx="2029968" cy="2514600"/>
          </a:xfrm>
          <a:solidFill>
            <a:schemeClr val="accent4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tIns="182880" bIns="91440" rtlCol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1600" spc="100" baseline="0"/>
            </a:lvl1pPr>
            <a:lvl2pPr marL="228600">
              <a:lnSpc>
                <a:spcPct val="100000"/>
              </a:lnSpc>
              <a:spcBef>
                <a:spcPts val="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9" name="幻灯片编号占位符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10" name="直接连接符​​(S)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​​(S)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时间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0CC3D06-2435-B655-8AA5-11CCBBEF19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62234" y="0"/>
            <a:ext cx="3429766" cy="682142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zh-CN" sz="4800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4" name="文本占位符 33">
            <a:extLst>
              <a:ext uri="{FF2B5EF4-FFF2-40B4-BE49-F238E27FC236}">
                <a16:creationId xmlns:a16="http://schemas.microsoft.com/office/drawing/2014/main" id="{5D1E9421-BC85-99CB-EB40-1863FA6227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5907" y="3072704"/>
            <a:ext cx="1783080" cy="512064"/>
          </a:xfrm>
          <a:solidFill>
            <a:schemeClr val="accent1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 b="1" cap="all" spc="200" baseline="0"/>
            </a:lvl1pPr>
          </a:lstStyle>
          <a:p>
            <a:pPr lvl="0" rtl="0"/>
            <a:r>
              <a:rPr lang="zh-CN"/>
              <a:t>MMM YYYY</a:t>
            </a:r>
          </a:p>
        </p:txBody>
      </p:sp>
      <p:sp>
        <p:nvSpPr>
          <p:cNvPr id="41" name="文本占位符 40">
            <a:extLst>
              <a:ext uri="{FF2B5EF4-FFF2-40B4-BE49-F238E27FC236}">
                <a16:creationId xmlns:a16="http://schemas.microsoft.com/office/drawing/2014/main" id="{47BABAF8-5220-1E24-CE43-927FCCA269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6218" y="2432434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1600" spc="100" baseline="0"/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8" name="文本占位符 33">
            <a:extLst>
              <a:ext uri="{FF2B5EF4-FFF2-40B4-BE49-F238E27FC236}">
                <a16:creationId xmlns:a16="http://schemas.microsoft.com/office/drawing/2014/main" id="{F1D095F8-4552-1F88-C37B-99775B68AC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6200000">
            <a:off x="2196136" y="4517644"/>
            <a:ext cx="1783080" cy="512064"/>
          </a:xfrm>
          <a:solidFill>
            <a:schemeClr val="accent2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 b="1" cap="all" spc="200" baseline="0"/>
            </a:lvl1pPr>
          </a:lstStyle>
          <a:p>
            <a:pPr lvl="0" rtl="0"/>
            <a:r>
              <a:rPr lang="zh-CN"/>
              <a:t>MMM YYYY</a:t>
            </a:r>
          </a:p>
        </p:txBody>
      </p:sp>
      <p:sp>
        <p:nvSpPr>
          <p:cNvPr id="48" name="文本占位符 40">
            <a:extLst>
              <a:ext uri="{FF2B5EF4-FFF2-40B4-BE49-F238E27FC236}">
                <a16:creationId xmlns:a16="http://schemas.microsoft.com/office/drawing/2014/main" id="{4C4BFA3E-7B57-DCDD-4EA6-16C64A3756B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383307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1600" spc="100" baseline="0"/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5" name="文本占位符 33">
            <a:extLst>
              <a:ext uri="{FF2B5EF4-FFF2-40B4-BE49-F238E27FC236}">
                <a16:creationId xmlns:a16="http://schemas.microsoft.com/office/drawing/2014/main" id="{C65BF0DD-74C0-E055-CCAC-600751F51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 rot="16200000">
            <a:off x="4418179" y="3067943"/>
            <a:ext cx="1783080" cy="512064"/>
          </a:xfrm>
          <a:solidFill>
            <a:schemeClr val="accent3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 b="1" cap="all" spc="200" baseline="0"/>
            </a:lvl1pPr>
          </a:lstStyle>
          <a:p>
            <a:pPr lvl="0" rtl="0"/>
            <a:r>
              <a:rPr lang="zh-CN"/>
              <a:t>MMM YYYY</a:t>
            </a:r>
          </a:p>
        </p:txBody>
      </p:sp>
      <p:sp>
        <p:nvSpPr>
          <p:cNvPr id="44" name="文本占位符 40">
            <a:extLst>
              <a:ext uri="{FF2B5EF4-FFF2-40B4-BE49-F238E27FC236}">
                <a16:creationId xmlns:a16="http://schemas.microsoft.com/office/drawing/2014/main" id="{25927394-D1A0-C084-C689-F7A4EEE924C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89586" y="2432435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1600" spc="100" baseline="0"/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9" name="文本占位符 33">
            <a:extLst>
              <a:ext uri="{FF2B5EF4-FFF2-40B4-BE49-F238E27FC236}">
                <a16:creationId xmlns:a16="http://schemas.microsoft.com/office/drawing/2014/main" id="{08F0F1F2-0D4E-95EA-349B-D734163FD5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6200000">
            <a:off x="6640222" y="4517644"/>
            <a:ext cx="1783080" cy="512064"/>
          </a:xfrm>
          <a:solidFill>
            <a:schemeClr val="accent4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 b="1" cap="all" spc="200" baseline="0"/>
            </a:lvl1pPr>
          </a:lstStyle>
          <a:p>
            <a:pPr lvl="0" rtl="0"/>
            <a:r>
              <a:rPr lang="zh-CN"/>
              <a:t>MMM YYYY</a:t>
            </a:r>
          </a:p>
        </p:txBody>
      </p:sp>
      <p:sp>
        <p:nvSpPr>
          <p:cNvPr id="46" name="文本占位符 40">
            <a:extLst>
              <a:ext uri="{FF2B5EF4-FFF2-40B4-BE49-F238E27FC236}">
                <a16:creationId xmlns:a16="http://schemas.microsoft.com/office/drawing/2014/main" id="{B322E7EB-0174-5A8C-5BE3-F501B5670F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827392" y="3882136"/>
            <a:ext cx="1644986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1600" spc="100" baseline="0"/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36" name="文本占位符 33">
            <a:extLst>
              <a:ext uri="{FF2B5EF4-FFF2-40B4-BE49-F238E27FC236}">
                <a16:creationId xmlns:a16="http://schemas.microsoft.com/office/drawing/2014/main" id="{36C15449-A445-41A6-EAD9-37446450CC1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8862264" y="3072704"/>
            <a:ext cx="1783080" cy="512064"/>
          </a:xfrm>
          <a:solidFill>
            <a:schemeClr val="accent5"/>
          </a:solidFill>
        </p:spPr>
        <p:txBody>
          <a:bodyPr rtlCol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2000" b="1" cap="all" spc="200" baseline="0"/>
            </a:lvl1pPr>
          </a:lstStyle>
          <a:p>
            <a:pPr lvl="0" rtl="0"/>
            <a:r>
              <a:rPr lang="zh-CN"/>
              <a:t>MMM YYYY</a:t>
            </a:r>
          </a:p>
        </p:txBody>
      </p:sp>
      <p:sp>
        <p:nvSpPr>
          <p:cNvPr id="45" name="文本占位符 40">
            <a:extLst>
              <a:ext uri="{FF2B5EF4-FFF2-40B4-BE49-F238E27FC236}">
                <a16:creationId xmlns:a16="http://schemas.microsoft.com/office/drawing/2014/main" id="{E6B7327B-EA3B-790D-AB08-0ED1D2FB40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035230" y="2437196"/>
            <a:ext cx="1796654" cy="1783080"/>
          </a:xfrm>
        </p:spPr>
        <p:txBody>
          <a:bodyPr lIns="91440" tIns="0" rIns="0" bIns="0" rtlCol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zh-CN" sz="1600" spc="100" baseline="0"/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9" name="幻灯片编号占位符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10" name="直接连接符​​(S)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​​(S)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12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070F102-837A-486A-0CD4-E957B66B8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931920"/>
            <a:ext cx="5470497" cy="292608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9FAF77-1797-C11F-A1A9-B351E30B37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08215" y="0"/>
            <a:ext cx="4983785" cy="227685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zh-CN" sz="4800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5157787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zh-CN" sz="2000" b="1" cap="all" spc="200" baseline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2871216"/>
            <a:ext cx="5157787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zh-CN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438400"/>
            <a:ext cx="5183188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zh-CN" sz="2000" b="1" cap="all" spc="200" baseline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800" y="2871216"/>
            <a:ext cx="5183188" cy="324746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zh-CN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9" name="幻灯片编号占位符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10" name="直接连接符​​(S)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​​(S)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三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AE1E66A3-7FD1-08A5-8B20-36C5331DCF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3650" y="4014216"/>
            <a:ext cx="5738350" cy="284378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464B067-71A6-CB30-BD46-5499FAAE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458968" cy="291991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zh-CN" sz="4800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zh-CN" sz="2000" b="1" cap="all" spc="200" baseline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zh-CN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07408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zh-CN" sz="2000" b="1" cap="all" spc="200" baseline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07408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zh-CN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7" name="文本占位符 4">
            <a:extLst>
              <a:ext uri="{FF2B5EF4-FFF2-40B4-BE49-F238E27FC236}">
                <a16:creationId xmlns:a16="http://schemas.microsoft.com/office/drawing/2014/main" id="{9A48939F-0CF9-9CBD-F606-7A4850B910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880" y="2438400"/>
            <a:ext cx="3419856" cy="365760"/>
          </a:xfrm>
        </p:spPr>
        <p:txBody>
          <a:bodyPr rtlCol="0" anchor="t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zh-CN" sz="2000" b="1" cap="all" spc="200" baseline="0">
                <a:latin typeface="+mj-ea"/>
                <a:ea typeface="+mj-ea"/>
              </a:defRPr>
            </a:lvl1pPr>
            <a:lvl2pPr marL="457200" indent="0">
              <a:buNone/>
              <a:defRPr lang="zh-CN" sz="2000" b="1"/>
            </a:lvl2pPr>
            <a:lvl3pPr marL="914400" indent="0">
              <a:buNone/>
              <a:defRPr lang="zh-CN" sz="1800" b="1"/>
            </a:lvl3pPr>
            <a:lvl4pPr marL="1371600" indent="0">
              <a:buNone/>
              <a:defRPr lang="zh-CN" sz="1600" b="1"/>
            </a:lvl4pPr>
            <a:lvl5pPr marL="1828800" indent="0">
              <a:buNone/>
              <a:defRPr lang="zh-CN" sz="1600" b="1"/>
            </a:lvl5pPr>
            <a:lvl6pPr marL="2286000" indent="0">
              <a:buNone/>
              <a:defRPr lang="zh-CN" sz="1600" b="1"/>
            </a:lvl6pPr>
            <a:lvl7pPr marL="2743200" indent="0">
              <a:buNone/>
              <a:defRPr lang="zh-CN" sz="1600" b="1"/>
            </a:lvl7pPr>
            <a:lvl8pPr marL="3200400" indent="0">
              <a:buNone/>
              <a:defRPr lang="zh-CN" sz="1600" b="1"/>
            </a:lvl8pPr>
            <a:lvl9pPr marL="3657600" indent="0">
              <a:buNone/>
              <a:defRPr lang="zh-CN" sz="1600" b="1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13" name="内容占位符 5">
            <a:extLst>
              <a:ext uri="{FF2B5EF4-FFF2-40B4-BE49-F238E27FC236}">
                <a16:creationId xmlns:a16="http://schemas.microsoft.com/office/drawing/2014/main" id="{693BC756-2B97-9751-B879-03B6F1C405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83880" y="2871216"/>
            <a:ext cx="3419856" cy="2925554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zh-CN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9" name="幻灯片编号占位符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10" name="直接连接符​​(S)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​​(S)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9287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5F45936-2436-D9FD-A05D-F3C70F90FD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758530"/>
            <a:ext cx="4700016" cy="309947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DF862D5-CF3B-E45B-934F-ACEF42B35B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5148072" cy="3436275"/>
          </a:xfrm>
          <a:prstGeom prst="rect">
            <a:avLst/>
          </a:prstGeom>
        </p:spPr>
      </p:pic>
      <p:sp>
        <p:nvSpPr>
          <p:cNvPr id="12" name="标题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zh-CN" sz="4800" cap="all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zh-CN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zh-CN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zh-CN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zh-CN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zh-CN" sz="16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5" name="直接连接符​​(S)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888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9AFB71-7F33-280E-7877-06F4AFFF06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zh-CN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zh-CN"/>
              <a:t>单击以编辑模板标题样式</a:t>
            </a:r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3483864"/>
            <a:ext cx="10040112" cy="1280160"/>
          </a:xfrm>
        </p:spPr>
        <p:txBody>
          <a:bodyPr rtlCol="0"/>
          <a:lstStyle>
            <a:lvl1pPr marL="0" indent="0" algn="l">
              <a:buNone/>
              <a:defRPr lang="zh-CN" sz="2400" b="1" baseline="0">
                <a:latin typeface="+mn-ea"/>
                <a:ea typeface="+mn-ea"/>
              </a:defRPr>
            </a:lvl1pPr>
            <a:lvl2pPr marL="457200" indent="0" algn="ctr">
              <a:buNone/>
              <a:defRPr lang="zh-CN" sz="2000"/>
            </a:lvl2pPr>
            <a:lvl3pPr marL="914400" indent="0" algn="ctr">
              <a:buNone/>
              <a:defRPr lang="zh-CN" sz="1800"/>
            </a:lvl3pPr>
            <a:lvl4pPr marL="1371600" indent="0" algn="ctr">
              <a:buNone/>
              <a:defRPr lang="zh-CN" sz="1600"/>
            </a:lvl4pPr>
            <a:lvl5pPr marL="1828800" indent="0" algn="ctr">
              <a:buNone/>
              <a:defRPr lang="zh-CN" sz="1600"/>
            </a:lvl5pPr>
            <a:lvl6pPr marL="2286000" indent="0" algn="ctr">
              <a:buNone/>
              <a:defRPr lang="zh-CN" sz="1600"/>
            </a:lvl6pPr>
            <a:lvl7pPr marL="2743200" indent="0" algn="ctr">
              <a:buNone/>
              <a:defRPr lang="zh-CN" sz="1600"/>
            </a:lvl7pPr>
            <a:lvl8pPr marL="3200400" indent="0" algn="ctr">
              <a:buNone/>
              <a:defRPr lang="zh-CN" sz="1600"/>
            </a:lvl8pPr>
            <a:lvl9pPr marL="3657600" indent="0" algn="ctr">
              <a:buNone/>
              <a:defRPr lang="zh-CN" sz="1600"/>
            </a:lvl9pPr>
          </a:lstStyle>
          <a:p>
            <a:pPr rtl="0"/>
            <a:r>
              <a:rPr lang="zh-CN" altLang="en-US"/>
              <a:t>单击此处编辑母版副标题样式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340355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5" name="直接连接符​​(S)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id="{3BDEDC48-AA67-6FC9-FF0E-CD3CB49A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zh-CN" sz="4800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5418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标题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zh-CN" sz="3200">
                <a:latin typeface="+mj-ea"/>
                <a:ea typeface="+mj-ea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lang="zh-CN" sz="3200"/>
            </a:lvl1pPr>
            <a:lvl2pPr>
              <a:defRPr lang="zh-CN" sz="2800"/>
            </a:lvl2pPr>
            <a:lvl3pPr>
              <a:defRPr lang="zh-CN" sz="2400"/>
            </a:lvl3pPr>
            <a:lvl4pPr>
              <a:defRPr lang="zh-CN" sz="2000"/>
            </a:lvl4pPr>
            <a:lvl5pPr>
              <a:defRPr lang="zh-CN" sz="2000"/>
            </a:lvl5pPr>
            <a:lvl6pPr>
              <a:defRPr lang="zh-CN" sz="2000"/>
            </a:lvl6pPr>
            <a:lvl7pPr>
              <a:defRPr lang="zh-CN" sz="2000"/>
            </a:lvl7pPr>
            <a:lvl8pPr>
              <a:defRPr lang="zh-CN" sz="2000"/>
            </a:lvl8pPr>
            <a:lvl9pPr>
              <a:defRPr lang="zh-CN" sz="2000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8" name="直接连接符​​(S) 7">
            <a:extLst>
              <a:ext uri="{FF2B5EF4-FFF2-40B4-BE49-F238E27FC236}">
                <a16:creationId xmlns:a16="http://schemas.microsoft.com/office/drawing/2014/main" id="{5754AE8D-13E4-BDDA-7C36-A9E08FD0A0E8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​​(S) 8">
            <a:extLst>
              <a:ext uri="{FF2B5EF4-FFF2-40B4-BE49-F238E27FC236}">
                <a16:creationId xmlns:a16="http://schemas.microsoft.com/office/drawing/2014/main" id="{6CE37136-8479-8CDC-7EEB-030C1A8151EF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带标题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lang="zh-CN" sz="3200">
                <a:latin typeface="+mj-ea"/>
                <a:ea typeface="+mj-ea"/>
              </a:defRPr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lang="zh-CN" sz="3200"/>
            </a:lvl1pPr>
            <a:lvl2pPr marL="457200" indent="0">
              <a:buNone/>
              <a:defRPr lang="zh-CN" sz="2800"/>
            </a:lvl2pPr>
            <a:lvl3pPr marL="914400" indent="0">
              <a:buNone/>
              <a:defRPr lang="zh-CN" sz="2400"/>
            </a:lvl3pPr>
            <a:lvl4pPr marL="1371600" indent="0">
              <a:buNone/>
              <a:defRPr lang="zh-CN" sz="2000"/>
            </a:lvl4pPr>
            <a:lvl5pPr marL="1828800" indent="0">
              <a:buNone/>
              <a:defRPr lang="zh-CN" sz="2000"/>
            </a:lvl5pPr>
            <a:lvl6pPr marL="2286000" indent="0">
              <a:buNone/>
              <a:defRPr lang="zh-CN" sz="2000"/>
            </a:lvl6pPr>
            <a:lvl7pPr marL="2743200" indent="0">
              <a:buNone/>
              <a:defRPr lang="zh-CN" sz="2000"/>
            </a:lvl7pPr>
            <a:lvl8pPr marL="3200400" indent="0">
              <a:buNone/>
              <a:defRPr lang="zh-CN" sz="2000"/>
            </a:lvl8pPr>
            <a:lvl9pPr marL="3657600" indent="0">
              <a:buNone/>
              <a:defRPr lang="zh-CN" sz="2000"/>
            </a:lvl9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lang="zh-CN" sz="1600"/>
            </a:lvl1pPr>
            <a:lvl2pPr marL="457200" indent="0">
              <a:buNone/>
              <a:defRPr lang="zh-CN" sz="1400"/>
            </a:lvl2pPr>
            <a:lvl3pPr marL="914400" indent="0">
              <a:buNone/>
              <a:defRPr lang="zh-CN" sz="1200"/>
            </a:lvl3pPr>
            <a:lvl4pPr marL="1371600" indent="0">
              <a:buNone/>
              <a:defRPr lang="zh-CN" sz="1000"/>
            </a:lvl4pPr>
            <a:lvl5pPr marL="1828800" indent="0">
              <a:buNone/>
              <a:defRPr lang="zh-CN" sz="1000"/>
            </a:lvl5pPr>
            <a:lvl6pPr marL="2286000" indent="0">
              <a:buNone/>
              <a:defRPr lang="zh-CN" sz="1000"/>
            </a:lvl6pPr>
            <a:lvl7pPr marL="2743200" indent="0">
              <a:buNone/>
              <a:defRPr lang="zh-CN" sz="1000"/>
            </a:lvl7pPr>
            <a:lvl8pPr marL="3200400" indent="0">
              <a:buNone/>
              <a:defRPr lang="zh-CN" sz="1000"/>
            </a:lvl8pPr>
            <a:lvl9pPr marL="3657600" indent="0">
              <a:buNone/>
              <a:defRPr lang="zh-CN" sz="1000"/>
            </a:lvl9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8" name="直接连接符​​(S) 7">
            <a:extLst>
              <a:ext uri="{FF2B5EF4-FFF2-40B4-BE49-F238E27FC236}">
                <a16:creationId xmlns:a16="http://schemas.microsoft.com/office/drawing/2014/main" id="{1DC6EFE9-BD9C-6124-823A-BD1C488321D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​​(S) 8">
            <a:extLst>
              <a:ext uri="{FF2B5EF4-FFF2-40B4-BE49-F238E27FC236}">
                <a16:creationId xmlns:a16="http://schemas.microsoft.com/office/drawing/2014/main" id="{21B53473-DF27-C657-627F-ED66976E076B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议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1D3B0F0-DE71-18AB-7957-4CFA29C3A3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57290"/>
            <a:ext cx="5797296" cy="60007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F04770F-E995-EF98-B4D1-9F13733EE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63000" y="0"/>
            <a:ext cx="3429000" cy="6807199"/>
          </a:xfrm>
          <a:prstGeom prst="rect">
            <a:avLst/>
          </a:prstGeom>
        </p:spPr>
      </p:pic>
      <p:sp>
        <p:nvSpPr>
          <p:cNvPr id="12" name="标题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zh-CN" sz="4800" cap="all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lang="zh-CN" sz="2400" b="1" spc="2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zh-CN" sz="24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zh-CN" sz="24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zh-CN" sz="24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zh-CN" sz="24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5" name="直接连接符​​(S)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844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0328C38-4E83-27EA-9D01-DDDF734988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576" y="3428234"/>
            <a:ext cx="6821424" cy="34297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70B91D-A39E-3D53-DBBB-DF836D19B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4654518" cy="5239512"/>
          </a:xfrm>
          <a:prstGeom prst="rect">
            <a:avLst/>
          </a:prstGeom>
        </p:spPr>
      </p:pic>
      <p:sp>
        <p:nvSpPr>
          <p:cNvPr id="12" name="标题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zh-CN" sz="4800" cap="all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zh-CN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zh-CN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zh-CN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zh-CN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zh-CN" sz="16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5" name="直接连接符​​(S)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50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FEC1861-1570-5A6A-D3BA-4A17F008A5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10B0FF2F-3458-EA78-83DC-46FB2E5CE1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78992" y="1956816"/>
            <a:ext cx="10040112" cy="2387600"/>
          </a:xfrm>
        </p:spPr>
        <p:txBody>
          <a:bodyPr rtlCol="0" anchor="t">
            <a:noAutofit/>
          </a:bodyPr>
          <a:lstStyle>
            <a:lvl1pPr algn="l">
              <a:defRPr lang="zh-CN" sz="9600" spc="300" baseline="0">
                <a:ln w="28575">
                  <a:solidFill>
                    <a:schemeClr val="tx1"/>
                  </a:solidFill>
                </a:ln>
                <a:noFill/>
              </a:defRPr>
            </a:lvl1pPr>
          </a:lstStyle>
          <a:p>
            <a:pPr rtl="0"/>
            <a:r>
              <a:rPr lang="zh-CN"/>
              <a:t>单击以编辑模板标题样式</a:t>
            </a:r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id="{DC93615E-193E-5253-6EE0-EC01791E3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8992" y="4901184"/>
            <a:ext cx="10040112" cy="1280160"/>
          </a:xfrm>
        </p:spPr>
        <p:txBody>
          <a:bodyPr rtlCol="0"/>
          <a:lstStyle>
            <a:lvl1pPr marL="0" indent="0" algn="l">
              <a:buNone/>
              <a:defRPr lang="zh-CN" sz="2400" b="1" baseline="0">
                <a:latin typeface="+mn-ea"/>
                <a:ea typeface="+mn-ea"/>
              </a:defRPr>
            </a:lvl1pPr>
            <a:lvl2pPr marL="457200" indent="0" algn="ctr">
              <a:buNone/>
              <a:defRPr lang="zh-CN" sz="2000"/>
            </a:lvl2pPr>
            <a:lvl3pPr marL="914400" indent="0" algn="ctr">
              <a:buNone/>
              <a:defRPr lang="zh-CN" sz="1800"/>
            </a:lvl3pPr>
            <a:lvl4pPr marL="1371600" indent="0" algn="ctr">
              <a:buNone/>
              <a:defRPr lang="zh-CN" sz="1600"/>
            </a:lvl4pPr>
            <a:lvl5pPr marL="1828800" indent="0" algn="ctr">
              <a:buNone/>
              <a:defRPr lang="zh-CN" sz="1600"/>
            </a:lvl5pPr>
            <a:lvl6pPr marL="2286000" indent="0" algn="ctr">
              <a:buNone/>
              <a:defRPr lang="zh-CN" sz="1600"/>
            </a:lvl6pPr>
            <a:lvl7pPr marL="2743200" indent="0" algn="ctr">
              <a:buNone/>
              <a:defRPr lang="zh-CN" sz="1600"/>
            </a:lvl7pPr>
            <a:lvl8pPr marL="3200400" indent="0" algn="ctr">
              <a:buNone/>
              <a:defRPr lang="zh-CN" sz="1600"/>
            </a:lvl8pPr>
            <a:lvl9pPr marL="3657600" indent="0" algn="ctr">
              <a:buNone/>
              <a:defRPr lang="zh-CN" sz="1600"/>
            </a:lvl9pPr>
          </a:lstStyle>
          <a:p>
            <a:pPr rtl="0"/>
            <a:r>
              <a:rPr lang="zh-CN" altLang="en-US"/>
              <a:t>单击此处编辑母版副标题样式</a:t>
            </a:r>
            <a:endParaRPr lang="zh-CN"/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437D9B2-AE86-9092-7072-0F717E3CA8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655535"/>
            <a:ext cx="4727448" cy="32024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BF7E0A5-7E8E-4A90-B415-12984C7AB2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48245" y="0"/>
            <a:ext cx="5643755" cy="2313432"/>
          </a:xfrm>
          <a:prstGeom prst="rect">
            <a:avLst/>
          </a:prstGeom>
        </p:spPr>
      </p:pic>
      <p:sp>
        <p:nvSpPr>
          <p:cNvPr id="12" name="标题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16152"/>
            <a:ext cx="5184648" cy="4416552"/>
          </a:xfrm>
        </p:spPr>
        <p:txBody>
          <a:bodyPr lIns="0" rIns="0" rtlCol="0"/>
          <a:lstStyle>
            <a:lvl1pPr algn="r">
              <a:defRPr lang="zh-CN" sz="4800" cap="all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59AC38BE-9C76-A3FA-7823-F4A4B43AB7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0" y="1216025"/>
            <a:ext cx="5184648" cy="4416425"/>
          </a:xfr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lang="zh-CN" sz="1600" spc="100" baseline="0"/>
            </a:lvl1pPr>
            <a:lvl2pPr marL="228600">
              <a:lnSpc>
                <a:spcPct val="150000"/>
              </a:lnSpc>
              <a:spcBef>
                <a:spcPts val="1000"/>
              </a:spcBef>
              <a:defRPr lang="zh-CN" sz="1600" spc="100" baseline="0"/>
            </a:lvl2pPr>
            <a:lvl3pPr marL="457200">
              <a:lnSpc>
                <a:spcPct val="150000"/>
              </a:lnSpc>
              <a:spcBef>
                <a:spcPts val="1000"/>
              </a:spcBef>
              <a:defRPr lang="zh-CN" sz="1600" spc="100" baseline="0"/>
            </a:lvl3pPr>
            <a:lvl4pPr marL="685800">
              <a:lnSpc>
                <a:spcPct val="150000"/>
              </a:lnSpc>
              <a:spcBef>
                <a:spcPts val="1000"/>
              </a:spcBef>
              <a:defRPr lang="zh-CN" sz="1600" spc="100" baseline="0"/>
            </a:lvl4pPr>
            <a:lvl5pPr marL="914400">
              <a:lnSpc>
                <a:spcPct val="150000"/>
              </a:lnSpc>
              <a:spcBef>
                <a:spcPts val="1000"/>
              </a:spcBef>
              <a:defRPr lang="zh-CN" sz="16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5" name="直接连接符​​(S) 4">
            <a:extLst>
              <a:ext uri="{FF2B5EF4-FFF2-40B4-BE49-F238E27FC236}">
                <a16:creationId xmlns:a16="http://schemas.microsoft.com/office/drawing/2014/main" id="{C35C8AF3-79E7-17ED-9EB4-3006B31E422C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75A76CC-ED26-C4F7-5AB6-59D1A4C4A7F2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802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EFA7995-D0F4-05F2-CDF1-463407E3B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909" y="0"/>
            <a:ext cx="5160091" cy="404164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92D768B-E662-B315-7576-313DFCE2AB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127248"/>
            <a:ext cx="4162200" cy="373075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zh-CN" sz="4800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647" y="2441448"/>
            <a:ext cx="10972800" cy="3044952"/>
          </a:xfrm>
        </p:spPr>
        <p:txBody>
          <a:bodyPr rtlCol="0"/>
          <a:lstStyle>
            <a:lvl1pPr>
              <a:lnSpc>
                <a:spcPct val="100000"/>
              </a:lnSpc>
              <a:spcBef>
                <a:spcPts val="1000"/>
              </a:spcBef>
              <a:defRPr lang="zh-CN" sz="1600" spc="100" baseline="0"/>
            </a:lvl1pPr>
            <a:lvl2pPr>
              <a:lnSpc>
                <a:spcPct val="100000"/>
              </a:lnSpc>
              <a:spcBef>
                <a:spcPts val="1000"/>
              </a:spcBef>
              <a:defRPr lang="zh-CN" sz="1400" spc="100" baseline="0"/>
            </a:lvl2pPr>
            <a:lvl3pPr>
              <a:lnSpc>
                <a:spcPct val="100000"/>
              </a:lnSpc>
              <a:spcBef>
                <a:spcPts val="1000"/>
              </a:spcBef>
              <a:defRPr lang="zh-CN" sz="1200" spc="100" baseline="0"/>
            </a:lvl3pPr>
            <a:lvl4pPr>
              <a:lnSpc>
                <a:spcPct val="100000"/>
              </a:lnSpc>
              <a:spcBef>
                <a:spcPts val="1000"/>
              </a:spcBef>
              <a:defRPr lang="zh-CN" sz="1100" spc="100" baseline="0"/>
            </a:lvl4pPr>
            <a:lvl5pPr>
              <a:lnSpc>
                <a:spcPct val="100000"/>
              </a:lnSpc>
              <a:spcBef>
                <a:spcPts val="1000"/>
              </a:spcBef>
              <a:defRPr lang="zh-CN" sz="1100" spc="100" baseline="0"/>
            </a:lvl5pPr>
          </a:lstStyle>
          <a:p>
            <a:pPr lvl="0" rtl="0"/>
            <a:r>
              <a:rPr lang="zh-CN" altLang="en-US"/>
              <a:t>单击此处编辑母版文本样式</a:t>
            </a:r>
          </a:p>
          <a:p>
            <a:pPr lvl="1" rtl="0"/>
            <a:r>
              <a:rPr lang="zh-CN" altLang="en-US"/>
              <a:t>二级</a:t>
            </a:r>
          </a:p>
          <a:p>
            <a:pPr lvl="2" rtl="0"/>
            <a:r>
              <a:rPr lang="zh-CN" altLang="en-US"/>
              <a:t>三级</a:t>
            </a:r>
          </a:p>
          <a:p>
            <a:pPr lvl="3" rtl="0"/>
            <a:r>
              <a:rPr lang="zh-CN" altLang="en-US"/>
              <a:t>四级</a:t>
            </a:r>
          </a:p>
          <a:p>
            <a:pPr lvl="4" rtl="0"/>
            <a:r>
              <a:rPr lang="zh-CN" altLang="en-US"/>
              <a:t>五级</a:t>
            </a:r>
            <a:endParaRPr lang="zh-CN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9" name="幻灯片编号占位符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10" name="直接连接符​​(S) 9">
            <a:extLst>
              <a:ext uri="{FF2B5EF4-FFF2-40B4-BE49-F238E27FC236}">
                <a16:creationId xmlns:a16="http://schemas.microsoft.com/office/drawing/2014/main" id="{B7AC635D-0E01-2452-CC44-1DAE0F96DF63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​​(S) 10">
            <a:extLst>
              <a:ext uri="{FF2B5EF4-FFF2-40B4-BE49-F238E27FC236}">
                <a16:creationId xmlns:a16="http://schemas.microsoft.com/office/drawing/2014/main" id="{A4ED63FD-A76F-FB56-8D44-31BD432133C5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390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报价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78303F0-A6CC-605A-D08C-4E4ED07C2F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6903" cy="36118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04458FB-E7BB-F476-4A31-9C5AA406E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02680" y="4079057"/>
            <a:ext cx="5989320" cy="2778943"/>
          </a:xfrm>
          <a:prstGeom prst="rect">
            <a:avLst/>
          </a:prstGeom>
        </p:spPr>
      </p:pic>
      <p:sp>
        <p:nvSpPr>
          <p:cNvPr id="12" name="标题 11">
            <a:extLst>
              <a:ext uri="{FF2B5EF4-FFF2-40B4-BE49-F238E27FC236}">
                <a16:creationId xmlns:a16="http://schemas.microsoft.com/office/drawing/2014/main" id="{3392E024-DB0F-45F6-7A0A-359A57817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240" y="2651760"/>
            <a:ext cx="6309360" cy="1580714"/>
          </a:xfrm>
        </p:spPr>
        <p:txBody>
          <a:bodyPr lIns="91440" rIns="91440" rtlCol="0" anchor="t"/>
          <a:lstStyle>
            <a:lvl1pPr algn="l">
              <a:lnSpc>
                <a:spcPct val="100000"/>
              </a:lnSpc>
              <a:defRPr lang="zh-CN" sz="2800" cap="none" spc="2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94138E8D-4D76-2023-4B97-8ACB8894C5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63240" y="4232475"/>
            <a:ext cx="5775960" cy="333945"/>
          </a:xfrm>
        </p:spPr>
        <p:txBody>
          <a:bodyPr rtlCol="0"/>
          <a:lstStyle>
            <a:lvl1pPr marL="0" indent="0">
              <a:buNone/>
              <a:defRPr lang="zh-CN" sz="1800" spc="200" baseline="0"/>
            </a:lvl1pPr>
          </a:lstStyle>
          <a:p>
            <a:pPr lvl="0" rtl="0"/>
            <a:r>
              <a:rPr lang="zh-CN" altLang="en-US"/>
              <a:t>单击此处编辑母版文本样式</a:t>
            </a:r>
          </a:p>
        </p:txBody>
      </p:sp>
      <p:sp>
        <p:nvSpPr>
          <p:cNvPr id="17" name="文本占位符 13">
            <a:extLst>
              <a:ext uri="{FF2B5EF4-FFF2-40B4-BE49-F238E27FC236}">
                <a16:creationId xmlns:a16="http://schemas.microsoft.com/office/drawing/2014/main" id="{D1FFE415-7AFC-D826-1BD1-1993DED3B0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37922" y="3591339"/>
            <a:ext cx="1171575" cy="2387600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zh-CN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zh-CN"/>
              <a:t>”</a:t>
            </a:r>
          </a:p>
        </p:txBody>
      </p:sp>
      <p:sp>
        <p:nvSpPr>
          <p:cNvPr id="18" name="文本占位符 13">
            <a:extLst>
              <a:ext uri="{FF2B5EF4-FFF2-40B4-BE49-F238E27FC236}">
                <a16:creationId xmlns:a16="http://schemas.microsoft.com/office/drawing/2014/main" id="{0962DFC0-ADB3-684B-6F72-9C45BB48C2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61" y="1982216"/>
            <a:ext cx="1171575" cy="2386584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>
              <a:buNone/>
              <a:defRPr lang="zh-CN" sz="17000" b="1" cap="all" spc="300" dirty="0">
                <a:ln w="28575">
                  <a:solidFill>
                    <a:schemeClr val="tx1"/>
                  </a:solidFill>
                </a:ln>
                <a:noFill/>
                <a:latin typeface="+mj-ea"/>
                <a:ea typeface="+mj-ea"/>
              </a:defRPr>
            </a:lvl1pPr>
          </a:lstStyle>
          <a:p>
            <a:pPr marL="914400" lvl="0" indent="-1143000" rtl="0">
              <a:spcBef>
                <a:spcPct val="0"/>
              </a:spcBef>
            </a:pPr>
            <a:r>
              <a:rPr lang="zh-CN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330879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团队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6C6FB24-160F-388E-8450-E5C970E243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4792"/>
            <a:ext cx="5359935" cy="509320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0AF7F25-1C65-DB7F-9FA3-300318BD4B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62085" y="0"/>
            <a:ext cx="2929915" cy="2752344"/>
          </a:xfrm>
          <a:prstGeom prst="rect">
            <a:avLst/>
          </a:prstGeom>
        </p:spPr>
      </p:pic>
      <p:sp>
        <p:nvSpPr>
          <p:cNvPr id="25" name="标题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zh-CN" sz="4800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6" name="图片占位符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120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10" name="文本占位符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956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b="1" cap="all" spc="2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11" name="文本占位符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956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7" name="图片占位符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30752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12" name="文本占位符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29588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b="1" cap="all" spc="2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13" name="文本占位符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629588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8" name="图片占位符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4808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14" name="文本占位符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63644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b="1" cap="all" spc="2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15" name="文本占位符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63644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9" name="图片占位符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8864" y="2450592"/>
            <a:ext cx="2057400" cy="2057400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16" name="文本占位符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7700" y="4611550"/>
            <a:ext cx="2286000" cy="27432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400" b="1" cap="all" spc="2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17" name="文本占位符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7700" y="4865225"/>
            <a:ext cx="2286000" cy="182880"/>
          </a:xfrm>
        </p:spPr>
        <p:txBody>
          <a:bodyPr lIns="0" tIns="0" rIns="0" bIns="0" rtlCol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zh-CN" sz="1200" b="0" spc="2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18" name="直接连接符​​(S)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​​(S)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团队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6A3FD7E-DF96-B9E4-8D70-DA62CC339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66265"/>
            <a:ext cx="5358384" cy="5091735"/>
          </a:xfrm>
          <a:prstGeom prst="rect">
            <a:avLst/>
          </a:prstGeom>
        </p:spPr>
      </p:pic>
      <p:sp>
        <p:nvSpPr>
          <p:cNvPr id="25" name="标题 1">
            <a:extLst>
              <a:ext uri="{FF2B5EF4-FFF2-40B4-BE49-F238E27FC236}">
                <a16:creationId xmlns:a16="http://schemas.microsoft.com/office/drawing/2014/main" id="{DCE0745D-AFE6-DE6D-B026-1FF13F34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68679"/>
            <a:ext cx="10972800" cy="1572768"/>
          </a:xfrm>
        </p:spPr>
        <p:txBody>
          <a:bodyPr lIns="91440" tIns="182880" rIns="91440" bIns="0" rtlCol="0"/>
          <a:lstStyle>
            <a:lvl1pPr algn="ctr">
              <a:lnSpc>
                <a:spcPct val="90000"/>
              </a:lnSpc>
              <a:defRPr lang="zh-CN" sz="4800" spc="400" baseline="0"/>
            </a:lvl1pPr>
          </a:lstStyle>
          <a:p>
            <a:pPr rtl="0"/>
            <a:r>
              <a:rPr lang="zh-CN" altLang="en-US"/>
              <a:t>单击此处编辑母版标题样式</a:t>
            </a:r>
            <a:endParaRPr lang="zh-CN"/>
          </a:p>
        </p:txBody>
      </p:sp>
      <p:sp>
        <p:nvSpPr>
          <p:cNvPr id="10" name="文本占位符 28">
            <a:extLst>
              <a:ext uri="{FF2B5EF4-FFF2-40B4-BE49-F238E27FC236}">
                <a16:creationId xmlns:a16="http://schemas.microsoft.com/office/drawing/2014/main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zh-CN" sz="1400" b="1" cap="all" spc="1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11" name="文本占位符 28">
            <a:extLst>
              <a:ext uri="{FF2B5EF4-FFF2-40B4-BE49-F238E27FC236}">
                <a16:creationId xmlns:a16="http://schemas.microsoft.com/office/drawing/2014/main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28" name="文本占位符 28">
            <a:extLst>
              <a:ext uri="{FF2B5EF4-FFF2-40B4-BE49-F238E27FC236}">
                <a16:creationId xmlns:a16="http://schemas.microsoft.com/office/drawing/2014/main" id="{739AFCF1-55F0-974F-0F5C-34444B290B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zh-CN" sz="1400" b="1" cap="all" spc="1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77CF7DE5-8E6D-2C2C-A514-BAB6D4B6FF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6" name="图片占位符 23">
            <a:extLst>
              <a:ext uri="{FF2B5EF4-FFF2-40B4-BE49-F238E27FC236}">
                <a16:creationId xmlns:a16="http://schemas.microsoft.com/office/drawing/2014/main" id="{5E48B363-63E8-4F17-842B-53AD935A652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993392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1" name="图片占位符 23">
            <a:extLst>
              <a:ext uri="{FF2B5EF4-FFF2-40B4-BE49-F238E27FC236}">
                <a16:creationId xmlns:a16="http://schemas.microsoft.com/office/drawing/2014/main" id="{DBA744D6-401F-C995-EF58-BD24A0DD858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993392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12" name="文本占位符 28">
            <a:extLst>
              <a:ext uri="{FF2B5EF4-FFF2-40B4-BE49-F238E27FC236}">
                <a16:creationId xmlns:a16="http://schemas.microsoft.com/office/drawing/2014/main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18688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zh-CN" sz="1400" b="1" cap="all" spc="1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13" name="文本占位符 28">
            <a:extLst>
              <a:ext uri="{FF2B5EF4-FFF2-40B4-BE49-F238E27FC236}">
                <a16:creationId xmlns:a16="http://schemas.microsoft.com/office/drawing/2014/main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8688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30" name="文本占位符 28">
            <a:extLst>
              <a:ext uri="{FF2B5EF4-FFF2-40B4-BE49-F238E27FC236}">
                <a16:creationId xmlns:a16="http://schemas.microsoft.com/office/drawing/2014/main" id="{B1201CED-247A-16CA-9F03-BF32393D3B5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18688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zh-CN" sz="1400" b="1" cap="all" spc="1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31" name="文本占位符 28">
            <a:extLst>
              <a:ext uri="{FF2B5EF4-FFF2-40B4-BE49-F238E27FC236}">
                <a16:creationId xmlns:a16="http://schemas.microsoft.com/office/drawing/2014/main" id="{2D5FA954-036C-191F-7040-1848AB2BE3C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18688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7" name="图片占位符 23">
            <a:extLst>
              <a:ext uri="{FF2B5EF4-FFF2-40B4-BE49-F238E27FC236}">
                <a16:creationId xmlns:a16="http://schemas.microsoft.com/office/drawing/2014/main" id="{9ABA5222-6FD6-405B-8AC8-18022C36590F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45736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3" name="图片占位符 23">
            <a:extLst>
              <a:ext uri="{FF2B5EF4-FFF2-40B4-BE49-F238E27FC236}">
                <a16:creationId xmlns:a16="http://schemas.microsoft.com/office/drawing/2014/main" id="{8CFBAF86-D36B-F789-2C9C-78C6830B13C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4745736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14" name="文本占位符 28">
            <a:extLst>
              <a:ext uri="{FF2B5EF4-FFF2-40B4-BE49-F238E27FC236}">
                <a16:creationId xmlns:a16="http://schemas.microsoft.com/office/drawing/2014/main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6787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zh-CN" sz="1400" b="1" cap="all" spc="1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15" name="文本占位符 28">
            <a:extLst>
              <a:ext uri="{FF2B5EF4-FFF2-40B4-BE49-F238E27FC236}">
                <a16:creationId xmlns:a16="http://schemas.microsoft.com/office/drawing/2014/main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6787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32" name="文本占位符 28">
            <a:extLst>
              <a:ext uri="{FF2B5EF4-FFF2-40B4-BE49-F238E27FC236}">
                <a16:creationId xmlns:a16="http://schemas.microsoft.com/office/drawing/2014/main" id="{6E32CE61-2D9B-C245-0D18-C33760B0853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66787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zh-CN" sz="1400" b="1" cap="all" spc="1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33" name="文本占位符 28">
            <a:extLst>
              <a:ext uri="{FF2B5EF4-FFF2-40B4-BE49-F238E27FC236}">
                <a16:creationId xmlns:a16="http://schemas.microsoft.com/office/drawing/2014/main" id="{E4068D0A-21CD-897C-9CC1-0BFDAABBD4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966787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8" name="图片占位符 23">
            <a:extLst>
              <a:ext uri="{FF2B5EF4-FFF2-40B4-BE49-F238E27FC236}">
                <a16:creationId xmlns:a16="http://schemas.microsoft.com/office/drawing/2014/main" id="{124DE785-775F-4AE4-94B3-FA728188EBA5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498080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6" name="图片占位符 23">
            <a:extLst>
              <a:ext uri="{FF2B5EF4-FFF2-40B4-BE49-F238E27FC236}">
                <a16:creationId xmlns:a16="http://schemas.microsoft.com/office/drawing/2014/main" id="{C110D526-1AE4-5106-E956-0B2ED3A4D4BC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498080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16" name="文本占位符 28">
            <a:extLst>
              <a:ext uri="{FF2B5EF4-FFF2-40B4-BE49-F238E27FC236}">
                <a16:creationId xmlns:a16="http://schemas.microsoft.com/office/drawing/2014/main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32520" y="2670048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zh-CN" sz="1400" b="1" cap="all" spc="1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17" name="文本占位符 28">
            <a:extLst>
              <a:ext uri="{FF2B5EF4-FFF2-40B4-BE49-F238E27FC236}">
                <a16:creationId xmlns:a16="http://schemas.microsoft.com/office/drawing/2014/main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2520" y="3094300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34" name="文本占位符 28">
            <a:extLst>
              <a:ext uri="{FF2B5EF4-FFF2-40B4-BE49-F238E27FC236}">
                <a16:creationId xmlns:a16="http://schemas.microsoft.com/office/drawing/2014/main" id="{3858F91A-46AA-AF23-2716-3B2B678BBE0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32520" y="4479943"/>
            <a:ext cx="1399032" cy="411480"/>
          </a:xfrm>
        </p:spPr>
        <p:txBody>
          <a:bodyPr lIns="0" tIns="0" rIns="0" bIns="0" rtlCol="0" anchor="t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+mj-lt"/>
              <a:buNone/>
              <a:defRPr lang="zh-CN" sz="1400" b="1" cap="all" spc="100" baseline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pPr lvl="0" rtl="0"/>
            <a:r>
              <a:rPr lang="zh-CN"/>
              <a:t>姓名</a:t>
            </a:r>
          </a:p>
        </p:txBody>
      </p:sp>
      <p:sp>
        <p:nvSpPr>
          <p:cNvPr id="35" name="文本占位符 28">
            <a:extLst>
              <a:ext uri="{FF2B5EF4-FFF2-40B4-BE49-F238E27FC236}">
                <a16:creationId xmlns:a16="http://schemas.microsoft.com/office/drawing/2014/main" id="{EBC002F6-7435-833F-0E8B-30A53B0755A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32520" y="4904195"/>
            <a:ext cx="1399032" cy="517580"/>
          </a:xfrm>
        </p:spPr>
        <p:txBody>
          <a:bodyPr lIns="0" tIns="0" rIns="0" bIns="0" rtlCol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zh-CN" sz="1200" b="0" spc="100" baseline="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zh-CN"/>
              <a:t>标题</a:t>
            </a:r>
          </a:p>
        </p:txBody>
      </p:sp>
      <p:sp>
        <p:nvSpPr>
          <p:cNvPr id="9" name="图片占位符 23">
            <a:extLst>
              <a:ext uri="{FF2B5EF4-FFF2-40B4-BE49-F238E27FC236}">
                <a16:creationId xmlns:a16="http://schemas.microsoft.com/office/drawing/2014/main" id="{F5694B35-7776-4DB9-9EB7-3AF076EC357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10250424" y="2450592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27" name="图片占位符 23">
            <a:extLst>
              <a:ext uri="{FF2B5EF4-FFF2-40B4-BE49-F238E27FC236}">
                <a16:creationId xmlns:a16="http://schemas.microsoft.com/office/drawing/2014/main" id="{2CBF8435-BD05-F386-4E6E-F2B6F6894FD7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10250424" y="4260487"/>
            <a:ext cx="1161288" cy="1161288"/>
          </a:xfrm>
        </p:spPr>
        <p:txBody>
          <a:bodyPr rtlCol="0">
            <a:normAutofit/>
          </a:bodyPr>
          <a:lstStyle>
            <a:lvl1pPr marL="0" indent="0">
              <a:buNone/>
              <a:defRPr lang="zh-CN"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zh-CN" altLang="en-US"/>
              <a:t>单击图标添加图片</a:t>
            </a:r>
            <a:endParaRPr lang="zh-CN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zh-CN"/>
              <a:t>演示文稿标题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zh-CN" smtClean="0"/>
              <a:t>‹#›</a:t>
            </a:fld>
            <a:endParaRPr lang="zh-CN" dirty="0"/>
          </a:p>
        </p:txBody>
      </p:sp>
      <p:cxnSp>
        <p:nvCxnSpPr>
          <p:cNvPr id="18" name="直接连接符​​(S) 17">
            <a:extLst>
              <a:ext uri="{FF2B5EF4-FFF2-40B4-BE49-F238E27FC236}">
                <a16:creationId xmlns:a16="http://schemas.microsoft.com/office/drawing/2014/main" id="{663C6C7E-F363-1F17-B288-D4D45B87028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868101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接连接符​​(S) 18">
            <a:extLst>
              <a:ext uri="{FF2B5EF4-FFF2-40B4-BE49-F238E27FC236}">
                <a16:creationId xmlns:a16="http://schemas.microsoft.com/office/drawing/2014/main" id="{ED6D4091-312C-81B9-BAF6-5E0D6F665E5D}"/>
              </a:ext>
            </a:extLst>
          </p:cNvPr>
          <p:cNvCxnSpPr>
            <a:cxnSpLocks/>
          </p:cNvCxnSpPr>
          <p:nvPr userDrawn="1"/>
        </p:nvCxnSpPr>
        <p:spPr>
          <a:xfrm>
            <a:off x="5251048" y="5995687"/>
            <a:ext cx="1689904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523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背景图案&#10;&#10;说明已自动生成">
            <a:extLst>
              <a:ext uri="{FF2B5EF4-FFF2-40B4-BE49-F238E27FC236}">
                <a16:creationId xmlns:a16="http://schemas.microsoft.com/office/drawing/2014/main" id="{E020D11E-3FF2-1E7F-038B-4F9534916FEB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60127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</a:lstStyle>
          <a:p>
            <a:pPr rtl="0"/>
            <a:r>
              <a:rPr lang="zh-CN" dirty="0"/>
              <a:t>单击以编辑模板标题样式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3104752"/>
            <a:ext cx="11430000" cy="209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zh-CN"/>
            </a:defPPr>
          </a:lstStyle>
          <a:p>
            <a:pPr lvl="0" rtl="0"/>
            <a:r>
              <a:rPr lang="zh-CN" dirty="0"/>
              <a:t>单击此处编辑母版文本样式</a:t>
            </a:r>
          </a:p>
          <a:p>
            <a:pPr lvl="1" rtl="0"/>
            <a:r>
              <a:rPr lang="zh-CN" dirty="0"/>
              <a:t>第二级</a:t>
            </a:r>
          </a:p>
          <a:p>
            <a:pPr lvl="2" rtl="0"/>
            <a:r>
              <a:rPr lang="zh-CN" dirty="0"/>
              <a:t>第三级</a:t>
            </a:r>
          </a:p>
          <a:p>
            <a:pPr lvl="3" rtl="0"/>
            <a:r>
              <a:rPr lang="zh-CN" dirty="0"/>
              <a:t>第四级</a:t>
            </a:r>
          </a:p>
          <a:p>
            <a:pPr lvl="4" rtl="0"/>
            <a:r>
              <a:rPr lang="zh-CN" dirty="0"/>
              <a:t>第五级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11575"/>
            <a:ext cx="4114800" cy="856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zh-CN" sz="1200" b="1" i="0" spc="2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pPr rtl="0"/>
            <a:r>
              <a:rPr lang="zh-CN" dirty="0"/>
              <a:t>演示文稿标题</a:t>
            </a:r>
          </a:p>
        </p:txBody>
      </p:sp>
      <p:sp>
        <p:nvSpPr>
          <p:cNvPr id="6" name="幻灯片编号占位符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38600" y="6006546"/>
            <a:ext cx="4114800" cy="8514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zh-CN" sz="1200" b="1" i="0" spc="2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</a:lstStyle>
          <a:p>
            <a:pPr rtl="0"/>
            <a:r>
              <a:rPr lang="zh-CN" dirty="0"/>
              <a:t>&lt;##&gt;</a:t>
            </a:r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1" r:id="rId4"/>
    <p:sldLayoutId id="2147483662" r:id="rId5"/>
    <p:sldLayoutId id="2147483665" r:id="rId6"/>
    <p:sldLayoutId id="2147483669" r:id="rId7"/>
    <p:sldLayoutId id="2147483658" r:id="rId8"/>
    <p:sldLayoutId id="2147483666" r:id="rId9"/>
    <p:sldLayoutId id="2147483668" r:id="rId10"/>
    <p:sldLayoutId id="2147483670" r:id="rId11"/>
    <p:sldLayoutId id="2147483653" r:id="rId12"/>
    <p:sldLayoutId id="2147483667" r:id="rId13"/>
    <p:sldLayoutId id="2147483661" r:id="rId14"/>
    <p:sldLayoutId id="2147483660" r:id="rId15"/>
    <p:sldLayoutId id="2147483655" r:id="rId16"/>
    <p:sldLayoutId id="2147483659" r:id="rId17"/>
    <p:sldLayoutId id="2147483656" r:id="rId18"/>
    <p:sldLayoutId id="2147483657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sz="4400" b="1" i="0" kern="1200" cap="all" spc="400" baseline="0">
          <a:solidFill>
            <a:schemeClr val="tx1"/>
          </a:solidFill>
          <a:latin typeface="+mj-ea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zh-CN" sz="2800" b="0" i="0" kern="1200" spc="50" baseline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2400" b="0" i="0" kern="1200" spc="50" baseline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2000" b="0" i="0" kern="1200" spc="50" baseline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b="0" i="0" kern="1200" spc="50" baseline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b="0" i="0" kern="1200" spc="50" baseline="0">
          <a:solidFill>
            <a:schemeClr val="tx1"/>
          </a:solidFill>
          <a:latin typeface="+mn-ea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1pPr>
      <a:lvl2pPr marL="457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2pPr>
      <a:lvl3pPr marL="914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3pPr>
      <a:lvl4pPr marL="1371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18288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2860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6pPr>
      <a:lvl7pPr marL="27432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7pPr>
      <a:lvl8pPr marL="32004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8pPr>
      <a:lvl9pPr marL="3657600" algn="l" defTabSz="914400" rtl="0" eaLnBrk="1" latinLnBrk="0" hangingPunct="1">
        <a:defRPr lang="zh-CN" sz="1800" kern="1200">
          <a:solidFill>
            <a:schemeClr val="tx1"/>
          </a:solidFill>
          <a:latin typeface="+mn-ea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552" y="620688"/>
            <a:ext cx="10040112" cy="2387600"/>
          </a:xfrm>
          <a:effectLst/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sz="4800" dirty="0">
                <a:solidFill>
                  <a:schemeClr val="bg1">
                    <a:lumMod val="95000"/>
                  </a:schemeClr>
                </a:solidFill>
                <a:cs typeface="Times New Roman" panose="02020603050405020304" pitchFamily="18" charset="0"/>
              </a:rPr>
              <a:t>Quark stars in the pure pseudo-Wigner phase</a:t>
            </a:r>
            <a:endParaRPr lang="zh-CN" sz="4800" dirty="0">
              <a:solidFill>
                <a:schemeClr val="bg1">
                  <a:lumMod val="9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552" y="2511217"/>
            <a:ext cx="10040112" cy="2676992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(Changzhou University)</a:t>
            </a:r>
          </a:p>
          <a:p>
            <a:pPr rtl="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 Author: Su Li-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rtl="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Supervisor: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Zong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Hong-Shi  </a:t>
            </a:r>
          </a:p>
          <a:p>
            <a:pPr rtl="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Collaborators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Shi Chao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Huang Yong-Feng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 Cheng-Ming</a:t>
            </a:r>
          </a:p>
          <a:p>
            <a:pPr rtl="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with Yuan Wen-Li and Li Bo-Lin</a:t>
            </a:r>
          </a:p>
          <a:p>
            <a:pPr rtl="0"/>
            <a:endParaRPr lang="en-US" altLang="zh-CN" dirty="0"/>
          </a:p>
          <a:p>
            <a:pPr rtl="0"/>
            <a:endParaRPr lang="en-US" altLang="zh-CN" dirty="0">
              <a:solidFill>
                <a:schemeClr val="bg1"/>
              </a:solidFill>
            </a:endParaRPr>
          </a:p>
          <a:p>
            <a:pPr rtl="0"/>
            <a:endParaRPr lang="zh-CN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2AA9D34-98ED-CDF7-8227-AF7087A62F7D}"/>
              </a:ext>
            </a:extLst>
          </p:cNvPr>
          <p:cNvSpPr txBox="1"/>
          <p:nvPr/>
        </p:nvSpPr>
        <p:spPr>
          <a:xfrm>
            <a:off x="347460" y="4941168"/>
            <a:ext cx="4884444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uark and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ompact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tars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-26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September 2023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Yangzhou, China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0269454-C38E-CF67-FEB6-0DC62E73BE80}"/>
              </a:ext>
            </a:extLst>
          </p:cNvPr>
          <p:cNvSpPr txBox="1"/>
          <p:nvPr/>
        </p:nvSpPr>
        <p:spPr>
          <a:xfrm>
            <a:off x="6980989" y="5785149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arXiv:2104.01524v2[</a:t>
            </a:r>
            <a:r>
              <a:rPr lang="en-US" altLang="zh-CN" dirty="0" err="1"/>
              <a:t>nucl-th</a:t>
            </a:r>
            <a:r>
              <a:rPr lang="en-US" altLang="zh-CN" dirty="0"/>
              <a:t>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2B39BC3-1DB2-EB36-B4F5-81D5725C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32" y="1173297"/>
            <a:ext cx="5904656" cy="4416552"/>
          </a:xfrm>
        </p:spPr>
        <p:txBody>
          <a:bodyPr rtlCol="0"/>
          <a:lstStyle>
            <a:defPPr>
              <a:defRPr lang="zh-CN"/>
            </a:defPPr>
          </a:lstStyle>
          <a:p>
            <a:pPr algn="l" rtl="0"/>
            <a:r>
              <a:rPr lang="en-US" altLang="zh-CN" dirty="0"/>
              <a:t>Tidal</a:t>
            </a:r>
            <a:br>
              <a:rPr lang="en-US" altLang="zh-CN" dirty="0"/>
            </a:br>
            <a:r>
              <a:rPr lang="en-US" altLang="zh-CN" dirty="0"/>
              <a:t>deformability</a:t>
            </a:r>
            <a:endParaRPr lang="zh-CN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20A50E1-0D2E-D811-2F66-646B4778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Quark Star</a:t>
            </a:r>
            <a:endParaRPr 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94A10F-0A8C-333B-6C47-B4125180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pPr rtl="0"/>
              <a:t>10</a:t>
            </a:fld>
            <a:endParaRPr lang="zh-CN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83AEA6-8AC6-2A3D-1EF3-2A98BCBB1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113" y="1698832"/>
            <a:ext cx="5757820" cy="401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7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24F687D-905D-5940-E92B-664E8ED07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868101"/>
            <a:ext cx="5184648" cy="4416552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Conclusion</a:t>
            </a:r>
            <a:endParaRPr lang="zh-CN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0EF1DD75-A4B1-D99B-2111-46A878B8E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Conclusion</a:t>
            </a:r>
            <a:endParaRPr lang="zh-CN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C4CDA331-68CA-C2AE-0A48-6F7117361A0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-171400"/>
            <a:ext cx="5184648" cy="4416425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work redefines the bag constant assuming deconfinement happens along with chiral restoration.</a:t>
            </a:r>
            <a:endParaRPr 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5FA6A62-8FBF-887D-0560-47FF98E22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pPr rtl="0"/>
              <a:t>11</a:t>
            </a:fld>
            <a:endParaRPr lang="zh-CN" dirty="0"/>
          </a:p>
        </p:txBody>
      </p:sp>
      <p:sp>
        <p:nvSpPr>
          <p:cNvPr id="6" name="内容占位符 4">
            <a:extLst>
              <a:ext uri="{FF2B5EF4-FFF2-40B4-BE49-F238E27FC236}">
                <a16:creationId xmlns:a16="http://schemas.microsoft.com/office/drawing/2014/main" id="{4013EF63-AE7E-0756-82F7-6CCEBE7F29BC}"/>
              </a:ext>
            </a:extLst>
          </p:cNvPr>
          <p:cNvSpPr txBox="1">
            <a:spLocks/>
          </p:cNvSpPr>
          <p:nvPr/>
        </p:nvSpPr>
        <p:spPr>
          <a:xfrm>
            <a:off x="6023992" y="1624220"/>
            <a:ext cx="5184648" cy="5186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sz="16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16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2pPr>
            <a:lvl3pPr marL="457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16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3pPr>
            <a:lvl4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16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4pPr>
            <a:lvl5pPr marL="914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16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2、The maximum mass is consistent with the observation PSR J0740+6620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.Large ɑ is preferred. The radius is smaller than the observations. 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Tidal deformability is consistent with observation.</a:t>
            </a:r>
          </a:p>
        </p:txBody>
      </p:sp>
    </p:spTree>
    <p:extLst>
      <p:ext uri="{BB962C8B-B14F-4D97-AF65-F5344CB8AC3E}">
        <p14:creationId xmlns:p14="http://schemas.microsoft.com/office/powerpoint/2010/main" val="3729241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368" y="1398840"/>
            <a:ext cx="7537288" cy="752104"/>
          </a:xfrm>
        </p:spPr>
        <p:txBody>
          <a:bodyPr rtlCol="0" anchor="t">
            <a:noAutofit/>
          </a:bodyPr>
          <a:lstStyle>
            <a:defPPr>
              <a:defRPr lang="zh-CN"/>
            </a:defPPr>
          </a:lstStyle>
          <a:p>
            <a:pPr algn="l" rtl="0"/>
            <a:r>
              <a:rPr lang="en-US" altLang="zh-CN" sz="6000" spc="300" dirty="0">
                <a:ln w="28575">
                  <a:solidFill>
                    <a:schemeClr val="tx1"/>
                  </a:solidFill>
                </a:ln>
                <a:noFill/>
              </a:rPr>
              <a:t>Thank You</a:t>
            </a:r>
            <a:r>
              <a:rPr lang="zh-CN" sz="6000" spc="300" dirty="0">
                <a:ln w="28575">
                  <a:solidFill>
                    <a:schemeClr val="tx1"/>
                  </a:solidFill>
                </a:ln>
                <a:noFill/>
              </a:rPr>
              <a:t>！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416" y="3132309"/>
            <a:ext cx="10040112" cy="1280160"/>
          </a:xfrm>
        </p:spPr>
        <p:txBody>
          <a:bodyPr rtlCol="0" anchor="t">
            <a:normAutofit/>
          </a:bodyPr>
          <a:lstStyle>
            <a:defPPr>
              <a:defRPr lang="zh-CN"/>
            </a:defPPr>
          </a:lstStyle>
          <a:p>
            <a:pPr marL="0" indent="0" algn="l" rtl="0">
              <a:buNone/>
            </a:pPr>
            <a:r>
              <a:rPr lang="en-US" altLang="zh-CN" dirty="0"/>
              <a:t>Yan </a:t>
            </a:r>
            <a:r>
              <a:rPr lang="en-US" altLang="zh-CN" dirty="0" err="1"/>
              <a:t>Yan</a:t>
            </a:r>
            <a:r>
              <a:rPr lang="zh-CN" b="1" dirty="0"/>
              <a:t>​</a:t>
            </a:r>
          </a:p>
          <a:p>
            <a:pPr marL="0" indent="0" algn="l" rtl="0">
              <a:buNone/>
            </a:pPr>
            <a:r>
              <a:rPr lang="en-US" altLang="zh-CN" dirty="0"/>
              <a:t>2919ywhhxh</a:t>
            </a:r>
            <a:r>
              <a:rPr lang="zh-CN" b="1" dirty="0"/>
              <a:t>@</a:t>
            </a:r>
            <a:r>
              <a:rPr lang="en-US" altLang="zh-CN" b="1" dirty="0"/>
              <a:t>163</a:t>
            </a:r>
            <a:r>
              <a:rPr lang="zh-CN" b="1" dirty="0"/>
              <a:t>.co</a:t>
            </a:r>
            <a:r>
              <a:rPr lang="en-US" altLang="zh-CN" b="1" dirty="0"/>
              <a:t>m</a:t>
            </a:r>
            <a:endParaRPr lang="zh-CN" b="1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F2BFDC8-BCED-45F8-B3C5-5D4C20304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169579"/>
            <a:ext cx="5231904" cy="392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3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7775003-C8C2-57FA-C8D5-99577C44F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64840" y="604180"/>
            <a:ext cx="6419456" cy="4416552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Motivation</a:t>
            </a:r>
            <a:endParaRPr lang="zh-CN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6B4F370C-18BC-A752-2980-6309F5D7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Introduction </a:t>
            </a:r>
            <a:endParaRPr lang="zh-CN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95D67805-CCBD-8182-540F-93068A90C4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63952" y="1227621"/>
            <a:ext cx="5544616" cy="1924943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stars : They are composed of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deconfined quark matter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rtl="0"/>
            <a:endParaRPr lang="en-US" altLang="zh-CN" dirty="0"/>
          </a:p>
          <a:p>
            <a:pPr rtl="0"/>
            <a:endParaRPr lang="en-US" altLang="zh-CN" dirty="0"/>
          </a:p>
          <a:p>
            <a:pPr rtl="0"/>
            <a:endParaRPr 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0986A75-51DF-087B-EE6E-0899D0826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pPr rtl="0"/>
              <a:t>2</a:t>
            </a:fld>
            <a:endParaRPr lang="zh-CN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A3B069E-0333-5486-832F-BF0213404F08}"/>
              </a:ext>
            </a:extLst>
          </p:cNvPr>
          <p:cNvSpPr txBox="1"/>
          <p:nvPr/>
        </p:nvSpPr>
        <p:spPr>
          <a:xfrm>
            <a:off x="5663952" y="2144481"/>
            <a:ext cx="6048672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Nambu-Jona-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Lasinio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Model: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Confinement Property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QCD is not included.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5FC3154-2CD4-DDC2-1F6B-115FC9A25426}"/>
              </a:ext>
            </a:extLst>
          </p:cNvPr>
          <p:cNvSpPr txBox="1"/>
          <p:nvPr/>
        </p:nvSpPr>
        <p:spPr>
          <a:xfrm>
            <a:off x="5663952" y="4069424"/>
            <a:ext cx="4883646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Nambu-Jona-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Lasinio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Model:</a:t>
            </a:r>
          </a:p>
          <a:p>
            <a:pPr rtl="0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Spontaneous breaking of chiral symmetry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manifested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052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400" y="332656"/>
            <a:ext cx="10040112" cy="2387600"/>
          </a:xfrm>
        </p:spPr>
        <p:txBody>
          <a:bodyPr rtlCol="0" anchor="t">
            <a:noAutofit/>
          </a:bodyPr>
          <a:lstStyle>
            <a:defPPr>
              <a:defRPr lang="zh-CN"/>
            </a:defPPr>
          </a:lstStyle>
          <a:p>
            <a:pPr algn="l" rtl="0"/>
            <a:r>
              <a:rPr lang="en-US" altLang="zh-CN" sz="7200" spc="3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Main Assumption</a:t>
            </a:r>
            <a:endParaRPr lang="zh-CN" sz="7200" spc="300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388" y="3120450"/>
            <a:ext cx="10849656" cy="1280160"/>
          </a:xfrm>
        </p:spPr>
        <p:txBody>
          <a:bodyPr rtlCol="0" anchor="t"/>
          <a:lstStyle>
            <a:defPPr>
              <a:defRPr lang="zh-CN"/>
            </a:defPPr>
          </a:lstStyle>
          <a:p>
            <a:pPr marL="0" indent="0" algn="l" rtl="0">
              <a:buNone/>
            </a:pPr>
            <a:r>
              <a:rPr lang="en-US" altLang="zh-CN" dirty="0"/>
              <a:t>Deconfinement happens along with Chiral symmetry r</a:t>
            </a:r>
            <a:r>
              <a:rPr lang="en-US" altLang="zh-CN" b="1" dirty="0"/>
              <a:t>estoration.</a:t>
            </a:r>
          </a:p>
          <a:p>
            <a:pPr marL="0" indent="0" algn="l" rtl="0">
              <a:buNone/>
            </a:pPr>
            <a:r>
              <a:rPr lang="en-US" altLang="zh-CN" b="0" dirty="0"/>
              <a:t>At least, they happen in the same range.</a:t>
            </a: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30898A3D-A9E3-0598-2BFA-E5E809031DB2}"/>
              </a:ext>
            </a:extLst>
          </p:cNvPr>
          <p:cNvSpPr txBox="1">
            <a:spLocks/>
          </p:cNvSpPr>
          <p:nvPr/>
        </p:nvSpPr>
        <p:spPr>
          <a:xfrm>
            <a:off x="663582" y="5130884"/>
            <a:ext cx="10849656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sz="2400" b="1" i="0" kern="1200" spc="5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2000" b="0" i="0" kern="1200" spc="5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800" b="0" i="0" kern="1200" spc="5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b="0" i="0" kern="1200" spc="5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b="0" i="0" kern="1200" spc="5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" name="副标题 2">
            <a:extLst>
              <a:ext uri="{FF2B5EF4-FFF2-40B4-BE49-F238E27FC236}">
                <a16:creationId xmlns:a16="http://schemas.microsoft.com/office/drawing/2014/main" id="{8EAC7AEC-0186-A9D6-25F8-BAA75BCA475F}"/>
              </a:ext>
            </a:extLst>
          </p:cNvPr>
          <p:cNvSpPr txBox="1">
            <a:spLocks/>
          </p:cNvSpPr>
          <p:nvPr/>
        </p:nvSpPr>
        <p:spPr>
          <a:xfrm>
            <a:off x="3215680" y="5417904"/>
            <a:ext cx="10849656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zh-CN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sz="2400" b="1" i="0" kern="1200" spc="5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2000" b="0" i="0" kern="1200" spc="5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800" b="0" i="0" kern="1200" spc="5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b="0" i="0" kern="1200" spc="5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b="0" i="0" kern="1200" spc="5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zh-CN" sz="16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r>
              <a:rPr lang="en-US" altLang="zh-CN" sz="25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Deconfinement Phase  ≈  Wigner Phase</a:t>
            </a:r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7CDE2D65-9761-55C7-8A8F-0EFAAC6A6E8B}"/>
              </a:ext>
            </a:extLst>
          </p:cNvPr>
          <p:cNvSpPr/>
          <p:nvPr/>
        </p:nvSpPr>
        <p:spPr>
          <a:xfrm>
            <a:off x="5836382" y="4400610"/>
            <a:ext cx="504056" cy="6537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07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25F4EFB8-B32B-E305-CA40-1BDEF9E3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5266" y="868101"/>
            <a:ext cx="5129444" cy="4416552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Model</a:t>
            </a:r>
            <a:endParaRPr lang="zh-CN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70640A05-A075-B6F7-8485-59230584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model</a:t>
            </a:r>
            <a:endParaRPr lang="zh-CN" dirty="0"/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3602EF04-C343-BFD2-AB41-A620630757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7888" y="832377"/>
            <a:ext cx="5904656" cy="1800200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Two-flavor NJL model with a weighting parameter ɑ</a:t>
            </a:r>
          </a:p>
          <a:p>
            <a:pPr rtl="0"/>
            <a:endParaRPr lang="zh-CN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A003396-B624-401E-50C6-C0BB01AF1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pPr rtl="0"/>
              <a:t>4</a:t>
            </a:fld>
            <a:endParaRPr 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1CFA379-15B8-3D60-0E49-99303A72E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3911" y="2057592"/>
            <a:ext cx="4978274" cy="706974"/>
          </a:xfrm>
          <a:prstGeom prst="rect">
            <a:avLst/>
          </a:prstGeom>
        </p:spPr>
      </p:pic>
      <p:sp>
        <p:nvSpPr>
          <p:cNvPr id="9" name="内容占位符 4">
            <a:extLst>
              <a:ext uri="{FF2B5EF4-FFF2-40B4-BE49-F238E27FC236}">
                <a16:creationId xmlns:a16="http://schemas.microsoft.com/office/drawing/2014/main" id="{6B99E0E8-0F4C-388F-6FFF-29F2F2673F8B}"/>
              </a:ext>
            </a:extLst>
          </p:cNvPr>
          <p:cNvSpPr txBox="1">
            <a:spLocks/>
          </p:cNvSpPr>
          <p:nvPr/>
        </p:nvSpPr>
        <p:spPr>
          <a:xfrm>
            <a:off x="5087888" y="2537223"/>
            <a:ext cx="590465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sz="2400" b="1" i="0" kern="1200" spc="2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24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2pPr>
            <a:lvl3pPr marL="457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24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3pPr>
            <a:lvl4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24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4pPr>
            <a:lvl5pPr marL="914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24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Proper-time regularization </a:t>
            </a:r>
          </a:p>
          <a:p>
            <a:endParaRPr lang="en-US" dirty="0"/>
          </a:p>
        </p:txBody>
      </p:sp>
      <p:sp>
        <p:nvSpPr>
          <p:cNvPr id="10" name="内容占位符 4">
            <a:extLst>
              <a:ext uri="{FF2B5EF4-FFF2-40B4-BE49-F238E27FC236}">
                <a16:creationId xmlns:a16="http://schemas.microsoft.com/office/drawing/2014/main" id="{70197BB1-CA46-4246-7A75-F3F9F0B4076B}"/>
              </a:ext>
            </a:extLst>
          </p:cNvPr>
          <p:cNvSpPr txBox="1">
            <a:spLocks/>
          </p:cNvSpPr>
          <p:nvPr/>
        </p:nvSpPr>
        <p:spPr>
          <a:xfrm>
            <a:off x="5087888" y="3053957"/>
            <a:ext cx="590465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zh-CN"/>
            </a:defPPr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sz="2400" b="1" i="0" kern="1200" spc="2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1pPr>
            <a:lvl2pPr marL="2286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24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2pPr>
            <a:lvl3pPr marL="4572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24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3pPr>
            <a:lvl4pPr marL="6858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24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4pPr>
            <a:lvl5pPr marL="914400" indent="-22860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zh-CN" sz="2400" b="0" i="0" kern="1200" spc="100" baseline="0">
                <a:solidFill>
                  <a:schemeClr val="tx1"/>
                </a:solidFill>
                <a:latin typeface="+mn-ea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zh-CN" sz="18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Bag constant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dirty="0"/>
          </a:p>
        </p:txBody>
      </p:sp>
      <p:pic>
        <p:nvPicPr>
          <p:cNvPr id="6" name="内容占位符 2">
            <a:extLst>
              <a:ext uri="{FF2B5EF4-FFF2-40B4-BE49-F238E27FC236}">
                <a16:creationId xmlns:a16="http://schemas.microsoft.com/office/drawing/2014/main" id="{13F6E020-CC34-8B27-2AE5-DECABEE07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608" y="4469412"/>
            <a:ext cx="4566880" cy="85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7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标题 40">
            <a:extLst>
              <a:ext uri="{FF2B5EF4-FFF2-40B4-BE49-F238E27FC236}">
                <a16:creationId xmlns:a16="http://schemas.microsoft.com/office/drawing/2014/main" id="{A49ABFAC-D966-9A7C-EFB9-4AA2A4BF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Bag Constant</a:t>
            </a:r>
            <a:endParaRPr lang="zh-CN" dirty="0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6C58156F-B502-2468-F7F7-7EF56BA4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Bag Constant</a:t>
            </a:r>
            <a:endParaRPr lang="zh-CN" dirty="0"/>
          </a:p>
        </p:txBody>
      </p:sp>
      <p:sp>
        <p:nvSpPr>
          <p:cNvPr id="42" name="文本占位符 41">
            <a:extLst>
              <a:ext uri="{FF2B5EF4-FFF2-40B4-BE49-F238E27FC236}">
                <a16:creationId xmlns:a16="http://schemas.microsoft.com/office/drawing/2014/main" id="{E7EE4D5B-87DD-4137-0625-40623A0E8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414" y="2284890"/>
            <a:ext cx="5157787" cy="365760"/>
          </a:xfrm>
        </p:spPr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sz="2400" dirty="0"/>
              <a:t>Previous work</a:t>
            </a:r>
            <a:endParaRPr lang="zh-CN" sz="2400" dirty="0"/>
          </a:p>
        </p:txBody>
      </p:sp>
      <p:sp>
        <p:nvSpPr>
          <p:cNvPr id="43" name="内容占位符 42">
            <a:extLst>
              <a:ext uri="{FF2B5EF4-FFF2-40B4-BE49-F238E27FC236}">
                <a16:creationId xmlns:a16="http://schemas.microsoft.com/office/drawing/2014/main" id="{DDD88D28-D711-5AC9-E34C-3050A6413FB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marL="0" indent="0" rtl="0">
              <a:buNone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</a:t>
            </a:r>
            <a:r>
              <a:rPr lang="el-GR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vac</a:t>
            </a:r>
          </a:p>
          <a:p>
            <a:pPr marL="0" indent="0" rtl="0">
              <a:buNone/>
            </a:pPr>
            <a:r>
              <a:rPr lang="en-US" altLang="zh-CN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Gap between Nambu phase and Wigner phase</a:t>
            </a:r>
            <a:endParaRPr 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占位符 43">
            <a:extLst>
              <a:ext uri="{FF2B5EF4-FFF2-40B4-BE49-F238E27FC236}">
                <a16:creationId xmlns:a16="http://schemas.microsoft.com/office/drawing/2014/main" id="{9A16E2DA-8782-EACD-C467-2BD2FC223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Our B</a:t>
            </a:r>
            <a:endParaRPr lang="zh-CN" dirty="0"/>
          </a:p>
        </p:txBody>
      </p:sp>
      <p:pic>
        <p:nvPicPr>
          <p:cNvPr id="3" name="内容占位符 2">
            <a:extLst>
              <a:ext uri="{FF2B5EF4-FFF2-40B4-BE49-F238E27FC236}">
                <a16:creationId xmlns:a16="http://schemas.microsoft.com/office/drawing/2014/main" id="{3DDC9D78-4583-1176-8285-F8004506FD8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00800" y="4122227"/>
            <a:ext cx="4566880" cy="851453"/>
          </a:xfrm>
        </p:spPr>
      </p:pic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id="{151DE16D-6222-1703-D240-DA742BD7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pPr rtl="0"/>
              <a:t>5</a:t>
            </a:fld>
            <a:endParaRPr 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31000E6-25A2-9A97-BB36-88E663BCAD4D}"/>
              </a:ext>
            </a:extLst>
          </p:cNvPr>
          <p:cNvSpPr txBox="1"/>
          <p:nvPr/>
        </p:nvSpPr>
        <p:spPr>
          <a:xfrm>
            <a:off x="6400800" y="3048863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US" altLang="zh-CN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=µ</a:t>
            </a:r>
            <a:r>
              <a:rPr lang="en-US" altLang="zh-CN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07F019-401F-F2BF-02EF-D3DE66A6F73C}"/>
              </a:ext>
            </a:extLst>
          </p:cNvPr>
          <p:cNvSpPr txBox="1"/>
          <p:nvPr/>
        </p:nvSpPr>
        <p:spPr>
          <a:xfrm>
            <a:off x="612648" y="4183729"/>
            <a:ext cx="62513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Zhao T, Zheng W, Wang F, et  Phys Rev D 100:043018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3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2B39BC3-1DB2-EB36-B4F5-81D5725C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-23395"/>
            <a:ext cx="5184648" cy="4416552"/>
          </a:xfrm>
        </p:spPr>
        <p:txBody>
          <a:bodyPr rtlCol="0"/>
          <a:lstStyle>
            <a:defPPr>
              <a:defRPr lang="zh-CN"/>
            </a:defPPr>
          </a:lstStyle>
          <a:p>
            <a:pPr algn="l" rtl="0"/>
            <a:r>
              <a:rPr lang="en-US" altLang="zh-CN" dirty="0"/>
              <a:t>Quark Condensate</a:t>
            </a:r>
            <a:endParaRPr lang="zh-CN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20A50E1-0D2E-D811-2F66-646B4778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Quark Condensate</a:t>
            </a:r>
            <a:endParaRPr 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94A10F-0A8C-333B-6C47-B4125180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pPr rtl="0"/>
              <a:t>6</a:t>
            </a:fld>
            <a:endParaRPr lang="zh-CN" dirty="0"/>
          </a:p>
        </p:txBody>
      </p:sp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518F525A-9522-9EDD-1BDD-89F421908A7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125915" y="1573406"/>
            <a:ext cx="5459533" cy="3711188"/>
          </a:xfr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B8484F0-DDB4-5E4C-9649-84C1F2C80045}"/>
              </a:ext>
            </a:extLst>
          </p:cNvPr>
          <p:cNvSpPr txBox="1"/>
          <p:nvPr/>
        </p:nvSpPr>
        <p:spPr>
          <a:xfrm>
            <a:off x="6125915" y="5484231"/>
            <a:ext cx="6149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dirty="0"/>
              <a:t>β</a:t>
            </a:r>
            <a:r>
              <a:rPr lang="en-US" altLang="zh-CN" dirty="0"/>
              <a:t> equilibrium and Neutrality are not included.</a:t>
            </a:r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C63A6C6-145B-8648-BEF6-D61D842C6793}"/>
              </a:ext>
            </a:extLst>
          </p:cNvPr>
          <p:cNvSpPr txBox="1"/>
          <p:nvPr/>
        </p:nvSpPr>
        <p:spPr>
          <a:xfrm>
            <a:off x="606552" y="3117974"/>
            <a:ext cx="51846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Crossover?!</a:t>
            </a:r>
          </a:p>
          <a:p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is critical chemical potential</a:t>
            </a:r>
            <a:r>
              <a:rPr lang="en-US" altLang="zh-CN" sz="4000" dirty="0">
                <a:solidFill>
                  <a:srgbClr val="FF0000"/>
                </a:solidFill>
              </a:rPr>
              <a:t>?</a:t>
            </a:r>
            <a:endParaRPr lang="zh-CN" altLang="en-US" sz="4000" dirty="0">
              <a:solidFill>
                <a:srgbClr val="FF0000"/>
              </a:solidFill>
            </a:endParaRPr>
          </a:p>
        </p:txBody>
      </p:sp>
      <p:sp>
        <p:nvSpPr>
          <p:cNvPr id="16" name="箭头: 下 15">
            <a:extLst>
              <a:ext uri="{FF2B5EF4-FFF2-40B4-BE49-F238E27FC236}">
                <a16:creationId xmlns:a16="http://schemas.microsoft.com/office/drawing/2014/main" id="{05EAC95F-A524-E969-403C-2B59120597CB}"/>
              </a:ext>
            </a:extLst>
          </p:cNvPr>
          <p:cNvSpPr/>
          <p:nvPr/>
        </p:nvSpPr>
        <p:spPr>
          <a:xfrm>
            <a:off x="2207568" y="5025097"/>
            <a:ext cx="432048" cy="60012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1F517CE-E4EF-CB98-5AA3-0B6A1714EEDF}"/>
              </a:ext>
            </a:extLst>
          </p:cNvPr>
          <p:cNvSpPr txBox="1"/>
          <p:nvPr/>
        </p:nvSpPr>
        <p:spPr>
          <a:xfrm>
            <a:off x="441797" y="5657878"/>
            <a:ext cx="6135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 Susceptibility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27E0053-4AC5-F77F-3F6D-56695F582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675" y="5544633"/>
            <a:ext cx="1666667" cy="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2B39BC3-1DB2-EB36-B4F5-81D5725C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-1060253"/>
            <a:ext cx="5976664" cy="4416552"/>
          </a:xfrm>
        </p:spPr>
        <p:txBody>
          <a:bodyPr rtlCol="0"/>
          <a:lstStyle>
            <a:defPPr>
              <a:defRPr lang="zh-CN"/>
            </a:defPPr>
          </a:lstStyle>
          <a:p>
            <a:pPr algn="l" rtl="0"/>
            <a:r>
              <a:rPr lang="en-US" altLang="zh-CN" dirty="0"/>
              <a:t>Chiral</a:t>
            </a:r>
            <a:br>
              <a:rPr lang="en-US" altLang="zh-CN" dirty="0"/>
            </a:br>
            <a:r>
              <a:rPr lang="en-US" altLang="zh-CN" dirty="0"/>
              <a:t>susceptibility</a:t>
            </a:r>
            <a:endParaRPr lang="zh-CN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20A50E1-0D2E-D811-2F66-646B4778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susceptibility</a:t>
            </a:r>
            <a:endParaRPr 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94A10F-0A8C-333B-6C47-B4125180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pPr rtl="0"/>
              <a:t>7</a:t>
            </a:fld>
            <a:endParaRPr lang="zh-CN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B6125538-0D7B-ED1B-0981-8A2B7DC92C1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478127" y="1920806"/>
            <a:ext cx="5184775" cy="3524418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DED91B8-DC65-8FDA-0451-4EFEA3D12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352" y="1920805"/>
            <a:ext cx="5184775" cy="352441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019449A-2112-722F-EC34-D00904EE3794}"/>
              </a:ext>
            </a:extLst>
          </p:cNvPr>
          <p:cNvSpPr txBox="1"/>
          <p:nvPr/>
        </p:nvSpPr>
        <p:spPr>
          <a:xfrm>
            <a:off x="757933" y="5556189"/>
            <a:ext cx="6149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dirty="0"/>
              <a:t>β</a:t>
            </a:r>
            <a:r>
              <a:rPr lang="en-US" altLang="zh-CN" dirty="0"/>
              <a:t> equilibrium and Neutrality are not included.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61B5BD4-6D34-8B3D-AE56-0E56D415F701}"/>
              </a:ext>
            </a:extLst>
          </p:cNvPr>
          <p:cNvSpPr txBox="1"/>
          <p:nvPr/>
        </p:nvSpPr>
        <p:spPr>
          <a:xfrm>
            <a:off x="6456040" y="5570387"/>
            <a:ext cx="6149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zh-CN" dirty="0"/>
              <a:t>β</a:t>
            </a:r>
            <a:r>
              <a:rPr lang="en-US" altLang="zh-CN" dirty="0"/>
              <a:t> equilibrium and Neutrality are included.</a:t>
            </a:r>
            <a:endParaRPr lang="zh-CN" altLang="en-US" dirty="0"/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ED66AB78-ECAB-582F-6A56-59A797D03E70}"/>
              </a:ext>
            </a:extLst>
          </p:cNvPr>
          <p:cNvSpPr/>
          <p:nvPr/>
        </p:nvSpPr>
        <p:spPr>
          <a:xfrm rot="16931615">
            <a:off x="8746478" y="2027170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03B5C08-C829-C751-2367-0CF19C7699BC}"/>
              </a:ext>
            </a:extLst>
          </p:cNvPr>
          <p:cNvSpPr txBox="1"/>
          <p:nvPr/>
        </p:nvSpPr>
        <p:spPr>
          <a:xfrm>
            <a:off x="7229170" y="1303815"/>
            <a:ext cx="333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Critical Chemical Potential µ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66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D441B7-60D7-2BA4-B058-7AB43FA49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38220"/>
            <a:ext cx="10972800" cy="1572768"/>
          </a:xfrm>
        </p:spPr>
        <p:txBody>
          <a:bodyPr rtlCol="0"/>
          <a:lstStyle>
            <a:defPPr>
              <a:defRPr lang="zh-CN"/>
            </a:def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Bag constant for different </a:t>
            </a:r>
            <a:r>
              <a:rPr kumimoji="0" lang="en-US" altLang="zh-CN" b="1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/>
                <a:ea typeface="Microsoft YaHei UI"/>
                <a:cs typeface="Arial" panose="020B0604020202020204" pitchFamily="34" charset="0"/>
              </a:rPr>
              <a:t>ɑ</a:t>
            </a:r>
            <a:br>
              <a:rPr kumimoji="0" lang="en-US" altLang="zh-CN" sz="2400" b="1" i="0" u="none" strike="noStrike" kern="1200" cap="none" spc="2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YaHei UI"/>
                <a:ea typeface="Microsoft YaHei UI"/>
                <a:cs typeface="Arial" panose="020B0604020202020204" pitchFamily="34" charset="0"/>
              </a:rPr>
            </a:br>
            <a:endParaRPr 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071DF4C-EB67-6575-7791-C347DD98D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/>
              <a:t>Table</a:t>
            </a:r>
            <a:endParaRPr lang="zh-CN" dirty="0"/>
          </a:p>
        </p:txBody>
      </p:sp>
      <p:graphicFrame>
        <p:nvGraphicFramePr>
          <p:cNvPr id="7" name="表 4">
            <a:extLst>
              <a:ext uri="{FF2B5EF4-FFF2-40B4-BE49-F238E27FC236}">
                <a16:creationId xmlns:a16="http://schemas.microsoft.com/office/drawing/2014/main" id="{A96CBE7A-D250-612F-A324-2A62727216D0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235160198"/>
              </p:ext>
            </p:extLst>
          </p:nvPr>
        </p:nvGraphicFramePr>
        <p:xfrm>
          <a:off x="667690" y="2623013"/>
          <a:ext cx="11188950" cy="30594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5354">
                  <a:extLst>
                    <a:ext uri="{9D8B030D-6E8A-4147-A177-3AD203B41FA5}">
                      <a16:colId xmlns:a16="http://schemas.microsoft.com/office/drawing/2014/main" val="1689330750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2660631934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3909717689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1603189107"/>
                    </a:ext>
                  </a:extLst>
                </a:gridCol>
                <a:gridCol w="2438399">
                  <a:extLst>
                    <a:ext uri="{9D8B030D-6E8A-4147-A177-3AD203B41FA5}">
                      <a16:colId xmlns:a16="http://schemas.microsoft.com/office/drawing/2014/main" val="2755691855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2000" b="1" i="0" spc="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ɑ</a:t>
                      </a:r>
                      <a:endParaRPr lang="zh-CN" sz="2000" b="1" i="0" spc="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2000" b="1" i="0" spc="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0.5</a:t>
                      </a:r>
                      <a:endParaRPr lang="zh-CN" sz="2000" b="1" i="0" spc="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2000" b="1" i="0" spc="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0.7</a:t>
                      </a:r>
                      <a:endParaRPr lang="zh-CN" sz="2000" b="1" i="0" spc="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2000" b="1" i="0" spc="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0.9</a:t>
                      </a:r>
                      <a:endParaRPr lang="zh-CN" sz="2000" b="1" i="0" spc="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2000" b="1" i="0" spc="200" dirty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1.0</a:t>
                      </a:r>
                      <a:endParaRPr lang="zh-CN" sz="2000" b="1" i="0" spc="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9928716"/>
                  </a:ext>
                </a:extLst>
              </a:tr>
              <a:tr h="628650"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B</a:t>
                      </a:r>
                      <a:r>
                        <a:rPr lang="en-US" altLang="zh-CN" sz="1600" b="1" i="0" spc="100" baseline="30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1/4</a:t>
                      </a:r>
                      <a:r>
                        <a:rPr lang="en-US" altLang="zh-CN" sz="1600" b="1" i="0" spc="1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 (MeV)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132.9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134.7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141.1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151.9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90000"/>
                        <a:alpha val="3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208656"/>
                  </a:ext>
                </a:extLst>
              </a:tr>
              <a:tr h="628650"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µ</a:t>
                      </a:r>
                      <a:r>
                        <a:rPr lang="en-US" altLang="zh-CN" sz="1600" b="1" i="0" spc="100" baseline="-25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altLang="zh-CN" sz="1600" b="1" i="0" spc="1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 (MeV)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286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293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312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354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243071"/>
                  </a:ext>
                </a:extLst>
              </a:tr>
              <a:tr h="628650"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l-GR" altLang="zh-CN" sz="2000" b="1" i="0" spc="1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lang="en-US" altLang="zh-CN" sz="2000" b="1" i="0" spc="100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altLang="zh-CN" sz="2000" b="1" i="0" spc="1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1" i="0" spc="1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(fm</a:t>
                      </a:r>
                      <a:r>
                        <a:rPr lang="en-US" altLang="zh-CN" sz="1600" b="1" i="0" spc="100" baseline="30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altLang="zh-CN" sz="1600" b="1" i="0" spc="1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0.260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0.262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0.260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0.260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08797"/>
                  </a:ext>
                </a:extLst>
              </a:tr>
              <a:tr h="628650"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altLang="zh-CN" sz="2000" b="1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kumimoji="0" lang="en-US" altLang="zh-CN" sz="2000" b="1" i="0" u="none" strike="noStrike" kern="1200" cap="none" spc="100" normalizeH="0" baseline="-2500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kumimoji="0" lang="en-US" altLang="zh-CN" sz="2000" b="1" i="0" u="none" strike="noStrike" kern="1200" cap="none" spc="10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1" i="0" spc="1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(fm</a:t>
                      </a:r>
                      <a:r>
                        <a:rPr lang="en-US" altLang="zh-CN" sz="1600" b="1" i="0" spc="100" baseline="30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-3</a:t>
                      </a:r>
                      <a:r>
                        <a:rPr lang="en-US" altLang="zh-CN" sz="1600" b="1" i="0" spc="10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zh-CN" alt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 rtl="0"/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1.04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1.02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0.974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zh-CN"/>
                      </a:defPPr>
                    </a:lstStyle>
                    <a:p>
                      <a:pPr algn="ctr" rtl="0"/>
                      <a:r>
                        <a:rPr lang="en-US" altLang="zh-CN" sz="1600" b="1" i="0" spc="1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0.890</a:t>
                      </a:r>
                      <a:endParaRPr lang="zh-CN" sz="1600" b="1" i="0" spc="100" dirty="0">
                        <a:solidFill>
                          <a:schemeClr val="tx1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950325"/>
                  </a:ext>
                </a:extLst>
              </a:tr>
            </a:tbl>
          </a:graphicData>
        </a:graphic>
      </p:graphicFrame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B6BA244-3A6A-5970-796B-08549B12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pPr rtl="0"/>
              <a:t>8</a:t>
            </a:fld>
            <a:endParaRPr lang="zh-CN" dirty="0"/>
          </a:p>
        </p:txBody>
      </p:sp>
    </p:spTree>
    <p:extLst>
      <p:ext uri="{BB962C8B-B14F-4D97-AF65-F5344CB8AC3E}">
        <p14:creationId xmlns:p14="http://schemas.microsoft.com/office/powerpoint/2010/main" val="772267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2B39BC3-1DB2-EB36-B4F5-81D5725C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-603448"/>
            <a:ext cx="5184648" cy="4416552"/>
          </a:xfrm>
        </p:spPr>
        <p:txBody>
          <a:bodyPr rtlCol="0"/>
          <a:lstStyle>
            <a:defPPr>
              <a:defRPr lang="zh-CN"/>
            </a:defPPr>
          </a:lstStyle>
          <a:p>
            <a:pPr algn="l" rtl="0"/>
            <a:r>
              <a:rPr lang="en-US" altLang="zh-CN" dirty="0"/>
              <a:t>Mass-radii</a:t>
            </a:r>
            <a:br>
              <a:rPr lang="en-US" altLang="zh-CN" dirty="0"/>
            </a:br>
            <a:r>
              <a:rPr lang="en-US" altLang="zh-CN" dirty="0"/>
              <a:t>relation</a:t>
            </a:r>
            <a:endParaRPr lang="zh-CN" dirty="0"/>
          </a:p>
        </p:txBody>
      </p:sp>
      <p:sp>
        <p:nvSpPr>
          <p:cNvPr id="2" name="页脚占位符 1">
            <a:extLst>
              <a:ext uri="{FF2B5EF4-FFF2-40B4-BE49-F238E27FC236}">
                <a16:creationId xmlns:a16="http://schemas.microsoft.com/office/drawing/2014/main" id="{C20A50E1-0D2E-D811-2F66-646B4778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Quark Star</a:t>
            </a:r>
            <a:endParaRPr lang="zh-CN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DB94A10F-0A8C-333B-6C47-B4125180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zh-CN"/>
            </a:defPPr>
          </a:lstStyle>
          <a:p>
            <a:pPr rtl="0"/>
            <a:fld id="{294A09A9-5501-47C1-A89A-A340965A2BE2}" type="slidenum">
              <a:rPr lang="en-US" altLang="zh-CN" smtClean="0"/>
              <a:pPr rtl="0"/>
              <a:t>9</a:t>
            </a:fld>
            <a:endParaRPr lang="zh-CN" dirty="0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709BF912-935A-621B-6FBA-83A9E2FD42D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5226269" y="1085250"/>
            <a:ext cx="6495888" cy="4415664"/>
          </a:xfr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92A141A-B17D-43B9-43AF-0C0AAEEE4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32" y="2588968"/>
            <a:ext cx="4959001" cy="12241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A3C0EE3-20D0-B96C-5974-6292EBCA7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843" y="4047941"/>
            <a:ext cx="3606104" cy="67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Droplet">
      <a:dk1>
        <a:srgbClr val="000000"/>
      </a:dk1>
      <a:lt1>
        <a:srgbClr val="FFFFFF"/>
      </a:lt1>
      <a:dk2>
        <a:srgbClr val="0065A8"/>
      </a:dk2>
      <a:lt2>
        <a:srgbClr val="E7E6E6"/>
      </a:lt2>
      <a:accent1>
        <a:srgbClr val="FDCFFD"/>
      </a:accent1>
      <a:accent2>
        <a:srgbClr val="B6DFFF"/>
      </a:accent2>
      <a:accent3>
        <a:srgbClr val="8AE3A8"/>
      </a:accent3>
      <a:accent4>
        <a:srgbClr val="A69BFB"/>
      </a:accent4>
      <a:accent5>
        <a:srgbClr val="B5C3FF"/>
      </a:accent5>
      <a:accent6>
        <a:srgbClr val="73E9C4"/>
      </a:accent6>
      <a:hlink>
        <a:srgbClr val="0563C1"/>
      </a:hlink>
      <a:folHlink>
        <a:srgbClr val="954F72"/>
      </a:folHlink>
    </a:clrScheme>
    <a:fontScheme name="Custom 21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8771172_TF34316244_Win32" id="{65C56692-FBF0-4DB3-830B-B2BC356393DE}" vid="{B469C922-9A75-4FC7-8B6B-596DC7F29207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 UI Light" panose="020F0302020204030204"/>
        <a:ea typeface=""/>
        <a:cs typeface=""/>
        <a:font script="Jpan" typeface="游ゴシック Light"/>
        <a:font script="Hang" typeface="맑은 고딕"/>
        <a:font script="Hans" typeface="Microsoft YaHei UI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icrosoft YaHei UI" panose="020F0502020204030204"/>
        <a:ea typeface=""/>
        <a:cs typeface=""/>
        <a:font script="Jpan" typeface="游ゴシック"/>
        <a:font script="Hang" typeface="맑은 고딕"/>
        <a:font script="Hans" typeface="Microsoft YaHei U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Microsoft YaHei UI Light" panose="020F0302020204030204"/>
        <a:ea typeface=""/>
        <a:cs typeface=""/>
        <a:font script="Jpan" typeface="游ゴシック Light"/>
        <a:font script="Hang" typeface="맑은 고딕"/>
        <a:font script="Hans" typeface="Microsoft YaHei UI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Microsoft YaHei UI" panose="020F0502020204030204"/>
        <a:ea typeface=""/>
        <a:cs typeface=""/>
        <a:font script="Jpan" typeface="游ゴシック"/>
        <a:font script="Hang" typeface="맑은 고딕"/>
        <a:font script="Hans" typeface="Microsoft YaHei UI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4" ma:contentTypeDescription="Create a new document." ma:contentTypeScope="" ma:versionID="2d714a3296df14eba7a100bb665443ca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49549bf45bfbbfb6cffed527380e77e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421B937-7172-47A3-B8EF-010B04CBBB9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CCC5ED-FDC5-47FC-8E7E-D334979F14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4FA603-F875-4A03-93C9-402691CFAD8E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水滴设计</Template>
  <TotalTime>966</TotalTime>
  <Words>357</Words>
  <Application>Microsoft Office PowerPoint</Application>
  <PresentationFormat>宽屏</PresentationFormat>
  <Paragraphs>106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6" baseType="lpstr">
      <vt:lpstr>Microsoft YaHei UI</vt:lpstr>
      <vt:lpstr>Arial</vt:lpstr>
      <vt:lpstr>Times New Roman</vt:lpstr>
      <vt:lpstr>Office 主题</vt:lpstr>
      <vt:lpstr>Quark stars in the pure pseudo-Wigner phase</vt:lpstr>
      <vt:lpstr>Motivation</vt:lpstr>
      <vt:lpstr>Main Assumption</vt:lpstr>
      <vt:lpstr>Model</vt:lpstr>
      <vt:lpstr>Bag Constant</vt:lpstr>
      <vt:lpstr>Quark Condensate</vt:lpstr>
      <vt:lpstr>Chiral susceptibility</vt:lpstr>
      <vt:lpstr>Bag constant for different ɑ </vt:lpstr>
      <vt:lpstr>Mass-radii relation</vt:lpstr>
      <vt:lpstr>Tidal deformability</vt:lpstr>
      <vt:lpstr>Conclusion</vt:lpstr>
      <vt:lpstr>Thank You！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Quark stars in the pure pseudo-Wigner phase</dc:title>
  <dc:creator>8615951716552</dc:creator>
  <cp:lastModifiedBy>Yuan Wen-Li</cp:lastModifiedBy>
  <cp:revision>104</cp:revision>
  <dcterms:created xsi:type="dcterms:W3CDTF">2023-09-18T03:52:45Z</dcterms:created>
  <dcterms:modified xsi:type="dcterms:W3CDTF">2023-09-24T15:10:56Z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