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418" r:id="rId2"/>
    <p:sldId id="420" r:id="rId3"/>
    <p:sldId id="421" r:id="rId4"/>
    <p:sldId id="261" r:id="rId5"/>
    <p:sldId id="422" r:id="rId6"/>
    <p:sldId id="442" r:id="rId7"/>
    <p:sldId id="428" r:id="rId8"/>
    <p:sldId id="260" r:id="rId9"/>
    <p:sldId id="276" r:id="rId10"/>
    <p:sldId id="429" r:id="rId11"/>
    <p:sldId id="430" r:id="rId12"/>
    <p:sldId id="290" r:id="rId13"/>
    <p:sldId id="443" r:id="rId14"/>
    <p:sldId id="291" r:id="rId15"/>
    <p:sldId id="293" r:id="rId16"/>
    <p:sldId id="440" r:id="rId17"/>
    <p:sldId id="294" r:id="rId18"/>
    <p:sldId id="444" r:id="rId19"/>
    <p:sldId id="435" r:id="rId20"/>
    <p:sldId id="436" r:id="rId21"/>
    <p:sldId id="437" r:id="rId22"/>
    <p:sldId id="438" r:id="rId23"/>
    <p:sldId id="439" r:id="rId24"/>
    <p:sldId id="441" r:id="rId25"/>
    <p:sldId id="4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an Wen-Li" initials="YWL" lastIdx="2" clrIdx="0">
    <p:extLst>
      <p:ext uri="{19B8F6BF-5375-455C-9EA6-DF929625EA0E}">
        <p15:presenceInfo xmlns:p15="http://schemas.microsoft.com/office/powerpoint/2012/main" userId="191d0b1b52bd14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525" autoAdjust="0"/>
  </p:normalViewPr>
  <p:slideViewPr>
    <p:cSldViewPr snapToGrid="0">
      <p:cViewPr>
        <p:scale>
          <a:sx n="63" d="100"/>
          <a:sy n="63" d="100"/>
        </p:scale>
        <p:origin x="1724" y="708"/>
      </p:cViewPr>
      <p:guideLst/>
    </p:cSldViewPr>
  </p:slideViewPr>
  <p:notesTextViewPr>
    <p:cViewPr>
      <p:scale>
        <a:sx n="1" d="1"/>
        <a:sy n="1" d="1"/>
      </p:scale>
      <p:origin x="0" y="-2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437B6-20AC-4BD4-9EB5-578E0940DB18}"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0D555-A7F0-4526-8BFF-85A7C09255D2}" type="slidenum">
              <a:rPr lang="zh-CN" altLang="en-US" smtClean="0"/>
              <a:t>‹#›</a:t>
            </a:fld>
            <a:endParaRPr lang="zh-CN" altLang="en-US"/>
          </a:p>
        </p:txBody>
      </p:sp>
    </p:spTree>
    <p:extLst>
      <p:ext uri="{BB962C8B-B14F-4D97-AF65-F5344CB8AC3E}">
        <p14:creationId xmlns:p14="http://schemas.microsoft.com/office/powerpoint/2010/main" val="20877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Hello, everyone! </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I am Wen-Li Yuan from Nanjing University and Xiamen University.</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Thanks for giving me this opportunity to give a presentation at </a:t>
            </a:r>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this conference</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a:t>
            </a:r>
          </a:p>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The title of my presentation today </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is “Interacting </a:t>
            </a:r>
            <a:r>
              <a:rPr lang="en-US" altLang="zh-CN" sz="1800" kern="100" dirty="0" err="1">
                <a:effectLst/>
                <a:latin typeface="Calibri" panose="020F0502020204030204" pitchFamily="34" charset="0"/>
                <a:ea typeface="等线" panose="02010600030101010101" pitchFamily="2" charset="-122"/>
                <a:cs typeface="Times New Roman" panose="02020603050405020304" pitchFamily="18" charset="0"/>
              </a:rPr>
              <a:t>ud</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and </a:t>
            </a:r>
            <a:r>
              <a:rPr lang="en-US" altLang="zh-CN" sz="1800" kern="100" dirty="0" err="1">
                <a:effectLst/>
                <a:latin typeface="Calibri" panose="020F0502020204030204" pitchFamily="34" charset="0"/>
                <a:ea typeface="等线" panose="02010600030101010101" pitchFamily="2" charset="-122"/>
                <a:cs typeface="Times New Roman" panose="02020603050405020304" pitchFamily="18" charset="0"/>
              </a:rPr>
              <a:t>uds</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quark matter at finite densities and quark stars”.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1</a:t>
            </a:fld>
            <a:endParaRPr lang="zh-CN" altLang="en-US"/>
          </a:p>
        </p:txBody>
      </p:sp>
    </p:spTree>
    <p:extLst>
      <p:ext uri="{BB962C8B-B14F-4D97-AF65-F5344CB8AC3E}">
        <p14:creationId xmlns:p14="http://schemas.microsoft.com/office/powerpoint/2010/main" val="150607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r>
              <a:rPr lang="en-US" altLang="zh-CN" sz="1200" kern="100" dirty="0">
                <a:effectLst/>
                <a:latin typeface="Calibri" panose="020F0502020204030204" pitchFamily="34" charset="0"/>
                <a:ea typeface="等线" panose="02010600030101010101" pitchFamily="2" charset="-122"/>
                <a:cs typeface="Times New Roman" panose="02020603050405020304" pitchFamily="18" charset="0"/>
              </a:rPr>
              <a:t>For the second part, I study the interacting quark matter at finite baryon densities within the modified NJL model. </a:t>
            </a:r>
            <a:endParaRPr lang="zh-CN" altLang="en-US" dirty="0"/>
          </a:p>
        </p:txBody>
      </p:sp>
    </p:spTree>
    <p:extLst>
      <p:ext uri="{BB962C8B-B14F-4D97-AF65-F5344CB8AC3E}">
        <p14:creationId xmlns:p14="http://schemas.microsoft.com/office/powerpoint/2010/main" val="32742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In this work, the effective theory I use is NJL model, which </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is an important and valid effective quark theory.</a:t>
            </a:r>
          </a:p>
          <a:p>
            <a:pPr algn="just">
              <a:lnSpc>
                <a:spcPts val="1575"/>
              </a:lnSpc>
            </a:pPr>
            <a:endPar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The NJL model can reproduce the basic symmetries of QCD</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 and has the feature of dynamical chiral symmetry breaking of QCD, which is responsible for about 98% of the masses of the universe. </a:t>
            </a:r>
          </a:p>
          <a:p>
            <a:pPr algn="just">
              <a:lnSpc>
                <a:spcPts val="1575"/>
              </a:lnSpc>
            </a:pPr>
            <a:endPar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But, this model cannot describe confinement.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11</a:t>
            </a:fld>
            <a:endParaRPr lang="zh-CN" altLang="en-US"/>
          </a:p>
        </p:txBody>
      </p:sp>
    </p:spTree>
    <p:extLst>
      <p:ext uri="{BB962C8B-B14F-4D97-AF65-F5344CB8AC3E}">
        <p14:creationId xmlns:p14="http://schemas.microsoft.com/office/powerpoint/2010/main" val="213862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AdvOT483a8203"/>
                    <a:ea typeface="等线" panose="02010600030101010101" pitchFamily="2" charset="-122"/>
                    <a:cs typeface="AdvOT483a8203"/>
                  </a:rPr>
                  <a:t>In the following,</a:t>
                </a:r>
                <a:r>
                  <a:rPr lang="en-US" altLang="zh-CN" sz="1800" kern="0" dirty="0">
                    <a:solidFill>
                      <a:srgbClr val="231F20"/>
                    </a:solidFill>
                    <a:effectLst/>
                    <a:latin typeface="AdvOT483a8203"/>
                    <a:ea typeface="等线" panose="02010600030101010101" pitchFamily="2" charset="-122"/>
                    <a:cs typeface="AdvOT483a8203"/>
                  </a:rPr>
                  <a:t> I will introduce the formalism of NJL model.</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AdvOT483a8203"/>
                    <a:ea typeface="等线" panose="02010600030101010101" pitchFamily="2" charset="-122"/>
                    <a:cs typeface="AdvOT483a8203"/>
                  </a:rPr>
                  <a:t>This is the original </a:t>
                </a:r>
                <a:r>
                  <a:rPr lang="en-US" altLang="zh-CN" sz="1800" b="1" kern="0" dirty="0" err="1">
                    <a:solidFill>
                      <a:srgbClr val="231F20"/>
                    </a:solidFill>
                    <a:effectLst/>
                    <a:latin typeface="AdvOT483a8203"/>
                    <a:ea typeface="等线" panose="02010600030101010101" pitchFamily="2" charset="-122"/>
                    <a:cs typeface="AdvOT483a8203"/>
                  </a:rPr>
                  <a:t>Lagrangian</a:t>
                </a:r>
                <a:r>
                  <a:rPr lang="en-US" altLang="zh-CN" sz="1800" b="1" kern="0" dirty="0">
                    <a:solidFill>
                      <a:srgbClr val="231F20"/>
                    </a:solidFill>
                    <a:effectLst/>
                    <a:latin typeface="AdvOT483a8203"/>
                    <a:ea typeface="等线" panose="02010600030101010101" pitchFamily="2" charset="-122"/>
                    <a:cs typeface="AdvOT483a8203"/>
                  </a:rPr>
                  <a:t> </a:t>
                </a:r>
                <a:r>
                  <a:rPr lang="en-US" altLang="zh-CN" sz="1800" kern="0" dirty="0">
                    <a:solidFill>
                      <a:srgbClr val="231F20"/>
                    </a:solidFill>
                    <a:effectLst/>
                    <a:latin typeface="AdvOT483a8203"/>
                    <a:ea typeface="等线" panose="02010600030101010101" pitchFamily="2" charset="-122"/>
                    <a:cs typeface="AdvOT483a8203"/>
                  </a:rPr>
                  <a:t>of two flavor NJL model, which contains the scalar and pseudoscalar interactions. </a:t>
                </a:r>
              </a:p>
              <a:p>
                <a:pPr algn="l"/>
                <a:endParaRPr lang="en-US" altLang="zh-CN" sz="1800" kern="0" dirty="0">
                  <a:solidFill>
                    <a:srgbClr val="231F20"/>
                  </a:solidFill>
                  <a:effectLst/>
                  <a:latin typeface="AdvOT483a8203"/>
                  <a:ea typeface="等线" panose="02010600030101010101" pitchFamily="2" charset="-122"/>
                  <a:cs typeface="AdvOT483a8203"/>
                </a:endParaRPr>
              </a:p>
              <a:p>
                <a:pPr algn="l"/>
                <a:r>
                  <a:rPr lang="en-US" altLang="zh-CN" sz="1800" b="1" i="0" u="none" strike="noStrike" baseline="0" dirty="0">
                    <a:solidFill>
                      <a:srgbClr val="231F20"/>
                    </a:solidFill>
                    <a:latin typeface="AdvOT483a8203"/>
                  </a:rPr>
                  <a:t>Recently, to improve the description of the strong interaction matter </a:t>
                </a:r>
                <a:r>
                  <a:rPr lang="en-US" altLang="zh-CN" sz="1800" b="0" i="0" u="none" strike="noStrike" baseline="0" dirty="0">
                    <a:solidFill>
                      <a:srgbClr val="231F20"/>
                    </a:solidFill>
                    <a:latin typeface="AdvOT483a8203"/>
                  </a:rPr>
                  <a:t>at large chemical potential, </a:t>
                </a:r>
              </a:p>
              <a:p>
                <a:pPr algn="l"/>
                <a:endParaRPr lang="en-US" altLang="zh-CN" sz="1800" b="0" i="0" u="none" strike="noStrike" baseline="0" dirty="0">
                  <a:solidFill>
                    <a:srgbClr val="231F20"/>
                  </a:solidFill>
                  <a:latin typeface="AdvOT483a8203"/>
                </a:endParaRPr>
              </a:p>
              <a:p>
                <a:pPr algn="l"/>
                <a:r>
                  <a:rPr lang="en-US" altLang="zh-CN" sz="1800" b="1" i="0" u="none" strike="noStrike" baseline="0" dirty="0">
                    <a:solidFill>
                      <a:srgbClr val="231F20"/>
                    </a:solidFill>
                    <a:latin typeface="AdvOT483a8203"/>
                  </a:rPr>
                  <a:t>and as an attempt to resolve </a:t>
                </a:r>
                <a:r>
                  <a:rPr lang="en-US" altLang="zh-CN" sz="1800" b="0" i="0" u="none" strike="noStrike" baseline="0" dirty="0">
                    <a:solidFill>
                      <a:srgbClr val="231F20"/>
                    </a:solidFill>
                    <a:latin typeface="AdvOT483a8203"/>
                  </a:rPr>
                  <a:t>the huge contradictions between the results drawn from the quark-gluon degrees of freedom and the expected results derived from the hadron degrees of freedom, </a:t>
                </a:r>
              </a:p>
              <a:p>
                <a:pPr algn="l"/>
                <a:endParaRPr lang="en-US" altLang="zh-CN" sz="1800" b="0" i="0" u="none" strike="noStrike" baseline="0" dirty="0">
                  <a:solidFill>
                    <a:srgbClr val="231F20"/>
                  </a:solidFill>
                  <a:latin typeface="AdvOT483a8203"/>
                </a:endParaRPr>
              </a:p>
              <a:p>
                <a:pPr algn="l"/>
                <a:r>
                  <a:rPr lang="en-US" altLang="zh-CN" sz="1800" b="1" i="0" u="none" strike="noStrike" baseline="0" dirty="0">
                    <a:solidFill>
                      <a:srgbClr val="231F20"/>
                    </a:solidFill>
                    <a:latin typeface="AdvOT483a8203"/>
                  </a:rPr>
                  <a:t>Prof.  </a:t>
                </a:r>
                <a:r>
                  <a:rPr lang="en-US" altLang="zh-CN" sz="1800" b="1" i="0" u="none" strike="noStrike" baseline="0" dirty="0" err="1">
                    <a:solidFill>
                      <a:srgbClr val="231F20"/>
                    </a:solidFill>
                    <a:latin typeface="AdvOT483a8203"/>
                  </a:rPr>
                  <a:t>Zong</a:t>
                </a:r>
                <a:r>
                  <a:rPr lang="en-US" altLang="zh-CN" sz="1800" b="1" i="0" u="none" strike="noStrike" baseline="0" dirty="0">
                    <a:solidFill>
                      <a:srgbClr val="231F20"/>
                    </a:solidFill>
                    <a:latin typeface="AdvOT483a8203"/>
                  </a:rPr>
                  <a:t> proposed a modified </a:t>
                </a:r>
                <a:r>
                  <a:rPr lang="en-US" altLang="zh-CN" sz="1800" b="0" i="0" u="none" strike="noStrike" baseline="0" dirty="0">
                    <a:solidFill>
                      <a:srgbClr val="231F20"/>
                    </a:solidFill>
                    <a:latin typeface="AdvOT483a8203"/>
                  </a:rPr>
                  <a:t>NJL model containing both the original model </a:t>
                </a:r>
                <a:r>
                  <a:rPr lang="en-US" altLang="zh-CN" sz="1800" b="0" i="0" u="none" strike="noStrike" baseline="0" dirty="0" err="1">
                    <a:solidFill>
                      <a:srgbClr val="231F20"/>
                    </a:solidFill>
                    <a:latin typeface="AdvOT483a8203"/>
                  </a:rPr>
                  <a:t>Lagrangian</a:t>
                </a:r>
                <a:r>
                  <a:rPr lang="en-US" altLang="zh-CN" sz="1800" b="0" i="0" u="none" strike="noStrike" baseline="0" dirty="0">
                    <a:solidFill>
                      <a:srgbClr val="231F20"/>
                    </a:solidFill>
                    <a:latin typeface="AdvOT483a8203"/>
                  </a:rPr>
                  <a:t> and the </a:t>
                </a:r>
                <a:r>
                  <a:rPr lang="en-US" altLang="zh-CN" sz="1800" b="0" i="0" u="none" strike="noStrike" baseline="0" dirty="0" err="1">
                    <a:solidFill>
                      <a:srgbClr val="231F20"/>
                    </a:solidFill>
                    <a:latin typeface="AdvOT483a8203"/>
                  </a:rPr>
                  <a:t>Fierz</a:t>
                </a:r>
                <a:r>
                  <a:rPr lang="en-US" altLang="zh-CN" sz="1800" b="0" i="0" u="none" strike="noStrike" baseline="0" dirty="0">
                    <a:solidFill>
                      <a:srgbClr val="231F20"/>
                    </a:solidFill>
                    <a:latin typeface="AdvOT483a8203"/>
                  </a:rPr>
                  <a:t> transformation of it.</a:t>
                </a:r>
                <a:endParaRPr lang="en-US" altLang="zh-CN" sz="1800" kern="0" dirty="0">
                  <a:solidFill>
                    <a:srgbClr val="231F20"/>
                  </a:solidFill>
                  <a:effectLst/>
                  <a:latin typeface="AdvOT483a8203"/>
                  <a:ea typeface="等线" panose="02010600030101010101" pitchFamily="2" charset="-122"/>
                  <a:cs typeface="AdvOT483a8203"/>
                </a:endParaRPr>
              </a:p>
              <a:p>
                <a:pPr algn="l"/>
                <a:endParaRPr lang="en-US" altLang="zh-CN" sz="1800" kern="0" dirty="0">
                  <a:solidFill>
                    <a:srgbClr val="231F20"/>
                  </a:solidFill>
                  <a:effectLst/>
                  <a:latin typeface="AdvOT483a8203"/>
                  <a:ea typeface="等线" panose="02010600030101010101" pitchFamily="2" charset="-122"/>
                  <a:cs typeface="AdvOT483a8203"/>
                </a:endParaRPr>
              </a:p>
              <a:p>
                <a:endParaRPr lang="zh-CN" altLang="en-US" dirty="0"/>
              </a:p>
            </p:txBody>
          </p:sp>
        </mc:Choice>
        <mc:Fallback xmlns="">
          <p:sp>
            <p:nvSpPr>
              <p:cNvPr id="3" name="备注占位符 2"/>
              <p:cNvSpPr>
                <a:spLocks noGrp="1"/>
              </p:cNvSpPr>
              <p:nvPr>
                <p:ph type="body" idx="1"/>
              </p:nvPr>
            </p:nvSpPr>
            <p:spPr/>
            <p:txBody>
              <a:bodyPr/>
              <a:lstStyle/>
              <a:p>
                <a:pPr algn="just"/>
                <a:r>
                  <a:rPr lang="zh-CN" altLang="zh-CN" sz="1800" b="1" kern="0" dirty="0">
                    <a:effectLst/>
                    <a:latin typeface="等线" panose="02010600030101010101" pitchFamily="2" charset="-122"/>
                    <a:ea typeface="楷体" panose="02010609060101010101" pitchFamily="49" charset="-122"/>
                    <a:cs typeface="FandolSong-Regular-Identity-H"/>
                  </a:rPr>
                  <a:t>最初的</a:t>
                </a:r>
                <a:r>
                  <a:rPr lang="en-US" altLang="zh-CN" sz="1800" b="1" kern="0" dirty="0">
                    <a:effectLst/>
                    <a:latin typeface="等线" panose="02010600030101010101" pitchFamily="2" charset="-122"/>
                    <a:ea typeface="楷体" panose="02010609060101010101" pitchFamily="49" charset="-122"/>
                    <a:cs typeface="FandolSong-Regular-Identity-H"/>
                  </a:rPr>
                  <a:t>NJL</a:t>
                </a:r>
                <a:r>
                  <a:rPr lang="zh-CN" altLang="zh-CN" sz="1800" b="1" kern="0" dirty="0">
                    <a:effectLst/>
                    <a:latin typeface="等线" panose="02010600030101010101" pitchFamily="2" charset="-122"/>
                    <a:ea typeface="楷体" panose="02010609060101010101" pitchFamily="49" charset="-122"/>
                    <a:cs typeface="FandolSong-Regular-Identity-H"/>
                  </a:rPr>
                  <a:t>模型是只包含标量和赝标量相互作用的</a:t>
                </a:r>
                <a:r>
                  <a:rPr lang="zh-CN" altLang="zh-CN" sz="1800" kern="0" dirty="0">
                    <a:effectLst/>
                    <a:latin typeface="等线" panose="02010600030101010101" pitchFamily="2" charset="-122"/>
                    <a:ea typeface="楷体" panose="02010609060101010101" pitchFamily="49" charset="-122"/>
                    <a:cs typeface="FandolSong-Regular-Identity-H"/>
                  </a:rPr>
                  <a:t>，为了改进有限化学势下对强相互作用物质的描述，并试图解决基于夸克自由度所得结果与基于强子自由度所得结果之间的巨大矛盾，</a:t>
                </a:r>
                <a:r>
                  <a:rPr lang="en-US" altLang="zh-CN" sz="1800" kern="0" dirty="0">
                    <a:effectLst/>
                    <a:latin typeface="等线" panose="02010600030101010101" pitchFamily="2" charset="-122"/>
                    <a:ea typeface="楷体" panose="02010609060101010101" pitchFamily="49" charset="-122"/>
                    <a:cs typeface="FandolSong-Regular-Identity-H"/>
                  </a:rPr>
                  <a:t>19</a:t>
                </a:r>
                <a:r>
                  <a:rPr lang="zh-CN" altLang="zh-CN" sz="1800" kern="0" dirty="0">
                    <a:effectLst/>
                    <a:latin typeface="等线" panose="02010600030101010101" pitchFamily="2" charset="-122"/>
                    <a:ea typeface="楷体" panose="02010609060101010101" pitchFamily="49" charset="-122"/>
                    <a:cs typeface="FandolSong-Regular-Identity-H"/>
                  </a:rPr>
                  <a:t>年宗老师提出了一个新的自洽平均场，通过引入参数</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将考虑费米场的重排效应，将夸克交换道的贡献也纳入其中。</a:t>
                </a:r>
                <a:endParaRPr lang="en-US" altLang="zh-CN" sz="1800" kern="0" dirty="0">
                  <a:effectLst/>
                  <a:latin typeface="等线" panose="02010600030101010101" pitchFamily="2" charset="-122"/>
                  <a:ea typeface="楷体" panose="02010609060101010101" pitchFamily="49" charset="-122"/>
                  <a:cs typeface="FandolSong-Regular-Identity-H"/>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b="1" kern="0" dirty="0">
                    <a:effectLst/>
                    <a:latin typeface="等线" panose="02010600030101010101" pitchFamily="2" charset="-122"/>
                    <a:ea typeface="楷体" panose="02010609060101010101" pitchFamily="49" charset="-122"/>
                    <a:cs typeface="FandolSong-Regular-Identity-H"/>
                  </a:rPr>
                  <a:t>在这个基础之上，考虑到矢量相互作用对于研究致密星的至关重要性</a:t>
                </a:r>
                <a:r>
                  <a:rPr lang="zh-CN" altLang="zh-CN" sz="1800" kern="0" dirty="0">
                    <a:effectLst/>
                    <a:latin typeface="等线" panose="02010600030101010101" pitchFamily="2" charset="-122"/>
                    <a:ea typeface="楷体" panose="02010609060101010101" pitchFamily="49" charset="-122"/>
                    <a:cs typeface="FandolSong-Regular-Identity-H"/>
                  </a:rPr>
                  <a:t>，我们在原始两味</a:t>
                </a:r>
                <a:r>
                  <a:rPr lang="en-US" altLang="zh-CN" sz="1800" kern="0" dirty="0">
                    <a:effectLst/>
                    <a:latin typeface="等线" panose="02010600030101010101" pitchFamily="2" charset="-122"/>
                    <a:ea typeface="楷体" panose="02010609060101010101" pitchFamily="49" charset="-122"/>
                    <a:cs typeface="FandolSong-Regular-Identity-H"/>
                  </a:rPr>
                  <a:t>NJL</a:t>
                </a:r>
                <a:r>
                  <a:rPr lang="zh-CN" altLang="zh-CN" sz="1800" kern="0" dirty="0">
                    <a:effectLst/>
                    <a:latin typeface="等线" panose="02010600030101010101" pitchFamily="2" charset="-122"/>
                    <a:ea typeface="楷体" panose="02010609060101010101" pitchFamily="49" charset="-122"/>
                    <a:cs typeface="FandolSong-Regular-Identity-H"/>
                  </a:rPr>
                  <a:t>模型的基础上加入矢量道，并用</a:t>
                </a:r>
                <a:r>
                  <a:rPr lang="en-US" altLang="zh-CN" sz="1800" kern="0" dirty="0" err="1">
                    <a:effectLst/>
                    <a:latin typeface="等线" panose="02010600030101010101" pitchFamily="2" charset="-122"/>
                    <a:ea typeface="楷体" panose="02010609060101010101" pitchFamily="49" charset="-122"/>
                    <a:cs typeface="FandolSong-Regular-Identity-H"/>
                  </a:rPr>
                  <a:t>Fierz</a:t>
                </a:r>
                <a:r>
                  <a:rPr lang="zh-CN" altLang="zh-CN" sz="1800" kern="0" dirty="0">
                    <a:effectLst/>
                    <a:latin typeface="等线" panose="02010600030101010101" pitchFamily="2" charset="-122"/>
                    <a:ea typeface="楷体" panose="02010609060101010101" pitchFamily="49" charset="-122"/>
                    <a:cs typeface="FandolSong-Regular-Identity-H"/>
                  </a:rPr>
                  <a:t>变换考虑交换道的影响。</a:t>
                </a:r>
                <a:r>
                  <a:rPr lang="zh-CN" altLang="zh-CN" sz="1800" b="1" kern="0" dirty="0">
                    <a:effectLst/>
                    <a:latin typeface="等线" panose="02010600030101010101" pitchFamily="2" charset="-122"/>
                    <a:ea typeface="楷体" panose="02010609060101010101" pitchFamily="49" charset="-122"/>
                    <a:cs typeface="FandolSong-Regular-Identity-H"/>
                  </a:rPr>
                  <a:t>这里左边是对标量场</a:t>
                </a:r>
                <a:r>
                  <a:rPr lang="en-US" altLang="zh-CN" sz="1800" b="1" kern="0" dirty="0" err="1">
                    <a:effectLst/>
                    <a:latin typeface="等线" panose="02010600030101010101" pitchFamily="2" charset="-122"/>
                    <a:ea typeface="楷体" panose="02010609060101010101" pitchFamily="49" charset="-122"/>
                    <a:cs typeface="FandolSong-Regular-Identity-H"/>
                  </a:rPr>
                  <a:t>Fierz</a:t>
                </a:r>
                <a:r>
                  <a:rPr lang="zh-CN" altLang="zh-CN" sz="1800" b="1" kern="0" dirty="0">
                    <a:effectLst/>
                    <a:latin typeface="等线" panose="02010600030101010101" pitchFamily="2" charset="-122"/>
                    <a:ea typeface="楷体" panose="02010609060101010101" pitchFamily="49" charset="-122"/>
                    <a:cs typeface="FandolSong-Regular-Identity-H"/>
                  </a:rPr>
                  <a:t>变换后的形式</a:t>
                </a:r>
                <a:r>
                  <a:rPr lang="zh-CN" altLang="zh-CN" sz="1800" kern="0" dirty="0">
                    <a:effectLst/>
                    <a:latin typeface="等线" panose="02010600030101010101" pitchFamily="2" charset="-122"/>
                    <a:ea typeface="楷体" panose="02010609060101010101" pitchFamily="49" charset="-122"/>
                    <a:cs typeface="FandolSong-Regular-Identity-H"/>
                  </a:rPr>
                  <a:t>，右边是对矢量场变换之后的形式。</a:t>
                </a:r>
                <a:endParaRPr lang="en-US" altLang="zh-CN" sz="1800" kern="0" dirty="0">
                  <a:effectLst/>
                  <a:latin typeface="等线" panose="02010600030101010101" pitchFamily="2" charset="-122"/>
                  <a:ea typeface="楷体" panose="02010609060101010101" pitchFamily="49" charset="-122"/>
                  <a:cs typeface="FandolSong-Regular-Identity-H"/>
                </a:endParaRPr>
              </a:p>
              <a:p>
                <a:pPr algn="just"/>
                <a:endParaRPr lang="en-US" altLang="zh-CN" sz="1800" b="1" kern="0" dirty="0">
                  <a:effectLst/>
                  <a:latin typeface="等线" panose="02010600030101010101" pitchFamily="2" charset="-122"/>
                  <a:ea typeface="楷体" panose="02010609060101010101" pitchFamily="49" charset="-122"/>
                  <a:cs typeface="FandolSong-Regular-Identity-H"/>
                </a:endParaRPr>
              </a:p>
              <a:p>
                <a:pPr algn="just"/>
                <a:r>
                  <a:rPr lang="zh-CN" altLang="zh-CN" sz="1800" b="1" kern="0" dirty="0">
                    <a:effectLst/>
                    <a:latin typeface="等线" panose="02010600030101010101" pitchFamily="2" charset="-122"/>
                    <a:ea typeface="楷体" panose="02010609060101010101" pitchFamily="49" charset="-122"/>
                    <a:cs typeface="FandolSong-Regular-Identity-H"/>
                  </a:rPr>
                  <a:t>由于</a:t>
                </a:r>
                <a:r>
                  <a:rPr lang="en-US" altLang="zh-CN" sz="1800" b="1" kern="0" dirty="0" err="1">
                    <a:effectLst/>
                    <a:latin typeface="等线" panose="02010600030101010101" pitchFamily="2" charset="-122"/>
                    <a:ea typeface="楷体" panose="02010609060101010101" pitchFamily="49" charset="-122"/>
                    <a:cs typeface="FandolSong-Regular-Identity-H"/>
                  </a:rPr>
                  <a:t>Fierz</a:t>
                </a:r>
                <a:r>
                  <a:rPr lang="zh-CN" altLang="zh-CN" sz="1800" b="1" kern="0" dirty="0">
                    <a:effectLst/>
                    <a:latin typeface="等线" panose="02010600030101010101" pitchFamily="2" charset="-122"/>
                    <a:ea typeface="楷体" panose="02010609060101010101" pitchFamily="49" charset="-122"/>
                    <a:cs typeface="FandolSong-Regular-Identity-H"/>
                  </a:rPr>
                  <a:t>变换是一种数学技术处理手段</a:t>
                </a:r>
                <a:r>
                  <a:rPr lang="zh-CN" altLang="zh-CN" sz="1800" kern="0" dirty="0">
                    <a:effectLst/>
                    <a:latin typeface="等线" panose="02010600030101010101" pitchFamily="2" charset="-122"/>
                    <a:ea typeface="楷体" panose="02010609060101010101" pitchFamily="49" charset="-122"/>
                    <a:cs typeface="FandolSong-Regular-Identity-H"/>
                  </a:rPr>
                  <a:t>，变换前后数学上等价的，所以我们总可以引入一个权重参数</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，把变换前后和变换后的相互作用联系起来。这样，通过改变</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的值可以研究变换前后不同相互租用的影响。</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12</a:t>
            </a:fld>
            <a:endParaRPr lang="zh-CN" altLang="en-US"/>
          </a:p>
        </p:txBody>
      </p:sp>
    </p:spTree>
    <p:extLst>
      <p:ext uri="{BB962C8B-B14F-4D97-AF65-F5344CB8AC3E}">
        <p14:creationId xmlns:p14="http://schemas.microsoft.com/office/powerpoint/2010/main" val="67866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r>
                  <a:rPr lang="en-US" altLang="zh-CN" sz="1800" b="1" kern="100" dirty="0">
                    <a:solidFill>
                      <a:srgbClr val="000000"/>
                    </a:solidFill>
                    <a:effectLst/>
                    <a:latin typeface="LyonText-Regular"/>
                    <a:ea typeface="等线" panose="02010600030101010101" pitchFamily="2" charset="-122"/>
                    <a:cs typeface="Times New Roman" panose="02020603050405020304" pitchFamily="18" charset="0"/>
                  </a:rPr>
                  <a:t>Because the vector interaction is </a:t>
                </a:r>
                <a:r>
                  <a:rPr lang="en-US" altLang="zh-CN" sz="1800" b="0" i="0" u="none" strike="noStrike" baseline="0" dirty="0">
                    <a:latin typeface="TeXGyreTermes-Regular"/>
                  </a:rPr>
                  <a:t>significant for the study of compact stars. Here, we consider this interaction.</a:t>
                </a:r>
              </a:p>
              <a:p>
                <a:pPr algn="l"/>
                <a:endParaRPr lang="en-US" altLang="zh-CN" sz="1800" b="0" i="0" u="none" strike="noStrike" baseline="0" dirty="0">
                  <a:latin typeface="TeXGyreTermes-Regular"/>
                </a:endParaRPr>
              </a:p>
              <a:p>
                <a:pPr algn="l"/>
                <a:r>
                  <a:rPr lang="en-US" altLang="zh-CN" sz="1800" b="1" i="0" u="none" strike="noStrike" baseline="0" dirty="0">
                    <a:latin typeface="TeXGyreTermes-Regular"/>
                  </a:rPr>
                  <a:t>And </a:t>
                </a:r>
                <a:r>
                  <a:rPr lang="en-US" altLang="zh-CN" sz="1800" b="1" kern="100" dirty="0">
                    <a:solidFill>
                      <a:srgbClr val="000000"/>
                    </a:solidFill>
                    <a:effectLst/>
                    <a:latin typeface="LyonText-Regular"/>
                    <a:ea typeface="等线" panose="02010600030101010101" pitchFamily="2" charset="-122"/>
                    <a:cs typeface="Times New Roman" panose="02020603050405020304" pitchFamily="18" charset="0"/>
                  </a:rPr>
                  <a:t>In order to make this model more complete</a:t>
                </a:r>
                <a:r>
                  <a:rPr lang="en-US" altLang="zh-CN" sz="1800" kern="100" dirty="0">
                    <a:solidFill>
                      <a:srgbClr val="000000"/>
                    </a:solidFill>
                    <a:effectLst/>
                    <a:latin typeface="LyonText-Regular"/>
                    <a:ea typeface="等线" panose="02010600030101010101" pitchFamily="2" charset="-122"/>
                    <a:cs typeface="Times New Roman" panose="02020603050405020304" pitchFamily="18" charset="0"/>
                  </a:rPr>
                  <a:t>, we use the </a:t>
                </a:r>
                <a:r>
                  <a:rPr lang="en-US" altLang="zh-CN" sz="1800" kern="100" dirty="0" err="1">
                    <a:solidFill>
                      <a:srgbClr val="000000"/>
                    </a:solidFill>
                    <a:effectLst/>
                    <a:latin typeface="LyonText-Regular"/>
                    <a:ea typeface="等线" panose="02010600030101010101" pitchFamily="2" charset="-122"/>
                    <a:cs typeface="Times New Roman" panose="02020603050405020304" pitchFamily="18" charset="0"/>
                  </a:rPr>
                  <a:t>Fierz</a:t>
                </a:r>
                <a:r>
                  <a:rPr lang="en-US" altLang="zh-CN" sz="1800" kern="100" dirty="0">
                    <a:solidFill>
                      <a:srgbClr val="000000"/>
                    </a:solidFill>
                    <a:effectLst/>
                    <a:latin typeface="LyonText-Regular"/>
                    <a:ea typeface="等线" panose="02010600030101010101" pitchFamily="2" charset="-122"/>
                    <a:cs typeface="Times New Roman" panose="02020603050405020304" pitchFamily="18" charset="0"/>
                  </a:rPr>
                  <a:t> transformation to further consider the effect of a </a:t>
                </a:r>
                <a:r>
                  <a:rPr lang="en-US" altLang="zh-CN" sz="1800" kern="0" dirty="0">
                    <a:solidFill>
                      <a:srgbClr val="231F20"/>
                    </a:solidFill>
                    <a:effectLst/>
                    <a:latin typeface="AdvOT483a8203"/>
                    <a:ea typeface="等线" panose="02010600030101010101" pitchFamily="2" charset="-122"/>
                    <a:cs typeface="AdvOT483a8203"/>
                  </a:rPr>
                  <a:t>rea</a:t>
                </a:r>
                <a:r>
                  <a:rPr lang="en-US" altLang="zh-CN" sz="1800" kern="0" dirty="0">
                    <a:solidFill>
                      <a:srgbClr val="C00000"/>
                    </a:solidFill>
                    <a:effectLst/>
                    <a:latin typeface="AdvOT483a8203"/>
                    <a:ea typeface="等线" panose="02010600030101010101" pitchFamily="2" charset="-122"/>
                    <a:cs typeface="AdvOT483a8203"/>
                  </a:rPr>
                  <a:t>rra</a:t>
                </a:r>
                <a:r>
                  <a:rPr lang="en-US" altLang="zh-CN" sz="1800" kern="0" dirty="0">
                    <a:solidFill>
                      <a:srgbClr val="231F20"/>
                    </a:solidFill>
                    <a:effectLst/>
                    <a:latin typeface="AdvOT483a8203"/>
                    <a:ea typeface="等线" panose="02010600030101010101" pitchFamily="2" charset="-122"/>
                    <a:cs typeface="AdvOT483a8203"/>
                  </a:rPr>
                  <a:t>ngement of fermion field operators, and examine the exchange channels influence.</a:t>
                </a:r>
              </a:p>
              <a:p>
                <a:pPr algn="l"/>
                <a:endParaRPr lang="en-US" altLang="zh-CN" sz="1800" kern="0" dirty="0">
                  <a:solidFill>
                    <a:srgbClr val="231F20"/>
                  </a:solidFill>
                  <a:effectLst/>
                  <a:latin typeface="AdvOT483a8203"/>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solidFill>
                      <a:srgbClr val="000000"/>
                    </a:solidFill>
                    <a:effectLst/>
                    <a:latin typeface="LyonText-Regular"/>
                    <a:ea typeface="等线" panose="02010600030101010101" pitchFamily="2" charset="-122"/>
                    <a:cs typeface="Times New Roman" panose="02020603050405020304" pitchFamily="18" charset="0"/>
                  </a:rPr>
                  <a:t>The left side is the </a:t>
                </a:r>
                <a:r>
                  <a:rPr lang="en-US" altLang="zh-CN" sz="1800" b="1" kern="100" dirty="0" err="1">
                    <a:solidFill>
                      <a:srgbClr val="000000"/>
                    </a:solidFill>
                    <a:effectLst/>
                    <a:latin typeface="LyonText-Regular"/>
                    <a:ea typeface="等线" panose="02010600030101010101" pitchFamily="2" charset="-122"/>
                    <a:cs typeface="Times New Roman" panose="02020603050405020304" pitchFamily="18" charset="0"/>
                  </a:rPr>
                  <a:t>Fierz</a:t>
                </a:r>
                <a:r>
                  <a:rPr lang="en-US" altLang="zh-CN" sz="1800" b="1" kern="100" dirty="0">
                    <a:solidFill>
                      <a:srgbClr val="000000"/>
                    </a:solidFill>
                    <a:effectLst/>
                    <a:latin typeface="LyonText-Regular"/>
                    <a:ea typeface="等线" panose="02010600030101010101" pitchFamily="2" charset="-122"/>
                    <a:cs typeface="Times New Roman" panose="02020603050405020304" pitchFamily="18" charset="0"/>
                  </a:rPr>
                  <a:t> identity of scalar interactions</a:t>
                </a:r>
                <a:r>
                  <a:rPr lang="en-US" altLang="zh-CN" sz="1800" kern="100" dirty="0">
                    <a:solidFill>
                      <a:srgbClr val="000000"/>
                    </a:solidFill>
                    <a:effectLst/>
                    <a:latin typeface="LyonText-Regular"/>
                    <a:ea typeface="等线" panose="02010600030101010101" pitchFamily="2" charset="-122"/>
                    <a:cs typeface="Times New Roman" panose="02020603050405020304" pitchFamily="18" charset="0"/>
                  </a:rPr>
                  <a:t>,  and the right side is the </a:t>
                </a:r>
                <a:r>
                  <a:rPr lang="en-US" altLang="zh-CN" sz="1800" kern="100" dirty="0" err="1">
                    <a:solidFill>
                      <a:srgbClr val="000000"/>
                    </a:solidFill>
                    <a:effectLst/>
                    <a:latin typeface="LyonText-Regular"/>
                    <a:ea typeface="等线" panose="02010600030101010101" pitchFamily="2" charset="-122"/>
                    <a:cs typeface="Times New Roman" panose="02020603050405020304" pitchFamily="18" charset="0"/>
                  </a:rPr>
                  <a:t>Fierz</a:t>
                </a:r>
                <a:r>
                  <a:rPr lang="en-US" altLang="zh-CN" sz="1800" kern="100" dirty="0">
                    <a:solidFill>
                      <a:srgbClr val="000000"/>
                    </a:solidFill>
                    <a:effectLst/>
                    <a:latin typeface="LyonText-Regular"/>
                    <a:ea typeface="等线" panose="02010600030101010101" pitchFamily="2" charset="-122"/>
                    <a:cs typeface="Times New Roman" panose="02020603050405020304" pitchFamily="18" charset="0"/>
                  </a:rPr>
                  <a:t> identity of vector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00" dirty="0">
                  <a:solidFill>
                    <a:srgbClr val="000000"/>
                  </a:solidFill>
                  <a:effectLst/>
                  <a:latin typeface="LyonText-Regular"/>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a:solidFill>
                      <a:srgbClr val="231F20"/>
                    </a:solidFill>
                    <a:effectLst/>
                    <a:latin typeface="AdvOT483a8203"/>
                    <a:ea typeface="等线" panose="02010600030101010101" pitchFamily="2" charset="-122"/>
                    <a:cs typeface="AdvOT483a8203"/>
                  </a:rPr>
                  <a:t>Because the </a:t>
                </a:r>
                <a:r>
                  <a:rPr lang="en-US" altLang="zh-CN" sz="1800" b="1" kern="0" dirty="0" err="1">
                    <a:solidFill>
                      <a:srgbClr val="231F20"/>
                    </a:solidFill>
                    <a:effectLst/>
                    <a:latin typeface="AdvOT483a8203"/>
                    <a:ea typeface="等线" panose="02010600030101010101" pitchFamily="2" charset="-122"/>
                    <a:cs typeface="AdvOT483a8203"/>
                  </a:rPr>
                  <a:t>Fierz</a:t>
                </a:r>
                <a:r>
                  <a:rPr lang="en-US" altLang="zh-CN" sz="1800" b="1" kern="0" dirty="0">
                    <a:solidFill>
                      <a:srgbClr val="231F20"/>
                    </a:solidFill>
                    <a:effectLst/>
                    <a:latin typeface="AdvOT483a8203"/>
                    <a:ea typeface="等线" panose="02010600030101010101" pitchFamily="2" charset="-122"/>
                    <a:cs typeface="AdvOT483a8203"/>
                  </a:rPr>
                  <a:t> transformation</a:t>
                </a:r>
                <a:r>
                  <a:rPr lang="en-US" altLang="zh-CN" sz="1800" kern="0" dirty="0">
                    <a:solidFill>
                      <a:srgbClr val="231F20"/>
                    </a:solidFill>
                    <a:effectLst/>
                    <a:latin typeface="AdvOT483a8203"/>
                    <a:ea typeface="等线" panose="02010600030101010101" pitchFamily="2" charset="-122"/>
                    <a:cs typeface="AdvOT483a8203"/>
                  </a:rPr>
                  <a:t> is a mathematical tech</a:t>
                </a:r>
                <a:r>
                  <a:rPr lang="en-US" altLang="zh-CN" sz="1800" kern="0" dirty="0">
                    <a:solidFill>
                      <a:srgbClr val="C00000"/>
                    </a:solidFill>
                    <a:effectLst/>
                    <a:latin typeface="AdvOT483a8203"/>
                    <a:ea typeface="等线" panose="02010600030101010101" pitchFamily="2" charset="-122"/>
                    <a:cs typeface="AdvOT483a8203"/>
                  </a:rPr>
                  <a:t>ni</a:t>
                </a:r>
                <a:r>
                  <a:rPr lang="en-US" altLang="zh-CN" sz="1800" kern="0" dirty="0">
                    <a:solidFill>
                      <a:srgbClr val="231F20"/>
                    </a:solidFill>
                    <a:effectLst/>
                    <a:latin typeface="AdvOT483a8203"/>
                    <a:ea typeface="等线" panose="02010600030101010101" pitchFamily="2" charset="-122"/>
                    <a:cs typeface="AdvOT483a8203"/>
                  </a:rPr>
                  <a:t>que, </a:t>
                </a:r>
                <a:r>
                  <a:rPr lang="en-US" altLang="zh-CN" sz="1800" kern="0" dirty="0">
                    <a:solidFill>
                      <a:srgbClr val="C00000"/>
                    </a:solidFill>
                    <a:effectLst/>
                    <a:latin typeface="AdvOT483a8203"/>
                    <a:ea typeface="等线" panose="02010600030101010101" pitchFamily="2" charset="-122"/>
                    <a:cs typeface="AdvOT483a8203"/>
                  </a:rPr>
                  <a:t>we can combine</a:t>
                </a:r>
                <a:r>
                  <a:rPr lang="en-US" altLang="zh-CN" sz="1800" kern="0" dirty="0">
                    <a:solidFill>
                      <a:srgbClr val="231F20"/>
                    </a:solidFill>
                    <a:effectLst/>
                    <a:latin typeface="AdvOT483a8203"/>
                    <a:ea typeface="等线" panose="02010600030101010101" pitchFamily="2" charset="-122"/>
                    <a:cs typeface="AdvOT483a8203"/>
                  </a:rPr>
                  <a:t> the original interaction terms and </a:t>
                </a:r>
                <a:r>
                  <a:rPr lang="en-US" altLang="zh-CN" sz="1800" kern="0" dirty="0" err="1">
                    <a:solidFill>
                      <a:srgbClr val="231F20"/>
                    </a:solidFill>
                    <a:effectLst/>
                    <a:latin typeface="AdvOT483a8203"/>
                    <a:ea typeface="等线" panose="02010600030101010101" pitchFamily="2" charset="-122"/>
                    <a:cs typeface="AdvOT483a8203"/>
                  </a:rPr>
                  <a:t>Fierz</a:t>
                </a:r>
                <a:r>
                  <a:rPr lang="en-US" altLang="zh-CN" sz="1800" kern="0" dirty="0">
                    <a:solidFill>
                      <a:srgbClr val="231F20"/>
                    </a:solidFill>
                    <a:effectLst/>
                    <a:latin typeface="AdvOT483a8203"/>
                    <a:ea typeface="等线" panose="02010600030101010101" pitchFamily="2" charset="-122"/>
                    <a:cs typeface="AdvOT483a8203"/>
                  </a:rPr>
                  <a:t> transformed interaction terms, </a:t>
                </a:r>
                <a:r>
                  <a:rPr lang="en-US" altLang="zh-CN" sz="1800" b="1" kern="0" dirty="0">
                    <a:solidFill>
                      <a:srgbClr val="231F20"/>
                    </a:solidFill>
                    <a:effectLst/>
                    <a:latin typeface="AdvOT483a8203"/>
                    <a:ea typeface="等线" panose="02010600030101010101" pitchFamily="2" charset="-122"/>
                    <a:cs typeface="AdvOT483a8203"/>
                  </a:rPr>
                  <a:t>using a weighting factor </a:t>
                </a:r>
                <a:r>
                  <a:rPr lang="zh-CN" altLang="zh-CN" sz="1800" b="1" kern="0" dirty="0">
                    <a:solidFill>
                      <a:srgbClr val="231F20"/>
                    </a:solidFill>
                    <a:effectLst/>
                    <a:latin typeface="等线" panose="02010600030101010101" pitchFamily="2" charset="-122"/>
                    <a:ea typeface="AdvOTdd3b7348.I+03"/>
                    <a:cs typeface="AdvOTdd3b7348.I+03"/>
                  </a:rPr>
                  <a:t>α</a:t>
                </a:r>
                <a:r>
                  <a:rPr lang="en-US" altLang="zh-CN" sz="1800" kern="0" dirty="0">
                    <a:solidFill>
                      <a:srgbClr val="231F20"/>
                    </a:solidFill>
                    <a:effectLst/>
                    <a:latin typeface="AdvOT483a8203"/>
                    <a:ea typeface="等线" panose="02010600030101010101" pitchFamily="2" charset="-122"/>
                    <a:cs typeface="AdvOT483a8203"/>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0" dirty="0">
                  <a:solidFill>
                    <a:srgbClr val="231F20"/>
                  </a:solidFill>
                  <a:effectLst/>
                  <a:latin typeface="AdvOT483a8203"/>
                  <a:ea typeface="等线" panose="02010600030101010101" pitchFamily="2" charset="-122"/>
                  <a:cs typeface="AdvOT483a8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a:solidFill>
                      <a:srgbClr val="231F20"/>
                    </a:solidFill>
                    <a:effectLst/>
                    <a:latin typeface="AdvOT483a8203"/>
                    <a:ea typeface="等线" panose="02010600030101010101" pitchFamily="2" charset="-122"/>
                    <a:cs typeface="AdvOT483a8203"/>
                  </a:rPr>
                  <a:t>Then, changing the value of </a:t>
                </a:r>
                <a:r>
                  <a:rPr lang="zh-CN" altLang="zh-CN" sz="1800" b="1" kern="0" dirty="0">
                    <a:solidFill>
                      <a:srgbClr val="231F20"/>
                    </a:solidFill>
                    <a:effectLst/>
                    <a:latin typeface="等线" panose="02010600030101010101" pitchFamily="2" charset="-122"/>
                    <a:ea typeface="AdvOTdd3b7348.I+03"/>
                    <a:cs typeface="AdvOTdd3b7348.I+03"/>
                  </a:rPr>
                  <a:t>α</a:t>
                </a:r>
                <a:r>
                  <a:rPr lang="en-US" altLang="zh-CN" sz="1800" kern="0" dirty="0">
                    <a:solidFill>
                      <a:srgbClr val="231F20"/>
                    </a:solidFill>
                    <a:effectLst/>
                    <a:latin typeface="等线" panose="02010600030101010101" pitchFamily="2" charset="-122"/>
                    <a:ea typeface="AdvOTdd3b7348.I+03"/>
                    <a:cs typeface="AdvOTdd3b7348.I+03"/>
                  </a:rPr>
                  <a:t>,</a:t>
                </a:r>
                <a:r>
                  <a:rPr lang="en-US" altLang="zh-CN" sz="1800" kern="0" dirty="0">
                    <a:solidFill>
                      <a:srgbClr val="231F20"/>
                    </a:solidFill>
                    <a:effectLst/>
                    <a:latin typeface="AdvOT483a8203"/>
                    <a:ea typeface="等线" panose="02010600030101010101" pitchFamily="2" charset="-122"/>
                    <a:cs typeface="AdvOT483a8203"/>
                  </a:rPr>
                  <a:t>  we can study the effect of different interaction channels.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algn="just"/>
                <a:r>
                  <a:rPr lang="zh-CN" altLang="zh-CN" sz="1800" b="1" kern="0" dirty="0">
                    <a:effectLst/>
                    <a:latin typeface="等线" panose="02010600030101010101" pitchFamily="2" charset="-122"/>
                    <a:ea typeface="楷体" panose="02010609060101010101" pitchFamily="49" charset="-122"/>
                    <a:cs typeface="FandolSong-Regular-Identity-H"/>
                  </a:rPr>
                  <a:t>最初的</a:t>
                </a:r>
                <a:r>
                  <a:rPr lang="en-US" altLang="zh-CN" sz="1800" b="1" kern="0" dirty="0">
                    <a:effectLst/>
                    <a:latin typeface="等线" panose="02010600030101010101" pitchFamily="2" charset="-122"/>
                    <a:ea typeface="楷体" panose="02010609060101010101" pitchFamily="49" charset="-122"/>
                    <a:cs typeface="FandolSong-Regular-Identity-H"/>
                  </a:rPr>
                  <a:t>NJL</a:t>
                </a:r>
                <a:r>
                  <a:rPr lang="zh-CN" altLang="zh-CN" sz="1800" b="1" kern="0" dirty="0">
                    <a:effectLst/>
                    <a:latin typeface="等线" panose="02010600030101010101" pitchFamily="2" charset="-122"/>
                    <a:ea typeface="楷体" panose="02010609060101010101" pitchFamily="49" charset="-122"/>
                    <a:cs typeface="FandolSong-Regular-Identity-H"/>
                  </a:rPr>
                  <a:t>模型是只包含标量和赝标量相互作用的</a:t>
                </a:r>
                <a:r>
                  <a:rPr lang="zh-CN" altLang="zh-CN" sz="1800" kern="0" dirty="0">
                    <a:effectLst/>
                    <a:latin typeface="等线" panose="02010600030101010101" pitchFamily="2" charset="-122"/>
                    <a:ea typeface="楷体" panose="02010609060101010101" pitchFamily="49" charset="-122"/>
                    <a:cs typeface="FandolSong-Regular-Identity-H"/>
                  </a:rPr>
                  <a:t>，为了改进有限化学势下对强相互作用物质的描述，并试图解决基于夸克自由度所得结果与基于强子自由度所得结果之间的巨大矛盾，</a:t>
                </a:r>
                <a:r>
                  <a:rPr lang="en-US" altLang="zh-CN" sz="1800" kern="0" dirty="0">
                    <a:effectLst/>
                    <a:latin typeface="等线" panose="02010600030101010101" pitchFamily="2" charset="-122"/>
                    <a:ea typeface="楷体" panose="02010609060101010101" pitchFamily="49" charset="-122"/>
                    <a:cs typeface="FandolSong-Regular-Identity-H"/>
                  </a:rPr>
                  <a:t>19</a:t>
                </a:r>
                <a:r>
                  <a:rPr lang="zh-CN" altLang="zh-CN" sz="1800" kern="0" dirty="0">
                    <a:effectLst/>
                    <a:latin typeface="等线" panose="02010600030101010101" pitchFamily="2" charset="-122"/>
                    <a:ea typeface="楷体" panose="02010609060101010101" pitchFamily="49" charset="-122"/>
                    <a:cs typeface="FandolSong-Regular-Identity-H"/>
                  </a:rPr>
                  <a:t>年宗老师提出了一个新的自洽平均场，通过引入参数</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将考虑费米场的重排效应，将夸克交换道的贡献也纳入其中。</a:t>
                </a:r>
                <a:endParaRPr lang="en-US" altLang="zh-CN" sz="1800" kern="0" dirty="0">
                  <a:effectLst/>
                  <a:latin typeface="等线" panose="02010600030101010101" pitchFamily="2" charset="-122"/>
                  <a:ea typeface="楷体" panose="02010609060101010101" pitchFamily="49" charset="-122"/>
                  <a:cs typeface="FandolSong-Regular-Identity-H"/>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b="1" kern="0" dirty="0">
                    <a:effectLst/>
                    <a:latin typeface="等线" panose="02010600030101010101" pitchFamily="2" charset="-122"/>
                    <a:ea typeface="楷体" panose="02010609060101010101" pitchFamily="49" charset="-122"/>
                    <a:cs typeface="FandolSong-Regular-Identity-H"/>
                  </a:rPr>
                  <a:t>在这个基础之上，考虑到矢量相互作用对于研究致密星的至关重要性</a:t>
                </a:r>
                <a:r>
                  <a:rPr lang="zh-CN" altLang="zh-CN" sz="1800" kern="0" dirty="0">
                    <a:effectLst/>
                    <a:latin typeface="等线" panose="02010600030101010101" pitchFamily="2" charset="-122"/>
                    <a:ea typeface="楷体" panose="02010609060101010101" pitchFamily="49" charset="-122"/>
                    <a:cs typeface="FandolSong-Regular-Identity-H"/>
                  </a:rPr>
                  <a:t>，我们在原始两味</a:t>
                </a:r>
                <a:r>
                  <a:rPr lang="en-US" altLang="zh-CN" sz="1800" kern="0" dirty="0">
                    <a:effectLst/>
                    <a:latin typeface="等线" panose="02010600030101010101" pitchFamily="2" charset="-122"/>
                    <a:ea typeface="楷体" panose="02010609060101010101" pitchFamily="49" charset="-122"/>
                    <a:cs typeface="FandolSong-Regular-Identity-H"/>
                  </a:rPr>
                  <a:t>NJL</a:t>
                </a:r>
                <a:r>
                  <a:rPr lang="zh-CN" altLang="zh-CN" sz="1800" kern="0" dirty="0">
                    <a:effectLst/>
                    <a:latin typeface="等线" panose="02010600030101010101" pitchFamily="2" charset="-122"/>
                    <a:ea typeface="楷体" panose="02010609060101010101" pitchFamily="49" charset="-122"/>
                    <a:cs typeface="FandolSong-Regular-Identity-H"/>
                  </a:rPr>
                  <a:t>模型的基础上加入矢量道，并用</a:t>
                </a:r>
                <a:r>
                  <a:rPr lang="en-US" altLang="zh-CN" sz="1800" kern="0" dirty="0" err="1">
                    <a:effectLst/>
                    <a:latin typeface="等线" panose="02010600030101010101" pitchFamily="2" charset="-122"/>
                    <a:ea typeface="楷体" panose="02010609060101010101" pitchFamily="49" charset="-122"/>
                    <a:cs typeface="FandolSong-Regular-Identity-H"/>
                  </a:rPr>
                  <a:t>Fierz</a:t>
                </a:r>
                <a:r>
                  <a:rPr lang="zh-CN" altLang="zh-CN" sz="1800" kern="0" dirty="0">
                    <a:effectLst/>
                    <a:latin typeface="等线" panose="02010600030101010101" pitchFamily="2" charset="-122"/>
                    <a:ea typeface="楷体" panose="02010609060101010101" pitchFamily="49" charset="-122"/>
                    <a:cs typeface="FandolSong-Regular-Identity-H"/>
                  </a:rPr>
                  <a:t>变换考虑交换道的影响。</a:t>
                </a:r>
                <a:r>
                  <a:rPr lang="zh-CN" altLang="zh-CN" sz="1800" b="1" kern="0" dirty="0">
                    <a:effectLst/>
                    <a:latin typeface="等线" panose="02010600030101010101" pitchFamily="2" charset="-122"/>
                    <a:ea typeface="楷体" panose="02010609060101010101" pitchFamily="49" charset="-122"/>
                    <a:cs typeface="FandolSong-Regular-Identity-H"/>
                  </a:rPr>
                  <a:t>这里左边是对标量场</a:t>
                </a:r>
                <a:r>
                  <a:rPr lang="en-US" altLang="zh-CN" sz="1800" b="1" kern="0" dirty="0" err="1">
                    <a:effectLst/>
                    <a:latin typeface="等线" panose="02010600030101010101" pitchFamily="2" charset="-122"/>
                    <a:ea typeface="楷体" panose="02010609060101010101" pitchFamily="49" charset="-122"/>
                    <a:cs typeface="FandolSong-Regular-Identity-H"/>
                  </a:rPr>
                  <a:t>Fierz</a:t>
                </a:r>
                <a:r>
                  <a:rPr lang="zh-CN" altLang="zh-CN" sz="1800" b="1" kern="0" dirty="0">
                    <a:effectLst/>
                    <a:latin typeface="等线" panose="02010600030101010101" pitchFamily="2" charset="-122"/>
                    <a:ea typeface="楷体" panose="02010609060101010101" pitchFamily="49" charset="-122"/>
                    <a:cs typeface="FandolSong-Regular-Identity-H"/>
                  </a:rPr>
                  <a:t>变换后的形式</a:t>
                </a:r>
                <a:r>
                  <a:rPr lang="zh-CN" altLang="zh-CN" sz="1800" kern="0" dirty="0">
                    <a:effectLst/>
                    <a:latin typeface="等线" panose="02010600030101010101" pitchFamily="2" charset="-122"/>
                    <a:ea typeface="楷体" panose="02010609060101010101" pitchFamily="49" charset="-122"/>
                    <a:cs typeface="FandolSong-Regular-Identity-H"/>
                  </a:rPr>
                  <a:t>，右边是对矢量场变换之后的形式。</a:t>
                </a:r>
                <a:endParaRPr lang="en-US" altLang="zh-CN" sz="1800" kern="0" dirty="0">
                  <a:effectLst/>
                  <a:latin typeface="等线" panose="02010600030101010101" pitchFamily="2" charset="-122"/>
                  <a:ea typeface="楷体" panose="02010609060101010101" pitchFamily="49" charset="-122"/>
                  <a:cs typeface="FandolSong-Regular-Identity-H"/>
                </a:endParaRPr>
              </a:p>
              <a:p>
                <a:pPr algn="just"/>
                <a:endParaRPr lang="en-US" altLang="zh-CN" sz="1800" b="1" kern="0" dirty="0">
                  <a:effectLst/>
                  <a:latin typeface="等线" panose="02010600030101010101" pitchFamily="2" charset="-122"/>
                  <a:ea typeface="楷体" panose="02010609060101010101" pitchFamily="49" charset="-122"/>
                  <a:cs typeface="FandolSong-Regular-Identity-H"/>
                </a:endParaRPr>
              </a:p>
              <a:p>
                <a:pPr algn="just"/>
                <a:r>
                  <a:rPr lang="zh-CN" altLang="zh-CN" sz="1800" b="1" kern="0" dirty="0">
                    <a:effectLst/>
                    <a:latin typeface="等线" panose="02010600030101010101" pitchFamily="2" charset="-122"/>
                    <a:ea typeface="楷体" panose="02010609060101010101" pitchFamily="49" charset="-122"/>
                    <a:cs typeface="FandolSong-Regular-Identity-H"/>
                  </a:rPr>
                  <a:t>由于</a:t>
                </a:r>
                <a:r>
                  <a:rPr lang="en-US" altLang="zh-CN" sz="1800" b="1" kern="0" dirty="0" err="1">
                    <a:effectLst/>
                    <a:latin typeface="等线" panose="02010600030101010101" pitchFamily="2" charset="-122"/>
                    <a:ea typeface="楷体" panose="02010609060101010101" pitchFamily="49" charset="-122"/>
                    <a:cs typeface="FandolSong-Regular-Identity-H"/>
                  </a:rPr>
                  <a:t>Fierz</a:t>
                </a:r>
                <a:r>
                  <a:rPr lang="zh-CN" altLang="zh-CN" sz="1800" b="1" kern="0" dirty="0">
                    <a:effectLst/>
                    <a:latin typeface="等线" panose="02010600030101010101" pitchFamily="2" charset="-122"/>
                    <a:ea typeface="楷体" panose="02010609060101010101" pitchFamily="49" charset="-122"/>
                    <a:cs typeface="FandolSong-Regular-Identity-H"/>
                  </a:rPr>
                  <a:t>变换是一种数学技术处理手段</a:t>
                </a:r>
                <a:r>
                  <a:rPr lang="zh-CN" altLang="zh-CN" sz="1800" kern="0" dirty="0">
                    <a:effectLst/>
                    <a:latin typeface="等线" panose="02010600030101010101" pitchFamily="2" charset="-122"/>
                    <a:ea typeface="楷体" panose="02010609060101010101" pitchFamily="49" charset="-122"/>
                    <a:cs typeface="FandolSong-Regular-Identity-H"/>
                  </a:rPr>
                  <a:t>，变换前后数学上等价的，所以我们总可以引入一个权重参数</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，把变换前后和变换后的相互作用联系起来。这样，通过改变</a:t>
                </a:r>
                <a:r>
                  <a:rPr lang="en-US" altLang="zh-CN" sz="1800" i="0" kern="0">
                    <a:effectLst/>
                    <a:latin typeface="Cambria Math" panose="02040503050406030204" pitchFamily="18" charset="0"/>
                    <a:ea typeface="楷体" panose="02010609060101010101" pitchFamily="49" charset="-122"/>
                    <a:cs typeface="FandolSong-Regular-Identity-H"/>
                  </a:rPr>
                  <a:t>𝛼</a:t>
                </a:r>
                <a:r>
                  <a:rPr lang="zh-CN" altLang="zh-CN" sz="1800" kern="0" dirty="0">
                    <a:effectLst/>
                    <a:latin typeface="等线" panose="02010600030101010101" pitchFamily="2" charset="-122"/>
                    <a:ea typeface="楷体" panose="02010609060101010101" pitchFamily="49" charset="-122"/>
                    <a:cs typeface="FandolSong-Regular-Identity-H"/>
                  </a:rPr>
                  <a:t>的值可以研究变换前后不同相互租用的影响。</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13</a:t>
            </a:fld>
            <a:endParaRPr lang="zh-CN" altLang="en-US"/>
          </a:p>
        </p:txBody>
      </p:sp>
    </p:spTree>
    <p:extLst>
      <p:ext uri="{BB962C8B-B14F-4D97-AF65-F5344CB8AC3E}">
        <p14:creationId xmlns:p14="http://schemas.microsoft.com/office/powerpoint/2010/main" val="226078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a:solidFill>
                  <a:srgbClr val="231F20"/>
                </a:solidFill>
                <a:effectLst/>
                <a:latin typeface="AdvOT483a8203"/>
                <a:ea typeface="等线" panose="02010600030101010101" pitchFamily="2" charset="-122"/>
                <a:cs typeface="AdvOT483a8203"/>
              </a:rPr>
              <a:t>In the same way, for the three-flavor NJL model,</a:t>
            </a:r>
            <a:r>
              <a:rPr lang="en-US" altLang="zh-CN" sz="1800" kern="0" dirty="0">
                <a:solidFill>
                  <a:srgbClr val="231F20"/>
                </a:solidFill>
                <a:effectLst/>
                <a:latin typeface="AdvOT483a8203"/>
                <a:ea typeface="等线" panose="02010600030101010101" pitchFamily="2" charset="-122"/>
                <a:cs typeface="AdvOT483a8203"/>
              </a:rPr>
              <a:t>  applying the </a:t>
            </a:r>
            <a:r>
              <a:rPr lang="en-US" altLang="zh-CN" sz="1800" kern="0" dirty="0" err="1">
                <a:solidFill>
                  <a:srgbClr val="231F20"/>
                </a:solidFill>
                <a:effectLst/>
                <a:latin typeface="AdvOT483a8203"/>
                <a:ea typeface="等线" panose="02010600030101010101" pitchFamily="2" charset="-122"/>
                <a:cs typeface="AdvOT483a8203"/>
              </a:rPr>
              <a:t>Fierz</a:t>
            </a:r>
            <a:r>
              <a:rPr lang="en-US" altLang="zh-CN" sz="1800" kern="0" dirty="0">
                <a:solidFill>
                  <a:srgbClr val="231F20"/>
                </a:solidFill>
                <a:effectLst/>
                <a:latin typeface="AdvOT483a8203"/>
                <a:ea typeface="等线" panose="02010600030101010101" pitchFamily="2" charset="-122"/>
                <a:cs typeface="AdvOT483a8203"/>
              </a:rPr>
              <a:t> transformation to four-fermion scalar and vector interaction term, and the six-fermion interaction term.  We can obtain an effective </a:t>
            </a:r>
            <a:r>
              <a:rPr lang="en-US" altLang="zh-CN" sz="1800" kern="0" dirty="0" err="1">
                <a:solidFill>
                  <a:srgbClr val="231F20"/>
                </a:solidFill>
                <a:effectLst/>
                <a:latin typeface="AdvOT483a8203"/>
                <a:ea typeface="等线" panose="02010600030101010101" pitchFamily="2" charset="-122"/>
                <a:cs typeface="AdvOT483a8203"/>
              </a:rPr>
              <a:t>Lagrangian</a:t>
            </a:r>
            <a:r>
              <a:rPr lang="en-US" altLang="zh-CN" sz="1800" kern="0" dirty="0">
                <a:solidFill>
                  <a:srgbClr val="231F20"/>
                </a:solidFill>
                <a:effectLst/>
                <a:latin typeface="AdvOT483a8203"/>
                <a:ea typeface="等线" panose="02010600030101010101" pitchFamily="2" charset="-122"/>
                <a:cs typeface="AdvOT483a8203"/>
              </a:rPr>
              <a:t> here.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14</a:t>
            </a:fld>
            <a:endParaRPr lang="zh-CN" altLang="en-US"/>
          </a:p>
        </p:txBody>
      </p:sp>
    </p:spTree>
    <p:extLst>
      <p:ext uri="{BB962C8B-B14F-4D97-AF65-F5344CB8AC3E}">
        <p14:creationId xmlns:p14="http://schemas.microsoft.com/office/powerpoint/2010/main" val="181539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As I mentioned earlier</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the main characteristics of the NJL model is chiral symmetry and its spon</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ta</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neous breakdown in vacuum, </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which is responsible for the dynamical mass generation from bare quarks.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ts val="1575"/>
              </a:lnSpc>
              <a:spcAft>
                <a:spcPts val="150"/>
              </a:spcAft>
            </a:pPr>
            <a:r>
              <a:rPr lang="en-US" altLang="zh-CN" sz="1800" b="1" dirty="0">
                <a:solidFill>
                  <a:srgbClr val="231F20"/>
                </a:solidFill>
                <a:effectLst/>
                <a:latin typeface="Calibri" panose="020F0502020204030204" pitchFamily="34" charset="0"/>
                <a:ea typeface="宋体" panose="02010600030101010101" pitchFamily="2" charset="-122"/>
                <a:cs typeface="宋体" panose="02010600030101010101" pitchFamily="2" charset="-122"/>
              </a:rPr>
              <a:t>In our modified NJL model, the dynamical quark masses</a:t>
            </a:r>
            <a:r>
              <a:rPr lang="en-US" altLang="zh-CN" sz="1800" dirty="0">
                <a:solidFill>
                  <a:srgbClr val="231F20"/>
                </a:solidFill>
                <a:effectLst/>
                <a:latin typeface="Calibri" panose="020F0502020204030204" pitchFamily="34" charset="0"/>
                <a:ea typeface="宋体" panose="02010600030101010101" pitchFamily="2" charset="-122"/>
                <a:cs typeface="宋体" panose="02010600030101010101" pitchFamily="2" charset="-122"/>
              </a:rPr>
              <a:t> decrease with quark chemical potential smoothly, the quark number densities have a nonzero value when </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the chemical potential exceeds the vacuum mass. </a:t>
            </a:r>
          </a:p>
          <a:p>
            <a:pPr>
              <a:lnSpc>
                <a:spcPts val="1575"/>
              </a:lnSpc>
              <a:spcAft>
                <a:spcPts val="150"/>
              </a:spcAft>
            </a:pPr>
            <a:endParaRPr lang="en-US" altLang="zh-CN" sz="1800" dirty="0">
              <a:solidFill>
                <a:srgbClr val="2A2B2E"/>
              </a:solidFill>
              <a:effectLst/>
              <a:latin typeface="Calibri" panose="020F0502020204030204" pitchFamily="34" charset="0"/>
              <a:ea typeface="宋体" panose="02010600030101010101" pitchFamily="2" charset="-122"/>
            </a:endParaRPr>
          </a:p>
          <a:p>
            <a:pPr marL="0" marR="0" lvl="0" indent="0" algn="l" defTabSz="914400" rtl="0" eaLnBrk="1" fontAlgn="auto" latinLnBrk="0" hangingPunct="1">
              <a:lnSpc>
                <a:spcPts val="1575"/>
              </a:lnSpc>
              <a:spcBef>
                <a:spcPts val="0"/>
              </a:spcBef>
              <a:spcAft>
                <a:spcPts val="150"/>
              </a:spcAft>
              <a:buClrTx/>
              <a:buSzTx/>
              <a:buFontTx/>
              <a:buNone/>
              <a:tabLst/>
              <a:defRPr/>
            </a:pPr>
            <a:r>
              <a:rPr lang="en-US" altLang="zh-CN" sz="1200" b="1" dirty="0">
                <a:solidFill>
                  <a:srgbClr val="231F20"/>
                </a:solidFill>
                <a:effectLst/>
                <a:latin typeface="Calibri" panose="020F0502020204030204" pitchFamily="34" charset="0"/>
                <a:ea typeface="宋体" panose="02010600030101010101" pitchFamily="2" charset="-122"/>
                <a:cs typeface="宋体" panose="02010600030101010101" pitchFamily="2" charset="-122"/>
              </a:rPr>
              <a:t>This indicates that </a:t>
            </a:r>
            <a:r>
              <a:rPr lang="en-US" altLang="zh-CN" sz="1200" dirty="0">
                <a:solidFill>
                  <a:srgbClr val="231F20"/>
                </a:solidFill>
                <a:effectLst/>
                <a:latin typeface="Calibri" panose="020F0502020204030204" pitchFamily="34" charset="0"/>
                <a:ea typeface="宋体" panose="02010600030101010101" pitchFamily="2" charset="-122"/>
                <a:cs typeface="宋体" panose="02010600030101010101" pitchFamily="2" charset="-122"/>
              </a:rPr>
              <a:t>the chiral phase transition is a crossover.</a:t>
            </a:r>
            <a:endParaRPr lang="zh-CN" altLang="zh-CN" sz="1200" dirty="0">
              <a:effectLst/>
              <a:latin typeface="宋体" panose="02010600030101010101" pitchFamily="2" charset="-122"/>
              <a:ea typeface="宋体" panose="02010600030101010101" pitchFamily="2" charset="-122"/>
              <a:cs typeface="宋体" panose="02010600030101010101" pitchFamily="2" charset="-122"/>
            </a:endParaRPr>
          </a:p>
          <a:p>
            <a:pPr>
              <a:lnSpc>
                <a:spcPts val="1575"/>
              </a:lnSpc>
              <a:spcAft>
                <a:spcPts val="150"/>
              </a:spcAft>
            </a:pPr>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15</a:t>
            </a:fld>
            <a:endParaRPr lang="zh-CN" altLang="en-US"/>
          </a:p>
        </p:txBody>
      </p:sp>
    </p:spTree>
    <p:extLst>
      <p:ext uri="{BB962C8B-B14F-4D97-AF65-F5344CB8AC3E}">
        <p14:creationId xmlns:p14="http://schemas.microsoft.com/office/powerpoint/2010/main" val="249125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r>
              <a:rPr lang="en-US" altLang="zh-CN" sz="1200" b="1" kern="100" dirty="0">
                <a:effectLst/>
                <a:latin typeface="Calibri" panose="020F0502020204030204" pitchFamily="34" charset="0"/>
                <a:ea typeface="等线" panose="02010600030101010101" pitchFamily="2" charset="-122"/>
                <a:cs typeface="Times New Roman" panose="02020603050405020304" pitchFamily="18" charset="0"/>
              </a:rPr>
              <a:t>Next, I can further</a:t>
            </a:r>
            <a:r>
              <a:rPr lang="en-US" altLang="zh-CN" sz="1200" kern="100" dirty="0">
                <a:effectLst/>
                <a:latin typeface="Calibri" panose="020F0502020204030204" pitchFamily="34" charset="0"/>
                <a:ea typeface="等线" panose="02010600030101010101" pitchFamily="2" charset="-122"/>
                <a:cs typeface="Times New Roman" panose="02020603050405020304" pitchFamily="18" charset="0"/>
              </a:rPr>
              <a:t> obtain the equation of states (EOSs) of quark matter, and discuss the macros</a:t>
            </a:r>
            <a:r>
              <a:rPr lang="en-US" altLang="zh-CN" sz="12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co</a:t>
            </a:r>
            <a:r>
              <a:rPr lang="en-US" altLang="zh-CN" sz="1200" kern="100" dirty="0">
                <a:effectLst/>
                <a:latin typeface="Calibri" panose="020F0502020204030204" pitchFamily="34" charset="0"/>
                <a:ea typeface="等线" panose="02010600030101010101" pitchFamily="2" charset="-122"/>
                <a:cs typeface="Times New Roman" panose="02020603050405020304" pitchFamily="18" charset="0"/>
              </a:rPr>
              <a:t>pical properties of the self-bound quark stars</a:t>
            </a:r>
            <a:r>
              <a:rPr lang="en-US" altLang="zh-CN" sz="12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and compare the</a:t>
            </a:r>
            <a:r>
              <a:rPr lang="en-US" altLang="zh-CN" sz="1200" kern="100" dirty="0">
                <a:effectLst/>
                <a:latin typeface="Calibri" panose="020F0502020204030204" pitchFamily="34" charset="0"/>
                <a:ea typeface="等线" panose="02010600030101010101" pitchFamily="2" charset="-122"/>
                <a:cs typeface="Times New Roman" panose="02020603050405020304" pitchFamily="18" charset="0"/>
              </a:rPr>
              <a:t> results with current observations. </a:t>
            </a:r>
            <a:endParaRPr lang="zh-CN" altLang="en-US" dirty="0"/>
          </a:p>
        </p:txBody>
      </p:sp>
    </p:spTree>
    <p:extLst>
      <p:ext uri="{BB962C8B-B14F-4D97-AF65-F5344CB8AC3E}">
        <p14:creationId xmlns:p14="http://schemas.microsoft.com/office/powerpoint/2010/main" val="2236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At finite chemical potential and zero temperature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the relation of pressure and chemical potential for quark matter can be strictly proved with the functional path integrals of QCD.</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The first term represents the vacuum pressure.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dirty="0">
                <a:solidFill>
                  <a:srgbClr val="2A2B2E"/>
                </a:solidFill>
                <a:effectLst/>
                <a:latin typeface="Calibri" panose="020F0502020204030204" pitchFamily="34" charset="0"/>
                <a:ea typeface="楷体" panose="02010609060101010101" pitchFamily="49" charset="-122"/>
              </a:rPr>
              <a:t>In NJL-type models, people usually use the parameter B to describe the pressure difference between the trivial vacuum and nontrivial vacuum. Thus, the vacuum pressure can be calculated. </a:t>
            </a:r>
          </a:p>
          <a:p>
            <a:pPr algn="l"/>
            <a:endParaRPr lang="en-US" altLang="zh-CN" sz="1800" dirty="0">
              <a:solidFill>
                <a:srgbClr val="2A2B2E"/>
              </a:solidFill>
              <a:effectLst/>
              <a:latin typeface="Calibri" panose="020F0502020204030204" pitchFamily="34" charset="0"/>
              <a:ea typeface="楷体" panose="02010609060101010101" pitchFamily="49" charset="-122"/>
            </a:endParaRPr>
          </a:p>
          <a:p>
            <a:pPr algn="l"/>
            <a:r>
              <a:rPr lang="en-US" altLang="zh-CN" sz="1800" b="1" dirty="0">
                <a:solidFill>
                  <a:srgbClr val="2A2B2E"/>
                </a:solidFill>
                <a:effectLst/>
                <a:latin typeface="Calibri" panose="020F0502020204030204" pitchFamily="34" charset="0"/>
                <a:ea typeface="楷体" panose="02010609060101010101" pitchFamily="49" charset="-122"/>
              </a:rPr>
              <a:t>However, such a procedure of determining the bag constant is somewhat unsatisfying</a:t>
            </a:r>
            <a:r>
              <a:rPr lang="en-US" altLang="zh-CN" sz="1800" dirty="0">
                <a:solidFill>
                  <a:srgbClr val="2A2B2E"/>
                </a:solidFill>
                <a:effectLst/>
                <a:latin typeface="Calibri" panose="020F0502020204030204" pitchFamily="34" charset="0"/>
                <a:ea typeface="楷体" panose="02010609060101010101" pitchFamily="49" charset="-122"/>
              </a:rPr>
              <a:t>, because the results  cannot be trusted  within NJL-type models at vanishing density due to its lack of confinement. And the detail of this will be discussed in Yan Yan’s talk.</a:t>
            </a:r>
          </a:p>
          <a:p>
            <a:pPr algn="l"/>
            <a:endPar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here, we take this term as a phe</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no</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meno</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lo</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gical parameter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corresponding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to</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kern="0" dirty="0">
                <a:solidFill>
                  <a:srgbClr val="231F20"/>
                </a:solidFill>
                <a:effectLst/>
                <a:latin typeface="Calibri" panose="020F0502020204030204" pitchFamily="34" charset="0"/>
                <a:ea typeface="微软雅黑" panose="020B0503020204020204" pitchFamily="34" charset="-122"/>
                <a:cs typeface="Times New Roman" panose="02020603050405020304" pitchFamily="18" charset="0"/>
              </a:rPr>
              <a:t>−</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B (vacuum bag constant),</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which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preserves</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the confinement of quarks.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A6A6A6"/>
                </a:solidFill>
                <a:effectLst/>
                <a:latin typeface="Calibri" panose="020F0502020204030204" pitchFamily="34" charset="0"/>
                <a:ea typeface="等线" panose="02010600030101010101" pitchFamily="2" charset="-122"/>
                <a:cs typeface="Times New Roman" panose="02020603050405020304" pitchFamily="18" charset="0"/>
              </a:rPr>
              <a:t>The second term contains all the nontrivial </a:t>
            </a:r>
            <a:r>
              <a:rPr lang="en-US" altLang="zh-CN" sz="1800" kern="0" dirty="0">
                <a:solidFill>
                  <a:srgbClr val="A6A6A6"/>
                </a:solidFill>
                <a:effectLst/>
                <a:latin typeface="Calibri" panose="020F0502020204030204" pitchFamily="34" charset="0"/>
                <a:ea typeface="AdvOTdd3b7348.I+03"/>
                <a:cs typeface="Times New Roman" panose="02020603050405020304" pitchFamily="18" charset="0"/>
              </a:rPr>
              <a:t>d</a:t>
            </a:r>
            <a:r>
              <a:rPr lang="en-US" altLang="zh-CN" sz="1800" kern="0" dirty="0">
                <a:solidFill>
                  <a:srgbClr val="A6A6A6"/>
                </a:solidFill>
                <a:effectLst/>
                <a:latin typeface="Calibri" panose="020F0502020204030204" pitchFamily="34" charset="0"/>
                <a:ea typeface="等线" panose="02010600030101010101" pitchFamily="2" charset="-122"/>
                <a:cs typeface="Times New Roman" panose="02020603050405020304" pitchFamily="18" charset="0"/>
              </a:rPr>
              <a:t>ependence of quark chemical potential.</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Then, using the thermodynamic relation of energy density and pressure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we can obtain the EOS of quark matter.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17</a:t>
            </a:fld>
            <a:endParaRPr lang="zh-CN" altLang="en-US"/>
          </a:p>
        </p:txBody>
      </p:sp>
    </p:spTree>
    <p:extLst>
      <p:ext uri="{BB962C8B-B14F-4D97-AF65-F5344CB8AC3E}">
        <p14:creationId xmlns:p14="http://schemas.microsoft.com/office/powerpoint/2010/main" val="174202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1" kern="0" dirty="0">
                <a:solidFill>
                  <a:srgbClr val="231F20"/>
                </a:solidFill>
                <a:effectLst/>
                <a:latin typeface="Calibri" panose="020F0502020204030204" pitchFamily="34" charset="0"/>
                <a:ea typeface="等线" panose="02010600030101010101" pitchFamily="2" charset="-122"/>
              </a:rPr>
              <a:t>For studying the self-bound </a:t>
            </a:r>
            <a:r>
              <a:rPr lang="en-US" altLang="zh-CN" sz="1800" b="1" kern="0" dirty="0" err="1">
                <a:solidFill>
                  <a:srgbClr val="231F20"/>
                </a:solidFill>
                <a:effectLst/>
                <a:latin typeface="Calibri" panose="020F0502020204030204" pitchFamily="34" charset="0"/>
                <a:ea typeface="等线" panose="02010600030101010101" pitchFamily="2" charset="-122"/>
              </a:rPr>
              <a:t>uds</a:t>
            </a:r>
            <a:r>
              <a:rPr lang="en-US" altLang="zh-CN" sz="1800" b="1" kern="0" dirty="0">
                <a:solidFill>
                  <a:srgbClr val="231F20"/>
                </a:solidFill>
                <a:effectLst/>
                <a:latin typeface="Calibri" panose="020F0502020204030204" pitchFamily="34" charset="0"/>
                <a:ea typeface="等线" panose="02010600030101010101" pitchFamily="2" charset="-122"/>
              </a:rPr>
              <a:t> quark matter,</a:t>
            </a:r>
            <a:r>
              <a:rPr lang="en-US" altLang="zh-CN" sz="1800" kern="0" dirty="0">
                <a:solidFill>
                  <a:srgbClr val="231F20"/>
                </a:solidFill>
                <a:effectLst/>
                <a:latin typeface="Calibri" panose="020F0502020204030204" pitchFamily="34" charset="0"/>
                <a:ea typeface="等线" panose="02010600030101010101" pitchFamily="2" charset="-122"/>
              </a:rPr>
              <a:t>  according to the Witten </a:t>
            </a:r>
            <a:r>
              <a:rPr lang="en-US" altLang="zh-CN" sz="1800" kern="0" dirty="0">
                <a:solidFill>
                  <a:srgbClr val="C00000"/>
                </a:solidFill>
                <a:effectLst/>
                <a:latin typeface="Calibri" panose="020F0502020204030204" pitchFamily="34" charset="0"/>
                <a:ea typeface="等线" panose="02010600030101010101" pitchFamily="2" charset="-122"/>
              </a:rPr>
              <a:t>hy</a:t>
            </a:r>
            <a:r>
              <a:rPr lang="en-US" altLang="zh-CN" sz="1800" kern="0" dirty="0">
                <a:solidFill>
                  <a:srgbClr val="231F20"/>
                </a:solidFill>
                <a:effectLst/>
                <a:latin typeface="Calibri" panose="020F0502020204030204" pitchFamily="34" charset="0"/>
                <a:ea typeface="等线" panose="02010600030101010101" pitchFamily="2" charset="-122"/>
              </a:rPr>
              <a:t>pothesis, the energy per baryon should be smaller than 930 MeV to ensure the strange quark matter is more stable than iron nuclei. </a:t>
            </a:r>
          </a:p>
          <a:p>
            <a:endParaRPr lang="en-US" altLang="zh-CN" sz="1800" kern="0" dirty="0">
              <a:solidFill>
                <a:srgbClr val="231F20"/>
              </a:solidFill>
              <a:effectLst/>
              <a:latin typeface="Calibri" panose="020F0502020204030204" pitchFamily="34" charset="0"/>
              <a:ea typeface="等线" panose="02010600030101010101" pitchFamily="2" charset="-122"/>
            </a:endParaRPr>
          </a:p>
          <a:p>
            <a:r>
              <a:rPr lang="en-US" altLang="zh-CN" sz="1800" b="1" kern="0" dirty="0">
                <a:solidFill>
                  <a:srgbClr val="231F20"/>
                </a:solidFill>
                <a:effectLst/>
                <a:latin typeface="Calibri" panose="020F0502020204030204" pitchFamily="34" charset="0"/>
                <a:ea typeface="等线" panose="02010600030101010101" pitchFamily="2" charset="-122"/>
              </a:rPr>
              <a:t>And </a:t>
            </a:r>
            <a:r>
              <a:rPr lang="en-US" altLang="zh-CN" sz="1800" b="1" kern="0" dirty="0" err="1">
                <a:solidFill>
                  <a:srgbClr val="231F20"/>
                </a:solidFill>
                <a:effectLst/>
                <a:latin typeface="Calibri" panose="020F0502020204030204" pitchFamily="34" charset="0"/>
                <a:ea typeface="等线" panose="02010600030101010101" pitchFamily="2" charset="-122"/>
              </a:rPr>
              <a:t>nonstrange</a:t>
            </a:r>
            <a:r>
              <a:rPr lang="en-US" altLang="zh-CN" sz="1800" b="1" kern="0" dirty="0">
                <a:solidFill>
                  <a:srgbClr val="231F20"/>
                </a:solidFill>
                <a:effectLst/>
                <a:latin typeface="Calibri" panose="020F0502020204030204" pitchFamily="34" charset="0"/>
                <a:ea typeface="等线" panose="02010600030101010101" pitchFamily="2" charset="-122"/>
              </a:rPr>
              <a:t> quark matter</a:t>
            </a:r>
            <a:r>
              <a:rPr lang="en-US" altLang="zh-CN" sz="1800" b="1" kern="0" dirty="0">
                <a:solidFill>
                  <a:srgbClr val="C00000"/>
                </a:solidFill>
                <a:effectLst/>
                <a:latin typeface="Calibri" panose="020F0502020204030204" pitchFamily="34" charset="0"/>
                <a:ea typeface="等线" panose="02010600030101010101" pitchFamily="2" charset="-122"/>
              </a:rPr>
              <a:t> in bulk </a:t>
            </a:r>
            <a:r>
              <a:rPr lang="en-US" altLang="zh-CN" sz="1800" b="1" kern="0" dirty="0">
                <a:solidFill>
                  <a:srgbClr val="231F20"/>
                </a:solidFill>
                <a:effectLst/>
                <a:latin typeface="Calibri" panose="020F0502020204030204" pitchFamily="34" charset="0"/>
                <a:ea typeface="等线" panose="02010600030101010101" pitchFamily="2" charset="-122"/>
              </a:rPr>
              <a:t>should have an energy per baryon </a:t>
            </a:r>
            <a:r>
              <a:rPr lang="en-US" altLang="zh-CN" sz="1800" b="0" kern="0" dirty="0">
                <a:solidFill>
                  <a:srgbClr val="231F20"/>
                </a:solidFill>
                <a:effectLst/>
                <a:latin typeface="Calibri" panose="020F0502020204030204" pitchFamily="34" charset="0"/>
                <a:ea typeface="等线" panose="02010600030101010101" pitchFamily="2" charset="-122"/>
              </a:rPr>
              <a:t>higher than that of the confined phase</a:t>
            </a:r>
            <a:r>
              <a:rPr lang="en-US" altLang="zh-CN" sz="1800" b="1" kern="0" dirty="0">
                <a:solidFill>
                  <a:srgbClr val="231F20"/>
                </a:solidFill>
                <a:effectLst/>
                <a:latin typeface="Calibri" panose="020F0502020204030204" pitchFamily="34" charset="0"/>
                <a:ea typeface="等线" panose="02010600030101010101" pitchFamily="2" charset="-122"/>
              </a:rPr>
              <a:t>.</a:t>
            </a:r>
          </a:p>
          <a:p>
            <a:endParaRPr lang="en-US" altLang="zh-CN" sz="1800" b="1" kern="0" dirty="0">
              <a:solidFill>
                <a:srgbClr val="231F20"/>
              </a:solidFill>
              <a:effectLst/>
              <a:latin typeface="Calibri" panose="020F0502020204030204" pitchFamily="34"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0" dirty="0">
                <a:solidFill>
                  <a:srgbClr val="231F20"/>
                </a:solidFill>
                <a:effectLst/>
                <a:latin typeface="AdvOT483a8203"/>
                <a:ea typeface="等线" panose="02010600030101010101" pitchFamily="2" charset="-122"/>
                <a:cs typeface="AdvOT483a8203"/>
              </a:rPr>
              <a:t>Then, for self-bound two flavor quark matter</a:t>
            </a:r>
            <a:r>
              <a:rPr lang="en-US" altLang="zh-CN" sz="1800" kern="0" dirty="0">
                <a:solidFill>
                  <a:srgbClr val="231F20"/>
                </a:solidFill>
                <a:effectLst/>
                <a:latin typeface="AdvOT483a8203"/>
                <a:ea typeface="等线" panose="02010600030101010101" pitchFamily="2" charset="-122"/>
                <a:cs typeface="AdvOT483a8203"/>
              </a:rPr>
              <a:t>, the conditions are opposite.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18</a:t>
            </a:fld>
            <a:endParaRPr lang="zh-CN" altLang="en-US"/>
          </a:p>
        </p:txBody>
      </p:sp>
    </p:spTree>
    <p:extLst>
      <p:ext uri="{BB962C8B-B14F-4D97-AF65-F5344CB8AC3E}">
        <p14:creationId xmlns:p14="http://schemas.microsoft.com/office/powerpoint/2010/main" val="224598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This figure shows </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the behavior of energy per baryon for several parameter sets.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2B2E"/>
              </a:solidFill>
              <a:effectLst/>
              <a:latin typeface="Calibri" panose="020F0502020204030204" pitchFamily="34" charset="0"/>
              <a:ea typeface="楷体" panose="02010609060101010101" pitchFamily="49"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In general, for larger vector </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coupling constant </a:t>
            </a:r>
            <a:r>
              <a:rPr lang="en-US" altLang="zh-CN" sz="1800" dirty="0" err="1">
                <a:solidFill>
                  <a:srgbClr val="2A2B2E"/>
                </a:solidFill>
                <a:effectLst/>
                <a:latin typeface="Calibri" panose="020F0502020204030204" pitchFamily="34" charset="0"/>
                <a:ea typeface="楷体" panose="02010609060101010101" pitchFamily="49" charset="-122"/>
                <a:cs typeface="宋体" panose="02010600030101010101" pitchFamily="2" charset="-122"/>
              </a:rPr>
              <a:t>Rv</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 </a:t>
            </a:r>
            <a:r>
              <a:rPr lang="zh-CN" altLang="zh-CN" sz="1800" b="1" dirty="0">
                <a:solidFill>
                  <a:srgbClr val="2A2B2E"/>
                </a:solidFill>
                <a:effectLst/>
                <a:latin typeface="Calibri" panose="020F0502020204030204" pitchFamily="34" charset="0"/>
                <a:ea typeface="楷体" panose="02010609060101010101" pitchFamily="49" charset="-122"/>
                <a:cs typeface="Calibri" panose="020F0502020204030204" pitchFamily="34" charset="0"/>
              </a:rPr>
              <a:t>α</a:t>
            </a:r>
            <a:r>
              <a:rPr lang="en-US" altLang="zh-CN" sz="1800" b="1"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 and B</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 the energy per baryon all becomes larger. This means quark matter becomes more and more unstable.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But in two flavor case, the energy per baryon </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becomes smaller with increasing </a:t>
            </a:r>
            <a:r>
              <a:rPr lang="en-US" altLang="zh-CN" sz="1800" dirty="0" err="1">
                <a:solidFill>
                  <a:srgbClr val="2A2B2E"/>
                </a:solidFill>
                <a:effectLst/>
                <a:latin typeface="Calibri" panose="020F0502020204030204" pitchFamily="34" charset="0"/>
                <a:ea typeface="楷体" panose="02010609060101010101" pitchFamily="49" charset="-122"/>
                <a:cs typeface="宋体" panose="02010600030101010101" pitchFamily="2" charset="-122"/>
              </a:rPr>
              <a:t>Rv</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 at large values of </a:t>
            </a:r>
            <a:r>
              <a:rPr lang="zh-CN" altLang="zh-CN" sz="1800" dirty="0">
                <a:solidFill>
                  <a:srgbClr val="2A2B2E"/>
                </a:solidFill>
                <a:effectLst/>
                <a:latin typeface="Calibri" panose="020F0502020204030204" pitchFamily="34" charset="0"/>
                <a:ea typeface="楷体" panose="02010609060101010101" pitchFamily="49" charset="-122"/>
                <a:cs typeface="Calibri" panose="020F0502020204030204" pitchFamily="34" charset="0"/>
              </a:rPr>
              <a:t>α</a:t>
            </a:r>
            <a:r>
              <a:rPr lang="en-US" altLang="zh-CN" sz="1800" dirty="0">
                <a:solidFill>
                  <a:srgbClr val="2A2B2E"/>
                </a:solidFill>
                <a:effectLst/>
                <a:latin typeface="Calibri" panose="020F0502020204030204" pitchFamily="34" charset="0"/>
                <a:ea typeface="楷体" panose="02010609060101010101" pitchFamily="49" charset="-122"/>
                <a:cs typeface="Calibri" panose="020F0502020204030204" pitchFamily="34" charset="0"/>
              </a:rPr>
              <a:t>, which </a:t>
            </a:r>
            <a:r>
              <a:rPr lang="en-US" altLang="zh-CN" sz="1800" dirty="0">
                <a:solidFill>
                  <a:srgbClr val="2A2B2E"/>
                </a:solidFill>
                <a:effectLst/>
                <a:latin typeface="Calibri" panose="020F0502020204030204" pitchFamily="34" charset="0"/>
                <a:ea typeface="楷体" panose="02010609060101010101" pitchFamily="49" charset="-122"/>
                <a:cs typeface="宋体" panose="02010600030101010101" pitchFamily="2" charset="-122"/>
              </a:rPr>
              <a:t>makes the two flavor quark matter more stable.</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19</a:t>
            </a:fld>
            <a:endParaRPr lang="zh-CN" altLang="en-US"/>
          </a:p>
        </p:txBody>
      </p:sp>
    </p:spTree>
    <p:extLst>
      <p:ext uri="{BB962C8B-B14F-4D97-AF65-F5344CB8AC3E}">
        <p14:creationId xmlns:p14="http://schemas.microsoft.com/office/powerpoint/2010/main" val="34537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The presentation consists of the following four sections. </a:t>
            </a:r>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Here, using these self-bound conditions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this figure shows the stability windows of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ud</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and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uds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quark matter. </a:t>
            </a:r>
          </a:p>
          <a:p>
            <a:pPr algn="l"/>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The purple region</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is the stability window for the three flavor quark matter, and pink region is the window for two flavor quark matter. </a:t>
            </a:r>
          </a:p>
          <a:p>
            <a:pPr algn="l"/>
            <a:endPar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We can see that, increasing the vector interaction coupling constant</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Rv</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shifts down the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uds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stability windows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in the B </a:t>
            </a:r>
            <a:r>
              <a:rPr lang="en-US" altLang="zh-CN" sz="1800" kern="0" dirty="0">
                <a:solidFill>
                  <a:srgbClr val="C00000"/>
                </a:solidFill>
                <a:effectLst/>
                <a:latin typeface="Calibri" panose="020F0502020204030204" pitchFamily="34" charset="0"/>
                <a:ea typeface="微软雅黑" panose="020B0503020204020204" pitchFamily="34" charset="-122"/>
                <a:cs typeface="Times New Roman" panose="02020603050405020304" pitchFamily="18" charset="0"/>
              </a:rPr>
              <a:t>−</a:t>
            </a:r>
            <a:r>
              <a:rPr lang="en-US" altLang="zh-CN" sz="1800" kern="0" dirty="0">
                <a:solidFill>
                  <a:srgbClr val="C00000"/>
                </a:solidFill>
                <a:effectLst/>
                <a:latin typeface="Calibri" panose="020F0502020204030204" pitchFamily="34" charset="0"/>
                <a:ea typeface="AdvTTd877c31c+22"/>
                <a:cs typeface="Times New Roman" panose="02020603050405020304" pitchFamily="18" charset="0"/>
              </a:rPr>
              <a:t> </a:t>
            </a:r>
            <a:r>
              <a:rPr lang="en-US" altLang="zh-CN" sz="1800" kern="0" dirty="0">
                <a:solidFill>
                  <a:srgbClr val="C00000"/>
                </a:solidFill>
                <a:effectLst/>
                <a:latin typeface="Calibri" panose="020F0502020204030204" pitchFamily="34" charset="0"/>
                <a:ea typeface="AdvOTdd3b7348.I+03"/>
                <a:cs typeface="Times New Roman" panose="02020603050405020304" pitchFamily="18" charset="0"/>
              </a:rPr>
              <a:t>α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plane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due to its repulsive contribution to the energy of the system</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for larger </a:t>
            </a:r>
            <a:r>
              <a:rPr lang="en-US" altLang="zh-CN" sz="1800" b="1" kern="0" dirty="0">
                <a:solidFill>
                  <a:srgbClr val="231F20"/>
                </a:solidFill>
                <a:effectLst/>
                <a:latin typeface="Calibri" panose="020F0502020204030204" pitchFamily="34" charset="0"/>
                <a:ea typeface="AdvOTdd3b7348.I+03"/>
                <a:cs typeface="Times New Roman" panose="02020603050405020304" pitchFamily="18" charset="0"/>
              </a:rPr>
              <a:t>α</a:t>
            </a:r>
            <a:r>
              <a:rPr lang="en-US" altLang="zh-CN" sz="1800" kern="0" dirty="0">
                <a:solidFill>
                  <a:srgbClr val="231F20"/>
                </a:solidFill>
                <a:effectLst/>
                <a:latin typeface="Calibri" panose="020F0502020204030204" pitchFamily="34" charset="0"/>
                <a:ea typeface="AdvOTdd3b7348.I+03"/>
                <a:cs typeface="Times New Roman" panose="02020603050405020304" pitchFamily="18" charset="0"/>
              </a:rPr>
              <a:t>,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since in the three-flavor case, the vacuum bag constant (B) decrease is faster than two flavor line, the three flavor stability windows finally disappear, and the two flavor windows grow with </a:t>
            </a:r>
            <a:r>
              <a:rPr lang="en-US" altLang="zh-CN" sz="1800" kern="0" dirty="0">
                <a:solidFill>
                  <a:srgbClr val="231F20"/>
                </a:solidFill>
                <a:effectLst/>
                <a:latin typeface="Calibri" panose="020F0502020204030204" pitchFamily="34" charset="0"/>
                <a:ea typeface="AdvOTdd3b7348.I+03"/>
                <a:cs typeface="Times New Roman" panose="02020603050405020304" pitchFamily="18" charset="0"/>
              </a:rPr>
              <a:t>α</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From these results, we find that</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in this theoretical framework, there is enough parameter space to allow absolutely stable quark matter. </a:t>
            </a:r>
          </a:p>
          <a:p>
            <a:pPr algn="l"/>
            <a:endPar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theoretically supports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quark stars as viable </a:t>
            </a:r>
            <a:r>
              <a:rPr lang="en-US" altLang="zh-CN" sz="1800" b="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alternative physical model for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neutron stars.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20</a:t>
            </a:fld>
            <a:endParaRPr lang="zh-CN" altLang="en-US"/>
          </a:p>
        </p:txBody>
      </p:sp>
    </p:spTree>
    <p:extLst>
      <p:ext uri="{BB962C8B-B14F-4D97-AF65-F5344CB8AC3E}">
        <p14:creationId xmlns:p14="http://schemas.microsoft.com/office/powerpoint/2010/main" val="271787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In the following,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we employ </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several repre</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sen</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tative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NJL parameter sets from the stability windows to perform the study of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strange and </a:t>
            </a:r>
            <a:r>
              <a:rPr lang="en-US" altLang="zh-CN" sz="1800" kern="0" dirty="0" err="1">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nonstrange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stellar quark matter and quark stars.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AdvOT483a8203"/>
                <a:ea typeface="等线" panose="02010600030101010101" pitchFamily="2" charset="-122"/>
                <a:cs typeface="AdvOT483a8203"/>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The maximum mass of non-strange quark stars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can be 2.76 solar mass</a:t>
            </a:r>
            <a:r>
              <a:rPr lang="en-US" altLang="zh-CN" sz="1800" b="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For strange quark stars,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the maximum mass is smaller and it is 2.1 solar mass. </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And the constraints of</a:t>
            </a:r>
            <a:r>
              <a:rPr lang="en-US" altLang="zh-CN" sz="1800" b="1"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astronomical observations are also shown together. </a:t>
            </a:r>
            <a:r>
              <a:rPr lang="en-US" altLang="zh-CN" sz="18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p>
          <a:p>
            <a:pPr algn="l"/>
            <a:endParaRPr lang="en-US" altLang="zh-CN" sz="1800" b="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The results show that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a large set of parameters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could in principle explain the mass and radius constraints, and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the binary tidal deformability constraint</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kern="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from the GW170817 event.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21</a:t>
            </a:fld>
            <a:endParaRPr lang="zh-CN" altLang="en-US"/>
          </a:p>
        </p:txBody>
      </p:sp>
    </p:spTree>
    <p:extLst>
      <p:ext uri="{BB962C8B-B14F-4D97-AF65-F5344CB8AC3E}">
        <p14:creationId xmlns:p14="http://schemas.microsoft.com/office/powerpoint/2010/main" val="7283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10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For the mass density within </a:t>
            </a:r>
            <a:r>
              <a:rPr lang="en-US" altLang="zh-CN" sz="1800" kern="10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 1.4 solar mass as a function of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radial co</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or</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dinate, </a:t>
            </a:r>
            <a:r>
              <a:rPr lang="en-US" altLang="zh-CN" sz="18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which is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composed of entirely quark matter.</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The quark stars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have a huge surface density close to the nuclear saturation density, no matter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nonstrange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ones and strange ones. </a:t>
            </a:r>
          </a:p>
          <a:p>
            <a:pPr algn="l"/>
            <a:endPar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the central density is only a few times</a:t>
            </a:r>
            <a:r>
              <a:rPr lang="en-US" altLang="zh-CN" sz="180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higher than the surface one:  </a:t>
            </a:r>
            <a:r>
              <a:rPr lang="en-US" altLang="zh-CN" sz="1800" kern="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For the </a:t>
            </a:r>
            <a:r>
              <a:rPr lang="en-US" altLang="zh-CN" sz="1800" kern="0" dirty="0" err="1">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nonstrange</a:t>
            </a:r>
            <a:r>
              <a:rPr lang="en-US" altLang="zh-CN" sz="1800" kern="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quark stars, no more than twice; And for strange quark stars, it is less than 2.5 times.</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the </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internal structure</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of quark stars</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is very different from that of neutron stars. For a neutron star, it has 14 orders of </a:t>
            </a:r>
            <a:r>
              <a:rPr lang="en-US" altLang="zh-CN" sz="1800"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ma</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gnitudes of</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density variation</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from the surface to the core.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22</a:t>
            </a:fld>
            <a:endParaRPr lang="zh-CN" altLang="en-US"/>
          </a:p>
        </p:txBody>
      </p:sp>
    </p:spTree>
    <p:extLst>
      <p:ext uri="{BB962C8B-B14F-4D97-AF65-F5344CB8AC3E}">
        <p14:creationId xmlns:p14="http://schemas.microsoft.com/office/powerpoint/2010/main" val="414769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We know that the speed of sound</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is an important physical quantity which </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encodes information of the dense matter equation of state.</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And it shows a mono</a:t>
            </a:r>
            <a:r>
              <a:rPr lang="en-US" altLang="zh-CN" sz="1800" b="1" kern="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to</a:t>
            </a:r>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nically increasing behavior</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in both </a:t>
            </a:r>
            <a:r>
              <a:rPr lang="en-US" altLang="zh-CN" sz="1800" kern="0" dirty="0" err="1">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nonstrange</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and strange cases. Then slightly exceeds the conformal limit at high densities.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For strange quark matter</a:t>
            </a:r>
            <a:r>
              <a:rPr lang="en-US" altLang="zh-CN" sz="1800" kern="0" dirty="0">
                <a:solidFill>
                  <a:srgbClr val="231F20"/>
                </a:solidFill>
                <a:effectLst/>
                <a:latin typeface="Calibri" panose="020F0502020204030204" pitchFamily="34" charset="0"/>
                <a:ea typeface="等线" panose="02010600030101010101" pitchFamily="2" charset="-122"/>
                <a:cs typeface="Times New Roman" panose="02020603050405020304" pitchFamily="18" charset="0"/>
              </a:rPr>
              <a:t>, there are small local maximums at the beginning of the plots, caused by the appearance of the strange quarks.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410D555-A7F0-4526-8BFF-85A7C09255D2}" type="slidenum">
              <a:rPr lang="zh-CN" altLang="en-US" smtClean="0"/>
              <a:t>23</a:t>
            </a:fld>
            <a:endParaRPr lang="zh-CN" altLang="en-US"/>
          </a:p>
        </p:txBody>
      </p:sp>
    </p:spTree>
    <p:extLst>
      <p:ext uri="{BB962C8B-B14F-4D97-AF65-F5344CB8AC3E}">
        <p14:creationId xmlns:p14="http://schemas.microsoft.com/office/powerpoint/2010/main" val="2944048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r>
              <a:rPr lang="en-US" altLang="zh-CN" dirty="0"/>
              <a:t>Let’s summarize my presentation.</a:t>
            </a:r>
            <a:endParaRPr lang="zh-CN" altLang="en-US" dirty="0"/>
          </a:p>
        </p:txBody>
      </p:sp>
    </p:spTree>
    <p:extLst>
      <p:ext uri="{BB962C8B-B14F-4D97-AF65-F5344CB8AC3E}">
        <p14:creationId xmlns:p14="http://schemas.microsoft.com/office/powerpoint/2010/main" val="2075193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We find that there is an ample parameter space </a:t>
            </a:r>
            <a:r>
              <a:rPr lang="en-US" altLang="zh-CN" dirty="0"/>
              <a:t>in the NJL-type model calculations for stable quark matter. Theoretically supports quark stars as viable alternative physical model for neutron stars. </a:t>
            </a:r>
          </a:p>
          <a:p>
            <a:endParaRPr lang="en-US" altLang="zh-CN" dirty="0"/>
          </a:p>
          <a:p>
            <a:r>
              <a:rPr lang="en-US" altLang="zh-CN" b="1" dirty="0"/>
              <a:t>And both </a:t>
            </a:r>
            <a:r>
              <a:rPr lang="en-US" altLang="zh-CN" b="1" dirty="0" err="1"/>
              <a:t>nonstrange</a:t>
            </a:r>
            <a:r>
              <a:rPr lang="en-US" altLang="zh-CN" b="1" dirty="0"/>
              <a:t> and strange quark stars </a:t>
            </a:r>
            <a:r>
              <a:rPr lang="en-US" altLang="zh-CN" dirty="0"/>
              <a:t>can satisfy the current observational data.</a:t>
            </a:r>
          </a:p>
          <a:p>
            <a:endParaRPr lang="en-US" altLang="zh-CN" dirty="0"/>
          </a:p>
          <a:p>
            <a:r>
              <a:rPr lang="en-US" altLang="zh-CN" b="1" dirty="0"/>
              <a:t>Now, we are preparing to include </a:t>
            </a:r>
            <a:r>
              <a:rPr lang="en-US" altLang="zh-CN" dirty="0"/>
              <a:t>the diquark channels for superfluidity at finite density, and expect to share the results soon.</a:t>
            </a:r>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25</a:t>
            </a:fld>
            <a:endParaRPr lang="zh-CN" altLang="en-US"/>
          </a:p>
        </p:txBody>
      </p:sp>
    </p:spTree>
    <p:extLst>
      <p:ext uri="{BB962C8B-B14F-4D97-AF65-F5344CB8AC3E}">
        <p14:creationId xmlns:p14="http://schemas.microsoft.com/office/powerpoint/2010/main" val="53016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The first part is a brief description of dense matter and compact stars.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26318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We know that the theory of quantum chromodynamics (QCD) predicts</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that strong interaction matter exhibits very rich phase structures. This is the conjectured QCD phase diagram.</a:t>
            </a:r>
          </a:p>
          <a:p>
            <a:pPr algn="just"/>
            <a:endPar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endParaRPr>
          </a:p>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And most of the chiral effective model calculations </a:t>
            </a:r>
            <a:r>
              <a:rPr lang="en-US" altLang="zh-CN" sz="1800" b="1"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proves</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that chiral phase transition is first-order at large densities, and there exists a critical-end-point (CEP). Then the phase transition becomes a crossover.</a:t>
            </a: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However, up to now,</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the specific details of the entire QCD phase diagram are not clear enough.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4</a:t>
            </a:fld>
            <a:endParaRPr lang="zh-CN" altLang="en-US"/>
          </a:p>
        </p:txBody>
      </p:sp>
    </p:spTree>
    <p:extLst>
      <p:ext uri="{BB962C8B-B14F-4D97-AF65-F5344CB8AC3E}">
        <p14:creationId xmlns:p14="http://schemas.microsoft.com/office/powerpoint/2010/main" val="347351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Theoretically speaking, </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because QCD is an asymptotically free theory for quarks and gluons, the running coupling is weak enough at high energy scale and the interaction between quarks is dominated by one-gluon exchange, this enables us to employ the perturbative method to study the quark matter.</a:t>
            </a: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Calibri" panose="020F0502020204030204" pitchFamily="34" charset="0"/>
                <a:ea typeface="等线" panose="02010600030101010101" pitchFamily="2" charset="-122"/>
                <a:cs typeface="Times New Roman" panose="02020603050405020304" pitchFamily="18" charset="0"/>
              </a:rPr>
              <a:t>But, in the intermediate and lower density regions</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due to the non-perturbative difficulty, the calculation cannot be performed from a first-principle approach. So, in this case, we have to choose an effective field theory.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5</a:t>
            </a:fld>
            <a:endParaRPr lang="zh-CN" altLang="en-US"/>
          </a:p>
        </p:txBody>
      </p:sp>
    </p:spTree>
    <p:extLst>
      <p:ext uri="{BB962C8B-B14F-4D97-AF65-F5344CB8AC3E}">
        <p14:creationId xmlns:p14="http://schemas.microsoft.com/office/powerpoint/2010/main" val="290719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On the one hand</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what is the state of supra-nuclear matter has been the fundamental question that needs to be solved. And it is also an immense problem directly related to neutron star physics.</a:t>
            </a: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On the other hand</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it is difficult for te</a:t>
            </a:r>
            <a:r>
              <a:rPr lang="en-US" altLang="zh-CN" sz="18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r</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restrial experiments to reach such a low-temperature and extremely dense physical environment, and compact stars provide a natural laboratory. </a:t>
            </a:r>
          </a:p>
          <a:p>
            <a:pPr algn="l"/>
            <a:endPar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b="1"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Depending on the interior components</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there are different compact star configurations, such as hadron star, quark star, hybrid star, and </a:t>
            </a:r>
            <a:r>
              <a:rPr lang="en-US" altLang="zh-CN" sz="1800" kern="100" dirty="0" err="1">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strangeon</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star.</a:t>
            </a:r>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6</a:t>
            </a:fld>
            <a:endParaRPr lang="zh-CN" altLang="en-US"/>
          </a:p>
        </p:txBody>
      </p:sp>
    </p:spTree>
    <p:extLst>
      <p:ext uri="{BB962C8B-B14F-4D97-AF65-F5344CB8AC3E}">
        <p14:creationId xmlns:p14="http://schemas.microsoft.com/office/powerpoint/2010/main" val="410263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575"/>
              </a:lnSpc>
              <a:spcAft>
                <a:spcPts val="150"/>
              </a:spcAft>
            </a:pPr>
            <a:r>
              <a:rPr lang="en-US" altLang="zh-CN" sz="1800" b="1"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We know that the equation of state establishes</a:t>
            </a:r>
            <a:r>
              <a:rPr lang="en-US" altLang="zh-CN" sz="1800"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 a unique mapping correspondence with the M-R relation through TOV equations. </a:t>
            </a:r>
          </a:p>
          <a:p>
            <a:pPr>
              <a:lnSpc>
                <a:spcPts val="1575"/>
              </a:lnSpc>
              <a:spcAft>
                <a:spcPts val="150"/>
              </a:spcAft>
            </a:pPr>
            <a:endParaRPr lang="en-US" altLang="zh-CN" sz="1800" b="1" dirty="0">
              <a:solidFill>
                <a:srgbClr val="2A2B2E"/>
              </a:solidFill>
              <a:effectLst/>
              <a:latin typeface="Calibri" panose="020F0502020204030204" pitchFamily="34" charset="0"/>
              <a:ea typeface="等线" panose="02010600030101010101" pitchFamily="2" charset="-122"/>
              <a:cs typeface="宋体" panose="02010600030101010101" pitchFamily="2" charset="-122"/>
            </a:endParaRPr>
          </a:p>
          <a:p>
            <a:pPr>
              <a:lnSpc>
                <a:spcPts val="1575"/>
              </a:lnSpc>
              <a:spcAft>
                <a:spcPts val="150"/>
              </a:spcAft>
            </a:pPr>
            <a:r>
              <a:rPr lang="en-US" altLang="zh-CN" sz="1800" b="1"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Because of this, by using astronomical observations</a:t>
            </a:r>
            <a:r>
              <a:rPr lang="en-US" altLang="zh-CN" sz="1800"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  such as the GW170817 event and the recently measured masses and</a:t>
            </a:r>
            <a:r>
              <a:rPr lang="en-US" altLang="zh-CN" sz="1800" dirty="0">
                <a:solidFill>
                  <a:srgbClr val="C00000"/>
                </a:solidFill>
                <a:effectLst/>
                <a:latin typeface="Calibri" panose="020F0502020204030204" pitchFamily="34" charset="0"/>
                <a:ea typeface="等线" panose="02010600030101010101" pitchFamily="2" charset="-122"/>
                <a:cs typeface="宋体" panose="02010600030101010101" pitchFamily="2" charset="-122"/>
              </a:rPr>
              <a:t> radii</a:t>
            </a:r>
            <a:r>
              <a:rPr lang="en-US" altLang="zh-CN" sz="1800"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 </a:t>
            </a:r>
          </a:p>
          <a:p>
            <a:pPr>
              <a:lnSpc>
                <a:spcPts val="1575"/>
              </a:lnSpc>
              <a:spcAft>
                <a:spcPts val="150"/>
              </a:spcAft>
            </a:pPr>
            <a:endParaRPr lang="en-US" altLang="zh-CN" sz="1800" dirty="0">
              <a:solidFill>
                <a:srgbClr val="2A2B2E"/>
              </a:solidFill>
              <a:effectLst/>
              <a:latin typeface="Calibri" panose="020F0502020204030204" pitchFamily="34" charset="0"/>
              <a:ea typeface="等线" panose="02010600030101010101" pitchFamily="2" charset="-122"/>
              <a:cs typeface="宋体" panose="02010600030101010101" pitchFamily="2" charset="-122"/>
            </a:endParaRPr>
          </a:p>
          <a:p>
            <a:pPr>
              <a:lnSpc>
                <a:spcPts val="1575"/>
              </a:lnSpc>
              <a:spcAft>
                <a:spcPts val="150"/>
              </a:spcAft>
            </a:pPr>
            <a:r>
              <a:rPr lang="en-US" altLang="zh-CN" sz="1800" dirty="0">
                <a:solidFill>
                  <a:srgbClr val="2A2B2E"/>
                </a:solidFill>
                <a:effectLst/>
                <a:latin typeface="Calibri" panose="020F0502020204030204" pitchFamily="34" charset="0"/>
                <a:ea typeface="等线" panose="02010600030101010101" pitchFamily="2" charset="-122"/>
                <a:cs typeface="宋体" panose="02010600030101010101" pitchFamily="2" charset="-122"/>
              </a:rPr>
              <a:t>we can constrain the effective field theory as well as the equation of states (EOS) of dense matter, and examine the true ground state of baryonic matter.</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nSpc>
                <a:spcPts val="1575"/>
              </a:lnSpc>
              <a:spcAft>
                <a:spcPts val="150"/>
              </a:spcAft>
            </a:pPr>
            <a:r>
              <a:rPr lang="en-US" altLang="zh-CN" sz="1800" dirty="0">
                <a:solidFill>
                  <a:srgbClr val="2A2B2E"/>
                </a:solidFill>
                <a:effectLst/>
                <a:latin typeface="Segoe UI" panose="020B0502040204020203" pitchFamily="3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5410D555-A7F0-4526-8BFF-85A7C09255D2}" type="slidenum">
              <a:rPr lang="zh-CN" altLang="en-US" smtClean="0"/>
              <a:t>7</a:t>
            </a:fld>
            <a:endParaRPr lang="zh-CN" altLang="en-US"/>
          </a:p>
        </p:txBody>
      </p:sp>
    </p:spTree>
    <p:extLst>
      <p:ext uri="{BB962C8B-B14F-4D97-AF65-F5344CB8AC3E}">
        <p14:creationId xmlns:p14="http://schemas.microsoft.com/office/powerpoint/2010/main" val="365480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1"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One interesting thing is that</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in the 1970s, </a:t>
            </a:r>
            <a:r>
              <a:rPr lang="en-US" altLang="zh-CN" sz="18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based on</a:t>
            </a:r>
            <a:r>
              <a:rPr lang="en-US" altLang="zh-CN" sz="1800" kern="100" dirty="0">
                <a:solidFill>
                  <a:srgbClr val="FF330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the </a:t>
            </a:r>
            <a:r>
              <a:rPr lang="en-US" altLang="zh-CN" sz="18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quan</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titative studies within MIT bag model, Witten proposed a hy</a:t>
            </a:r>
            <a:r>
              <a:rPr lang="en-US" altLang="zh-CN" sz="1800" kern="100" dirty="0">
                <a:solidFill>
                  <a:srgbClr val="C00000"/>
                </a:solidFill>
                <a:effectLst/>
                <a:latin typeface="Calibri" panose="020F0502020204030204" pitchFamily="34" charset="0"/>
                <a:ea typeface="等线" panose="02010600030101010101" pitchFamily="2" charset="-122"/>
                <a:cs typeface="Times New Roman" panose="02020603050405020304" pitchFamily="18" charset="0"/>
              </a:rPr>
              <a:t>p</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othesis that strange quark matter is the true ground state of baryonic matter, which has a lower energy per baryon than iron nucleus (Fe). </a:t>
            </a:r>
          </a:p>
          <a:p>
            <a:pPr algn="l"/>
            <a:endPar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endParaRPr>
          </a:p>
          <a:p>
            <a:pPr algn="l"/>
            <a:r>
              <a:rPr lang="en-US" altLang="zh-CN" sz="1800" b="1"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As a result</a:t>
            </a:r>
            <a:r>
              <a:rPr lang="en-US" altLang="zh-CN" sz="1800" kern="1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all compact objects would be strange quark stars instead of neutron stars.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8</a:t>
            </a:fld>
            <a:endParaRPr lang="zh-CN" altLang="en-US"/>
          </a:p>
        </p:txBody>
      </p:sp>
    </p:spTree>
    <p:extLst>
      <p:ext uri="{BB962C8B-B14F-4D97-AF65-F5344CB8AC3E}">
        <p14:creationId xmlns:p14="http://schemas.microsoft.com/office/powerpoint/2010/main" val="349611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And, recently, it has also been proposed that</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 if the flavor feedback dependence of the quark gas on the QCD vacuum is considered, two flavor quark matter could be more stable than three flavor quark matter. </a:t>
            </a:r>
          </a:p>
          <a:p>
            <a:pPr algn="just">
              <a:lnSpc>
                <a:spcPts val="1575"/>
              </a:lnSpc>
            </a:pPr>
            <a:endPar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Then non-strange quark stars could also exist. </a:t>
            </a:r>
          </a:p>
          <a:p>
            <a:pPr algn="just">
              <a:lnSpc>
                <a:spcPts val="1575"/>
              </a:lnSpc>
            </a:pPr>
            <a:endPar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Therefore, there is a hot debate about</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 what the true ground state of baryonic matter is. Unlike neutron stars that are gravity-bound, such quark stars are self-bound by strong interactions. </a:t>
            </a:r>
          </a:p>
          <a:p>
            <a:pPr algn="just">
              <a:lnSpc>
                <a:spcPts val="1575"/>
              </a:lnSpc>
            </a:pPr>
            <a:endPar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Whether quark matter is absolutely stable</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 is not only a difficulty for non-perturbative strong interaction, but also could have important consequences on various astrophysics and cosmological problems.</a:t>
            </a:r>
            <a:endPar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endPar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endParaRPr>
          </a:p>
          <a:p>
            <a:pPr algn="just">
              <a:lnSpc>
                <a:spcPts val="1575"/>
              </a:lnSpc>
            </a:pPr>
            <a:r>
              <a:rPr lang="en-US" altLang="zh-CN" sz="1800" b="1"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This work expects to examine </a:t>
            </a:r>
            <a:r>
              <a:rPr lang="en-US" altLang="zh-CN" sz="1800" dirty="0">
                <a:solidFill>
                  <a:srgbClr val="2A2B2E"/>
                </a:solidFill>
                <a:effectLst/>
                <a:latin typeface="Calibri" panose="020F0502020204030204" pitchFamily="34" charset="0"/>
                <a:ea typeface="宋体" panose="02010600030101010101" pitchFamily="2" charset="-122"/>
                <a:cs typeface="宋体" panose="02010600030101010101" pitchFamily="2" charset="-122"/>
              </a:rPr>
              <a:t>the true ground state of baryonic matter through astronomical observations and to constrain the EOS of quark matter.</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endParaRPr lang="zh-CN" altLang="en-US" dirty="0"/>
          </a:p>
        </p:txBody>
      </p:sp>
      <p:sp>
        <p:nvSpPr>
          <p:cNvPr id="4" name="日期占位符 3"/>
          <p:cNvSpPr>
            <a:spLocks noGrp="1"/>
          </p:cNvSpPr>
          <p:nvPr>
            <p:ph type="dt" idx="1"/>
          </p:nvPr>
        </p:nvSpPr>
        <p:spPr/>
        <p:txBody>
          <a:bodyPr/>
          <a:lstStyle/>
          <a:p>
            <a:r>
              <a:rPr lang="en-US" altLang="zh-CN"/>
              <a:t>2023/8/25</a:t>
            </a:r>
            <a:endParaRPr lang="zh-CN" altLang="en-US"/>
          </a:p>
        </p:txBody>
      </p:sp>
      <p:sp>
        <p:nvSpPr>
          <p:cNvPr id="5" name="灯片编号占位符 4"/>
          <p:cNvSpPr>
            <a:spLocks noGrp="1"/>
          </p:cNvSpPr>
          <p:nvPr>
            <p:ph type="sldNum" sz="quarter" idx="5"/>
          </p:nvPr>
        </p:nvSpPr>
        <p:spPr/>
        <p:txBody>
          <a:bodyPr/>
          <a:lstStyle/>
          <a:p>
            <a:fld id="{AF697E66-50F1-4523-A498-06ADB268756B}" type="slidenum">
              <a:rPr lang="zh-CN" altLang="en-US" smtClean="0"/>
              <a:t>9</a:t>
            </a:fld>
            <a:endParaRPr lang="zh-CN" altLang="en-US"/>
          </a:p>
        </p:txBody>
      </p:sp>
    </p:spTree>
    <p:extLst>
      <p:ext uri="{BB962C8B-B14F-4D97-AF65-F5344CB8AC3E}">
        <p14:creationId xmlns:p14="http://schemas.microsoft.com/office/powerpoint/2010/main" val="222440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r>
              <a:rPr lang="en-US" altLang="zh-CN"/>
              <a:t>2023/9/25</a:t>
            </a:r>
            <a:endParaRPr lang="zh-CN" altLang="en-US"/>
          </a:p>
        </p:txBody>
      </p:sp>
      <p:sp>
        <p:nvSpPr>
          <p:cNvPr id="5" name="Footer Placeholder 4"/>
          <p:cNvSpPr>
            <a:spLocks noGrp="1"/>
          </p:cNvSpPr>
          <p:nvPr>
            <p:ph type="ftr" sz="quarter" idx="11"/>
          </p:nvPr>
        </p:nvSpPr>
        <p:spPr/>
        <p:txBody>
          <a:bodyPr/>
          <a:lstStyle/>
          <a:p>
            <a:r>
              <a:rPr lang="en-US" altLang="zh-CN"/>
              <a:t>Wen-Li Yuan   wlyuan7@gmail.com</a:t>
            </a:r>
            <a:endParaRPr lang="zh-CN" altLang="en-US"/>
          </a:p>
        </p:txBody>
      </p:sp>
      <p:sp>
        <p:nvSpPr>
          <p:cNvPr id="6" name="Slide Number Placeholder 5"/>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401480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2023/9/25</a:t>
            </a:r>
            <a:endParaRPr lang="zh-CN" altLang="en-US"/>
          </a:p>
        </p:txBody>
      </p:sp>
      <p:sp>
        <p:nvSpPr>
          <p:cNvPr id="5" name="Footer Placeholder 4"/>
          <p:cNvSpPr>
            <a:spLocks noGrp="1"/>
          </p:cNvSpPr>
          <p:nvPr>
            <p:ph type="ftr" sz="quarter" idx="11"/>
          </p:nvPr>
        </p:nvSpPr>
        <p:spPr/>
        <p:txBody>
          <a:bodyPr/>
          <a:lstStyle/>
          <a:p>
            <a:r>
              <a:rPr lang="en-US" altLang="zh-CN"/>
              <a:t>Wen-Li Yuan   wlyuan7@gmail.com</a:t>
            </a:r>
            <a:endParaRPr lang="zh-CN" altLang="en-US"/>
          </a:p>
        </p:txBody>
      </p:sp>
      <p:sp>
        <p:nvSpPr>
          <p:cNvPr id="6" name="Slide Number Placeholder 5"/>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39045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2023/9/25</a:t>
            </a:r>
            <a:endParaRPr lang="zh-CN" altLang="en-US"/>
          </a:p>
        </p:txBody>
      </p:sp>
      <p:sp>
        <p:nvSpPr>
          <p:cNvPr id="5" name="Footer Placeholder 4"/>
          <p:cNvSpPr>
            <a:spLocks noGrp="1"/>
          </p:cNvSpPr>
          <p:nvPr>
            <p:ph type="ftr" sz="quarter" idx="11"/>
          </p:nvPr>
        </p:nvSpPr>
        <p:spPr/>
        <p:txBody>
          <a:bodyPr/>
          <a:lstStyle/>
          <a:p>
            <a:r>
              <a:rPr lang="en-US" altLang="zh-CN"/>
              <a:t>Wen-Li Yuan   wlyuan7@gmail.com</a:t>
            </a:r>
            <a:endParaRPr lang="zh-CN" altLang="en-US"/>
          </a:p>
        </p:txBody>
      </p:sp>
      <p:sp>
        <p:nvSpPr>
          <p:cNvPr id="6" name="Slide Number Placeholder 5"/>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291173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r>
              <a:rPr lang="en-US" altLang="zh-CN"/>
              <a:t>2023/9/25</a:t>
            </a:r>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a:t>Wen-Li Yuan   wlyuan7@gmail.com</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2484000"/>
            <a:ext cx="7349400" cy="1018800"/>
          </a:xfrm>
        </p:spPr>
        <p:txBody>
          <a:bodyPr vert="horz" lIns="90000" tIns="46800" rIns="90000" bIns="46800" rtlCol="0" anchor="t" anchorCtr="0">
            <a:normAutofit/>
          </a:bodyPr>
          <a:lstStyle>
            <a:lvl1pPr marL="0" marR="0" algn="ctr" defTabSz="685800" rtl="0" eaLnBrk="1" fontAlgn="auto" latinLnBrk="0" hangingPunct="1">
              <a:lnSpc>
                <a:spcPct val="100000"/>
              </a:lnSpc>
              <a:buNone/>
              <a:defRPr kumimoji="0" lang="zh-CN" altLang="en-US" sz="4500" b="1" i="0" u="none" strike="noStrike" kern="1200" cap="none" spc="225"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3560400"/>
            <a:ext cx="7349400" cy="471600"/>
          </a:xfrm>
        </p:spPr>
        <p:txBody>
          <a:bodyPr lIns="90000" tIns="46800" rIns="90000" bIns="46800">
            <a:normAutofit/>
          </a:bodyPr>
          <a:lstStyle>
            <a:lvl1pPr marL="0" indent="0" algn="ctr">
              <a:lnSpc>
                <a:spcPct val="110000"/>
              </a:lnSpc>
              <a:buNone/>
              <a:defRPr sz="1800" spc="150" baseline="0">
                <a:solidFill>
                  <a:schemeClr val="tx1">
                    <a:lumMod val="65000"/>
                    <a:lumOff val="35000"/>
                  </a:schemeClr>
                </a:solidFill>
              </a:defRPr>
            </a:lvl1pPr>
          </a:lstStyle>
          <a:p>
            <a:pPr lvl="0"/>
            <a:r>
              <a:rPr lang="zh-CN" altLang="en-US" dirty="0"/>
              <a:t>单击此处编辑母版文本样式</a:t>
            </a:r>
          </a:p>
        </p:txBody>
      </p:sp>
    </p:spTree>
    <p:extLst>
      <p:ext uri="{BB962C8B-B14F-4D97-AF65-F5344CB8AC3E}">
        <p14:creationId xmlns:p14="http://schemas.microsoft.com/office/powerpoint/2010/main" val="185136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2023/9/25</a:t>
            </a:r>
            <a:endParaRPr lang="zh-CN" altLang="en-US"/>
          </a:p>
        </p:txBody>
      </p:sp>
      <p:sp>
        <p:nvSpPr>
          <p:cNvPr id="5" name="Footer Placeholder 4"/>
          <p:cNvSpPr>
            <a:spLocks noGrp="1"/>
          </p:cNvSpPr>
          <p:nvPr>
            <p:ph type="ftr" sz="quarter" idx="11"/>
          </p:nvPr>
        </p:nvSpPr>
        <p:spPr/>
        <p:txBody>
          <a:bodyPr/>
          <a:lstStyle/>
          <a:p>
            <a:r>
              <a:rPr lang="en-US" altLang="zh-CN"/>
              <a:t>Wen-Li Yuan   wlyuan7@gmail.com</a:t>
            </a:r>
            <a:endParaRPr lang="zh-CN" altLang="en-US"/>
          </a:p>
        </p:txBody>
      </p:sp>
      <p:sp>
        <p:nvSpPr>
          <p:cNvPr id="6" name="Slide Number Placeholder 5"/>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36464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r>
              <a:rPr lang="en-US" altLang="zh-CN"/>
              <a:t>2023/9/25</a:t>
            </a:r>
            <a:endParaRPr lang="zh-CN" altLang="en-US"/>
          </a:p>
        </p:txBody>
      </p:sp>
      <p:sp>
        <p:nvSpPr>
          <p:cNvPr id="5" name="Footer Placeholder 4"/>
          <p:cNvSpPr>
            <a:spLocks noGrp="1"/>
          </p:cNvSpPr>
          <p:nvPr>
            <p:ph type="ftr" sz="quarter" idx="11"/>
          </p:nvPr>
        </p:nvSpPr>
        <p:spPr/>
        <p:txBody>
          <a:bodyPr/>
          <a:lstStyle/>
          <a:p>
            <a:r>
              <a:rPr lang="en-US" altLang="zh-CN"/>
              <a:t>Wen-Li Yuan   wlyuan7@gmail.com</a:t>
            </a:r>
            <a:endParaRPr lang="zh-CN" altLang="en-US"/>
          </a:p>
        </p:txBody>
      </p:sp>
      <p:sp>
        <p:nvSpPr>
          <p:cNvPr id="6" name="Slide Number Placeholder 5"/>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249412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r>
              <a:rPr lang="en-US" altLang="zh-CN"/>
              <a:t>2023/9/25</a:t>
            </a:r>
            <a:endParaRPr lang="zh-CN" altLang="en-US"/>
          </a:p>
        </p:txBody>
      </p:sp>
      <p:sp>
        <p:nvSpPr>
          <p:cNvPr id="6" name="Footer Placeholder 5"/>
          <p:cNvSpPr>
            <a:spLocks noGrp="1"/>
          </p:cNvSpPr>
          <p:nvPr>
            <p:ph type="ftr" sz="quarter" idx="11"/>
          </p:nvPr>
        </p:nvSpPr>
        <p:spPr/>
        <p:txBody>
          <a:bodyPr/>
          <a:lstStyle/>
          <a:p>
            <a:r>
              <a:rPr lang="en-US" altLang="zh-CN"/>
              <a:t>Wen-Li Yuan   wlyuan7@gmail.com</a:t>
            </a:r>
            <a:endParaRPr lang="zh-CN" altLang="en-US"/>
          </a:p>
        </p:txBody>
      </p:sp>
      <p:sp>
        <p:nvSpPr>
          <p:cNvPr id="7" name="Slide Number Placeholder 6"/>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410454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r>
              <a:rPr lang="en-US" altLang="zh-CN"/>
              <a:t>2023/9/25</a:t>
            </a:r>
            <a:endParaRPr lang="zh-CN" altLang="en-US"/>
          </a:p>
        </p:txBody>
      </p:sp>
      <p:sp>
        <p:nvSpPr>
          <p:cNvPr id="8" name="Footer Placeholder 7"/>
          <p:cNvSpPr>
            <a:spLocks noGrp="1"/>
          </p:cNvSpPr>
          <p:nvPr>
            <p:ph type="ftr" sz="quarter" idx="11"/>
          </p:nvPr>
        </p:nvSpPr>
        <p:spPr/>
        <p:txBody>
          <a:bodyPr/>
          <a:lstStyle/>
          <a:p>
            <a:r>
              <a:rPr lang="en-US" altLang="zh-CN"/>
              <a:t>Wen-Li Yuan   wlyuan7@gmail.com</a:t>
            </a:r>
            <a:endParaRPr lang="zh-CN" altLang="en-US"/>
          </a:p>
        </p:txBody>
      </p:sp>
      <p:sp>
        <p:nvSpPr>
          <p:cNvPr id="9" name="Slide Number Placeholder 8"/>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318039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en-US" altLang="zh-CN"/>
              <a:t>2023/9/25</a:t>
            </a:r>
            <a:endParaRPr lang="zh-CN" altLang="en-US"/>
          </a:p>
        </p:txBody>
      </p:sp>
      <p:sp>
        <p:nvSpPr>
          <p:cNvPr id="4" name="Footer Placeholder 3"/>
          <p:cNvSpPr>
            <a:spLocks noGrp="1"/>
          </p:cNvSpPr>
          <p:nvPr>
            <p:ph type="ftr" sz="quarter" idx="11"/>
          </p:nvPr>
        </p:nvSpPr>
        <p:spPr/>
        <p:txBody>
          <a:bodyPr/>
          <a:lstStyle/>
          <a:p>
            <a:r>
              <a:rPr lang="en-US" altLang="zh-CN"/>
              <a:t>Wen-Li Yuan   wlyuan7@gmail.com</a:t>
            </a:r>
            <a:endParaRPr lang="zh-CN" altLang="en-US"/>
          </a:p>
        </p:txBody>
      </p:sp>
      <p:sp>
        <p:nvSpPr>
          <p:cNvPr id="5" name="Slide Number Placeholder 4"/>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325348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2023/9/25</a:t>
            </a:r>
            <a:endParaRPr lang="zh-CN" altLang="en-US"/>
          </a:p>
        </p:txBody>
      </p:sp>
      <p:sp>
        <p:nvSpPr>
          <p:cNvPr id="3" name="Footer Placeholder 2"/>
          <p:cNvSpPr>
            <a:spLocks noGrp="1"/>
          </p:cNvSpPr>
          <p:nvPr>
            <p:ph type="ftr" sz="quarter" idx="11"/>
          </p:nvPr>
        </p:nvSpPr>
        <p:spPr/>
        <p:txBody>
          <a:bodyPr/>
          <a:lstStyle/>
          <a:p>
            <a:r>
              <a:rPr lang="en-US" altLang="zh-CN"/>
              <a:t>Wen-Li Yuan   wlyuan7@gmail.com</a:t>
            </a:r>
            <a:endParaRPr lang="zh-CN" altLang="en-US"/>
          </a:p>
        </p:txBody>
      </p:sp>
      <p:sp>
        <p:nvSpPr>
          <p:cNvPr id="4" name="Slide Number Placeholder 3"/>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346873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2023/9/25</a:t>
            </a:r>
            <a:endParaRPr lang="zh-CN" altLang="en-US"/>
          </a:p>
        </p:txBody>
      </p:sp>
      <p:sp>
        <p:nvSpPr>
          <p:cNvPr id="6" name="Footer Placeholder 5"/>
          <p:cNvSpPr>
            <a:spLocks noGrp="1"/>
          </p:cNvSpPr>
          <p:nvPr>
            <p:ph type="ftr" sz="quarter" idx="11"/>
          </p:nvPr>
        </p:nvSpPr>
        <p:spPr/>
        <p:txBody>
          <a:bodyPr/>
          <a:lstStyle/>
          <a:p>
            <a:r>
              <a:rPr lang="en-US" altLang="zh-CN"/>
              <a:t>Wen-Li Yuan   wlyuan7@gmail.com</a:t>
            </a:r>
            <a:endParaRPr lang="zh-CN" altLang="en-US"/>
          </a:p>
        </p:txBody>
      </p:sp>
      <p:sp>
        <p:nvSpPr>
          <p:cNvPr id="7" name="Slide Number Placeholder 6"/>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248835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2023/9/25</a:t>
            </a:r>
            <a:endParaRPr lang="zh-CN" altLang="en-US"/>
          </a:p>
        </p:txBody>
      </p:sp>
      <p:sp>
        <p:nvSpPr>
          <p:cNvPr id="6" name="Footer Placeholder 5"/>
          <p:cNvSpPr>
            <a:spLocks noGrp="1"/>
          </p:cNvSpPr>
          <p:nvPr>
            <p:ph type="ftr" sz="quarter" idx="11"/>
          </p:nvPr>
        </p:nvSpPr>
        <p:spPr/>
        <p:txBody>
          <a:bodyPr/>
          <a:lstStyle/>
          <a:p>
            <a:r>
              <a:rPr lang="en-US" altLang="zh-CN"/>
              <a:t>Wen-Li Yuan   wlyuan7@gmail.com</a:t>
            </a:r>
            <a:endParaRPr lang="zh-CN" altLang="en-US"/>
          </a:p>
        </p:txBody>
      </p:sp>
      <p:sp>
        <p:nvSpPr>
          <p:cNvPr id="7" name="Slide Number Placeholder 6"/>
          <p:cNvSpPr>
            <a:spLocks noGrp="1"/>
          </p:cNvSpPr>
          <p:nvPr>
            <p:ph type="sldNum" sz="quarter" idx="12"/>
          </p:nvPr>
        </p:nvSpPr>
        <p:spPr/>
        <p:txBody>
          <a:body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84467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2023/9/25</a:t>
            </a:r>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Wen-Li Yuan   wlyuan7@gmail.com</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CE866-311A-46B3-84EB-7ED7CCD4C2CF}" type="slidenum">
              <a:rPr lang="zh-CN" altLang="en-US" smtClean="0"/>
              <a:t>‹#›</a:t>
            </a:fld>
            <a:endParaRPr lang="zh-CN" altLang="en-US"/>
          </a:p>
        </p:txBody>
      </p:sp>
    </p:spTree>
    <p:extLst>
      <p:ext uri="{BB962C8B-B14F-4D97-AF65-F5344CB8AC3E}">
        <p14:creationId xmlns:p14="http://schemas.microsoft.com/office/powerpoint/2010/main" val="41015048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8.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gi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9.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83266" y="1179121"/>
            <a:ext cx="8777467" cy="1200329"/>
          </a:xfrm>
          <a:prstGeom prst="rect">
            <a:avLst/>
          </a:prstGeom>
          <a:noFill/>
        </p:spPr>
        <p:txBody>
          <a:bodyPr wrap="none" rtlCol="0">
            <a:spAutoFit/>
          </a:bodyPr>
          <a:lstStyle/>
          <a:p>
            <a:pPr algn="ctr"/>
            <a:r>
              <a:rPr lang="en-US" altLang="zh-CN" sz="3600" b="1" dirty="0">
                <a:solidFill>
                  <a:srgbClr val="7030A0"/>
                </a:solidFill>
                <a:latin typeface="微软雅黑" panose="020B0503020204020204" pitchFamily="34" charset="-122"/>
                <a:ea typeface="微软雅黑" panose="020B0503020204020204" pitchFamily="34" charset="-122"/>
              </a:rPr>
              <a:t>Interacting </a:t>
            </a:r>
            <a:r>
              <a:rPr lang="en-US" altLang="zh-CN" sz="3600" b="1" dirty="0" err="1">
                <a:solidFill>
                  <a:srgbClr val="7030A0"/>
                </a:solidFill>
                <a:latin typeface="微软雅黑" panose="020B0503020204020204" pitchFamily="34" charset="-122"/>
                <a:ea typeface="微软雅黑" panose="020B0503020204020204" pitchFamily="34" charset="-122"/>
              </a:rPr>
              <a:t>ud</a:t>
            </a:r>
            <a:r>
              <a:rPr lang="en-US" altLang="zh-CN" sz="3600" b="1" dirty="0">
                <a:solidFill>
                  <a:srgbClr val="7030A0"/>
                </a:solidFill>
                <a:latin typeface="微软雅黑" panose="020B0503020204020204" pitchFamily="34" charset="-122"/>
                <a:ea typeface="微软雅黑" panose="020B0503020204020204" pitchFamily="34" charset="-122"/>
              </a:rPr>
              <a:t> and </a:t>
            </a:r>
            <a:r>
              <a:rPr lang="en-US" altLang="zh-CN" sz="3600" b="1" dirty="0" err="1">
                <a:solidFill>
                  <a:srgbClr val="7030A0"/>
                </a:solidFill>
                <a:latin typeface="微软雅黑" panose="020B0503020204020204" pitchFamily="34" charset="-122"/>
                <a:ea typeface="微软雅黑" panose="020B0503020204020204" pitchFamily="34" charset="-122"/>
              </a:rPr>
              <a:t>uds</a:t>
            </a:r>
            <a:r>
              <a:rPr lang="en-US" altLang="zh-CN" sz="3600" b="1" dirty="0">
                <a:solidFill>
                  <a:srgbClr val="7030A0"/>
                </a:solidFill>
                <a:latin typeface="微软雅黑" panose="020B0503020204020204" pitchFamily="34" charset="-122"/>
                <a:ea typeface="微软雅黑" panose="020B0503020204020204" pitchFamily="34" charset="-122"/>
              </a:rPr>
              <a:t> quark matter </a:t>
            </a:r>
          </a:p>
          <a:p>
            <a:pPr algn="ctr"/>
            <a:r>
              <a:rPr lang="en-US" altLang="zh-CN" sz="3600" b="1" dirty="0">
                <a:solidFill>
                  <a:srgbClr val="7030A0"/>
                </a:solidFill>
                <a:latin typeface="微软雅黑" panose="020B0503020204020204" pitchFamily="34" charset="-122"/>
                <a:ea typeface="微软雅黑" panose="020B0503020204020204" pitchFamily="34" charset="-122"/>
              </a:rPr>
              <a:t>at finite densities and quark stars</a:t>
            </a:r>
            <a:endParaRPr lang="zh-CN" altLang="en-US" sz="3600" b="1" dirty="0">
              <a:solidFill>
                <a:srgbClr val="7030A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921836" y="4200981"/>
            <a:ext cx="5300330" cy="1061829"/>
          </a:xfrm>
          <a:prstGeom prst="rect">
            <a:avLst/>
          </a:prstGeom>
          <a:noFill/>
        </p:spPr>
        <p:txBody>
          <a:bodyPr wrap="square" rtlCol="0">
            <a:spAutoFit/>
          </a:bodyPr>
          <a:lstStyle/>
          <a:p>
            <a:pPr algn="ctr"/>
            <a:r>
              <a:rPr lang="en-US" altLang="zh-CN" sz="2100" b="1" dirty="0">
                <a:solidFill>
                  <a:srgbClr val="B88F4D"/>
                </a:solidFill>
                <a:latin typeface="Arial" panose="020B0604020202020204" pitchFamily="34" charset="0"/>
                <a:ea typeface="微软雅黑" panose="020B0503020204020204" pitchFamily="34" charset="-122"/>
                <a:cs typeface="Arial" panose="020B0604020202020204" pitchFamily="34" charset="0"/>
              </a:rPr>
              <a:t>“</a:t>
            </a:r>
            <a:r>
              <a:rPr lang="en-US" altLang="zh-CN" sz="2100" b="1" dirty="0">
                <a:solidFill>
                  <a:srgbClr val="C00000"/>
                </a:solidFill>
                <a:latin typeface="Arial" panose="020B0604020202020204" pitchFamily="34" charset="0"/>
                <a:ea typeface="微软雅黑" panose="020B0503020204020204" pitchFamily="34" charset="-122"/>
                <a:cs typeface="Arial" panose="020B0604020202020204" pitchFamily="34" charset="0"/>
              </a:rPr>
              <a:t>Q</a:t>
            </a:r>
            <a:r>
              <a:rPr lang="en-US" altLang="zh-CN" sz="2100" b="1" dirty="0">
                <a:solidFill>
                  <a:srgbClr val="B88F4D"/>
                </a:solidFill>
                <a:latin typeface="Arial" panose="020B0604020202020204" pitchFamily="34" charset="0"/>
                <a:ea typeface="微软雅黑" panose="020B0503020204020204" pitchFamily="34" charset="-122"/>
                <a:cs typeface="Arial" panose="020B0604020202020204" pitchFamily="34" charset="0"/>
              </a:rPr>
              <a:t>uarks and </a:t>
            </a:r>
            <a:r>
              <a:rPr lang="en-US" altLang="zh-CN" sz="2100" b="1"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rPr>
              <a:t>C</a:t>
            </a:r>
            <a:r>
              <a:rPr lang="en-US" altLang="zh-CN" sz="2100" b="1" dirty="0">
                <a:solidFill>
                  <a:srgbClr val="B88F4D"/>
                </a:solidFill>
                <a:latin typeface="Arial" panose="020B0604020202020204" pitchFamily="34" charset="0"/>
                <a:ea typeface="微软雅黑" panose="020B0503020204020204" pitchFamily="34" charset="-122"/>
                <a:cs typeface="Arial" panose="020B0604020202020204" pitchFamily="34" charset="0"/>
              </a:rPr>
              <a:t>ompact </a:t>
            </a:r>
            <a:r>
              <a:rPr lang="en-US" altLang="zh-CN" sz="2100" b="1" dirty="0">
                <a:solidFill>
                  <a:schemeClr val="accent6">
                    <a:lumMod val="75000"/>
                  </a:schemeClr>
                </a:solidFill>
                <a:latin typeface="Arial" panose="020B0604020202020204" pitchFamily="34" charset="0"/>
                <a:ea typeface="微软雅黑" panose="020B0503020204020204" pitchFamily="34" charset="-122"/>
                <a:cs typeface="Arial" panose="020B0604020202020204" pitchFamily="34" charset="0"/>
              </a:rPr>
              <a:t>S</a:t>
            </a:r>
            <a:r>
              <a:rPr lang="en-US" altLang="zh-CN" sz="2100" b="1" dirty="0">
                <a:solidFill>
                  <a:srgbClr val="B88F4D"/>
                </a:solidFill>
                <a:latin typeface="Arial" panose="020B0604020202020204" pitchFamily="34" charset="0"/>
                <a:ea typeface="微软雅黑" panose="020B0503020204020204" pitchFamily="34" charset="-122"/>
                <a:cs typeface="Arial" panose="020B0604020202020204" pitchFamily="34" charset="0"/>
              </a:rPr>
              <a:t>tars”</a:t>
            </a:r>
          </a:p>
          <a:p>
            <a:pPr algn="ctr"/>
            <a:r>
              <a:rPr lang="en-US" altLang="zh-CN" sz="2100" b="1" dirty="0">
                <a:solidFill>
                  <a:srgbClr val="B88F4D"/>
                </a:solidFill>
                <a:latin typeface="Arial" panose="020B0604020202020204" pitchFamily="34" charset="0"/>
                <a:ea typeface="微软雅黑" panose="020B0503020204020204" pitchFamily="34" charset="-122"/>
                <a:cs typeface="Arial" panose="020B0604020202020204" pitchFamily="34" charset="0"/>
              </a:rPr>
              <a:t>Sept. 22-26 CGC, Yangzhou University, Yangzhou, China </a:t>
            </a:r>
          </a:p>
        </p:txBody>
      </p:sp>
      <p:sp>
        <p:nvSpPr>
          <p:cNvPr id="12" name="矩形 11"/>
          <p:cNvSpPr/>
          <p:nvPr/>
        </p:nvSpPr>
        <p:spPr>
          <a:xfrm>
            <a:off x="2099745" y="2670695"/>
            <a:ext cx="4917308" cy="584775"/>
          </a:xfrm>
          <a:prstGeom prst="rect">
            <a:avLst/>
          </a:prstGeom>
        </p:spPr>
        <p:txBody>
          <a:bodyPr wrap="none">
            <a:spAutoFit/>
          </a:bodyPr>
          <a:lstStyle/>
          <a:p>
            <a:pPr algn="ctr"/>
            <a:r>
              <a:rPr lang="en-US" altLang="zh-CN" sz="1600" dirty="0">
                <a:solidFill>
                  <a:srgbClr val="B88F4D"/>
                </a:solidFill>
                <a:latin typeface="微软雅黑" panose="020B0503020204020204" pitchFamily="34" charset="-122"/>
                <a:ea typeface="微软雅黑" panose="020B0503020204020204" pitchFamily="34" charset="-122"/>
              </a:rPr>
              <a:t>Wen-Li Yuan (</a:t>
            </a:r>
            <a:r>
              <a:rPr lang="zh-CN" altLang="en-US" sz="1600" dirty="0">
                <a:solidFill>
                  <a:srgbClr val="B88F4D"/>
                </a:solidFill>
                <a:latin typeface="微软雅黑" panose="020B0503020204020204" pitchFamily="34" charset="-122"/>
                <a:ea typeface="微软雅黑" panose="020B0503020204020204" pitchFamily="34" charset="-122"/>
              </a:rPr>
              <a:t>苑文莉</a:t>
            </a:r>
            <a:r>
              <a:rPr lang="en-US" altLang="zh-CN" sz="1600" dirty="0">
                <a:solidFill>
                  <a:srgbClr val="B88F4D"/>
                </a:solidFill>
                <a:latin typeface="微软雅黑" panose="020B0503020204020204" pitchFamily="34" charset="-122"/>
                <a:ea typeface="微软雅黑" panose="020B0503020204020204" pitchFamily="34" charset="-122"/>
              </a:rPr>
              <a:t>)</a:t>
            </a:r>
          </a:p>
          <a:p>
            <a:pPr algn="ctr"/>
            <a:r>
              <a:rPr lang="en-US" altLang="zh-CN" sz="1600" dirty="0">
                <a:solidFill>
                  <a:srgbClr val="B88F4D"/>
                </a:solidFill>
                <a:latin typeface="微软雅黑" panose="020B0503020204020204" pitchFamily="34" charset="-122"/>
                <a:ea typeface="微软雅黑" panose="020B0503020204020204" pitchFamily="34" charset="-122"/>
              </a:rPr>
              <a:t>Nanjing University and Xiamen University, China</a:t>
            </a:r>
          </a:p>
        </p:txBody>
      </p:sp>
      <p:pic>
        <p:nvPicPr>
          <p:cNvPr id="14" name="图片 13" descr="logo-05"/>
          <p:cNvPicPr>
            <a:picLocks noChangeAspect="1"/>
          </p:cNvPicPr>
          <p:nvPr/>
        </p:nvPicPr>
        <p:blipFill>
          <a:blip r:embed="rId4"/>
          <a:stretch>
            <a:fillRect/>
          </a:stretch>
        </p:blipFill>
        <p:spPr>
          <a:xfrm>
            <a:off x="7119461" y="-104775"/>
            <a:ext cx="3331845" cy="3074670"/>
          </a:xfrm>
          <a:prstGeom prst="rect">
            <a:avLst/>
          </a:prstGeom>
        </p:spPr>
      </p:pic>
      <p:pic>
        <p:nvPicPr>
          <p:cNvPr id="15" name="图片 14" descr="logo-06 - 副本"/>
          <p:cNvPicPr>
            <a:picLocks noChangeAspect="1"/>
          </p:cNvPicPr>
          <p:nvPr/>
        </p:nvPicPr>
        <p:blipFill>
          <a:blip r:embed="rId5"/>
          <a:stretch>
            <a:fillRect/>
          </a:stretch>
        </p:blipFill>
        <p:spPr>
          <a:xfrm>
            <a:off x="-713423" y="3686175"/>
            <a:ext cx="2627948" cy="2424589"/>
          </a:xfrm>
          <a:prstGeom prst="rect">
            <a:avLst/>
          </a:prstGeom>
        </p:spPr>
      </p:pic>
      <p:pic>
        <p:nvPicPr>
          <p:cNvPr id="5" name="图片 4" descr="logo-08"/>
          <p:cNvPicPr>
            <a:picLocks noChangeAspect="1"/>
          </p:cNvPicPr>
          <p:nvPr/>
        </p:nvPicPr>
        <p:blipFill>
          <a:blip r:embed="rId6"/>
          <a:stretch>
            <a:fillRect/>
          </a:stretch>
        </p:blipFill>
        <p:spPr>
          <a:xfrm>
            <a:off x="297443" y="5231098"/>
            <a:ext cx="3649028" cy="1414463"/>
          </a:xfrm>
          <a:prstGeom prst="rect">
            <a:avLst/>
          </a:prstGeom>
        </p:spPr>
      </p:pic>
      <p:pic>
        <p:nvPicPr>
          <p:cNvPr id="6" name="图片 5" descr="logo-08"/>
          <p:cNvPicPr>
            <a:picLocks noChangeAspect="1"/>
          </p:cNvPicPr>
          <p:nvPr/>
        </p:nvPicPr>
        <p:blipFill>
          <a:blip r:embed="rId6"/>
          <a:stretch>
            <a:fillRect/>
          </a:stretch>
        </p:blipFill>
        <p:spPr>
          <a:xfrm flipH="1">
            <a:off x="5197531" y="5235839"/>
            <a:ext cx="3649028" cy="1414463"/>
          </a:xfrm>
          <a:prstGeom prst="rect">
            <a:avLst/>
          </a:prstGeom>
        </p:spPr>
      </p:pic>
      <p:pic>
        <p:nvPicPr>
          <p:cNvPr id="21" name="图片 20" descr="logo_画板 1 副本 3"/>
          <p:cNvPicPr>
            <a:picLocks noChangeAspect="1"/>
          </p:cNvPicPr>
          <p:nvPr/>
        </p:nvPicPr>
        <p:blipFill>
          <a:blip r:embed="rId7"/>
          <a:stretch>
            <a:fillRect/>
          </a:stretch>
        </p:blipFill>
        <p:spPr>
          <a:xfrm>
            <a:off x="-15566" y="4999929"/>
            <a:ext cx="9175433" cy="1402080"/>
          </a:xfrm>
          <a:prstGeom prst="rect">
            <a:avLst/>
          </a:prstGeom>
        </p:spPr>
      </p:pic>
      <p:sp>
        <p:nvSpPr>
          <p:cNvPr id="3" name="文本框 2">
            <a:extLst>
              <a:ext uri="{FF2B5EF4-FFF2-40B4-BE49-F238E27FC236}">
                <a16:creationId xmlns:a16="http://schemas.microsoft.com/office/drawing/2014/main" id="{0380DF41-A0F3-442F-B844-742C769366DB}"/>
              </a:ext>
            </a:extLst>
          </p:cNvPr>
          <p:cNvSpPr txBox="1"/>
          <p:nvPr/>
        </p:nvSpPr>
        <p:spPr>
          <a:xfrm>
            <a:off x="-928256" y="3408456"/>
            <a:ext cx="11000509" cy="792525"/>
          </a:xfrm>
          <a:prstGeom prst="rect">
            <a:avLst/>
          </a:prstGeom>
          <a:noFill/>
        </p:spPr>
        <p:txBody>
          <a:bodyPr wrap="square" rtlCol="0">
            <a:spAutoFit/>
          </a:bodyPr>
          <a:lstStyle/>
          <a:p>
            <a:pPr algn="ctr"/>
            <a:r>
              <a:rPr lang="en-US" altLang="zh-CN" sz="1600" dirty="0">
                <a:solidFill>
                  <a:srgbClr val="B88F4D"/>
                </a:solidFill>
                <a:latin typeface="微软雅黑" panose="020B0503020204020204" pitchFamily="34" charset="-122"/>
                <a:ea typeface="微软雅黑" panose="020B0503020204020204" pitchFamily="34" charset="-122"/>
              </a:rPr>
              <a:t>Collaborators: Ang Li, </a:t>
            </a:r>
            <a:r>
              <a:rPr lang="en-US" altLang="zh-CN" sz="1600" dirty="0" err="1">
                <a:solidFill>
                  <a:srgbClr val="B88F4D"/>
                </a:solidFill>
                <a:latin typeface="微软雅黑" panose="020B0503020204020204" pitchFamily="34" charset="-122"/>
                <a:ea typeface="微软雅黑" panose="020B0503020204020204" pitchFamily="34" charset="-122"/>
              </a:rPr>
              <a:t>Zhi-Qiang</a:t>
            </a:r>
            <a:r>
              <a:rPr lang="en-US" altLang="zh-CN" sz="1600" dirty="0">
                <a:solidFill>
                  <a:srgbClr val="B88F4D"/>
                </a:solidFill>
                <a:latin typeface="微软雅黑" panose="020B0503020204020204" pitchFamily="34" charset="-122"/>
                <a:ea typeface="微软雅黑" panose="020B0503020204020204" pitchFamily="34" charset="-122"/>
              </a:rPr>
              <a:t> Miao, Bing-Jun </a:t>
            </a:r>
            <a:r>
              <a:rPr lang="en-US" altLang="zh-CN" sz="1600" dirty="0" err="1">
                <a:solidFill>
                  <a:srgbClr val="B88F4D"/>
                </a:solidFill>
                <a:latin typeface="微软雅黑" panose="020B0503020204020204" pitchFamily="34" charset="-122"/>
                <a:ea typeface="微软雅黑" panose="020B0503020204020204" pitchFamily="34" charset="-122"/>
              </a:rPr>
              <a:t>Zuo</a:t>
            </a:r>
            <a:r>
              <a:rPr lang="en-US" altLang="zh-CN" sz="1600" dirty="0">
                <a:solidFill>
                  <a:srgbClr val="B88F4D"/>
                </a:solidFill>
                <a:latin typeface="微软雅黑" panose="020B0503020204020204" pitchFamily="34" charset="-122"/>
                <a:ea typeface="微软雅黑" panose="020B0503020204020204" pitchFamily="34" charset="-122"/>
              </a:rPr>
              <a:t>, and Zhan Bai </a:t>
            </a:r>
          </a:p>
          <a:p>
            <a:pPr algn="ctr"/>
            <a:r>
              <a:rPr lang="en-US" altLang="zh-CN" sz="1600" b="1" dirty="0" err="1">
                <a:solidFill>
                  <a:srgbClr val="B88F4D"/>
                </a:solidFill>
                <a:latin typeface="微软雅黑" panose="020B0503020204020204" pitchFamily="34" charset="-122"/>
                <a:ea typeface="微软雅黑" panose="020B0503020204020204" pitchFamily="34" charset="-122"/>
              </a:rPr>
              <a:t>arXiv</a:t>
            </a:r>
            <a:r>
              <a:rPr lang="en-US" altLang="zh-CN" sz="1600" dirty="0">
                <a:solidFill>
                  <a:srgbClr val="B88F4D"/>
                </a:solidFill>
                <a:latin typeface="微软雅黑" panose="020B0503020204020204" pitchFamily="34" charset="-122"/>
                <a:ea typeface="微软雅黑" panose="020B0503020204020204" pitchFamily="34" charset="-122"/>
              </a:rPr>
              <a:t>: 2203.04798, </a:t>
            </a:r>
            <a:r>
              <a:rPr lang="en-US" altLang="zh-CN" sz="1600" b="1" dirty="0">
                <a:solidFill>
                  <a:srgbClr val="B88F4D"/>
                </a:solidFill>
                <a:latin typeface="微软雅黑" panose="020B0503020204020204" pitchFamily="34" charset="-122"/>
                <a:ea typeface="微软雅黑" panose="020B0503020204020204" pitchFamily="34" charset="-122"/>
              </a:rPr>
              <a:t>Phys. Rev. D </a:t>
            </a:r>
            <a:r>
              <a:rPr lang="en-US" altLang="zh-CN" sz="1600" dirty="0">
                <a:solidFill>
                  <a:srgbClr val="B88F4D"/>
                </a:solidFill>
                <a:latin typeface="微软雅黑" panose="020B0503020204020204" pitchFamily="34" charset="-122"/>
                <a:ea typeface="微软雅黑" panose="020B0503020204020204" pitchFamily="34" charset="-122"/>
              </a:rPr>
              <a:t>105, 123004</a:t>
            </a:r>
            <a:r>
              <a:rPr lang="zh-CN" altLang="en-US" sz="1600" dirty="0">
                <a:solidFill>
                  <a:srgbClr val="B88F4D"/>
                </a:solidFill>
                <a:latin typeface="微软雅黑" panose="020B0503020204020204" pitchFamily="34" charset="-122"/>
                <a:ea typeface="微软雅黑" panose="020B0503020204020204" pitchFamily="34" charset="-122"/>
              </a:rPr>
              <a:t>（</a:t>
            </a:r>
            <a:r>
              <a:rPr lang="en-US" altLang="zh-CN" sz="1600" dirty="0">
                <a:solidFill>
                  <a:srgbClr val="B88F4D"/>
                </a:solidFill>
                <a:latin typeface="微软雅黑" panose="020B0503020204020204" pitchFamily="34" charset="-122"/>
                <a:ea typeface="微软雅黑" panose="020B0503020204020204" pitchFamily="34" charset="-122"/>
              </a:rPr>
              <a:t>2022</a:t>
            </a:r>
            <a:r>
              <a:rPr lang="zh-CN" altLang="en-US" sz="1600" dirty="0">
                <a:solidFill>
                  <a:srgbClr val="B88F4D"/>
                </a:solidFill>
                <a:latin typeface="微软雅黑" panose="020B0503020204020204" pitchFamily="34" charset="-122"/>
                <a:ea typeface="微软雅黑" panose="020B0503020204020204" pitchFamily="34" charset="-122"/>
              </a:rPr>
              <a:t>） </a:t>
            </a:r>
            <a:r>
              <a:rPr lang="en-US" altLang="zh-CN" sz="1600" dirty="0">
                <a:solidFill>
                  <a:srgbClr val="B88F4D"/>
                </a:solidFill>
                <a:latin typeface="微软雅黑" panose="020B0503020204020204" pitchFamily="34" charset="-122"/>
                <a:ea typeface="微软雅黑" panose="020B0503020204020204" pitchFamily="34" charset="-122"/>
              </a:rPr>
              <a:t> </a:t>
            </a:r>
          </a:p>
          <a:p>
            <a:endParaRPr lang="zh-CN" altLang="en-US" sz="1350" dirty="0"/>
          </a:p>
        </p:txBody>
      </p:sp>
      <p:sp>
        <p:nvSpPr>
          <p:cNvPr id="7" name="日期占位符 6">
            <a:extLst>
              <a:ext uri="{FF2B5EF4-FFF2-40B4-BE49-F238E27FC236}">
                <a16:creationId xmlns:a16="http://schemas.microsoft.com/office/drawing/2014/main" id="{B2A3B4BD-8F66-4F2A-B794-1D03582B9FA7}"/>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9" name="页脚占位符 8">
            <a:extLst>
              <a:ext uri="{FF2B5EF4-FFF2-40B4-BE49-F238E27FC236}">
                <a16:creationId xmlns:a16="http://schemas.microsoft.com/office/drawing/2014/main" id="{4EBF5544-DCB1-40C0-B2FD-E65AFBB05BA7}"/>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10" name="灯片编号占位符 9">
            <a:extLst>
              <a:ext uri="{FF2B5EF4-FFF2-40B4-BE49-F238E27FC236}">
                <a16:creationId xmlns:a16="http://schemas.microsoft.com/office/drawing/2014/main" id="{DAC12DFF-B781-4407-93F5-3D0533A997C7}"/>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1</a:t>
            </a:fld>
            <a:endParaRPr lang="zh-CN" altLang="en-US" b="1" dirty="0">
              <a:solidFill>
                <a:schemeClr val="tx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585788" y="-436709"/>
            <a:ext cx="1769976" cy="1633331"/>
          </a:xfrm>
          <a:prstGeom prst="rect">
            <a:avLst/>
          </a:prstGeom>
        </p:spPr>
      </p:pic>
      <p:pic>
        <p:nvPicPr>
          <p:cNvPr id="8" name="图片 7" descr="logo-05"/>
          <p:cNvPicPr>
            <a:picLocks noChangeAspect="1"/>
          </p:cNvPicPr>
          <p:nvPr/>
        </p:nvPicPr>
        <p:blipFill>
          <a:blip r:embed="rId4"/>
          <a:stretch>
            <a:fillRect/>
          </a:stretch>
        </p:blipFill>
        <p:spPr>
          <a:xfrm rot="9900000">
            <a:off x="6385809" y="5816989"/>
            <a:ext cx="1564643" cy="1443849"/>
          </a:xfrm>
          <a:prstGeom prst="rect">
            <a:avLst/>
          </a:prstGeom>
        </p:spPr>
      </p:pic>
      <p:sp>
        <p:nvSpPr>
          <p:cNvPr id="9" name="矩形 8">
            <a:extLst>
              <a:ext uri="{FF2B5EF4-FFF2-40B4-BE49-F238E27FC236}">
                <a16:creationId xmlns:a16="http://schemas.microsoft.com/office/drawing/2014/main" id="{A65D1031-ECF7-49BF-831B-08DCB938302F}"/>
              </a:ext>
            </a:extLst>
          </p:cNvPr>
          <p:cNvSpPr/>
          <p:nvPr/>
        </p:nvSpPr>
        <p:spPr>
          <a:xfrm>
            <a:off x="-7409" y="584013"/>
            <a:ext cx="9144000" cy="5745120"/>
          </a:xfrm>
          <a:prstGeom prst="rect">
            <a:avLst/>
          </a:prstGeom>
          <a:solidFill>
            <a:schemeClr val="bg1"/>
          </a:solidFill>
          <a:ln>
            <a:noFill/>
          </a:ln>
          <a:effectLst>
            <a:outerShdw blurRad="762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C8FBB36E-663C-4271-8F1D-D8EB45B4498C}"/>
              </a:ext>
            </a:extLst>
          </p:cNvPr>
          <p:cNvSpPr/>
          <p:nvPr/>
        </p:nvSpPr>
        <p:spPr>
          <a:xfrm flipV="1">
            <a:off x="2" y="522145"/>
            <a:ext cx="9143998" cy="45719"/>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A0999622-0D78-47FA-A6E4-A22DABBEBBE4}"/>
              </a:ext>
            </a:extLst>
          </p:cNvPr>
          <p:cNvSpPr/>
          <p:nvPr/>
        </p:nvSpPr>
        <p:spPr>
          <a:xfrm>
            <a:off x="-2909" y="6331829"/>
            <a:ext cx="9143998" cy="27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a:extLst>
              <a:ext uri="{FF2B5EF4-FFF2-40B4-BE49-F238E27FC236}">
                <a16:creationId xmlns:a16="http://schemas.microsoft.com/office/drawing/2014/main" id="{9D2CE9D1-88AA-4EFA-989F-9605BED3B146}"/>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4" name="页脚占位符 3">
            <a:extLst>
              <a:ext uri="{FF2B5EF4-FFF2-40B4-BE49-F238E27FC236}">
                <a16:creationId xmlns:a16="http://schemas.microsoft.com/office/drawing/2014/main" id="{4ADF8346-7020-44C7-BDA0-41FD3754093E}"/>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5" name="灯片编号占位符 4">
            <a:extLst>
              <a:ext uri="{FF2B5EF4-FFF2-40B4-BE49-F238E27FC236}">
                <a16:creationId xmlns:a16="http://schemas.microsoft.com/office/drawing/2014/main" id="{AAD900BE-B21B-41FE-9A34-F774E6D2A29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10</a:t>
            </a:fld>
            <a:endParaRPr lang="zh-CN" altLang="en-US" b="1" dirty="0">
              <a:solidFill>
                <a:schemeClr val="tx1"/>
              </a:solidFill>
            </a:endParaRPr>
          </a:p>
        </p:txBody>
      </p:sp>
      <p:grpSp>
        <p:nvGrpSpPr>
          <p:cNvPr id="15" name="组合 96">
            <a:extLst>
              <a:ext uri="{FF2B5EF4-FFF2-40B4-BE49-F238E27FC236}">
                <a16:creationId xmlns:a16="http://schemas.microsoft.com/office/drawing/2014/main" id="{1E07EBDD-9559-4505-9324-2079506A963D}"/>
              </a:ext>
            </a:extLst>
          </p:cNvPr>
          <p:cNvGrpSpPr>
            <a:grpSpLocks/>
          </p:cNvGrpSpPr>
          <p:nvPr/>
        </p:nvGrpSpPr>
        <p:grpSpPr bwMode="auto">
          <a:xfrm>
            <a:off x="1333953" y="1727821"/>
            <a:ext cx="444500" cy="449262"/>
            <a:chOff x="0" y="0"/>
            <a:chExt cx="657188" cy="663945"/>
          </a:xfrm>
        </p:grpSpPr>
        <p:sp>
          <p:nvSpPr>
            <p:cNvPr id="16" name="矩形 99">
              <a:extLst>
                <a:ext uri="{FF2B5EF4-FFF2-40B4-BE49-F238E27FC236}">
                  <a16:creationId xmlns:a16="http://schemas.microsoft.com/office/drawing/2014/main" id="{AE00F23C-C4EC-41CB-B81F-087D00BD47A2}"/>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7" name="矩形 100">
              <a:extLst>
                <a:ext uri="{FF2B5EF4-FFF2-40B4-BE49-F238E27FC236}">
                  <a16:creationId xmlns:a16="http://schemas.microsoft.com/office/drawing/2014/main" id="{5CA8F40C-4DC5-412B-9EE4-F6AE32C1D63F}"/>
                </a:ext>
              </a:extLst>
            </p:cNvPr>
            <p:cNvSpPr>
              <a:spLocks noChangeArrowheads="1"/>
            </p:cNvSpPr>
            <p:nvPr/>
          </p:nvSpPr>
          <p:spPr bwMode="auto">
            <a:xfrm>
              <a:off x="0" y="0"/>
              <a:ext cx="575039" cy="57713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ea typeface="微软雅黑" panose="020B0503020204020204" pitchFamily="34" charset="-122"/>
                </a:rPr>
                <a:t>1</a:t>
              </a:r>
            </a:p>
          </p:txBody>
        </p:sp>
      </p:grpSp>
      <p:sp>
        <p:nvSpPr>
          <p:cNvPr id="20" name="文本框 19">
            <a:extLst>
              <a:ext uri="{FF2B5EF4-FFF2-40B4-BE49-F238E27FC236}">
                <a16:creationId xmlns:a16="http://schemas.microsoft.com/office/drawing/2014/main" id="{FC887511-12F7-4444-918A-4E43081C5CC7}"/>
              </a:ext>
            </a:extLst>
          </p:cNvPr>
          <p:cNvSpPr txBox="1"/>
          <p:nvPr/>
        </p:nvSpPr>
        <p:spPr>
          <a:xfrm>
            <a:off x="1979316" y="1736363"/>
            <a:ext cx="612288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Dense</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matter</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compact</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stars</a:t>
            </a:r>
            <a:endParaRPr lang="zh-CN" altLang="en-US" sz="2400" dirty="0">
              <a:latin typeface="微软雅黑" panose="020B0503020204020204" pitchFamily="34" charset="-122"/>
              <a:ea typeface="微软雅黑" panose="020B0503020204020204" pitchFamily="34" charset="-122"/>
            </a:endParaRPr>
          </a:p>
        </p:txBody>
      </p:sp>
      <p:grpSp>
        <p:nvGrpSpPr>
          <p:cNvPr id="21" name="组合 96">
            <a:extLst>
              <a:ext uri="{FF2B5EF4-FFF2-40B4-BE49-F238E27FC236}">
                <a16:creationId xmlns:a16="http://schemas.microsoft.com/office/drawing/2014/main" id="{72E8B720-2EF7-433B-A2DA-330AA766F227}"/>
              </a:ext>
            </a:extLst>
          </p:cNvPr>
          <p:cNvGrpSpPr>
            <a:grpSpLocks/>
          </p:cNvGrpSpPr>
          <p:nvPr/>
        </p:nvGrpSpPr>
        <p:grpSpPr bwMode="auto">
          <a:xfrm>
            <a:off x="1328926" y="2785088"/>
            <a:ext cx="444500" cy="449262"/>
            <a:chOff x="0" y="0"/>
            <a:chExt cx="657188" cy="663945"/>
          </a:xfrm>
        </p:grpSpPr>
        <p:sp>
          <p:nvSpPr>
            <p:cNvPr id="22" name="矩形 99">
              <a:extLst>
                <a:ext uri="{FF2B5EF4-FFF2-40B4-BE49-F238E27FC236}">
                  <a16:creationId xmlns:a16="http://schemas.microsoft.com/office/drawing/2014/main" id="{A9D83C22-7D21-4F84-96B1-8EFCFB3A17DA}"/>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3" name="矩形 100">
              <a:extLst>
                <a:ext uri="{FF2B5EF4-FFF2-40B4-BE49-F238E27FC236}">
                  <a16:creationId xmlns:a16="http://schemas.microsoft.com/office/drawing/2014/main" id="{F9628A3B-1425-4B09-A888-7B7028CAFD09}"/>
                </a:ext>
              </a:extLst>
            </p:cNvPr>
            <p:cNvSpPr>
              <a:spLocks noChangeArrowheads="1"/>
            </p:cNvSpPr>
            <p:nvPr/>
          </p:nvSpPr>
          <p:spPr bwMode="auto">
            <a:xfrm>
              <a:off x="0" y="0"/>
              <a:ext cx="575039" cy="5771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2</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96">
            <a:extLst>
              <a:ext uri="{FF2B5EF4-FFF2-40B4-BE49-F238E27FC236}">
                <a16:creationId xmlns:a16="http://schemas.microsoft.com/office/drawing/2014/main" id="{43E3BF43-1B9D-44A8-8A0A-64812206C0F2}"/>
              </a:ext>
            </a:extLst>
          </p:cNvPr>
          <p:cNvGrpSpPr>
            <a:grpSpLocks/>
          </p:cNvGrpSpPr>
          <p:nvPr/>
        </p:nvGrpSpPr>
        <p:grpSpPr bwMode="auto">
          <a:xfrm>
            <a:off x="1326799" y="3783518"/>
            <a:ext cx="430748" cy="449263"/>
            <a:chOff x="20332" y="-1"/>
            <a:chExt cx="636856" cy="663946"/>
          </a:xfrm>
        </p:grpSpPr>
        <p:sp>
          <p:nvSpPr>
            <p:cNvPr id="25" name="矩形 99">
              <a:extLst>
                <a:ext uri="{FF2B5EF4-FFF2-40B4-BE49-F238E27FC236}">
                  <a16:creationId xmlns:a16="http://schemas.microsoft.com/office/drawing/2014/main" id="{4186C0DC-7D38-4696-BACF-286332E557D4}"/>
                </a:ext>
              </a:extLst>
            </p:cNvPr>
            <p:cNvSpPr>
              <a:spLocks noChangeArrowheads="1"/>
            </p:cNvSpPr>
            <p:nvPr/>
          </p:nvSpPr>
          <p:spPr bwMode="auto">
            <a:xfrm>
              <a:off x="82148" y="86805"/>
              <a:ext cx="575040" cy="577140"/>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6" name="矩形 100">
              <a:extLst>
                <a:ext uri="{FF2B5EF4-FFF2-40B4-BE49-F238E27FC236}">
                  <a16:creationId xmlns:a16="http://schemas.microsoft.com/office/drawing/2014/main" id="{DA714A4C-E748-4704-951E-B70A3E622729}"/>
                </a:ext>
              </a:extLst>
            </p:cNvPr>
            <p:cNvSpPr>
              <a:spLocks noChangeArrowheads="1"/>
            </p:cNvSpPr>
            <p:nvPr/>
          </p:nvSpPr>
          <p:spPr bwMode="auto">
            <a:xfrm>
              <a:off x="20332" y="-1"/>
              <a:ext cx="575039" cy="5771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3</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96">
            <a:extLst>
              <a:ext uri="{FF2B5EF4-FFF2-40B4-BE49-F238E27FC236}">
                <a16:creationId xmlns:a16="http://schemas.microsoft.com/office/drawing/2014/main" id="{B330554E-A33D-4527-998E-94EA90BBDD78}"/>
              </a:ext>
            </a:extLst>
          </p:cNvPr>
          <p:cNvGrpSpPr>
            <a:grpSpLocks/>
          </p:cNvGrpSpPr>
          <p:nvPr/>
        </p:nvGrpSpPr>
        <p:grpSpPr bwMode="auto">
          <a:xfrm>
            <a:off x="1333953" y="4840687"/>
            <a:ext cx="430748" cy="449263"/>
            <a:chOff x="20332" y="-1"/>
            <a:chExt cx="636856" cy="663946"/>
          </a:xfrm>
        </p:grpSpPr>
        <p:sp>
          <p:nvSpPr>
            <p:cNvPr id="31" name="矩形 99">
              <a:extLst>
                <a:ext uri="{FF2B5EF4-FFF2-40B4-BE49-F238E27FC236}">
                  <a16:creationId xmlns:a16="http://schemas.microsoft.com/office/drawing/2014/main" id="{86F61D3D-BA51-4A13-8A0B-2B4B9048DF8E}"/>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2" name="矩形 100">
              <a:extLst>
                <a:ext uri="{FF2B5EF4-FFF2-40B4-BE49-F238E27FC236}">
                  <a16:creationId xmlns:a16="http://schemas.microsoft.com/office/drawing/2014/main" id="{31C967FE-D9E7-43A2-95DF-52AEA58ECCF7}"/>
                </a:ext>
              </a:extLst>
            </p:cNvPr>
            <p:cNvSpPr>
              <a:spLocks noChangeArrowheads="1"/>
            </p:cNvSpPr>
            <p:nvPr/>
          </p:nvSpPr>
          <p:spPr bwMode="auto">
            <a:xfrm>
              <a:off x="20332" y="-1"/>
              <a:ext cx="575039" cy="577140"/>
            </a:xfrm>
            <a:prstGeom prst="rect">
              <a:avLst/>
            </a:prstGeom>
            <a:solidFill>
              <a:srgbClr val="7053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4</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3" name="文本框 32">
            <a:extLst>
              <a:ext uri="{FF2B5EF4-FFF2-40B4-BE49-F238E27FC236}">
                <a16:creationId xmlns:a16="http://schemas.microsoft.com/office/drawing/2014/main" id="{98FF3CC5-B8E8-4CC3-9844-4E1C2EA5FACA}"/>
              </a:ext>
            </a:extLst>
          </p:cNvPr>
          <p:cNvSpPr txBox="1"/>
          <p:nvPr/>
        </p:nvSpPr>
        <p:spPr>
          <a:xfrm>
            <a:off x="1956583" y="2288713"/>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Interacting quark matter at finite baryon densities within modified NJL model</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B96CE4E-C173-4275-B287-F29F992313FF}"/>
              </a:ext>
            </a:extLst>
          </p:cNvPr>
          <p:cNvSpPr txBox="1"/>
          <p:nvPr/>
        </p:nvSpPr>
        <p:spPr>
          <a:xfrm>
            <a:off x="1956582" y="3431225"/>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Quark matter equation of state (EOS) and self-bound quark stars</a:t>
            </a:r>
          </a:p>
        </p:txBody>
      </p:sp>
      <p:sp>
        <p:nvSpPr>
          <p:cNvPr id="36" name="文本框 35">
            <a:extLst>
              <a:ext uri="{FF2B5EF4-FFF2-40B4-BE49-F238E27FC236}">
                <a16:creationId xmlns:a16="http://schemas.microsoft.com/office/drawing/2014/main" id="{FE5FE28F-6905-4627-8B63-8A86D7B1A38D}"/>
              </a:ext>
            </a:extLst>
          </p:cNvPr>
          <p:cNvSpPr txBox="1"/>
          <p:nvPr/>
        </p:nvSpPr>
        <p:spPr>
          <a:xfrm>
            <a:off x="1971546" y="4797842"/>
            <a:ext cx="613065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Conclusions and outlook</a:t>
            </a:r>
            <a:endParaRPr lang="zh-CN" altLang="en-US" sz="2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FBECC7F-BFDF-4D95-8B2F-F6E879B55E92}"/>
              </a:ext>
            </a:extLst>
          </p:cNvPr>
          <p:cNvSpPr txBox="1"/>
          <p:nvPr/>
        </p:nvSpPr>
        <p:spPr>
          <a:xfrm>
            <a:off x="4180859" y="926773"/>
            <a:ext cx="1394263" cy="523220"/>
          </a:xfrm>
          <a:prstGeom prst="rect">
            <a:avLst/>
          </a:prstGeom>
          <a:noFill/>
        </p:spPr>
        <p:txBody>
          <a:bodyPr wrap="square" rtlCol="0">
            <a:spAutoFit/>
          </a:bodyPr>
          <a:lstStyle/>
          <a:p>
            <a:r>
              <a:rPr lang="en-US" altLang="zh-CN" sz="2800" dirty="0">
                <a:latin typeface="MV Boli" panose="02000500030200090000" pitchFamily="2" charset="0"/>
                <a:cs typeface="MV Boli" panose="02000500030200090000" pitchFamily="2" charset="0"/>
              </a:rPr>
              <a:t>Outline</a:t>
            </a:r>
            <a:endParaRPr lang="zh-CN" altLang="en-US" sz="2800" dirty="0">
              <a:latin typeface="MV Boli" panose="02000500030200090000" pitchFamily="2" charset="0"/>
              <a:cs typeface="MV Boli" panose="02000500030200090000" pitchFamily="2" charset="0"/>
            </a:endParaRPr>
          </a:p>
        </p:txBody>
      </p:sp>
      <p:grpSp>
        <p:nvGrpSpPr>
          <p:cNvPr id="37" name="组合 36">
            <a:extLst>
              <a:ext uri="{FF2B5EF4-FFF2-40B4-BE49-F238E27FC236}">
                <a16:creationId xmlns:a16="http://schemas.microsoft.com/office/drawing/2014/main" id="{FF4AE04D-746F-448C-A7C8-3BD168CD0806}"/>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38" name="Group 205">
              <a:extLst>
                <a:ext uri="{FF2B5EF4-FFF2-40B4-BE49-F238E27FC236}">
                  <a16:creationId xmlns:a16="http://schemas.microsoft.com/office/drawing/2014/main" id="{923C05E0-B6AE-40BE-94B9-05F30AF850A1}"/>
                </a:ext>
              </a:extLst>
            </p:cNvPr>
            <p:cNvGrpSpPr>
              <a:grpSpLocks/>
            </p:cNvGrpSpPr>
            <p:nvPr userDrawn="1"/>
          </p:nvGrpSpPr>
          <p:grpSpPr bwMode="auto">
            <a:xfrm>
              <a:off x="4810125" y="4400550"/>
              <a:ext cx="4105275" cy="433388"/>
              <a:chOff x="3030" y="2772"/>
              <a:chExt cx="2586" cy="273"/>
            </a:xfrm>
            <a:grpFill/>
          </p:grpSpPr>
          <p:sp>
            <p:nvSpPr>
              <p:cNvPr id="139" name="Line 5">
                <a:extLst>
                  <a:ext uri="{FF2B5EF4-FFF2-40B4-BE49-F238E27FC236}">
                    <a16:creationId xmlns:a16="http://schemas.microsoft.com/office/drawing/2014/main" id="{E90618DB-1C4A-484E-89A4-DF2326AB6898}"/>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6">
                <a:extLst>
                  <a:ext uri="{FF2B5EF4-FFF2-40B4-BE49-F238E27FC236}">
                    <a16:creationId xmlns:a16="http://schemas.microsoft.com/office/drawing/2014/main" id="{249611B1-C6E9-4DAF-8919-83B9022676E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7">
                <a:extLst>
                  <a:ext uri="{FF2B5EF4-FFF2-40B4-BE49-F238E27FC236}">
                    <a16:creationId xmlns:a16="http://schemas.microsoft.com/office/drawing/2014/main" id="{F57CBB39-5FEE-4FC3-A8FB-354C390E1300}"/>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8">
                <a:extLst>
                  <a:ext uri="{FF2B5EF4-FFF2-40B4-BE49-F238E27FC236}">
                    <a16:creationId xmlns:a16="http://schemas.microsoft.com/office/drawing/2014/main" id="{9A439C51-EC79-4DBD-907B-AA6E481EA4B1}"/>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9">
                <a:extLst>
                  <a:ext uri="{FF2B5EF4-FFF2-40B4-BE49-F238E27FC236}">
                    <a16:creationId xmlns:a16="http://schemas.microsoft.com/office/drawing/2014/main" id="{BD7564CD-485A-4396-A1D1-091BB2BF04CF}"/>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10">
                <a:extLst>
                  <a:ext uri="{FF2B5EF4-FFF2-40B4-BE49-F238E27FC236}">
                    <a16:creationId xmlns:a16="http://schemas.microsoft.com/office/drawing/2014/main" id="{B153566B-46C9-48F5-95DB-E741746A24C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11">
                <a:extLst>
                  <a:ext uri="{FF2B5EF4-FFF2-40B4-BE49-F238E27FC236}">
                    <a16:creationId xmlns:a16="http://schemas.microsoft.com/office/drawing/2014/main" id="{5FC4BE86-D7C0-49E9-A28B-FE95DA5F6775}"/>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12">
                <a:extLst>
                  <a:ext uri="{FF2B5EF4-FFF2-40B4-BE49-F238E27FC236}">
                    <a16:creationId xmlns:a16="http://schemas.microsoft.com/office/drawing/2014/main" id="{0FE8C2C4-0E16-4214-8AD1-34D092F09FC1}"/>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13">
                <a:extLst>
                  <a:ext uri="{FF2B5EF4-FFF2-40B4-BE49-F238E27FC236}">
                    <a16:creationId xmlns:a16="http://schemas.microsoft.com/office/drawing/2014/main" id="{6C03BC9D-3C07-4697-97F4-D443FE343899}"/>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14">
                <a:extLst>
                  <a:ext uri="{FF2B5EF4-FFF2-40B4-BE49-F238E27FC236}">
                    <a16:creationId xmlns:a16="http://schemas.microsoft.com/office/drawing/2014/main" id="{8BCC0272-B41B-4D0B-B889-FDBD616EED49}"/>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15">
                <a:extLst>
                  <a:ext uri="{FF2B5EF4-FFF2-40B4-BE49-F238E27FC236}">
                    <a16:creationId xmlns:a16="http://schemas.microsoft.com/office/drawing/2014/main" id="{AB3BB5F8-065B-4B74-9F04-1B04B4D7F5B2}"/>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16">
                <a:extLst>
                  <a:ext uri="{FF2B5EF4-FFF2-40B4-BE49-F238E27FC236}">
                    <a16:creationId xmlns:a16="http://schemas.microsoft.com/office/drawing/2014/main" id="{CD9325E8-EE3D-42EA-A541-5311331B6C9D}"/>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17">
                <a:extLst>
                  <a:ext uri="{FF2B5EF4-FFF2-40B4-BE49-F238E27FC236}">
                    <a16:creationId xmlns:a16="http://schemas.microsoft.com/office/drawing/2014/main" id="{34AC473F-039D-4997-BE72-7CF78512E200}"/>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18">
                <a:extLst>
                  <a:ext uri="{FF2B5EF4-FFF2-40B4-BE49-F238E27FC236}">
                    <a16:creationId xmlns:a16="http://schemas.microsoft.com/office/drawing/2014/main" id="{C3543DF1-D89E-42EF-8715-91C4231FB6EC}"/>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19">
                <a:extLst>
                  <a:ext uri="{FF2B5EF4-FFF2-40B4-BE49-F238E27FC236}">
                    <a16:creationId xmlns:a16="http://schemas.microsoft.com/office/drawing/2014/main" id="{BBE774DC-C70A-4B19-A49A-E31F69AF6C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20">
                <a:extLst>
                  <a:ext uri="{FF2B5EF4-FFF2-40B4-BE49-F238E27FC236}">
                    <a16:creationId xmlns:a16="http://schemas.microsoft.com/office/drawing/2014/main" id="{92DF7FC7-038A-40DA-8BB2-5102A0D34F47}"/>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21">
                <a:extLst>
                  <a:ext uri="{FF2B5EF4-FFF2-40B4-BE49-F238E27FC236}">
                    <a16:creationId xmlns:a16="http://schemas.microsoft.com/office/drawing/2014/main" id="{FA4296D9-AE55-4D6D-9D2E-4E2AA2E105A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22">
                <a:extLst>
                  <a:ext uri="{FF2B5EF4-FFF2-40B4-BE49-F238E27FC236}">
                    <a16:creationId xmlns:a16="http://schemas.microsoft.com/office/drawing/2014/main" id="{38A2D940-7DB8-4A37-A058-9CD79B2B204D}"/>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23">
                <a:extLst>
                  <a:ext uri="{FF2B5EF4-FFF2-40B4-BE49-F238E27FC236}">
                    <a16:creationId xmlns:a16="http://schemas.microsoft.com/office/drawing/2014/main" id="{BE912454-503F-4181-BA98-394AC3DF6090}"/>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24">
                <a:extLst>
                  <a:ext uri="{FF2B5EF4-FFF2-40B4-BE49-F238E27FC236}">
                    <a16:creationId xmlns:a16="http://schemas.microsoft.com/office/drawing/2014/main" id="{206B8F21-1987-49E7-8770-31DEB2389BC6}"/>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25">
                <a:extLst>
                  <a:ext uri="{FF2B5EF4-FFF2-40B4-BE49-F238E27FC236}">
                    <a16:creationId xmlns:a16="http://schemas.microsoft.com/office/drawing/2014/main" id="{C92BEE19-D39F-4764-87C1-767D7385D7C3}"/>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26">
                <a:extLst>
                  <a:ext uri="{FF2B5EF4-FFF2-40B4-BE49-F238E27FC236}">
                    <a16:creationId xmlns:a16="http://schemas.microsoft.com/office/drawing/2014/main" id="{E0DF7ED1-5F5A-42A1-B80F-9A31277B8F09}"/>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27">
                <a:extLst>
                  <a:ext uri="{FF2B5EF4-FFF2-40B4-BE49-F238E27FC236}">
                    <a16:creationId xmlns:a16="http://schemas.microsoft.com/office/drawing/2014/main" id="{9CEDD66F-1D81-4C0F-B9B5-40BC85465FC9}"/>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28">
                <a:extLst>
                  <a:ext uri="{FF2B5EF4-FFF2-40B4-BE49-F238E27FC236}">
                    <a16:creationId xmlns:a16="http://schemas.microsoft.com/office/drawing/2014/main" id="{D60B773D-C5CE-4C72-9E61-F8932DB6936A}"/>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29">
                <a:extLst>
                  <a:ext uri="{FF2B5EF4-FFF2-40B4-BE49-F238E27FC236}">
                    <a16:creationId xmlns:a16="http://schemas.microsoft.com/office/drawing/2014/main" id="{2E5E7B82-086C-4329-B1A1-9D5A7C23AECD}"/>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30">
                <a:extLst>
                  <a:ext uri="{FF2B5EF4-FFF2-40B4-BE49-F238E27FC236}">
                    <a16:creationId xmlns:a16="http://schemas.microsoft.com/office/drawing/2014/main" id="{5855A5CD-05E3-4750-B7EC-BCFE335F71EB}"/>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31">
                <a:extLst>
                  <a:ext uri="{FF2B5EF4-FFF2-40B4-BE49-F238E27FC236}">
                    <a16:creationId xmlns:a16="http://schemas.microsoft.com/office/drawing/2014/main" id="{73829A56-11A2-4DB9-BCD9-6A6492DCBEFD}"/>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32">
                <a:extLst>
                  <a:ext uri="{FF2B5EF4-FFF2-40B4-BE49-F238E27FC236}">
                    <a16:creationId xmlns:a16="http://schemas.microsoft.com/office/drawing/2014/main" id="{C9E7D513-C18B-49EA-9D99-741692969EE8}"/>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33">
                <a:extLst>
                  <a:ext uri="{FF2B5EF4-FFF2-40B4-BE49-F238E27FC236}">
                    <a16:creationId xmlns:a16="http://schemas.microsoft.com/office/drawing/2014/main" id="{0CD6A04F-35DB-473F-BFE9-FA8BD19BA05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34">
                <a:extLst>
                  <a:ext uri="{FF2B5EF4-FFF2-40B4-BE49-F238E27FC236}">
                    <a16:creationId xmlns:a16="http://schemas.microsoft.com/office/drawing/2014/main" id="{787A52F6-5F70-4ECE-B822-46ED813F5A27}"/>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35">
                <a:extLst>
                  <a:ext uri="{FF2B5EF4-FFF2-40B4-BE49-F238E27FC236}">
                    <a16:creationId xmlns:a16="http://schemas.microsoft.com/office/drawing/2014/main" id="{FCA2A851-CF49-4B92-BCBF-950ADE6050F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36">
                <a:extLst>
                  <a:ext uri="{FF2B5EF4-FFF2-40B4-BE49-F238E27FC236}">
                    <a16:creationId xmlns:a16="http://schemas.microsoft.com/office/drawing/2014/main" id="{04EA65F8-E938-43D4-9FDB-87F7673B98C8}"/>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37">
                <a:extLst>
                  <a:ext uri="{FF2B5EF4-FFF2-40B4-BE49-F238E27FC236}">
                    <a16:creationId xmlns:a16="http://schemas.microsoft.com/office/drawing/2014/main" id="{F8E9224E-F347-4E15-971E-B115A871D424}"/>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38">
                <a:extLst>
                  <a:ext uri="{FF2B5EF4-FFF2-40B4-BE49-F238E27FC236}">
                    <a16:creationId xmlns:a16="http://schemas.microsoft.com/office/drawing/2014/main" id="{0261963E-8F0A-4416-9463-1C66D6A7DDC8}"/>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39">
                <a:extLst>
                  <a:ext uri="{FF2B5EF4-FFF2-40B4-BE49-F238E27FC236}">
                    <a16:creationId xmlns:a16="http://schemas.microsoft.com/office/drawing/2014/main" id="{F11239C5-81CB-4B42-83F9-034916F6315B}"/>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40">
                <a:extLst>
                  <a:ext uri="{FF2B5EF4-FFF2-40B4-BE49-F238E27FC236}">
                    <a16:creationId xmlns:a16="http://schemas.microsoft.com/office/drawing/2014/main" id="{2EE22512-BF23-4F25-A2CE-6BE81ED896D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41">
                <a:extLst>
                  <a:ext uri="{FF2B5EF4-FFF2-40B4-BE49-F238E27FC236}">
                    <a16:creationId xmlns:a16="http://schemas.microsoft.com/office/drawing/2014/main" id="{CF15702E-7736-4A7B-BAEB-36136D04581F}"/>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42">
                <a:extLst>
                  <a:ext uri="{FF2B5EF4-FFF2-40B4-BE49-F238E27FC236}">
                    <a16:creationId xmlns:a16="http://schemas.microsoft.com/office/drawing/2014/main" id="{42F0271B-B96C-44AA-85A6-6890AD07D074}"/>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43">
                <a:extLst>
                  <a:ext uri="{FF2B5EF4-FFF2-40B4-BE49-F238E27FC236}">
                    <a16:creationId xmlns:a16="http://schemas.microsoft.com/office/drawing/2014/main" id="{8878AE09-F73B-4149-9291-97D2E331D3CA}"/>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44">
                <a:extLst>
                  <a:ext uri="{FF2B5EF4-FFF2-40B4-BE49-F238E27FC236}">
                    <a16:creationId xmlns:a16="http://schemas.microsoft.com/office/drawing/2014/main" id="{1832DD56-B875-4783-9B15-335F5AED9504}"/>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45">
                <a:extLst>
                  <a:ext uri="{FF2B5EF4-FFF2-40B4-BE49-F238E27FC236}">
                    <a16:creationId xmlns:a16="http://schemas.microsoft.com/office/drawing/2014/main" id="{63478093-A10D-45FD-992F-CFFC4C999ECD}"/>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46">
                <a:extLst>
                  <a:ext uri="{FF2B5EF4-FFF2-40B4-BE49-F238E27FC236}">
                    <a16:creationId xmlns:a16="http://schemas.microsoft.com/office/drawing/2014/main" id="{67E04DD8-91D0-4531-A4A8-B8818FB7E09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47">
                <a:extLst>
                  <a:ext uri="{FF2B5EF4-FFF2-40B4-BE49-F238E27FC236}">
                    <a16:creationId xmlns:a16="http://schemas.microsoft.com/office/drawing/2014/main" id="{F266C9F4-833E-45CE-96A3-B1730B3FA2EC}"/>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48">
                <a:extLst>
                  <a:ext uri="{FF2B5EF4-FFF2-40B4-BE49-F238E27FC236}">
                    <a16:creationId xmlns:a16="http://schemas.microsoft.com/office/drawing/2014/main" id="{A70C98FE-10B6-484B-BB2A-56B8F1538BC2}"/>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49">
                <a:extLst>
                  <a:ext uri="{FF2B5EF4-FFF2-40B4-BE49-F238E27FC236}">
                    <a16:creationId xmlns:a16="http://schemas.microsoft.com/office/drawing/2014/main" id="{B389E036-4652-4A0B-BF32-AF60BB156668}"/>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50">
                <a:extLst>
                  <a:ext uri="{FF2B5EF4-FFF2-40B4-BE49-F238E27FC236}">
                    <a16:creationId xmlns:a16="http://schemas.microsoft.com/office/drawing/2014/main" id="{EDC27E7B-1C4B-41A0-A312-617BB0207D3A}"/>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51">
                <a:extLst>
                  <a:ext uri="{FF2B5EF4-FFF2-40B4-BE49-F238E27FC236}">
                    <a16:creationId xmlns:a16="http://schemas.microsoft.com/office/drawing/2014/main" id="{5533B018-D0BB-474E-8465-EDB89DD680F0}"/>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52">
                <a:extLst>
                  <a:ext uri="{FF2B5EF4-FFF2-40B4-BE49-F238E27FC236}">
                    <a16:creationId xmlns:a16="http://schemas.microsoft.com/office/drawing/2014/main" id="{182A704B-6F80-4622-B810-3888B1FB0A54}"/>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53">
                <a:extLst>
                  <a:ext uri="{FF2B5EF4-FFF2-40B4-BE49-F238E27FC236}">
                    <a16:creationId xmlns:a16="http://schemas.microsoft.com/office/drawing/2014/main" id="{5AEBD304-76D0-4D5C-8881-57F4851B4DBA}"/>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54">
                <a:extLst>
                  <a:ext uri="{FF2B5EF4-FFF2-40B4-BE49-F238E27FC236}">
                    <a16:creationId xmlns:a16="http://schemas.microsoft.com/office/drawing/2014/main" id="{2ED49528-D146-4904-B6BB-92CA4AF20BA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55">
                <a:extLst>
                  <a:ext uri="{FF2B5EF4-FFF2-40B4-BE49-F238E27FC236}">
                    <a16:creationId xmlns:a16="http://schemas.microsoft.com/office/drawing/2014/main" id="{BD57BAD4-9B9A-42F0-9FBD-DA3FB6B5584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56">
                <a:extLst>
                  <a:ext uri="{FF2B5EF4-FFF2-40B4-BE49-F238E27FC236}">
                    <a16:creationId xmlns:a16="http://schemas.microsoft.com/office/drawing/2014/main" id="{8E7CB401-A950-4661-926A-66A064FD1A84}"/>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57">
                <a:extLst>
                  <a:ext uri="{FF2B5EF4-FFF2-40B4-BE49-F238E27FC236}">
                    <a16:creationId xmlns:a16="http://schemas.microsoft.com/office/drawing/2014/main" id="{36A6058B-CF8E-4616-AAB3-403C02D0191A}"/>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58">
                <a:extLst>
                  <a:ext uri="{FF2B5EF4-FFF2-40B4-BE49-F238E27FC236}">
                    <a16:creationId xmlns:a16="http://schemas.microsoft.com/office/drawing/2014/main" id="{40B82B48-4F0D-43B6-A20B-83E4E4E4CBF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59">
                <a:extLst>
                  <a:ext uri="{FF2B5EF4-FFF2-40B4-BE49-F238E27FC236}">
                    <a16:creationId xmlns:a16="http://schemas.microsoft.com/office/drawing/2014/main" id="{C55A9543-53D0-4ADF-B6B5-96E3ED0576EE}"/>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60">
                <a:extLst>
                  <a:ext uri="{FF2B5EF4-FFF2-40B4-BE49-F238E27FC236}">
                    <a16:creationId xmlns:a16="http://schemas.microsoft.com/office/drawing/2014/main" id="{7E5097CB-82B5-4EBA-B5E4-C7F706F83062}"/>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61">
                <a:extLst>
                  <a:ext uri="{FF2B5EF4-FFF2-40B4-BE49-F238E27FC236}">
                    <a16:creationId xmlns:a16="http://schemas.microsoft.com/office/drawing/2014/main" id="{9E044F25-F580-4116-9B0C-A7FBD8B4B046}"/>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62">
                <a:extLst>
                  <a:ext uri="{FF2B5EF4-FFF2-40B4-BE49-F238E27FC236}">
                    <a16:creationId xmlns:a16="http://schemas.microsoft.com/office/drawing/2014/main" id="{92E9DED8-3D26-4B4A-9B11-F4D8BCAFABD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63">
                <a:extLst>
                  <a:ext uri="{FF2B5EF4-FFF2-40B4-BE49-F238E27FC236}">
                    <a16:creationId xmlns:a16="http://schemas.microsoft.com/office/drawing/2014/main" id="{5AE46094-D6AC-4EE5-BC21-E8D7B2070325}"/>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64">
                <a:extLst>
                  <a:ext uri="{FF2B5EF4-FFF2-40B4-BE49-F238E27FC236}">
                    <a16:creationId xmlns:a16="http://schemas.microsoft.com/office/drawing/2014/main" id="{7D29D211-EFE2-465A-B024-69818F262174}"/>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65">
                <a:extLst>
                  <a:ext uri="{FF2B5EF4-FFF2-40B4-BE49-F238E27FC236}">
                    <a16:creationId xmlns:a16="http://schemas.microsoft.com/office/drawing/2014/main" id="{CCAC005F-C1B1-4B70-8E89-34B9A8D2A5FD}"/>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66">
                <a:extLst>
                  <a:ext uri="{FF2B5EF4-FFF2-40B4-BE49-F238E27FC236}">
                    <a16:creationId xmlns:a16="http://schemas.microsoft.com/office/drawing/2014/main" id="{FCA37501-78BB-46AA-B3BB-1A9F237880A8}"/>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67">
                <a:extLst>
                  <a:ext uri="{FF2B5EF4-FFF2-40B4-BE49-F238E27FC236}">
                    <a16:creationId xmlns:a16="http://schemas.microsoft.com/office/drawing/2014/main" id="{D7E6C266-56BE-48E7-A166-4A1BA1BA62DD}"/>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68">
                <a:extLst>
                  <a:ext uri="{FF2B5EF4-FFF2-40B4-BE49-F238E27FC236}">
                    <a16:creationId xmlns:a16="http://schemas.microsoft.com/office/drawing/2014/main" id="{D9A41BA4-3DC7-4731-9E2A-1AF508CEBC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69">
                <a:extLst>
                  <a:ext uri="{FF2B5EF4-FFF2-40B4-BE49-F238E27FC236}">
                    <a16:creationId xmlns:a16="http://schemas.microsoft.com/office/drawing/2014/main" id="{D60322F7-83E1-4198-AF32-DC84A60A5E68}"/>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70">
                <a:extLst>
                  <a:ext uri="{FF2B5EF4-FFF2-40B4-BE49-F238E27FC236}">
                    <a16:creationId xmlns:a16="http://schemas.microsoft.com/office/drawing/2014/main" id="{206DDA5B-4AFD-44C0-A562-CD1BBF9294AA}"/>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71">
                <a:extLst>
                  <a:ext uri="{FF2B5EF4-FFF2-40B4-BE49-F238E27FC236}">
                    <a16:creationId xmlns:a16="http://schemas.microsoft.com/office/drawing/2014/main" id="{725A90CA-DEEF-42AA-AD9D-C03C482523D3}"/>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72">
                <a:extLst>
                  <a:ext uri="{FF2B5EF4-FFF2-40B4-BE49-F238E27FC236}">
                    <a16:creationId xmlns:a16="http://schemas.microsoft.com/office/drawing/2014/main" id="{B9CE651A-B3B1-44B5-AEEF-226CDA1729BF}"/>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73">
                <a:extLst>
                  <a:ext uri="{FF2B5EF4-FFF2-40B4-BE49-F238E27FC236}">
                    <a16:creationId xmlns:a16="http://schemas.microsoft.com/office/drawing/2014/main" id="{7A59E10D-FF7C-4C4A-A4B9-B5CCDB324115}"/>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74">
                <a:extLst>
                  <a:ext uri="{FF2B5EF4-FFF2-40B4-BE49-F238E27FC236}">
                    <a16:creationId xmlns:a16="http://schemas.microsoft.com/office/drawing/2014/main" id="{BA7E90F5-504B-4DD2-926A-27E6F08D0B7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75">
                <a:extLst>
                  <a:ext uri="{FF2B5EF4-FFF2-40B4-BE49-F238E27FC236}">
                    <a16:creationId xmlns:a16="http://schemas.microsoft.com/office/drawing/2014/main" id="{C81D0625-EB3D-4B4E-BAC2-2CE4DADBB26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76">
                <a:extLst>
                  <a:ext uri="{FF2B5EF4-FFF2-40B4-BE49-F238E27FC236}">
                    <a16:creationId xmlns:a16="http://schemas.microsoft.com/office/drawing/2014/main" id="{23DEADD1-40EC-4A59-81C2-52F0B9055FB7}"/>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77">
                <a:extLst>
                  <a:ext uri="{FF2B5EF4-FFF2-40B4-BE49-F238E27FC236}">
                    <a16:creationId xmlns:a16="http://schemas.microsoft.com/office/drawing/2014/main" id="{63410372-1481-4B6A-B3A9-2A3600268AE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78">
                <a:extLst>
                  <a:ext uri="{FF2B5EF4-FFF2-40B4-BE49-F238E27FC236}">
                    <a16:creationId xmlns:a16="http://schemas.microsoft.com/office/drawing/2014/main" id="{B0837D50-4BFA-42FB-B3B3-596D4C35A85F}"/>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79">
                <a:extLst>
                  <a:ext uri="{FF2B5EF4-FFF2-40B4-BE49-F238E27FC236}">
                    <a16:creationId xmlns:a16="http://schemas.microsoft.com/office/drawing/2014/main" id="{A5D56227-63A4-44B4-96C5-A2B0523718A8}"/>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80">
                <a:extLst>
                  <a:ext uri="{FF2B5EF4-FFF2-40B4-BE49-F238E27FC236}">
                    <a16:creationId xmlns:a16="http://schemas.microsoft.com/office/drawing/2014/main" id="{640D48A2-D44F-4A7E-8525-B6B297EC38DF}"/>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81">
                <a:extLst>
                  <a:ext uri="{FF2B5EF4-FFF2-40B4-BE49-F238E27FC236}">
                    <a16:creationId xmlns:a16="http://schemas.microsoft.com/office/drawing/2014/main" id="{381AD907-1A05-4974-AE49-819E913CCBAB}"/>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82">
                <a:extLst>
                  <a:ext uri="{FF2B5EF4-FFF2-40B4-BE49-F238E27FC236}">
                    <a16:creationId xmlns:a16="http://schemas.microsoft.com/office/drawing/2014/main" id="{1EAA6920-3C26-4A07-BE0C-4295E4E54C0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83">
                <a:extLst>
                  <a:ext uri="{FF2B5EF4-FFF2-40B4-BE49-F238E27FC236}">
                    <a16:creationId xmlns:a16="http://schemas.microsoft.com/office/drawing/2014/main" id="{F3B44BA7-43E3-4698-B3A4-5593A99EB44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84">
                <a:extLst>
                  <a:ext uri="{FF2B5EF4-FFF2-40B4-BE49-F238E27FC236}">
                    <a16:creationId xmlns:a16="http://schemas.microsoft.com/office/drawing/2014/main" id="{D1CBCF77-B908-4F57-AC20-887409FD4D5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85">
                <a:extLst>
                  <a:ext uri="{FF2B5EF4-FFF2-40B4-BE49-F238E27FC236}">
                    <a16:creationId xmlns:a16="http://schemas.microsoft.com/office/drawing/2014/main" id="{9E44F682-D00C-4EEB-8723-F7298961F3C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86">
                <a:extLst>
                  <a:ext uri="{FF2B5EF4-FFF2-40B4-BE49-F238E27FC236}">
                    <a16:creationId xmlns:a16="http://schemas.microsoft.com/office/drawing/2014/main" id="{9726DB70-6198-4AD8-98E4-54FF324437A6}"/>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87">
                <a:extLst>
                  <a:ext uri="{FF2B5EF4-FFF2-40B4-BE49-F238E27FC236}">
                    <a16:creationId xmlns:a16="http://schemas.microsoft.com/office/drawing/2014/main" id="{8657E60C-2DC2-4460-8685-A7E97B2CF46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88">
                <a:extLst>
                  <a:ext uri="{FF2B5EF4-FFF2-40B4-BE49-F238E27FC236}">
                    <a16:creationId xmlns:a16="http://schemas.microsoft.com/office/drawing/2014/main" id="{1FAD01AB-1CD5-4F73-BB43-3AAB5A95FB04}"/>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89">
                <a:extLst>
                  <a:ext uri="{FF2B5EF4-FFF2-40B4-BE49-F238E27FC236}">
                    <a16:creationId xmlns:a16="http://schemas.microsoft.com/office/drawing/2014/main" id="{DF290B0C-EBB2-404A-B302-3E0807528497}"/>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90">
                <a:extLst>
                  <a:ext uri="{FF2B5EF4-FFF2-40B4-BE49-F238E27FC236}">
                    <a16:creationId xmlns:a16="http://schemas.microsoft.com/office/drawing/2014/main" id="{1B6B6011-4C80-4B2F-B07B-07FC8E74447F}"/>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91">
                <a:extLst>
                  <a:ext uri="{FF2B5EF4-FFF2-40B4-BE49-F238E27FC236}">
                    <a16:creationId xmlns:a16="http://schemas.microsoft.com/office/drawing/2014/main" id="{4BBF1408-7BB4-4A4C-9E8A-0E2710596DD4}"/>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92">
                <a:extLst>
                  <a:ext uri="{FF2B5EF4-FFF2-40B4-BE49-F238E27FC236}">
                    <a16:creationId xmlns:a16="http://schemas.microsoft.com/office/drawing/2014/main" id="{3113BE4C-6915-4EBA-9E84-C9DFCC4C374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93">
                <a:extLst>
                  <a:ext uri="{FF2B5EF4-FFF2-40B4-BE49-F238E27FC236}">
                    <a16:creationId xmlns:a16="http://schemas.microsoft.com/office/drawing/2014/main" id="{A9CA42C0-03E8-422B-9098-CB3236F9F5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94">
                <a:extLst>
                  <a:ext uri="{FF2B5EF4-FFF2-40B4-BE49-F238E27FC236}">
                    <a16:creationId xmlns:a16="http://schemas.microsoft.com/office/drawing/2014/main" id="{1EF3641F-FFED-4A69-890D-57B35EED99EC}"/>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95">
                <a:extLst>
                  <a:ext uri="{FF2B5EF4-FFF2-40B4-BE49-F238E27FC236}">
                    <a16:creationId xmlns:a16="http://schemas.microsoft.com/office/drawing/2014/main" id="{BD5B65FC-8D6A-457C-8CE7-5A67677EFD8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96">
                <a:extLst>
                  <a:ext uri="{FF2B5EF4-FFF2-40B4-BE49-F238E27FC236}">
                    <a16:creationId xmlns:a16="http://schemas.microsoft.com/office/drawing/2014/main" id="{BD50D9DC-7916-4F1C-BBB3-C1D00DDC0FD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97">
                <a:extLst>
                  <a:ext uri="{FF2B5EF4-FFF2-40B4-BE49-F238E27FC236}">
                    <a16:creationId xmlns:a16="http://schemas.microsoft.com/office/drawing/2014/main" id="{7EAE26C4-E61B-4A79-AA55-5D0B2D7C6CA9}"/>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98">
                <a:extLst>
                  <a:ext uri="{FF2B5EF4-FFF2-40B4-BE49-F238E27FC236}">
                    <a16:creationId xmlns:a16="http://schemas.microsoft.com/office/drawing/2014/main" id="{D54D52B4-D93D-4334-9234-0A4E5B311C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99">
                <a:extLst>
                  <a:ext uri="{FF2B5EF4-FFF2-40B4-BE49-F238E27FC236}">
                    <a16:creationId xmlns:a16="http://schemas.microsoft.com/office/drawing/2014/main" id="{712E99B1-6FDD-41A5-B229-236637ED2CDB}"/>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00">
                <a:extLst>
                  <a:ext uri="{FF2B5EF4-FFF2-40B4-BE49-F238E27FC236}">
                    <a16:creationId xmlns:a16="http://schemas.microsoft.com/office/drawing/2014/main" id="{6759766C-1C8B-4B00-96EF-CAAB54EF70E9}"/>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01">
                <a:extLst>
                  <a:ext uri="{FF2B5EF4-FFF2-40B4-BE49-F238E27FC236}">
                    <a16:creationId xmlns:a16="http://schemas.microsoft.com/office/drawing/2014/main" id="{921409B8-B830-4AEA-BC85-D127636264D1}"/>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02">
                <a:extLst>
                  <a:ext uri="{FF2B5EF4-FFF2-40B4-BE49-F238E27FC236}">
                    <a16:creationId xmlns:a16="http://schemas.microsoft.com/office/drawing/2014/main" id="{2B0FDAAB-C88D-49A4-AA57-7AADA409570F}"/>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03">
                <a:extLst>
                  <a:ext uri="{FF2B5EF4-FFF2-40B4-BE49-F238E27FC236}">
                    <a16:creationId xmlns:a16="http://schemas.microsoft.com/office/drawing/2014/main" id="{745E7E43-6B1E-48DB-9813-681A4BA3B124}"/>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04">
                <a:extLst>
                  <a:ext uri="{FF2B5EF4-FFF2-40B4-BE49-F238E27FC236}">
                    <a16:creationId xmlns:a16="http://schemas.microsoft.com/office/drawing/2014/main" id="{1513B987-E458-4046-A954-45CFB312AA18}"/>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05">
                <a:extLst>
                  <a:ext uri="{FF2B5EF4-FFF2-40B4-BE49-F238E27FC236}">
                    <a16:creationId xmlns:a16="http://schemas.microsoft.com/office/drawing/2014/main" id="{A23A2A3C-33C1-4DBB-A499-C000858F39AE}"/>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06">
                <a:extLst>
                  <a:ext uri="{FF2B5EF4-FFF2-40B4-BE49-F238E27FC236}">
                    <a16:creationId xmlns:a16="http://schemas.microsoft.com/office/drawing/2014/main" id="{A0927028-9BBC-4A04-914C-26044F485ADC}"/>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07">
                <a:extLst>
                  <a:ext uri="{FF2B5EF4-FFF2-40B4-BE49-F238E27FC236}">
                    <a16:creationId xmlns:a16="http://schemas.microsoft.com/office/drawing/2014/main" id="{3B11D983-3BCB-40C0-B386-4865C3E1491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08">
                <a:extLst>
                  <a:ext uri="{FF2B5EF4-FFF2-40B4-BE49-F238E27FC236}">
                    <a16:creationId xmlns:a16="http://schemas.microsoft.com/office/drawing/2014/main" id="{A1E612A5-3E43-463F-AA9E-1D523A93CA4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09">
                <a:extLst>
                  <a:ext uri="{FF2B5EF4-FFF2-40B4-BE49-F238E27FC236}">
                    <a16:creationId xmlns:a16="http://schemas.microsoft.com/office/drawing/2014/main" id="{33E97817-A805-4CFE-AC67-BCA90097AF9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10">
                <a:extLst>
                  <a:ext uri="{FF2B5EF4-FFF2-40B4-BE49-F238E27FC236}">
                    <a16:creationId xmlns:a16="http://schemas.microsoft.com/office/drawing/2014/main" id="{F63825F6-4A5F-4CD4-B636-07BA04A2E76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11">
                <a:extLst>
                  <a:ext uri="{FF2B5EF4-FFF2-40B4-BE49-F238E27FC236}">
                    <a16:creationId xmlns:a16="http://schemas.microsoft.com/office/drawing/2014/main" id="{F62A6794-B1E8-4BF7-A022-814D554C0BC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12">
                <a:extLst>
                  <a:ext uri="{FF2B5EF4-FFF2-40B4-BE49-F238E27FC236}">
                    <a16:creationId xmlns:a16="http://schemas.microsoft.com/office/drawing/2014/main" id="{39EF8721-1848-4604-8D60-9D91B04A414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13">
                <a:extLst>
                  <a:ext uri="{FF2B5EF4-FFF2-40B4-BE49-F238E27FC236}">
                    <a16:creationId xmlns:a16="http://schemas.microsoft.com/office/drawing/2014/main" id="{F67E134C-4211-49B8-B034-5297D31D779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14">
                <a:extLst>
                  <a:ext uri="{FF2B5EF4-FFF2-40B4-BE49-F238E27FC236}">
                    <a16:creationId xmlns:a16="http://schemas.microsoft.com/office/drawing/2014/main" id="{FBFA20CA-74F3-4285-867F-1D57DD8AB39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15">
                <a:extLst>
                  <a:ext uri="{FF2B5EF4-FFF2-40B4-BE49-F238E27FC236}">
                    <a16:creationId xmlns:a16="http://schemas.microsoft.com/office/drawing/2014/main" id="{BB24B8E4-8E2D-43FF-823B-6CD8B9D53BE9}"/>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16">
                <a:extLst>
                  <a:ext uri="{FF2B5EF4-FFF2-40B4-BE49-F238E27FC236}">
                    <a16:creationId xmlns:a16="http://schemas.microsoft.com/office/drawing/2014/main" id="{29DA42E9-3CD8-48C1-8F1E-36C924D6B596}"/>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17">
                <a:extLst>
                  <a:ext uri="{FF2B5EF4-FFF2-40B4-BE49-F238E27FC236}">
                    <a16:creationId xmlns:a16="http://schemas.microsoft.com/office/drawing/2014/main" id="{943B785B-69FD-4F43-AD15-EFF51D054F92}"/>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18">
                <a:extLst>
                  <a:ext uri="{FF2B5EF4-FFF2-40B4-BE49-F238E27FC236}">
                    <a16:creationId xmlns:a16="http://schemas.microsoft.com/office/drawing/2014/main" id="{2F16A9AB-8C0A-4D64-8E4B-D3627B509DE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19">
                <a:extLst>
                  <a:ext uri="{FF2B5EF4-FFF2-40B4-BE49-F238E27FC236}">
                    <a16:creationId xmlns:a16="http://schemas.microsoft.com/office/drawing/2014/main" id="{6A94DB31-4EF8-4C0A-85BE-F32888B51289}"/>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20">
                <a:extLst>
                  <a:ext uri="{FF2B5EF4-FFF2-40B4-BE49-F238E27FC236}">
                    <a16:creationId xmlns:a16="http://schemas.microsoft.com/office/drawing/2014/main" id="{8E2BAD84-E02E-4270-8BBA-97196056B87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21">
                <a:extLst>
                  <a:ext uri="{FF2B5EF4-FFF2-40B4-BE49-F238E27FC236}">
                    <a16:creationId xmlns:a16="http://schemas.microsoft.com/office/drawing/2014/main" id="{C1EEBB50-E384-4CC8-81D4-62863DAECEF5}"/>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22">
                <a:extLst>
                  <a:ext uri="{FF2B5EF4-FFF2-40B4-BE49-F238E27FC236}">
                    <a16:creationId xmlns:a16="http://schemas.microsoft.com/office/drawing/2014/main" id="{B84CCB65-2587-4D2B-947B-6FCECC19B0E6}"/>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23">
                <a:extLst>
                  <a:ext uri="{FF2B5EF4-FFF2-40B4-BE49-F238E27FC236}">
                    <a16:creationId xmlns:a16="http://schemas.microsoft.com/office/drawing/2014/main" id="{6AAE4BBF-7920-4266-89B2-44DCDC2C62B5}"/>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24">
                <a:extLst>
                  <a:ext uri="{FF2B5EF4-FFF2-40B4-BE49-F238E27FC236}">
                    <a16:creationId xmlns:a16="http://schemas.microsoft.com/office/drawing/2014/main" id="{F2127758-F0C3-4F7F-827F-A06670BEABF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25">
                <a:extLst>
                  <a:ext uri="{FF2B5EF4-FFF2-40B4-BE49-F238E27FC236}">
                    <a16:creationId xmlns:a16="http://schemas.microsoft.com/office/drawing/2014/main" id="{1FEDDCC7-57AD-49A9-9BC8-7257FD5D270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26">
                <a:extLst>
                  <a:ext uri="{FF2B5EF4-FFF2-40B4-BE49-F238E27FC236}">
                    <a16:creationId xmlns:a16="http://schemas.microsoft.com/office/drawing/2014/main" id="{10912BDC-D9FA-4F85-96EC-64FD39F9F98C}"/>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27">
                <a:extLst>
                  <a:ext uri="{FF2B5EF4-FFF2-40B4-BE49-F238E27FC236}">
                    <a16:creationId xmlns:a16="http://schemas.microsoft.com/office/drawing/2014/main" id="{CE4A5D28-D2DB-431A-9D16-B8C85D0E4F1C}"/>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28">
                <a:extLst>
                  <a:ext uri="{FF2B5EF4-FFF2-40B4-BE49-F238E27FC236}">
                    <a16:creationId xmlns:a16="http://schemas.microsoft.com/office/drawing/2014/main" id="{3F503487-3088-4535-A68D-23D178AB5F79}"/>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29">
                <a:extLst>
                  <a:ext uri="{FF2B5EF4-FFF2-40B4-BE49-F238E27FC236}">
                    <a16:creationId xmlns:a16="http://schemas.microsoft.com/office/drawing/2014/main" id="{2D19645F-7E78-42CA-9D6D-00B8472E0B44}"/>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30">
                <a:extLst>
                  <a:ext uri="{FF2B5EF4-FFF2-40B4-BE49-F238E27FC236}">
                    <a16:creationId xmlns:a16="http://schemas.microsoft.com/office/drawing/2014/main" id="{448869B4-53E7-49D8-ADB9-113BB87BEBEC}"/>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31">
                <a:extLst>
                  <a:ext uri="{FF2B5EF4-FFF2-40B4-BE49-F238E27FC236}">
                    <a16:creationId xmlns:a16="http://schemas.microsoft.com/office/drawing/2014/main" id="{3C48B19B-EBD4-47C6-9709-CDF5BEB99F3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32">
                <a:extLst>
                  <a:ext uri="{FF2B5EF4-FFF2-40B4-BE49-F238E27FC236}">
                    <a16:creationId xmlns:a16="http://schemas.microsoft.com/office/drawing/2014/main" id="{BC20B43A-91AD-40A9-9B37-89CDAED9AB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33">
                <a:extLst>
                  <a:ext uri="{FF2B5EF4-FFF2-40B4-BE49-F238E27FC236}">
                    <a16:creationId xmlns:a16="http://schemas.microsoft.com/office/drawing/2014/main" id="{B6769C79-A148-4C1F-AA0B-1C1984B85340}"/>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34">
                <a:extLst>
                  <a:ext uri="{FF2B5EF4-FFF2-40B4-BE49-F238E27FC236}">
                    <a16:creationId xmlns:a16="http://schemas.microsoft.com/office/drawing/2014/main" id="{200894C1-B290-46A2-A4F5-752CBE35B75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35">
                <a:extLst>
                  <a:ext uri="{FF2B5EF4-FFF2-40B4-BE49-F238E27FC236}">
                    <a16:creationId xmlns:a16="http://schemas.microsoft.com/office/drawing/2014/main" id="{A6518CF9-7758-467E-9448-3A40923FE98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36">
                <a:extLst>
                  <a:ext uri="{FF2B5EF4-FFF2-40B4-BE49-F238E27FC236}">
                    <a16:creationId xmlns:a16="http://schemas.microsoft.com/office/drawing/2014/main" id="{AFD1938F-C0BF-4C92-924C-BC30F1666DD3}"/>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37">
                <a:extLst>
                  <a:ext uri="{FF2B5EF4-FFF2-40B4-BE49-F238E27FC236}">
                    <a16:creationId xmlns:a16="http://schemas.microsoft.com/office/drawing/2014/main" id="{5407A037-AD3A-4BEE-BE93-230C3957D732}"/>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38">
                <a:extLst>
                  <a:ext uri="{FF2B5EF4-FFF2-40B4-BE49-F238E27FC236}">
                    <a16:creationId xmlns:a16="http://schemas.microsoft.com/office/drawing/2014/main" id="{8E37792F-453D-4090-B180-FDA04457C063}"/>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39">
                <a:extLst>
                  <a:ext uri="{FF2B5EF4-FFF2-40B4-BE49-F238E27FC236}">
                    <a16:creationId xmlns:a16="http://schemas.microsoft.com/office/drawing/2014/main" id="{4F7A36C3-127D-4D29-9F57-959FCDC5A804}"/>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40">
                <a:extLst>
                  <a:ext uri="{FF2B5EF4-FFF2-40B4-BE49-F238E27FC236}">
                    <a16:creationId xmlns:a16="http://schemas.microsoft.com/office/drawing/2014/main" id="{2C38C645-5311-4183-8B69-D7D744CBCC86}"/>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41">
                <a:extLst>
                  <a:ext uri="{FF2B5EF4-FFF2-40B4-BE49-F238E27FC236}">
                    <a16:creationId xmlns:a16="http://schemas.microsoft.com/office/drawing/2014/main" id="{1E42CDF3-1642-4599-96D5-DF84F78433C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42">
                <a:extLst>
                  <a:ext uri="{FF2B5EF4-FFF2-40B4-BE49-F238E27FC236}">
                    <a16:creationId xmlns:a16="http://schemas.microsoft.com/office/drawing/2014/main" id="{88F38062-2197-4A73-9EDD-9F7C3EFFAB96}"/>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43">
                <a:extLst>
                  <a:ext uri="{FF2B5EF4-FFF2-40B4-BE49-F238E27FC236}">
                    <a16:creationId xmlns:a16="http://schemas.microsoft.com/office/drawing/2014/main" id="{C65A7010-06E9-42B7-9E79-A8F124E7BA2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44">
                <a:extLst>
                  <a:ext uri="{FF2B5EF4-FFF2-40B4-BE49-F238E27FC236}">
                    <a16:creationId xmlns:a16="http://schemas.microsoft.com/office/drawing/2014/main" id="{D67959FC-3477-4CAF-91C3-88AC7D1F596F}"/>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45">
                <a:extLst>
                  <a:ext uri="{FF2B5EF4-FFF2-40B4-BE49-F238E27FC236}">
                    <a16:creationId xmlns:a16="http://schemas.microsoft.com/office/drawing/2014/main" id="{2D4A6987-C7D6-4D6C-9031-ED1066692CA3}"/>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46">
                <a:extLst>
                  <a:ext uri="{FF2B5EF4-FFF2-40B4-BE49-F238E27FC236}">
                    <a16:creationId xmlns:a16="http://schemas.microsoft.com/office/drawing/2014/main" id="{543A7FAE-FEE4-473D-8505-15978A829B84}"/>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47">
                <a:extLst>
                  <a:ext uri="{FF2B5EF4-FFF2-40B4-BE49-F238E27FC236}">
                    <a16:creationId xmlns:a16="http://schemas.microsoft.com/office/drawing/2014/main" id="{4C83AAAD-DFC0-4B27-9794-0980279611E0}"/>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48">
                <a:extLst>
                  <a:ext uri="{FF2B5EF4-FFF2-40B4-BE49-F238E27FC236}">
                    <a16:creationId xmlns:a16="http://schemas.microsoft.com/office/drawing/2014/main" id="{2B59AFDC-973D-4C98-BBA8-4A348FA87E44}"/>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49">
                <a:extLst>
                  <a:ext uri="{FF2B5EF4-FFF2-40B4-BE49-F238E27FC236}">
                    <a16:creationId xmlns:a16="http://schemas.microsoft.com/office/drawing/2014/main" id="{95641B64-C6CD-4808-AE2D-893777F5DB80}"/>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50">
                <a:extLst>
                  <a:ext uri="{FF2B5EF4-FFF2-40B4-BE49-F238E27FC236}">
                    <a16:creationId xmlns:a16="http://schemas.microsoft.com/office/drawing/2014/main" id="{5BBB079F-33A1-42CD-B4BE-C6A49BE4F89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51">
                <a:extLst>
                  <a:ext uri="{FF2B5EF4-FFF2-40B4-BE49-F238E27FC236}">
                    <a16:creationId xmlns:a16="http://schemas.microsoft.com/office/drawing/2014/main" id="{39F8B9A8-FD37-440F-8D86-17455263AF7F}"/>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52">
                <a:extLst>
                  <a:ext uri="{FF2B5EF4-FFF2-40B4-BE49-F238E27FC236}">
                    <a16:creationId xmlns:a16="http://schemas.microsoft.com/office/drawing/2014/main" id="{BDED9124-0099-4629-BC75-47B3EBEA18C8}"/>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53">
                <a:extLst>
                  <a:ext uri="{FF2B5EF4-FFF2-40B4-BE49-F238E27FC236}">
                    <a16:creationId xmlns:a16="http://schemas.microsoft.com/office/drawing/2014/main" id="{8080DC22-F267-4295-B68A-E1AA75DD140F}"/>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54">
                <a:extLst>
                  <a:ext uri="{FF2B5EF4-FFF2-40B4-BE49-F238E27FC236}">
                    <a16:creationId xmlns:a16="http://schemas.microsoft.com/office/drawing/2014/main" id="{240CE56A-C928-415F-9ADF-1C7680679C2D}"/>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55">
                <a:extLst>
                  <a:ext uri="{FF2B5EF4-FFF2-40B4-BE49-F238E27FC236}">
                    <a16:creationId xmlns:a16="http://schemas.microsoft.com/office/drawing/2014/main" id="{24663A96-A2B4-4EE5-BB1C-CC052FBDF40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56">
                <a:extLst>
                  <a:ext uri="{FF2B5EF4-FFF2-40B4-BE49-F238E27FC236}">
                    <a16:creationId xmlns:a16="http://schemas.microsoft.com/office/drawing/2014/main" id="{F11B4CB7-39A7-4232-A5C4-B24287D92D61}"/>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57">
                <a:extLst>
                  <a:ext uri="{FF2B5EF4-FFF2-40B4-BE49-F238E27FC236}">
                    <a16:creationId xmlns:a16="http://schemas.microsoft.com/office/drawing/2014/main" id="{A5A7F060-66F7-477C-A87D-2DAA2452826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58">
                <a:extLst>
                  <a:ext uri="{FF2B5EF4-FFF2-40B4-BE49-F238E27FC236}">
                    <a16:creationId xmlns:a16="http://schemas.microsoft.com/office/drawing/2014/main" id="{D3AA9EA1-5859-4695-8346-565CC3E236E5}"/>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59">
                <a:extLst>
                  <a:ext uri="{FF2B5EF4-FFF2-40B4-BE49-F238E27FC236}">
                    <a16:creationId xmlns:a16="http://schemas.microsoft.com/office/drawing/2014/main" id="{FBBE5B35-2B59-422A-822B-0E5F20E7084D}"/>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60">
                <a:extLst>
                  <a:ext uri="{FF2B5EF4-FFF2-40B4-BE49-F238E27FC236}">
                    <a16:creationId xmlns:a16="http://schemas.microsoft.com/office/drawing/2014/main" id="{DD4D5CA0-104C-441B-8F43-460719E5E63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61">
                <a:extLst>
                  <a:ext uri="{FF2B5EF4-FFF2-40B4-BE49-F238E27FC236}">
                    <a16:creationId xmlns:a16="http://schemas.microsoft.com/office/drawing/2014/main" id="{87518E9F-FAF1-4D1F-A881-B2B23832433E}"/>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62">
                <a:extLst>
                  <a:ext uri="{FF2B5EF4-FFF2-40B4-BE49-F238E27FC236}">
                    <a16:creationId xmlns:a16="http://schemas.microsoft.com/office/drawing/2014/main" id="{F7A23F93-20EB-4638-A77C-1B72B93314A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63">
                <a:extLst>
                  <a:ext uri="{FF2B5EF4-FFF2-40B4-BE49-F238E27FC236}">
                    <a16:creationId xmlns:a16="http://schemas.microsoft.com/office/drawing/2014/main" id="{1E4D6443-621E-4E74-B0A4-E6FDADCBDD6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64">
                <a:extLst>
                  <a:ext uri="{FF2B5EF4-FFF2-40B4-BE49-F238E27FC236}">
                    <a16:creationId xmlns:a16="http://schemas.microsoft.com/office/drawing/2014/main" id="{196F0505-4152-4734-AF49-F7858FDE844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65">
                <a:extLst>
                  <a:ext uri="{FF2B5EF4-FFF2-40B4-BE49-F238E27FC236}">
                    <a16:creationId xmlns:a16="http://schemas.microsoft.com/office/drawing/2014/main" id="{C9367D33-FA51-4A8A-AC98-D89AEA0164F2}"/>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66">
                <a:extLst>
                  <a:ext uri="{FF2B5EF4-FFF2-40B4-BE49-F238E27FC236}">
                    <a16:creationId xmlns:a16="http://schemas.microsoft.com/office/drawing/2014/main" id="{F724AF5C-D91F-4308-A1AB-4592DA11D22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67">
                <a:extLst>
                  <a:ext uri="{FF2B5EF4-FFF2-40B4-BE49-F238E27FC236}">
                    <a16:creationId xmlns:a16="http://schemas.microsoft.com/office/drawing/2014/main" id="{BFFEF6B1-4540-4B98-9796-583F658296A0}"/>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68">
                <a:extLst>
                  <a:ext uri="{FF2B5EF4-FFF2-40B4-BE49-F238E27FC236}">
                    <a16:creationId xmlns:a16="http://schemas.microsoft.com/office/drawing/2014/main" id="{188D199E-CB09-4291-89D5-666E303B2BF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69">
                <a:extLst>
                  <a:ext uri="{FF2B5EF4-FFF2-40B4-BE49-F238E27FC236}">
                    <a16:creationId xmlns:a16="http://schemas.microsoft.com/office/drawing/2014/main" id="{602544A3-024D-4434-A491-53087E69335C}"/>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70">
                <a:extLst>
                  <a:ext uri="{FF2B5EF4-FFF2-40B4-BE49-F238E27FC236}">
                    <a16:creationId xmlns:a16="http://schemas.microsoft.com/office/drawing/2014/main" id="{C6A242A6-1206-4FAE-AF19-411C19F743F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71">
                <a:extLst>
                  <a:ext uri="{FF2B5EF4-FFF2-40B4-BE49-F238E27FC236}">
                    <a16:creationId xmlns:a16="http://schemas.microsoft.com/office/drawing/2014/main" id="{EBFCFF00-4B42-4E86-8147-F5434845A3B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72">
                <a:extLst>
                  <a:ext uri="{FF2B5EF4-FFF2-40B4-BE49-F238E27FC236}">
                    <a16:creationId xmlns:a16="http://schemas.microsoft.com/office/drawing/2014/main" id="{BFF58DB4-0015-46C2-9D36-86168D5B3A30}"/>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73">
                <a:extLst>
                  <a:ext uri="{FF2B5EF4-FFF2-40B4-BE49-F238E27FC236}">
                    <a16:creationId xmlns:a16="http://schemas.microsoft.com/office/drawing/2014/main" id="{CFC125D2-A8CE-4175-8184-70CDE09D7F5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74">
                <a:extLst>
                  <a:ext uri="{FF2B5EF4-FFF2-40B4-BE49-F238E27FC236}">
                    <a16:creationId xmlns:a16="http://schemas.microsoft.com/office/drawing/2014/main" id="{E86E85C0-3620-4FF8-A6F4-D7331AC787EB}"/>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75">
                <a:extLst>
                  <a:ext uri="{FF2B5EF4-FFF2-40B4-BE49-F238E27FC236}">
                    <a16:creationId xmlns:a16="http://schemas.microsoft.com/office/drawing/2014/main" id="{67B766D8-332A-4775-A27B-629F0282F6D0}"/>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76">
                <a:extLst>
                  <a:ext uri="{FF2B5EF4-FFF2-40B4-BE49-F238E27FC236}">
                    <a16:creationId xmlns:a16="http://schemas.microsoft.com/office/drawing/2014/main" id="{60C4BCC3-2C10-44A9-98C7-AF997606942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77">
                <a:extLst>
                  <a:ext uri="{FF2B5EF4-FFF2-40B4-BE49-F238E27FC236}">
                    <a16:creationId xmlns:a16="http://schemas.microsoft.com/office/drawing/2014/main" id="{913C8F96-6A9F-4251-A2C3-FD143511F3E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78">
                <a:extLst>
                  <a:ext uri="{FF2B5EF4-FFF2-40B4-BE49-F238E27FC236}">
                    <a16:creationId xmlns:a16="http://schemas.microsoft.com/office/drawing/2014/main" id="{0F2C3BB1-55BE-4D2D-A9FE-D4DDE3F65C35}"/>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79">
                <a:extLst>
                  <a:ext uri="{FF2B5EF4-FFF2-40B4-BE49-F238E27FC236}">
                    <a16:creationId xmlns:a16="http://schemas.microsoft.com/office/drawing/2014/main" id="{6F4B6C27-0B38-40BE-AF2D-3646B48F7651}"/>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180">
                <a:extLst>
                  <a:ext uri="{FF2B5EF4-FFF2-40B4-BE49-F238E27FC236}">
                    <a16:creationId xmlns:a16="http://schemas.microsoft.com/office/drawing/2014/main" id="{C061E030-F355-4277-BD47-61A49FE6BFC8}"/>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181">
                <a:extLst>
                  <a:ext uri="{FF2B5EF4-FFF2-40B4-BE49-F238E27FC236}">
                    <a16:creationId xmlns:a16="http://schemas.microsoft.com/office/drawing/2014/main" id="{25CCF56C-2021-4A3C-91CA-1C400FE473FC}"/>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182">
                <a:extLst>
                  <a:ext uri="{FF2B5EF4-FFF2-40B4-BE49-F238E27FC236}">
                    <a16:creationId xmlns:a16="http://schemas.microsoft.com/office/drawing/2014/main" id="{172DCA37-3F15-4F96-88BD-76039D9563F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183">
                <a:extLst>
                  <a:ext uri="{FF2B5EF4-FFF2-40B4-BE49-F238E27FC236}">
                    <a16:creationId xmlns:a16="http://schemas.microsoft.com/office/drawing/2014/main" id="{663B54CA-FA1E-4A5F-BA05-AFBB707A010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184">
                <a:extLst>
                  <a:ext uri="{FF2B5EF4-FFF2-40B4-BE49-F238E27FC236}">
                    <a16:creationId xmlns:a16="http://schemas.microsoft.com/office/drawing/2014/main" id="{266B5611-9848-4B8F-A311-0B960051C41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9" name="Freeform 185">
                <a:extLst>
                  <a:ext uri="{FF2B5EF4-FFF2-40B4-BE49-F238E27FC236}">
                    <a16:creationId xmlns:a16="http://schemas.microsoft.com/office/drawing/2014/main" id="{C8CE75D5-A8E1-4F17-9B57-A4BDCB3A0B0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0" name="Freeform 186">
                <a:extLst>
                  <a:ext uri="{FF2B5EF4-FFF2-40B4-BE49-F238E27FC236}">
                    <a16:creationId xmlns:a16="http://schemas.microsoft.com/office/drawing/2014/main" id="{8C521EA8-320B-47A0-B241-D06854E4D68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1" name="Freeform 187">
                <a:extLst>
                  <a:ext uri="{FF2B5EF4-FFF2-40B4-BE49-F238E27FC236}">
                    <a16:creationId xmlns:a16="http://schemas.microsoft.com/office/drawing/2014/main" id="{227E027D-594A-4B1C-9AD9-6A30CFF89284}"/>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2" name="Freeform 188">
                <a:extLst>
                  <a:ext uri="{FF2B5EF4-FFF2-40B4-BE49-F238E27FC236}">
                    <a16:creationId xmlns:a16="http://schemas.microsoft.com/office/drawing/2014/main" id="{526FEF90-66E9-42C9-86EF-4D228E5595DF}"/>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3" name="Freeform 189">
                <a:extLst>
                  <a:ext uri="{FF2B5EF4-FFF2-40B4-BE49-F238E27FC236}">
                    <a16:creationId xmlns:a16="http://schemas.microsoft.com/office/drawing/2014/main" id="{369DEA9B-6BC1-466F-8BBB-30398737D4A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4" name="Freeform 190">
                <a:extLst>
                  <a:ext uri="{FF2B5EF4-FFF2-40B4-BE49-F238E27FC236}">
                    <a16:creationId xmlns:a16="http://schemas.microsoft.com/office/drawing/2014/main" id="{242A4F28-47ED-4FAD-BAA1-3C3286E5D93E}"/>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5" name="Freeform 191">
                <a:extLst>
                  <a:ext uri="{FF2B5EF4-FFF2-40B4-BE49-F238E27FC236}">
                    <a16:creationId xmlns:a16="http://schemas.microsoft.com/office/drawing/2014/main" id="{075A4C81-D7BE-437E-927B-6AD955569604}"/>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6" name="Freeform 192">
                <a:extLst>
                  <a:ext uri="{FF2B5EF4-FFF2-40B4-BE49-F238E27FC236}">
                    <a16:creationId xmlns:a16="http://schemas.microsoft.com/office/drawing/2014/main" id="{862AF76A-3ED7-467F-8FB9-CAF1A8756272}"/>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7" name="Freeform 193">
                <a:extLst>
                  <a:ext uri="{FF2B5EF4-FFF2-40B4-BE49-F238E27FC236}">
                    <a16:creationId xmlns:a16="http://schemas.microsoft.com/office/drawing/2014/main" id="{48F9EC56-6012-4652-8E45-0604BF4BACE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8" name="Freeform 194">
                <a:extLst>
                  <a:ext uri="{FF2B5EF4-FFF2-40B4-BE49-F238E27FC236}">
                    <a16:creationId xmlns:a16="http://schemas.microsoft.com/office/drawing/2014/main" id="{721961D4-FC27-4248-AE1F-DB2F22D01DCC}"/>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9" name="Freeform 195">
                <a:extLst>
                  <a:ext uri="{FF2B5EF4-FFF2-40B4-BE49-F238E27FC236}">
                    <a16:creationId xmlns:a16="http://schemas.microsoft.com/office/drawing/2014/main" id="{1650267B-C6E0-4EEA-8646-A8F3477F351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0" name="Freeform 196">
                <a:extLst>
                  <a:ext uri="{FF2B5EF4-FFF2-40B4-BE49-F238E27FC236}">
                    <a16:creationId xmlns:a16="http://schemas.microsoft.com/office/drawing/2014/main" id="{97A5BBC2-472F-4FC4-9C2D-8AACFA4C4ACA}"/>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1" name="Freeform 197">
                <a:extLst>
                  <a:ext uri="{FF2B5EF4-FFF2-40B4-BE49-F238E27FC236}">
                    <a16:creationId xmlns:a16="http://schemas.microsoft.com/office/drawing/2014/main" id="{819AC9B5-49EA-44AF-BCF5-D86CD0F56D8A}"/>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2" name="Freeform 198">
                <a:extLst>
                  <a:ext uri="{FF2B5EF4-FFF2-40B4-BE49-F238E27FC236}">
                    <a16:creationId xmlns:a16="http://schemas.microsoft.com/office/drawing/2014/main" id="{EA266F2F-23C7-4F64-BF47-5B9BFA23EC9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3" name="Freeform 199">
                <a:extLst>
                  <a:ext uri="{FF2B5EF4-FFF2-40B4-BE49-F238E27FC236}">
                    <a16:creationId xmlns:a16="http://schemas.microsoft.com/office/drawing/2014/main" id="{9EC0A794-5A1C-4D8E-B3DB-B6D0459CF87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4" name="Freeform 200">
                <a:extLst>
                  <a:ext uri="{FF2B5EF4-FFF2-40B4-BE49-F238E27FC236}">
                    <a16:creationId xmlns:a16="http://schemas.microsoft.com/office/drawing/2014/main" id="{4DF19A50-A0DF-401C-886C-4780C51D6764}"/>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5" name="Freeform 201">
                <a:extLst>
                  <a:ext uri="{FF2B5EF4-FFF2-40B4-BE49-F238E27FC236}">
                    <a16:creationId xmlns:a16="http://schemas.microsoft.com/office/drawing/2014/main" id="{E07EC93B-0494-47FB-B3E7-7DD3C130BDC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6" name="Freeform 202">
                <a:extLst>
                  <a:ext uri="{FF2B5EF4-FFF2-40B4-BE49-F238E27FC236}">
                    <a16:creationId xmlns:a16="http://schemas.microsoft.com/office/drawing/2014/main" id="{300419DE-F179-4553-A95B-7CA2FFC6BD0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7" name="Freeform 203">
                <a:extLst>
                  <a:ext uri="{FF2B5EF4-FFF2-40B4-BE49-F238E27FC236}">
                    <a16:creationId xmlns:a16="http://schemas.microsoft.com/office/drawing/2014/main" id="{C0287322-113D-4E94-94F7-D9282968DECC}"/>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8" name="Freeform 204">
                <a:extLst>
                  <a:ext uri="{FF2B5EF4-FFF2-40B4-BE49-F238E27FC236}">
                    <a16:creationId xmlns:a16="http://schemas.microsoft.com/office/drawing/2014/main" id="{254F68D6-5C12-4636-9D2B-77E70FE5C0B0}"/>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Freeform 206">
              <a:extLst>
                <a:ext uri="{FF2B5EF4-FFF2-40B4-BE49-F238E27FC236}">
                  <a16:creationId xmlns:a16="http://schemas.microsoft.com/office/drawing/2014/main" id="{4466FF43-F0E0-4882-8323-7093988C834D}"/>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07">
              <a:extLst>
                <a:ext uri="{FF2B5EF4-FFF2-40B4-BE49-F238E27FC236}">
                  <a16:creationId xmlns:a16="http://schemas.microsoft.com/office/drawing/2014/main" id="{BC22668D-1FE2-489C-90D5-9108842648D8}"/>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08">
              <a:extLst>
                <a:ext uri="{FF2B5EF4-FFF2-40B4-BE49-F238E27FC236}">
                  <a16:creationId xmlns:a16="http://schemas.microsoft.com/office/drawing/2014/main" id="{890E6B66-C125-4E5F-990C-8E83EA2BA145}"/>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09">
              <a:extLst>
                <a:ext uri="{FF2B5EF4-FFF2-40B4-BE49-F238E27FC236}">
                  <a16:creationId xmlns:a16="http://schemas.microsoft.com/office/drawing/2014/main" id="{13E80CEF-8330-4105-BA12-B512B3240B6C}"/>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10">
              <a:extLst>
                <a:ext uri="{FF2B5EF4-FFF2-40B4-BE49-F238E27FC236}">
                  <a16:creationId xmlns:a16="http://schemas.microsoft.com/office/drawing/2014/main" id="{ECB0CA98-4F22-436E-9DA9-E18C93E33102}"/>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11">
              <a:extLst>
                <a:ext uri="{FF2B5EF4-FFF2-40B4-BE49-F238E27FC236}">
                  <a16:creationId xmlns:a16="http://schemas.microsoft.com/office/drawing/2014/main" id="{66DDC2CD-5F68-49E5-8267-C9C9073213A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12">
              <a:extLst>
                <a:ext uri="{FF2B5EF4-FFF2-40B4-BE49-F238E27FC236}">
                  <a16:creationId xmlns:a16="http://schemas.microsoft.com/office/drawing/2014/main" id="{B5362979-3B6C-42E3-9FB3-70C9EA98AC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13">
              <a:extLst>
                <a:ext uri="{FF2B5EF4-FFF2-40B4-BE49-F238E27FC236}">
                  <a16:creationId xmlns:a16="http://schemas.microsoft.com/office/drawing/2014/main" id="{EF5AEDD6-37C3-4C3F-9624-073688E3CDE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14">
              <a:extLst>
                <a:ext uri="{FF2B5EF4-FFF2-40B4-BE49-F238E27FC236}">
                  <a16:creationId xmlns:a16="http://schemas.microsoft.com/office/drawing/2014/main" id="{C8571C99-13E7-4DE1-BE34-91F58503D778}"/>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15">
              <a:extLst>
                <a:ext uri="{FF2B5EF4-FFF2-40B4-BE49-F238E27FC236}">
                  <a16:creationId xmlns:a16="http://schemas.microsoft.com/office/drawing/2014/main" id="{8355B729-4294-442D-A486-6C95B9CD8D81}"/>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16">
              <a:extLst>
                <a:ext uri="{FF2B5EF4-FFF2-40B4-BE49-F238E27FC236}">
                  <a16:creationId xmlns:a16="http://schemas.microsoft.com/office/drawing/2014/main" id="{198DCD2B-E8A7-41B7-837B-77EBC7443EA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17">
              <a:extLst>
                <a:ext uri="{FF2B5EF4-FFF2-40B4-BE49-F238E27FC236}">
                  <a16:creationId xmlns:a16="http://schemas.microsoft.com/office/drawing/2014/main" id="{90CE4FB1-016C-402C-84F2-2D7541D65BC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18">
              <a:extLst>
                <a:ext uri="{FF2B5EF4-FFF2-40B4-BE49-F238E27FC236}">
                  <a16:creationId xmlns:a16="http://schemas.microsoft.com/office/drawing/2014/main" id="{9C1DAD51-54AC-493D-8A7E-BA52EBFDE4F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19">
              <a:extLst>
                <a:ext uri="{FF2B5EF4-FFF2-40B4-BE49-F238E27FC236}">
                  <a16:creationId xmlns:a16="http://schemas.microsoft.com/office/drawing/2014/main" id="{CDC2A68F-D8F1-47A6-BFBE-746898C5A132}"/>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20">
              <a:extLst>
                <a:ext uri="{FF2B5EF4-FFF2-40B4-BE49-F238E27FC236}">
                  <a16:creationId xmlns:a16="http://schemas.microsoft.com/office/drawing/2014/main" id="{D4BC6300-6649-4C64-A260-9F9704BE40B3}"/>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21">
              <a:extLst>
                <a:ext uri="{FF2B5EF4-FFF2-40B4-BE49-F238E27FC236}">
                  <a16:creationId xmlns:a16="http://schemas.microsoft.com/office/drawing/2014/main" id="{F2DA198C-9914-453C-8447-1034BE507294}"/>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22">
              <a:extLst>
                <a:ext uri="{FF2B5EF4-FFF2-40B4-BE49-F238E27FC236}">
                  <a16:creationId xmlns:a16="http://schemas.microsoft.com/office/drawing/2014/main" id="{F1681A8B-BDB3-4FED-A2D5-281F65972324}"/>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23">
              <a:extLst>
                <a:ext uri="{FF2B5EF4-FFF2-40B4-BE49-F238E27FC236}">
                  <a16:creationId xmlns:a16="http://schemas.microsoft.com/office/drawing/2014/main" id="{309B1A0A-CF8D-45EB-8FCD-94E019AD685F}"/>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24">
              <a:extLst>
                <a:ext uri="{FF2B5EF4-FFF2-40B4-BE49-F238E27FC236}">
                  <a16:creationId xmlns:a16="http://schemas.microsoft.com/office/drawing/2014/main" id="{5A7DDA84-FF56-46C8-A157-06554B887C7B}"/>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25">
              <a:extLst>
                <a:ext uri="{FF2B5EF4-FFF2-40B4-BE49-F238E27FC236}">
                  <a16:creationId xmlns:a16="http://schemas.microsoft.com/office/drawing/2014/main" id="{391B79F6-036E-4F68-9720-33E22A4D51BE}"/>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26">
              <a:extLst>
                <a:ext uri="{FF2B5EF4-FFF2-40B4-BE49-F238E27FC236}">
                  <a16:creationId xmlns:a16="http://schemas.microsoft.com/office/drawing/2014/main" id="{1A818A7E-1D27-481D-B4B7-8C59AE3DFFB2}"/>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27">
              <a:extLst>
                <a:ext uri="{FF2B5EF4-FFF2-40B4-BE49-F238E27FC236}">
                  <a16:creationId xmlns:a16="http://schemas.microsoft.com/office/drawing/2014/main" id="{03B51C08-FBE3-4E90-88D0-E399270EDDD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28">
              <a:extLst>
                <a:ext uri="{FF2B5EF4-FFF2-40B4-BE49-F238E27FC236}">
                  <a16:creationId xmlns:a16="http://schemas.microsoft.com/office/drawing/2014/main" id="{F031EE73-DBED-480A-B64B-23F9A8A1ADBD}"/>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29">
              <a:extLst>
                <a:ext uri="{FF2B5EF4-FFF2-40B4-BE49-F238E27FC236}">
                  <a16:creationId xmlns:a16="http://schemas.microsoft.com/office/drawing/2014/main" id="{16842C5A-FB5D-468E-8C20-1764B4C10429}"/>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30">
              <a:extLst>
                <a:ext uri="{FF2B5EF4-FFF2-40B4-BE49-F238E27FC236}">
                  <a16:creationId xmlns:a16="http://schemas.microsoft.com/office/drawing/2014/main" id="{524B3D8A-8F03-4FA5-A9C3-9F9B92BF116F}"/>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31">
              <a:extLst>
                <a:ext uri="{FF2B5EF4-FFF2-40B4-BE49-F238E27FC236}">
                  <a16:creationId xmlns:a16="http://schemas.microsoft.com/office/drawing/2014/main" id="{6FB7DDEA-089F-4537-8EF1-A92F0294658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32">
              <a:extLst>
                <a:ext uri="{FF2B5EF4-FFF2-40B4-BE49-F238E27FC236}">
                  <a16:creationId xmlns:a16="http://schemas.microsoft.com/office/drawing/2014/main" id="{2F33A14C-89DE-49E3-80B5-C3C648DB0170}"/>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33">
              <a:extLst>
                <a:ext uri="{FF2B5EF4-FFF2-40B4-BE49-F238E27FC236}">
                  <a16:creationId xmlns:a16="http://schemas.microsoft.com/office/drawing/2014/main" id="{84970D47-3DD8-43EC-B7FE-9F496D7EC03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34">
              <a:extLst>
                <a:ext uri="{FF2B5EF4-FFF2-40B4-BE49-F238E27FC236}">
                  <a16:creationId xmlns:a16="http://schemas.microsoft.com/office/drawing/2014/main" id="{A5585B01-1B91-4FA8-AFD8-454F5D5C53A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35">
              <a:extLst>
                <a:ext uri="{FF2B5EF4-FFF2-40B4-BE49-F238E27FC236}">
                  <a16:creationId xmlns:a16="http://schemas.microsoft.com/office/drawing/2014/main" id="{F55EA856-388C-4980-B08A-E7F8397A6077}"/>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36">
              <a:extLst>
                <a:ext uri="{FF2B5EF4-FFF2-40B4-BE49-F238E27FC236}">
                  <a16:creationId xmlns:a16="http://schemas.microsoft.com/office/drawing/2014/main" id="{45AF05C0-FB96-4A01-8C59-95D42A7B1105}"/>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37">
              <a:extLst>
                <a:ext uri="{FF2B5EF4-FFF2-40B4-BE49-F238E27FC236}">
                  <a16:creationId xmlns:a16="http://schemas.microsoft.com/office/drawing/2014/main" id="{A824CFCF-CB07-4573-92E1-7A822DAFA9A8}"/>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38">
              <a:extLst>
                <a:ext uri="{FF2B5EF4-FFF2-40B4-BE49-F238E27FC236}">
                  <a16:creationId xmlns:a16="http://schemas.microsoft.com/office/drawing/2014/main" id="{73989B24-DE0B-43F8-BED5-D0F2C89C22CD}"/>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39">
              <a:extLst>
                <a:ext uri="{FF2B5EF4-FFF2-40B4-BE49-F238E27FC236}">
                  <a16:creationId xmlns:a16="http://schemas.microsoft.com/office/drawing/2014/main" id="{D6F13B43-0E59-4F23-8FF4-2398B95BD11A}"/>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40">
              <a:extLst>
                <a:ext uri="{FF2B5EF4-FFF2-40B4-BE49-F238E27FC236}">
                  <a16:creationId xmlns:a16="http://schemas.microsoft.com/office/drawing/2014/main" id="{AC71E99C-2D4D-4855-BEC1-AF59CA0DC5B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41">
              <a:extLst>
                <a:ext uri="{FF2B5EF4-FFF2-40B4-BE49-F238E27FC236}">
                  <a16:creationId xmlns:a16="http://schemas.microsoft.com/office/drawing/2014/main" id="{5F711C28-79F0-482B-88A5-B06488A8B13E}"/>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42">
              <a:extLst>
                <a:ext uri="{FF2B5EF4-FFF2-40B4-BE49-F238E27FC236}">
                  <a16:creationId xmlns:a16="http://schemas.microsoft.com/office/drawing/2014/main" id="{A91A6D6D-87C5-489C-B9A7-8575A4B61F1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43">
              <a:extLst>
                <a:ext uri="{FF2B5EF4-FFF2-40B4-BE49-F238E27FC236}">
                  <a16:creationId xmlns:a16="http://schemas.microsoft.com/office/drawing/2014/main" id="{788116E4-1509-4835-9A7A-BAF4E54634D9}"/>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44">
              <a:extLst>
                <a:ext uri="{FF2B5EF4-FFF2-40B4-BE49-F238E27FC236}">
                  <a16:creationId xmlns:a16="http://schemas.microsoft.com/office/drawing/2014/main" id="{CD228640-6282-4597-B8FB-A173D020EF8B}"/>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45">
              <a:extLst>
                <a:ext uri="{FF2B5EF4-FFF2-40B4-BE49-F238E27FC236}">
                  <a16:creationId xmlns:a16="http://schemas.microsoft.com/office/drawing/2014/main" id="{14CD0899-7B46-473B-A866-058851783556}"/>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46">
              <a:extLst>
                <a:ext uri="{FF2B5EF4-FFF2-40B4-BE49-F238E27FC236}">
                  <a16:creationId xmlns:a16="http://schemas.microsoft.com/office/drawing/2014/main" id="{2EAA6D29-450F-462D-84AF-BE8D056B22F3}"/>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47">
              <a:extLst>
                <a:ext uri="{FF2B5EF4-FFF2-40B4-BE49-F238E27FC236}">
                  <a16:creationId xmlns:a16="http://schemas.microsoft.com/office/drawing/2014/main" id="{D44D1629-0FE3-4D35-B0DB-37917A78BC1B}"/>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48">
              <a:extLst>
                <a:ext uri="{FF2B5EF4-FFF2-40B4-BE49-F238E27FC236}">
                  <a16:creationId xmlns:a16="http://schemas.microsoft.com/office/drawing/2014/main" id="{EA12481F-CA1C-4B0D-8337-58175BABAF02}"/>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49">
              <a:extLst>
                <a:ext uri="{FF2B5EF4-FFF2-40B4-BE49-F238E27FC236}">
                  <a16:creationId xmlns:a16="http://schemas.microsoft.com/office/drawing/2014/main" id="{C3AC192C-6925-4065-8676-68E9040EC259}"/>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50">
              <a:extLst>
                <a:ext uri="{FF2B5EF4-FFF2-40B4-BE49-F238E27FC236}">
                  <a16:creationId xmlns:a16="http://schemas.microsoft.com/office/drawing/2014/main" id="{A08E04AE-8310-4686-8467-F8DB80444CA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51">
              <a:extLst>
                <a:ext uri="{FF2B5EF4-FFF2-40B4-BE49-F238E27FC236}">
                  <a16:creationId xmlns:a16="http://schemas.microsoft.com/office/drawing/2014/main" id="{354ECC29-AB9B-4C3A-9C03-2824C7032007}"/>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52">
              <a:extLst>
                <a:ext uri="{FF2B5EF4-FFF2-40B4-BE49-F238E27FC236}">
                  <a16:creationId xmlns:a16="http://schemas.microsoft.com/office/drawing/2014/main" id="{B4E362EB-4458-4624-84C6-3A0FEF837561}"/>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53">
              <a:extLst>
                <a:ext uri="{FF2B5EF4-FFF2-40B4-BE49-F238E27FC236}">
                  <a16:creationId xmlns:a16="http://schemas.microsoft.com/office/drawing/2014/main" id="{C6E1256E-3769-477D-8B63-EEDE49103EA0}"/>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54">
              <a:extLst>
                <a:ext uri="{FF2B5EF4-FFF2-40B4-BE49-F238E27FC236}">
                  <a16:creationId xmlns:a16="http://schemas.microsoft.com/office/drawing/2014/main" id="{575E2C88-B18F-41FB-B172-D9C8D41D59A3}"/>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55">
              <a:extLst>
                <a:ext uri="{FF2B5EF4-FFF2-40B4-BE49-F238E27FC236}">
                  <a16:creationId xmlns:a16="http://schemas.microsoft.com/office/drawing/2014/main" id="{A069C10D-132E-459E-9AFA-DE44322731A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56">
              <a:extLst>
                <a:ext uri="{FF2B5EF4-FFF2-40B4-BE49-F238E27FC236}">
                  <a16:creationId xmlns:a16="http://schemas.microsoft.com/office/drawing/2014/main" id="{F2731CD0-DFDE-4857-8AD7-75C7690A2D2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57">
              <a:extLst>
                <a:ext uri="{FF2B5EF4-FFF2-40B4-BE49-F238E27FC236}">
                  <a16:creationId xmlns:a16="http://schemas.microsoft.com/office/drawing/2014/main" id="{1F2A80BF-94DC-4B3D-9351-8B6ABCEABE1C}"/>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58">
              <a:extLst>
                <a:ext uri="{FF2B5EF4-FFF2-40B4-BE49-F238E27FC236}">
                  <a16:creationId xmlns:a16="http://schemas.microsoft.com/office/drawing/2014/main" id="{6115342A-5191-42EF-948A-8F65A74E3A0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59">
              <a:extLst>
                <a:ext uri="{FF2B5EF4-FFF2-40B4-BE49-F238E27FC236}">
                  <a16:creationId xmlns:a16="http://schemas.microsoft.com/office/drawing/2014/main" id="{B54906E5-D95E-465D-AEA1-C42C54CEDFFA}"/>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60">
              <a:extLst>
                <a:ext uri="{FF2B5EF4-FFF2-40B4-BE49-F238E27FC236}">
                  <a16:creationId xmlns:a16="http://schemas.microsoft.com/office/drawing/2014/main" id="{246F4678-31F5-4B75-9CCC-4507CE68037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61">
              <a:extLst>
                <a:ext uri="{FF2B5EF4-FFF2-40B4-BE49-F238E27FC236}">
                  <a16:creationId xmlns:a16="http://schemas.microsoft.com/office/drawing/2014/main" id="{EB6EE9F8-7E59-40FB-A89E-FB7FEC8152CC}"/>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62">
              <a:extLst>
                <a:ext uri="{FF2B5EF4-FFF2-40B4-BE49-F238E27FC236}">
                  <a16:creationId xmlns:a16="http://schemas.microsoft.com/office/drawing/2014/main" id="{F1B1B683-A343-44E2-8EB7-B71C38A63B4B}"/>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63">
              <a:extLst>
                <a:ext uri="{FF2B5EF4-FFF2-40B4-BE49-F238E27FC236}">
                  <a16:creationId xmlns:a16="http://schemas.microsoft.com/office/drawing/2014/main" id="{0790556E-2DE3-4107-B5C0-980AF755F408}"/>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64">
              <a:extLst>
                <a:ext uri="{FF2B5EF4-FFF2-40B4-BE49-F238E27FC236}">
                  <a16:creationId xmlns:a16="http://schemas.microsoft.com/office/drawing/2014/main" id="{A25E14E3-2BFA-4A9E-9CC3-4D46C9C173B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65">
              <a:extLst>
                <a:ext uri="{FF2B5EF4-FFF2-40B4-BE49-F238E27FC236}">
                  <a16:creationId xmlns:a16="http://schemas.microsoft.com/office/drawing/2014/main" id="{6387B4D7-4ADE-41AB-B638-B6E36DE5554C}"/>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66">
              <a:extLst>
                <a:ext uri="{FF2B5EF4-FFF2-40B4-BE49-F238E27FC236}">
                  <a16:creationId xmlns:a16="http://schemas.microsoft.com/office/drawing/2014/main" id="{6A1D10E8-802C-4EFF-9605-DC011B0DD9B4}"/>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67">
              <a:extLst>
                <a:ext uri="{FF2B5EF4-FFF2-40B4-BE49-F238E27FC236}">
                  <a16:creationId xmlns:a16="http://schemas.microsoft.com/office/drawing/2014/main" id="{DC3E5840-CD46-45B7-BC22-488450A21CF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68">
              <a:extLst>
                <a:ext uri="{FF2B5EF4-FFF2-40B4-BE49-F238E27FC236}">
                  <a16:creationId xmlns:a16="http://schemas.microsoft.com/office/drawing/2014/main" id="{8A8C89D2-BB33-4F6E-A0C6-4BD53554E2EE}"/>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69">
              <a:extLst>
                <a:ext uri="{FF2B5EF4-FFF2-40B4-BE49-F238E27FC236}">
                  <a16:creationId xmlns:a16="http://schemas.microsoft.com/office/drawing/2014/main" id="{3046F664-EBAF-4A9A-9496-F0B1E05F9426}"/>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70">
              <a:extLst>
                <a:ext uri="{FF2B5EF4-FFF2-40B4-BE49-F238E27FC236}">
                  <a16:creationId xmlns:a16="http://schemas.microsoft.com/office/drawing/2014/main" id="{83C082AD-D598-4E0D-8AC0-152342593B08}"/>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71">
              <a:extLst>
                <a:ext uri="{FF2B5EF4-FFF2-40B4-BE49-F238E27FC236}">
                  <a16:creationId xmlns:a16="http://schemas.microsoft.com/office/drawing/2014/main" id="{91EDA32E-5478-4BEA-87B8-51E12B714EC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72">
              <a:extLst>
                <a:ext uri="{FF2B5EF4-FFF2-40B4-BE49-F238E27FC236}">
                  <a16:creationId xmlns:a16="http://schemas.microsoft.com/office/drawing/2014/main" id="{BD4C6071-0D01-4D58-8249-BFD0EA9A014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73">
              <a:extLst>
                <a:ext uri="{FF2B5EF4-FFF2-40B4-BE49-F238E27FC236}">
                  <a16:creationId xmlns:a16="http://schemas.microsoft.com/office/drawing/2014/main" id="{7317F3DF-4310-4F8D-B9B4-1894715731F3}"/>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74">
              <a:extLst>
                <a:ext uri="{FF2B5EF4-FFF2-40B4-BE49-F238E27FC236}">
                  <a16:creationId xmlns:a16="http://schemas.microsoft.com/office/drawing/2014/main" id="{36C24A1E-FE24-43CF-A6A7-97E4C0BCA561}"/>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75">
              <a:extLst>
                <a:ext uri="{FF2B5EF4-FFF2-40B4-BE49-F238E27FC236}">
                  <a16:creationId xmlns:a16="http://schemas.microsoft.com/office/drawing/2014/main" id="{BDE8F45C-D0F5-440C-9C86-BD5FA60F898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76">
              <a:extLst>
                <a:ext uri="{FF2B5EF4-FFF2-40B4-BE49-F238E27FC236}">
                  <a16:creationId xmlns:a16="http://schemas.microsoft.com/office/drawing/2014/main" id="{EA5AC2F2-147B-451A-8374-F02A6DECF42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77">
              <a:extLst>
                <a:ext uri="{FF2B5EF4-FFF2-40B4-BE49-F238E27FC236}">
                  <a16:creationId xmlns:a16="http://schemas.microsoft.com/office/drawing/2014/main" id="{F9032770-F23A-40B9-8CF5-671DE4DA5EE1}"/>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78">
              <a:extLst>
                <a:ext uri="{FF2B5EF4-FFF2-40B4-BE49-F238E27FC236}">
                  <a16:creationId xmlns:a16="http://schemas.microsoft.com/office/drawing/2014/main" id="{C05017B5-F676-40FA-B6C0-9898B9BBA58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79">
              <a:extLst>
                <a:ext uri="{FF2B5EF4-FFF2-40B4-BE49-F238E27FC236}">
                  <a16:creationId xmlns:a16="http://schemas.microsoft.com/office/drawing/2014/main" id="{661E3C40-B3ED-4F59-9F2B-A8103CE307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280">
              <a:extLst>
                <a:ext uri="{FF2B5EF4-FFF2-40B4-BE49-F238E27FC236}">
                  <a16:creationId xmlns:a16="http://schemas.microsoft.com/office/drawing/2014/main" id="{2EADA936-679F-43E3-BFA9-0BB1D6C186F5}"/>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281">
              <a:extLst>
                <a:ext uri="{FF2B5EF4-FFF2-40B4-BE49-F238E27FC236}">
                  <a16:creationId xmlns:a16="http://schemas.microsoft.com/office/drawing/2014/main" id="{589143A3-3F24-4652-B176-02CAC4850AA1}"/>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282">
              <a:extLst>
                <a:ext uri="{FF2B5EF4-FFF2-40B4-BE49-F238E27FC236}">
                  <a16:creationId xmlns:a16="http://schemas.microsoft.com/office/drawing/2014/main" id="{3836AF14-54F0-4C21-B1D6-FA5DFEB53836}"/>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283">
              <a:extLst>
                <a:ext uri="{FF2B5EF4-FFF2-40B4-BE49-F238E27FC236}">
                  <a16:creationId xmlns:a16="http://schemas.microsoft.com/office/drawing/2014/main" id="{5C9AA4E9-6CEE-4DC4-9860-CCA1B6FC88B2}"/>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284">
              <a:extLst>
                <a:ext uri="{FF2B5EF4-FFF2-40B4-BE49-F238E27FC236}">
                  <a16:creationId xmlns:a16="http://schemas.microsoft.com/office/drawing/2014/main" id="{49578F41-54F2-4F5F-9982-C7895BE9EFA2}"/>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285">
              <a:extLst>
                <a:ext uri="{FF2B5EF4-FFF2-40B4-BE49-F238E27FC236}">
                  <a16:creationId xmlns:a16="http://schemas.microsoft.com/office/drawing/2014/main" id="{6FDD4E17-95B5-4073-80E2-A3E44EEC6D2D}"/>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286">
              <a:extLst>
                <a:ext uri="{FF2B5EF4-FFF2-40B4-BE49-F238E27FC236}">
                  <a16:creationId xmlns:a16="http://schemas.microsoft.com/office/drawing/2014/main" id="{24F6B9D4-84D7-4337-876E-DA912C74E381}"/>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287">
              <a:extLst>
                <a:ext uri="{FF2B5EF4-FFF2-40B4-BE49-F238E27FC236}">
                  <a16:creationId xmlns:a16="http://schemas.microsoft.com/office/drawing/2014/main" id="{2B366AAA-5E0C-44A1-9A61-3C4F13C07AC6}"/>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288">
              <a:extLst>
                <a:ext uri="{FF2B5EF4-FFF2-40B4-BE49-F238E27FC236}">
                  <a16:creationId xmlns:a16="http://schemas.microsoft.com/office/drawing/2014/main" id="{81FCC7BA-B4BC-4EF2-9F6D-23AB9BDD539A}"/>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89">
              <a:extLst>
                <a:ext uri="{FF2B5EF4-FFF2-40B4-BE49-F238E27FC236}">
                  <a16:creationId xmlns:a16="http://schemas.microsoft.com/office/drawing/2014/main" id="{8DA955FF-754D-4198-AE8D-36F4DEA64DD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90">
              <a:extLst>
                <a:ext uri="{FF2B5EF4-FFF2-40B4-BE49-F238E27FC236}">
                  <a16:creationId xmlns:a16="http://schemas.microsoft.com/office/drawing/2014/main" id="{E9762795-6D5D-45E5-9DEE-68008B612E4D}"/>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91">
              <a:extLst>
                <a:ext uri="{FF2B5EF4-FFF2-40B4-BE49-F238E27FC236}">
                  <a16:creationId xmlns:a16="http://schemas.microsoft.com/office/drawing/2014/main" id="{896982C3-D4E0-4735-9FBD-F9B096C3C109}"/>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92">
              <a:extLst>
                <a:ext uri="{FF2B5EF4-FFF2-40B4-BE49-F238E27FC236}">
                  <a16:creationId xmlns:a16="http://schemas.microsoft.com/office/drawing/2014/main" id="{37654C3D-FC36-44E6-BDA0-27DEE33E63C0}"/>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93">
              <a:extLst>
                <a:ext uri="{FF2B5EF4-FFF2-40B4-BE49-F238E27FC236}">
                  <a16:creationId xmlns:a16="http://schemas.microsoft.com/office/drawing/2014/main" id="{C9A883E0-BD30-4C10-AB75-252A99EC84F5}"/>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94">
              <a:extLst>
                <a:ext uri="{FF2B5EF4-FFF2-40B4-BE49-F238E27FC236}">
                  <a16:creationId xmlns:a16="http://schemas.microsoft.com/office/drawing/2014/main" id="{D366ED3E-6502-4F01-9E5B-36120F76F0A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95">
              <a:extLst>
                <a:ext uri="{FF2B5EF4-FFF2-40B4-BE49-F238E27FC236}">
                  <a16:creationId xmlns:a16="http://schemas.microsoft.com/office/drawing/2014/main" id="{FE318A49-55B8-4969-9652-9EDA8BADEFB8}"/>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96">
              <a:extLst>
                <a:ext uri="{FF2B5EF4-FFF2-40B4-BE49-F238E27FC236}">
                  <a16:creationId xmlns:a16="http://schemas.microsoft.com/office/drawing/2014/main" id="{7BBCB11A-5375-48AF-BEF8-C3D80EC311B2}"/>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97">
              <a:extLst>
                <a:ext uri="{FF2B5EF4-FFF2-40B4-BE49-F238E27FC236}">
                  <a16:creationId xmlns:a16="http://schemas.microsoft.com/office/drawing/2014/main" id="{19A1DEEF-22CB-4F77-A183-B4AA5179237A}"/>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8">
              <a:extLst>
                <a:ext uri="{FF2B5EF4-FFF2-40B4-BE49-F238E27FC236}">
                  <a16:creationId xmlns:a16="http://schemas.microsoft.com/office/drawing/2014/main" id="{34AE832A-E685-48B4-8B2C-CE198D0196F9}"/>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299">
              <a:extLst>
                <a:ext uri="{FF2B5EF4-FFF2-40B4-BE49-F238E27FC236}">
                  <a16:creationId xmlns:a16="http://schemas.microsoft.com/office/drawing/2014/main" id="{CB7D12DC-6ED4-4CAD-AFB4-FBD86E84398F}"/>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00">
              <a:extLst>
                <a:ext uri="{FF2B5EF4-FFF2-40B4-BE49-F238E27FC236}">
                  <a16:creationId xmlns:a16="http://schemas.microsoft.com/office/drawing/2014/main" id="{3696486B-C923-44F2-8515-2939062D6C8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01">
              <a:extLst>
                <a:ext uri="{FF2B5EF4-FFF2-40B4-BE49-F238E27FC236}">
                  <a16:creationId xmlns:a16="http://schemas.microsoft.com/office/drawing/2014/main" id="{3BB0C744-5A93-48AB-8029-A4DC703D940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02">
              <a:extLst>
                <a:ext uri="{FF2B5EF4-FFF2-40B4-BE49-F238E27FC236}">
                  <a16:creationId xmlns:a16="http://schemas.microsoft.com/office/drawing/2014/main" id="{2E36B47B-338E-48A6-9A1D-C9E269EFC93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03">
              <a:extLst>
                <a:ext uri="{FF2B5EF4-FFF2-40B4-BE49-F238E27FC236}">
                  <a16:creationId xmlns:a16="http://schemas.microsoft.com/office/drawing/2014/main" id="{CFD745FC-413D-46B0-9B90-D2B1F9481C97}"/>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04">
              <a:extLst>
                <a:ext uri="{FF2B5EF4-FFF2-40B4-BE49-F238E27FC236}">
                  <a16:creationId xmlns:a16="http://schemas.microsoft.com/office/drawing/2014/main" id="{34B5581F-E6B9-47E5-9C1F-0179382AAB1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05">
              <a:extLst>
                <a:ext uri="{FF2B5EF4-FFF2-40B4-BE49-F238E27FC236}">
                  <a16:creationId xmlns:a16="http://schemas.microsoft.com/office/drawing/2014/main" id="{A4758CAC-4264-4526-8AA8-8FD6D373182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 name="矩形: 圆角 1">
            <a:extLst>
              <a:ext uri="{FF2B5EF4-FFF2-40B4-BE49-F238E27FC236}">
                <a16:creationId xmlns:a16="http://schemas.microsoft.com/office/drawing/2014/main" id="{8F203BCC-7915-41B7-A008-ABF1A4AA0B1F}"/>
              </a:ext>
            </a:extLst>
          </p:cNvPr>
          <p:cNvSpPr/>
          <p:nvPr/>
        </p:nvSpPr>
        <p:spPr>
          <a:xfrm>
            <a:off x="1971546" y="2461317"/>
            <a:ext cx="6130658" cy="943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85338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11</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08" name="文本框 307">
            <a:extLst>
              <a:ext uri="{FF2B5EF4-FFF2-40B4-BE49-F238E27FC236}">
                <a16:creationId xmlns:a16="http://schemas.microsoft.com/office/drawing/2014/main" id="{7458DD5F-739A-4145-9FDF-DE799BFE5E9B}"/>
              </a:ext>
            </a:extLst>
          </p:cNvPr>
          <p:cNvSpPr txBox="1"/>
          <p:nvPr/>
        </p:nvSpPr>
        <p:spPr>
          <a:xfrm>
            <a:off x="637580" y="528866"/>
            <a:ext cx="6189482" cy="461665"/>
          </a:xfrm>
          <a:prstGeom prst="rect">
            <a:avLst/>
          </a:prstGeom>
          <a:noFill/>
        </p:spPr>
        <p:txBody>
          <a:bodyPr wrap="square" rtlCol="0">
            <a:spAutoFit/>
          </a:bodyPr>
          <a:lstStyle/>
          <a:p>
            <a:r>
              <a:rPr lang="en-US" altLang="zh-CN" sz="2400" dirty="0" err="1">
                <a:latin typeface="MV Boli" panose="02000500030200090000" pitchFamily="2" charset="0"/>
                <a:cs typeface="MV Boli" panose="02000500030200090000" pitchFamily="2" charset="0"/>
              </a:rPr>
              <a:t>Nambu</a:t>
            </a:r>
            <a:r>
              <a:rPr lang="en-US" altLang="zh-CN" sz="2400" dirty="0">
                <a:latin typeface="MV Boli" panose="02000500030200090000" pitchFamily="2" charset="0"/>
                <a:cs typeface="MV Boli" panose="02000500030200090000" pitchFamily="2" charset="0"/>
              </a:rPr>
              <a:t>–</a:t>
            </a:r>
            <a:r>
              <a:rPr lang="en-US" altLang="zh-CN" sz="2400" dirty="0" err="1">
                <a:latin typeface="MV Boli" panose="02000500030200090000" pitchFamily="2" charset="0"/>
                <a:cs typeface="MV Boli" panose="02000500030200090000" pitchFamily="2" charset="0"/>
              </a:rPr>
              <a:t>Jona-Lasinio</a:t>
            </a:r>
            <a:r>
              <a:rPr lang="en-US" altLang="zh-CN" sz="2400" dirty="0">
                <a:latin typeface="MV Boli" panose="02000500030200090000" pitchFamily="2" charset="0"/>
                <a:cs typeface="MV Boli" panose="02000500030200090000" pitchFamily="2" charset="0"/>
              </a:rPr>
              <a:t> (NJL) model</a:t>
            </a:r>
            <a:endParaRPr lang="zh-CN" altLang="en-US" sz="2400" dirty="0">
              <a:latin typeface="MV Boli" panose="02000500030200090000" pitchFamily="2" charset="0"/>
              <a:cs typeface="MV Boli" panose="02000500030200090000" pitchFamily="2" charset="0"/>
            </a:endParaRPr>
          </a:p>
        </p:txBody>
      </p:sp>
      <p:sp>
        <p:nvSpPr>
          <p:cNvPr id="312" name="文本框 311">
            <a:extLst>
              <a:ext uri="{FF2B5EF4-FFF2-40B4-BE49-F238E27FC236}">
                <a16:creationId xmlns:a16="http://schemas.microsoft.com/office/drawing/2014/main" id="{B4AEF8C5-9092-4D51-86A7-29DC2710D6CE}"/>
              </a:ext>
            </a:extLst>
          </p:cNvPr>
          <p:cNvSpPr txBox="1"/>
          <p:nvPr/>
        </p:nvSpPr>
        <p:spPr>
          <a:xfrm>
            <a:off x="657760" y="1306047"/>
            <a:ext cx="8158819" cy="2130902"/>
          </a:xfrm>
          <a:prstGeom prst="rect">
            <a:avLst/>
          </a:prstGeom>
          <a:noFill/>
        </p:spPr>
        <p:txBody>
          <a:bodyPr wrap="square" rtlCol="0">
            <a:spAutoFit/>
          </a:bodyPr>
          <a:lstStyle/>
          <a:p>
            <a:pPr marL="285750" indent="-285750" algn="l">
              <a:lnSpc>
                <a:spcPct val="150000"/>
              </a:lnSpc>
              <a:buClr>
                <a:schemeClr val="accent2"/>
              </a:buClr>
              <a:buFont typeface="Wingdings" panose="05000000000000000000" pitchFamily="2" charset="2"/>
              <a:buChar char="p"/>
            </a:pPr>
            <a:r>
              <a:rPr lang="en-US" altLang="zh-CN" dirty="0">
                <a:latin typeface="Calibri" panose="020F0502020204030204" pitchFamily="34" charset="0"/>
                <a:cs typeface="Calibri" panose="020F0502020204030204" pitchFamily="34" charset="0"/>
              </a:rPr>
              <a:t>An important and valid effective quark theory ( a suitable approximation to QCD</a:t>
            </a:r>
          </a:p>
          <a:p>
            <a:pPr algn="l">
              <a:lnSpc>
                <a:spcPct val="150000"/>
              </a:lnSpc>
              <a:buClr>
                <a:schemeClr val="accent2"/>
              </a:buClr>
            </a:pPr>
            <a:r>
              <a:rPr lang="en-US" altLang="zh-CN" dirty="0">
                <a:latin typeface="Calibri" panose="020F0502020204030204" pitchFamily="34" charset="0"/>
                <a:cs typeface="Calibri" panose="020F0502020204030204" pitchFamily="34" charset="0"/>
              </a:rPr>
              <a:t>      </a:t>
            </a:r>
            <a:r>
              <a:rPr lang="en-US" altLang="zh-CN" sz="1800" kern="0" dirty="0">
                <a:solidFill>
                  <a:srgbClr val="231F20"/>
                </a:solidFill>
                <a:effectLst/>
                <a:latin typeface="Calibri" panose="020F0502020204030204" pitchFamily="34" charset="0"/>
                <a:ea typeface="等线" panose="02010600030101010101" pitchFamily="2" charset="-122"/>
                <a:cs typeface="Calibri" panose="020F0502020204030204" pitchFamily="34" charset="0"/>
              </a:rPr>
              <a:t>in the low-energy and long-wavelength limit</a:t>
            </a:r>
            <a:r>
              <a:rPr lang="en-US" altLang="zh-CN" dirty="0">
                <a:latin typeface="Calibri" panose="020F0502020204030204" pitchFamily="34" charset="0"/>
                <a:cs typeface="Calibri" panose="020F0502020204030204" pitchFamily="34" charset="0"/>
              </a:rPr>
              <a:t>)</a:t>
            </a:r>
          </a:p>
          <a:p>
            <a:pPr marL="285750" indent="-285750">
              <a:lnSpc>
                <a:spcPct val="150000"/>
              </a:lnSpc>
              <a:buClr>
                <a:schemeClr val="accent2"/>
              </a:buClr>
              <a:buFont typeface="Wingdings" panose="05000000000000000000" pitchFamily="2" charset="2"/>
              <a:buChar char="p"/>
            </a:pPr>
            <a:r>
              <a:rPr lang="en-US" altLang="zh-CN" dirty="0">
                <a:latin typeface="Calibri" panose="020F0502020204030204" pitchFamily="34" charset="0"/>
                <a:cs typeface="Calibri" panose="020F0502020204030204" pitchFamily="34" charset="0"/>
              </a:rPr>
              <a:t>Reproduce the basic symmetries of QCD</a:t>
            </a:r>
          </a:p>
          <a:p>
            <a:pPr marL="285750" indent="-285750">
              <a:lnSpc>
                <a:spcPct val="150000"/>
              </a:lnSpc>
              <a:buClr>
                <a:schemeClr val="accent2"/>
              </a:buClr>
              <a:buFont typeface="Wingdings" panose="05000000000000000000" pitchFamily="2" charset="2"/>
              <a:buChar char="p"/>
            </a:pPr>
            <a:r>
              <a:rPr lang="en-US" altLang="zh-CN" dirty="0">
                <a:latin typeface="Calibri" panose="020F0502020204030204" pitchFamily="34" charset="0"/>
                <a:cs typeface="Calibri" panose="020F0502020204030204" pitchFamily="34" charset="0"/>
              </a:rPr>
              <a:t>Dynamical chiral symmetry breaking (DCSB)</a:t>
            </a:r>
          </a:p>
          <a:p>
            <a:pPr marL="285750" indent="-285750">
              <a:lnSpc>
                <a:spcPct val="150000"/>
              </a:lnSpc>
              <a:buClr>
                <a:schemeClr val="accent2"/>
              </a:buClr>
              <a:buFont typeface="Wingdings" panose="05000000000000000000" pitchFamily="2" charset="2"/>
              <a:buChar char="p"/>
            </a:pPr>
            <a:r>
              <a:rPr lang="en-US" altLang="zh-CN" dirty="0">
                <a:solidFill>
                  <a:schemeClr val="tx1">
                    <a:lumMod val="50000"/>
                    <a:lumOff val="50000"/>
                  </a:schemeClr>
                </a:solidFill>
                <a:latin typeface="Calibri" panose="020F0502020204030204" pitchFamily="34" charset="0"/>
                <a:cs typeface="Calibri" panose="020F0502020204030204" pitchFamily="34" charset="0"/>
              </a:rPr>
              <a:t>Confinement</a:t>
            </a:r>
          </a:p>
        </p:txBody>
      </p:sp>
      <p:pic>
        <p:nvPicPr>
          <p:cNvPr id="315" name="图片 314">
            <a:extLst>
              <a:ext uri="{FF2B5EF4-FFF2-40B4-BE49-F238E27FC236}">
                <a16:creationId xmlns:a16="http://schemas.microsoft.com/office/drawing/2014/main" id="{A1578939-1550-46EB-BE04-A1D30B1C9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211" y="3494319"/>
            <a:ext cx="4476475" cy="2480091"/>
          </a:xfrm>
          <a:prstGeom prst="rect">
            <a:avLst/>
          </a:prstGeom>
        </p:spPr>
      </p:pic>
    </p:spTree>
    <p:extLst>
      <p:ext uri="{BB962C8B-B14F-4D97-AF65-F5344CB8AC3E}">
        <p14:creationId xmlns:p14="http://schemas.microsoft.com/office/powerpoint/2010/main" val="272859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12</a:t>
            </a:fld>
            <a:endParaRPr lang="zh-CN" altLang="en-US" b="1" dirty="0">
              <a:solidFill>
                <a:schemeClr val="tx1"/>
              </a:solidFill>
            </a:endParaRPr>
          </a:p>
        </p:txBody>
      </p:sp>
      <p:sp>
        <p:nvSpPr>
          <p:cNvPr id="6" name="文本框 5">
            <a:extLst>
              <a:ext uri="{FF2B5EF4-FFF2-40B4-BE49-F238E27FC236}">
                <a16:creationId xmlns:a16="http://schemas.microsoft.com/office/drawing/2014/main" id="{2A718A3A-F072-4FA6-A58D-1A3E0AD68E39}"/>
              </a:ext>
            </a:extLst>
          </p:cNvPr>
          <p:cNvSpPr txBox="1"/>
          <p:nvPr/>
        </p:nvSpPr>
        <p:spPr>
          <a:xfrm>
            <a:off x="955651" y="1161912"/>
            <a:ext cx="41182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The original two-flavor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12" name="文本框 11">
            <a:extLst>
              <a:ext uri="{FF2B5EF4-FFF2-40B4-BE49-F238E27FC236}">
                <a16:creationId xmlns:a16="http://schemas.microsoft.com/office/drawing/2014/main" id="{AF770293-0FFE-4A47-A62A-429949308FD8}"/>
              </a:ext>
            </a:extLst>
          </p:cNvPr>
          <p:cNvSpPr txBox="1"/>
          <p:nvPr/>
        </p:nvSpPr>
        <p:spPr>
          <a:xfrm>
            <a:off x="629079" y="2136175"/>
            <a:ext cx="3217588" cy="584775"/>
          </a:xfrm>
          <a:prstGeom prst="rect">
            <a:avLst/>
          </a:prstGeom>
          <a:noFill/>
          <a:ln w="19050">
            <a:solidFill>
              <a:schemeClr val="accent1">
                <a:lumMod val="40000"/>
                <a:lumOff val="60000"/>
              </a:schemeClr>
            </a:solidFill>
          </a:ln>
        </p:spPr>
        <p:txBody>
          <a:bodyPr wrap="square" rtlCol="0">
            <a:spAutoFit/>
          </a:bodyPr>
          <a:lstStyle/>
          <a:p>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Fei Wang,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Yakun</a:t>
            </a:r>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 Cao,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Hongshi</a:t>
            </a:r>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Zong</a:t>
            </a:r>
            <a:endPar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endParaRPr>
          </a:p>
          <a:p>
            <a:r>
              <a:rPr lang="en-US" altLang="zh-CN" sz="1600" u="none" strike="noStrike" baseline="0" dirty="0">
                <a:latin typeface="Calibri" panose="020F0502020204030204" pitchFamily="34" charset="0"/>
                <a:ea typeface="Calibri" panose="020F0502020204030204" pitchFamily="34" charset="0"/>
                <a:cs typeface="Calibri" panose="020F0502020204030204" pitchFamily="34" charset="0"/>
              </a:rPr>
              <a:t>Chinese Phys. C 43 084102 (2019)</a:t>
            </a:r>
            <a:endParaRPr lang="zh-CN" altLang="en-US" sz="16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01DF87A9-DBE5-43DF-A341-669D56EA5538}"/>
              </a:ext>
            </a:extLst>
          </p:cNvPr>
          <p:cNvSpPr txBox="1"/>
          <p:nvPr/>
        </p:nvSpPr>
        <p:spPr>
          <a:xfrm>
            <a:off x="3953019" y="1966897"/>
            <a:ext cx="5009861" cy="923330"/>
          </a:xfrm>
          <a:prstGeom prst="rect">
            <a:avLst/>
          </a:prstGeom>
          <a:noFill/>
        </p:spPr>
        <p:txBody>
          <a:bodyPr wrap="square" rtlCol="0">
            <a:spAutoFit/>
          </a:bodyPr>
          <a:lstStyle/>
          <a:p>
            <a:pPr algn="l"/>
            <a:r>
              <a:rPr lang="en-US" altLang="zh-CN" dirty="0">
                <a:latin typeface="Calibri" panose="020F0502020204030204" pitchFamily="34" charset="0"/>
                <a:ea typeface="Calibri" panose="020F0502020204030204" pitchFamily="34" charset="0"/>
                <a:cs typeface="Calibri" panose="020F0502020204030204" pitchFamily="34" charset="0"/>
              </a:rPr>
              <a:t>“</a:t>
            </a:r>
            <a:r>
              <a:rPr lang="en-US" altLang="zh-CN"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Novel self-consistent mean field approximation</a:t>
            </a:r>
          </a:p>
          <a:p>
            <a:pPr algn="l"/>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and its application in strong interaction phase</a:t>
            </a:r>
          </a:p>
          <a:p>
            <a:pPr algn="l"/>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Transitions”</a:t>
            </a:r>
            <a:endParaRPr lang="zh-CN" altLang="en-US" dirty="0">
              <a:latin typeface="Calibri" panose="020F0502020204030204" pitchFamily="34" charset="0"/>
              <a:cs typeface="Calibri" panose="020F0502020204030204" pitchFamily="34" charset="0"/>
            </a:endParaRPr>
          </a:p>
        </p:txBody>
      </p:sp>
      <p:pic>
        <p:nvPicPr>
          <p:cNvPr id="42" name="图片 41">
            <a:extLst>
              <a:ext uri="{FF2B5EF4-FFF2-40B4-BE49-F238E27FC236}">
                <a16:creationId xmlns:a16="http://schemas.microsoft.com/office/drawing/2014/main" id="{95580A77-33B9-4418-B311-55F4C233B47C}"/>
              </a:ext>
            </a:extLst>
          </p:cNvPr>
          <p:cNvPicPr>
            <a:picLocks noChangeAspect="1"/>
          </p:cNvPicPr>
          <p:nvPr/>
        </p:nvPicPr>
        <p:blipFill rotWithShape="1">
          <a:blip r:embed="rId3">
            <a:extLst>
              <a:ext uri="{28A0092B-C50C-407E-A947-70E740481C1C}">
                <a14:useLocalDpi xmlns:a14="http://schemas.microsoft.com/office/drawing/2010/main" val="0"/>
              </a:ext>
            </a:extLst>
          </a:blip>
          <a:srcRect l="762" t="14253" r="1072" b="27609"/>
          <a:stretch/>
        </p:blipFill>
        <p:spPr>
          <a:xfrm>
            <a:off x="1681619" y="1487919"/>
            <a:ext cx="5579566" cy="535868"/>
          </a:xfrm>
          <a:prstGeom prst="rect">
            <a:avLst/>
          </a:prstGeom>
        </p:spPr>
      </p:pic>
      <p:sp>
        <p:nvSpPr>
          <p:cNvPr id="24" name="文本框 23">
            <a:extLst>
              <a:ext uri="{FF2B5EF4-FFF2-40B4-BE49-F238E27FC236}">
                <a16:creationId xmlns:a16="http://schemas.microsoft.com/office/drawing/2014/main" id="{E9CB3FF6-FEF4-4467-AE00-E6296BDE4239}"/>
              </a:ext>
            </a:extLst>
          </p:cNvPr>
          <p:cNvSpPr txBox="1"/>
          <p:nvPr/>
        </p:nvSpPr>
        <p:spPr>
          <a:xfrm>
            <a:off x="637580" y="528866"/>
            <a:ext cx="7117632"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Modified </a:t>
            </a:r>
            <a:r>
              <a:rPr lang="en-US" altLang="zh-CN" sz="2400" dirty="0" err="1">
                <a:latin typeface="MV Boli" panose="02000500030200090000" pitchFamily="2" charset="0"/>
                <a:cs typeface="MV Boli" panose="02000500030200090000" pitchFamily="2" charset="0"/>
              </a:rPr>
              <a:t>Nambu</a:t>
            </a:r>
            <a:r>
              <a:rPr lang="en-US" altLang="zh-CN" sz="2400" dirty="0">
                <a:latin typeface="MV Boli" panose="02000500030200090000" pitchFamily="2" charset="0"/>
                <a:cs typeface="MV Boli" panose="02000500030200090000" pitchFamily="2" charset="0"/>
              </a:rPr>
              <a:t>–</a:t>
            </a:r>
            <a:r>
              <a:rPr lang="en-US" altLang="zh-CN" sz="2400" dirty="0" err="1">
                <a:latin typeface="MV Boli" panose="02000500030200090000" pitchFamily="2" charset="0"/>
                <a:cs typeface="MV Boli" panose="02000500030200090000" pitchFamily="2" charset="0"/>
              </a:rPr>
              <a:t>Jona-Lasinio</a:t>
            </a:r>
            <a:r>
              <a:rPr lang="en-US" altLang="zh-CN" sz="2400" dirty="0">
                <a:latin typeface="MV Boli" panose="02000500030200090000" pitchFamily="2" charset="0"/>
                <a:cs typeface="MV Boli" panose="02000500030200090000" pitchFamily="2" charset="0"/>
              </a:rPr>
              <a:t> (NJL) model</a:t>
            </a:r>
            <a:endParaRPr lang="zh-CN" altLang="en-US" sz="2400" dirty="0">
              <a:latin typeface="MV Boli" panose="02000500030200090000" pitchFamily="2" charset="0"/>
              <a:cs typeface="MV Boli" panose="02000500030200090000" pitchFamily="2" charset="0"/>
            </a:endParaRPr>
          </a:p>
        </p:txBody>
      </p:sp>
      <p:sp>
        <p:nvSpPr>
          <p:cNvPr id="9" name="文本框 8">
            <a:extLst>
              <a:ext uri="{FF2B5EF4-FFF2-40B4-BE49-F238E27FC236}">
                <a16:creationId xmlns:a16="http://schemas.microsoft.com/office/drawing/2014/main" id="{03DA9A03-BEAF-4A2B-A3BF-2F927A916C7A}"/>
              </a:ext>
            </a:extLst>
          </p:cNvPr>
          <p:cNvSpPr txBox="1"/>
          <p:nvPr/>
        </p:nvSpPr>
        <p:spPr>
          <a:xfrm>
            <a:off x="1532435" y="3230881"/>
            <a:ext cx="6316165"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sz="1800" b="0" i="0" u="none" strike="noStrike" baseline="0" dirty="0">
                <a:solidFill>
                  <a:srgbClr val="231F20"/>
                </a:solidFill>
                <a:latin typeface="Calibri" panose="020F0502020204030204" pitchFamily="34" charset="0"/>
                <a:ea typeface="Calibri" panose="020F0502020204030204" pitchFamily="34" charset="0"/>
                <a:cs typeface="Calibri" panose="020F0502020204030204" pitchFamily="34" charset="0"/>
              </a:rPr>
              <a:t>To improve the description of the strong interaction matter at large chemical potential</a:t>
            </a:r>
          </a:p>
          <a:p>
            <a:pPr marL="285750" indent="-285750">
              <a:buFont typeface="Arial" panose="020B0604020202020204" pitchFamily="34" charset="0"/>
              <a:buChar char="•"/>
            </a:pPr>
            <a:r>
              <a:rPr lang="en-US" altLang="zh-CN" sz="1800" b="0" i="0" u="none" strike="noStrike" baseline="0" dirty="0">
                <a:solidFill>
                  <a:srgbClr val="231F20"/>
                </a:solidFill>
                <a:latin typeface="Calibri" panose="020F0502020204030204" pitchFamily="34" charset="0"/>
                <a:ea typeface="Calibri" panose="020F0502020204030204" pitchFamily="34" charset="0"/>
                <a:cs typeface="Calibri" panose="020F0502020204030204" pitchFamily="34" charset="0"/>
              </a:rPr>
              <a:t>To resolve the huge contradictions</a:t>
            </a:r>
            <a:endParaRPr lang="zh-CN" altLang="en-US" dirty="0">
              <a:latin typeface="Calibri" panose="020F0502020204030204"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17675018-AA3C-4753-9D00-100F3BDD30D2}"/>
              </a:ext>
            </a:extLst>
          </p:cNvPr>
          <p:cNvSpPr/>
          <p:nvPr/>
        </p:nvSpPr>
        <p:spPr>
          <a:xfrm>
            <a:off x="1395500" y="4293439"/>
            <a:ext cx="2201302" cy="12003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上下 15">
            <a:extLst>
              <a:ext uri="{FF2B5EF4-FFF2-40B4-BE49-F238E27FC236}">
                <a16:creationId xmlns:a16="http://schemas.microsoft.com/office/drawing/2014/main" id="{85D202DB-6B61-4D97-8A84-8A8809C1C134}"/>
              </a:ext>
            </a:extLst>
          </p:cNvPr>
          <p:cNvSpPr/>
          <p:nvPr/>
        </p:nvSpPr>
        <p:spPr>
          <a:xfrm rot="5400000">
            <a:off x="4198759" y="4404889"/>
            <a:ext cx="484632" cy="1216152"/>
          </a:xfrm>
          <a:prstGeom prst="up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AEF3FEE-00B2-4D0B-8FBD-A7473D06075C}"/>
              </a:ext>
            </a:extLst>
          </p:cNvPr>
          <p:cNvSpPr txBox="1"/>
          <p:nvPr/>
        </p:nvSpPr>
        <p:spPr>
          <a:xfrm>
            <a:off x="1467451" y="4394845"/>
            <a:ext cx="2057400" cy="923330"/>
          </a:xfrm>
          <a:prstGeom prst="rect">
            <a:avLst/>
          </a:prstGeom>
          <a:noFill/>
        </p:spPr>
        <p:txBody>
          <a:bodyPr wrap="square" rtlCol="0">
            <a:spAutoFit/>
          </a:bodyPr>
          <a:lstStyle/>
          <a:p>
            <a:r>
              <a:rPr lang="en-US" altLang="zh-CN" sz="1800" b="0" i="0" u="none" strike="noStrike" baseline="0" dirty="0">
                <a:solidFill>
                  <a:srgbClr val="231F20"/>
                </a:solidFill>
                <a:latin typeface="Calibri" panose="020F0502020204030204" pitchFamily="34" charset="0"/>
                <a:ea typeface="Calibri" panose="020F0502020204030204" pitchFamily="34" charset="0"/>
                <a:cs typeface="Calibri" panose="020F0502020204030204" pitchFamily="34" charset="0"/>
              </a:rPr>
              <a:t>results drawn from the quark-gluon degrees of freedom </a:t>
            </a:r>
            <a:endParaRPr lang="zh-CN" altLang="en-US" dirty="0">
              <a:latin typeface="Calibri" panose="020F0502020204030204" pitchFamily="34" charset="0"/>
              <a:cs typeface="Calibri" panose="020F0502020204030204" pitchFamily="34" charset="0"/>
            </a:endParaRPr>
          </a:p>
        </p:txBody>
      </p:sp>
      <p:sp>
        <p:nvSpPr>
          <p:cNvPr id="34" name="矩形: 圆角 33">
            <a:extLst>
              <a:ext uri="{FF2B5EF4-FFF2-40B4-BE49-F238E27FC236}">
                <a16:creationId xmlns:a16="http://schemas.microsoft.com/office/drawing/2014/main" id="{5A34AEC9-2A84-40F7-831E-9199C7E74A6D}"/>
              </a:ext>
            </a:extLst>
          </p:cNvPr>
          <p:cNvSpPr/>
          <p:nvPr/>
        </p:nvSpPr>
        <p:spPr>
          <a:xfrm>
            <a:off x="5285348" y="4256346"/>
            <a:ext cx="2201302" cy="12003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ACFAC95F-E221-48DF-A5C9-0D45BD84E381}"/>
              </a:ext>
            </a:extLst>
          </p:cNvPr>
          <p:cNvSpPr txBox="1"/>
          <p:nvPr/>
        </p:nvSpPr>
        <p:spPr>
          <a:xfrm>
            <a:off x="5357299" y="4394845"/>
            <a:ext cx="2057400" cy="923330"/>
          </a:xfrm>
          <a:prstGeom prst="rect">
            <a:avLst/>
          </a:prstGeom>
          <a:noFill/>
        </p:spPr>
        <p:txBody>
          <a:bodyPr wrap="square" rtlCol="0">
            <a:spAutoFit/>
          </a:bodyPr>
          <a:lstStyle/>
          <a:p>
            <a:r>
              <a:rPr lang="en-US" altLang="zh-CN" sz="1800" b="0" i="0" u="none" strike="noStrike" baseline="0" dirty="0">
                <a:solidFill>
                  <a:srgbClr val="231F20"/>
                </a:solidFill>
                <a:latin typeface="Calibri" panose="020F0502020204030204" pitchFamily="34" charset="0"/>
                <a:ea typeface="Calibri" panose="020F0502020204030204" pitchFamily="34" charset="0"/>
                <a:cs typeface="Calibri" panose="020F0502020204030204" pitchFamily="34" charset="0"/>
              </a:rPr>
              <a:t>results </a:t>
            </a:r>
            <a:r>
              <a:rPr lang="en-US" altLang="zh-CN" sz="1800" b="0" i="0" u="none" strike="noStrike" baseline="0" dirty="0">
                <a:solidFill>
                  <a:srgbClr val="231F20"/>
                </a:solidFill>
                <a:latin typeface="AdvOT483a8203"/>
              </a:rPr>
              <a:t>derived from the hadron degrees of freedom</a:t>
            </a:r>
            <a:endParaRPr lang="zh-CN" altLang="en-US" dirty="0">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FB431B2F-F8F7-45F4-B1E8-529FAE60045B}"/>
              </a:ext>
            </a:extLst>
          </p:cNvPr>
          <p:cNvPicPr>
            <a:picLocks noChangeAspect="1"/>
          </p:cNvPicPr>
          <p:nvPr/>
        </p:nvPicPr>
        <p:blipFill rotWithShape="1">
          <a:blip r:embed="rId4">
            <a:extLst>
              <a:ext uri="{28A0092B-C50C-407E-A947-70E740481C1C}">
                <a14:useLocalDpi xmlns:a14="http://schemas.microsoft.com/office/drawing/2010/main" val="0"/>
              </a:ext>
            </a:extLst>
          </a:blip>
          <a:srcRect l="5055" b="3397"/>
          <a:stretch/>
        </p:blipFill>
        <p:spPr>
          <a:xfrm>
            <a:off x="2695647" y="5696092"/>
            <a:ext cx="3762302" cy="484632"/>
          </a:xfrm>
          <a:prstGeom prst="rect">
            <a:avLst/>
          </a:prstGeom>
        </p:spPr>
      </p:pic>
      <p:pic>
        <p:nvPicPr>
          <p:cNvPr id="8" name="图片 7">
            <a:extLst>
              <a:ext uri="{FF2B5EF4-FFF2-40B4-BE49-F238E27FC236}">
                <a16:creationId xmlns:a16="http://schemas.microsoft.com/office/drawing/2014/main" id="{370C68D5-0B8E-477A-B45F-D79BB1372DD3}"/>
              </a:ext>
            </a:extLst>
          </p:cNvPr>
          <p:cNvPicPr>
            <a:picLocks noChangeAspect="1"/>
          </p:cNvPicPr>
          <p:nvPr/>
        </p:nvPicPr>
        <p:blipFill rotWithShape="1">
          <a:blip r:embed="rId5">
            <a:extLst>
              <a:ext uri="{28A0092B-C50C-407E-A947-70E740481C1C}">
                <a14:useLocalDpi xmlns:a14="http://schemas.microsoft.com/office/drawing/2010/main" val="0"/>
              </a:ext>
            </a:extLst>
          </a:blip>
          <a:srcRect l="2108" t="58704"/>
          <a:stretch/>
        </p:blipFill>
        <p:spPr>
          <a:xfrm>
            <a:off x="878282" y="3114591"/>
            <a:ext cx="7186239" cy="1009641"/>
          </a:xfrm>
          <a:prstGeom prst="rect">
            <a:avLst/>
          </a:prstGeom>
        </p:spPr>
      </p:pic>
      <p:sp>
        <p:nvSpPr>
          <p:cNvPr id="10" name="文本框 9">
            <a:extLst>
              <a:ext uri="{FF2B5EF4-FFF2-40B4-BE49-F238E27FC236}">
                <a16:creationId xmlns:a16="http://schemas.microsoft.com/office/drawing/2014/main" id="{C1450F4E-42D8-4F58-8926-5AA988EC2C90}"/>
              </a:ext>
            </a:extLst>
          </p:cNvPr>
          <p:cNvSpPr txBox="1"/>
          <p:nvPr/>
        </p:nvSpPr>
        <p:spPr>
          <a:xfrm>
            <a:off x="3704728" y="4459907"/>
            <a:ext cx="1616595" cy="369332"/>
          </a:xfrm>
          <a:prstGeom prst="rect">
            <a:avLst/>
          </a:prstGeom>
          <a:noFill/>
        </p:spPr>
        <p:txBody>
          <a:bodyPr wrap="square" rtlCol="0">
            <a:spAutoFit/>
          </a:bodyPr>
          <a:lstStyle/>
          <a:p>
            <a:r>
              <a:rPr lang="en-US" altLang="zh-CN" sz="1800" b="0" i="0" u="none" strike="noStrike" baseline="0" dirty="0">
                <a:solidFill>
                  <a:srgbClr val="231F20"/>
                </a:solidFill>
                <a:latin typeface="Calibri" panose="020F0502020204030204" pitchFamily="34" charset="0"/>
                <a:ea typeface="Calibri" panose="020F0502020204030204" pitchFamily="34" charset="0"/>
                <a:cs typeface="Calibri" panose="020F0502020204030204" pitchFamily="34" charset="0"/>
              </a:rPr>
              <a:t>contradictions</a:t>
            </a:r>
            <a:endParaRPr lang="zh-CN" altLang="en-US" dirty="0"/>
          </a:p>
        </p:txBody>
      </p:sp>
    </p:spTree>
    <p:extLst>
      <p:ext uri="{BB962C8B-B14F-4D97-AF65-F5344CB8AC3E}">
        <p14:creationId xmlns:p14="http://schemas.microsoft.com/office/powerpoint/2010/main" val="101484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13</a:t>
            </a:fld>
            <a:endParaRPr lang="zh-CN" altLang="en-US" b="1" dirty="0">
              <a:solidFill>
                <a:schemeClr val="tx1"/>
              </a:solidFill>
            </a:endParaRPr>
          </a:p>
        </p:txBody>
      </p:sp>
      <p:sp>
        <p:nvSpPr>
          <p:cNvPr id="6" name="文本框 5">
            <a:extLst>
              <a:ext uri="{FF2B5EF4-FFF2-40B4-BE49-F238E27FC236}">
                <a16:creationId xmlns:a16="http://schemas.microsoft.com/office/drawing/2014/main" id="{2A718A3A-F072-4FA6-A58D-1A3E0AD68E39}"/>
              </a:ext>
            </a:extLst>
          </p:cNvPr>
          <p:cNvSpPr txBox="1"/>
          <p:nvPr/>
        </p:nvSpPr>
        <p:spPr>
          <a:xfrm>
            <a:off x="955651" y="1161912"/>
            <a:ext cx="41182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The original two-flavor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12" name="文本框 11">
            <a:extLst>
              <a:ext uri="{FF2B5EF4-FFF2-40B4-BE49-F238E27FC236}">
                <a16:creationId xmlns:a16="http://schemas.microsoft.com/office/drawing/2014/main" id="{AF770293-0FFE-4A47-A62A-429949308FD8}"/>
              </a:ext>
            </a:extLst>
          </p:cNvPr>
          <p:cNvSpPr txBox="1"/>
          <p:nvPr/>
        </p:nvSpPr>
        <p:spPr>
          <a:xfrm>
            <a:off x="629079" y="2136175"/>
            <a:ext cx="3217588" cy="584775"/>
          </a:xfrm>
          <a:prstGeom prst="rect">
            <a:avLst/>
          </a:prstGeom>
          <a:noFill/>
          <a:ln w="19050">
            <a:solidFill>
              <a:schemeClr val="accent1">
                <a:lumMod val="40000"/>
                <a:lumOff val="60000"/>
              </a:schemeClr>
            </a:solidFill>
          </a:ln>
        </p:spPr>
        <p:txBody>
          <a:bodyPr wrap="square" rtlCol="0">
            <a:spAutoFit/>
          </a:bodyPr>
          <a:lstStyle/>
          <a:p>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Fei Wang,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Yakun</a:t>
            </a:r>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 Cao,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Hongshi</a:t>
            </a:r>
            <a:r>
              <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altLang="zh-CN" sz="1600" b="1" u="none" strike="noStrike" baseline="0" dirty="0" err="1">
                <a:latin typeface="Calibri" panose="020F0502020204030204" pitchFamily="34" charset="0"/>
                <a:ea typeface="Calibri" panose="020F0502020204030204" pitchFamily="34" charset="0"/>
                <a:cs typeface="Calibri" panose="020F0502020204030204" pitchFamily="34" charset="0"/>
              </a:rPr>
              <a:t>Zong</a:t>
            </a:r>
            <a:endParaRPr lang="en-US" altLang="zh-CN" sz="1600" b="1" u="none" strike="noStrike" baseline="0" dirty="0">
              <a:latin typeface="Calibri" panose="020F0502020204030204" pitchFamily="34" charset="0"/>
              <a:ea typeface="Calibri" panose="020F0502020204030204" pitchFamily="34" charset="0"/>
              <a:cs typeface="Calibri" panose="020F0502020204030204" pitchFamily="34" charset="0"/>
            </a:endParaRPr>
          </a:p>
          <a:p>
            <a:r>
              <a:rPr lang="en-US" altLang="zh-CN" sz="1600" u="none" strike="noStrike" baseline="0" dirty="0">
                <a:latin typeface="Calibri" panose="020F0502020204030204" pitchFamily="34" charset="0"/>
                <a:ea typeface="Calibri" panose="020F0502020204030204" pitchFamily="34" charset="0"/>
                <a:cs typeface="Calibri" panose="020F0502020204030204" pitchFamily="34" charset="0"/>
              </a:rPr>
              <a:t>Chinese Phys. C 43 084102 (2019)</a:t>
            </a:r>
            <a:endParaRPr lang="zh-CN" altLang="en-US" sz="16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01DF87A9-DBE5-43DF-A341-669D56EA5538}"/>
              </a:ext>
            </a:extLst>
          </p:cNvPr>
          <p:cNvSpPr txBox="1"/>
          <p:nvPr/>
        </p:nvSpPr>
        <p:spPr>
          <a:xfrm>
            <a:off x="3953019" y="1966897"/>
            <a:ext cx="5009861" cy="923330"/>
          </a:xfrm>
          <a:prstGeom prst="rect">
            <a:avLst/>
          </a:prstGeom>
          <a:noFill/>
        </p:spPr>
        <p:txBody>
          <a:bodyPr wrap="square" rtlCol="0">
            <a:spAutoFit/>
          </a:bodyPr>
          <a:lstStyle/>
          <a:p>
            <a:pPr algn="l"/>
            <a:r>
              <a:rPr lang="en-US" altLang="zh-CN" dirty="0">
                <a:latin typeface="Calibri" panose="020F0502020204030204" pitchFamily="34" charset="0"/>
                <a:ea typeface="Calibri" panose="020F0502020204030204" pitchFamily="34" charset="0"/>
                <a:cs typeface="Calibri" panose="020F0502020204030204" pitchFamily="34" charset="0"/>
              </a:rPr>
              <a:t>“</a:t>
            </a:r>
            <a:r>
              <a:rPr lang="en-US" altLang="zh-CN"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Novel self-consistent mean field approximation</a:t>
            </a:r>
          </a:p>
          <a:p>
            <a:pPr algn="l"/>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and its application in strong interaction phase</a:t>
            </a:r>
          </a:p>
          <a:p>
            <a:pPr algn="l"/>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Transitions”</a:t>
            </a:r>
            <a:endParaRPr lang="zh-CN" altLang="en-US" dirty="0">
              <a:latin typeface="Calibri" panose="020F0502020204030204" pitchFamily="34" charset="0"/>
              <a:cs typeface="Calibri" panose="020F0502020204030204" pitchFamily="34" charset="0"/>
            </a:endParaRPr>
          </a:p>
        </p:txBody>
      </p:sp>
      <p:pic>
        <p:nvPicPr>
          <p:cNvPr id="17" name="图片 16">
            <a:extLst>
              <a:ext uri="{FF2B5EF4-FFF2-40B4-BE49-F238E27FC236}">
                <a16:creationId xmlns:a16="http://schemas.microsoft.com/office/drawing/2014/main" id="{B8518E4E-3ADC-4F8A-96B0-EF746684743E}"/>
              </a:ext>
            </a:extLst>
          </p:cNvPr>
          <p:cNvPicPr>
            <a:picLocks noChangeAspect="1"/>
          </p:cNvPicPr>
          <p:nvPr/>
        </p:nvPicPr>
        <p:blipFill rotWithShape="1">
          <a:blip r:embed="rId3">
            <a:extLst>
              <a:ext uri="{28A0092B-C50C-407E-A947-70E740481C1C}">
                <a14:useLocalDpi xmlns:a14="http://schemas.microsoft.com/office/drawing/2010/main" val="0"/>
              </a:ext>
            </a:extLst>
          </a:blip>
          <a:srcRect t="10808"/>
          <a:stretch/>
        </p:blipFill>
        <p:spPr>
          <a:xfrm>
            <a:off x="5976078" y="3540230"/>
            <a:ext cx="1510572" cy="486450"/>
          </a:xfrm>
          <a:prstGeom prst="rect">
            <a:avLst/>
          </a:prstGeom>
        </p:spPr>
      </p:pic>
      <p:sp>
        <p:nvSpPr>
          <p:cNvPr id="19" name="矩形: 圆角 18">
            <a:extLst>
              <a:ext uri="{FF2B5EF4-FFF2-40B4-BE49-F238E27FC236}">
                <a16:creationId xmlns:a16="http://schemas.microsoft.com/office/drawing/2014/main" id="{5A81ECF4-A534-4EA7-A6E2-B101AA438FEA}"/>
              </a:ext>
            </a:extLst>
          </p:cNvPr>
          <p:cNvSpPr/>
          <p:nvPr/>
        </p:nvSpPr>
        <p:spPr>
          <a:xfrm>
            <a:off x="6009183" y="3527607"/>
            <a:ext cx="1448697" cy="5226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BF0B43AF-3D9C-4302-9099-DB93C578C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240323"/>
            <a:ext cx="3651734" cy="1217244"/>
          </a:xfrm>
          <a:prstGeom prst="rect">
            <a:avLst/>
          </a:prstGeom>
        </p:spPr>
      </p:pic>
      <p:pic>
        <p:nvPicPr>
          <p:cNvPr id="28" name="图片 27">
            <a:extLst>
              <a:ext uri="{FF2B5EF4-FFF2-40B4-BE49-F238E27FC236}">
                <a16:creationId xmlns:a16="http://schemas.microsoft.com/office/drawing/2014/main" id="{FD282138-910E-47AE-B02C-49F23AE3BA1F}"/>
              </a:ext>
            </a:extLst>
          </p:cNvPr>
          <p:cNvPicPr>
            <a:picLocks noChangeAspect="1"/>
          </p:cNvPicPr>
          <p:nvPr/>
        </p:nvPicPr>
        <p:blipFill rotWithShape="1">
          <a:blip r:embed="rId5">
            <a:extLst>
              <a:ext uri="{28A0092B-C50C-407E-A947-70E740481C1C}">
                <a14:useLocalDpi xmlns:a14="http://schemas.microsoft.com/office/drawing/2010/main" val="0"/>
              </a:ext>
            </a:extLst>
          </a:blip>
          <a:srcRect l="2230" t="12232" r="5489" b="2144"/>
          <a:stretch/>
        </p:blipFill>
        <p:spPr>
          <a:xfrm>
            <a:off x="4572000" y="4262281"/>
            <a:ext cx="3275215" cy="1278193"/>
          </a:xfrm>
          <a:prstGeom prst="rect">
            <a:avLst/>
          </a:prstGeom>
        </p:spPr>
      </p:pic>
      <p:pic>
        <p:nvPicPr>
          <p:cNvPr id="29" name="图片 28">
            <a:extLst>
              <a:ext uri="{FF2B5EF4-FFF2-40B4-BE49-F238E27FC236}">
                <a16:creationId xmlns:a16="http://schemas.microsoft.com/office/drawing/2014/main" id="{6231E083-15C5-415B-90B7-087584D1C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55" y="6116949"/>
            <a:ext cx="4859432" cy="479725"/>
          </a:xfrm>
          <a:prstGeom prst="rect">
            <a:avLst/>
          </a:prstGeom>
        </p:spPr>
      </p:pic>
      <p:sp>
        <p:nvSpPr>
          <p:cNvPr id="30" name="矩形: 圆角 29">
            <a:extLst>
              <a:ext uri="{FF2B5EF4-FFF2-40B4-BE49-F238E27FC236}">
                <a16:creationId xmlns:a16="http://schemas.microsoft.com/office/drawing/2014/main" id="{8DD0AFB7-777E-4099-8E2C-BEB88B82E6C8}"/>
              </a:ext>
            </a:extLst>
          </p:cNvPr>
          <p:cNvSpPr/>
          <p:nvPr/>
        </p:nvSpPr>
        <p:spPr>
          <a:xfrm>
            <a:off x="1966304" y="6116949"/>
            <a:ext cx="4874508" cy="52421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a:extLst>
              <a:ext uri="{FF2B5EF4-FFF2-40B4-BE49-F238E27FC236}">
                <a16:creationId xmlns:a16="http://schemas.microsoft.com/office/drawing/2014/main" id="{9A52EE6C-C14F-4CC7-A3CB-D4EC68A055D1}"/>
              </a:ext>
            </a:extLst>
          </p:cNvPr>
          <p:cNvCxnSpPr/>
          <p:nvPr/>
        </p:nvCxnSpPr>
        <p:spPr>
          <a:xfrm>
            <a:off x="3451344" y="4050210"/>
            <a:ext cx="23994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直接箭头连接符 34">
            <a:extLst>
              <a:ext uri="{FF2B5EF4-FFF2-40B4-BE49-F238E27FC236}">
                <a16:creationId xmlns:a16="http://schemas.microsoft.com/office/drawing/2014/main" id="{82B8ED25-8F0A-4BB1-9394-34F7CCDF32B8}"/>
              </a:ext>
            </a:extLst>
          </p:cNvPr>
          <p:cNvCxnSpPr>
            <a:cxnSpLocks/>
          </p:cNvCxnSpPr>
          <p:nvPr/>
        </p:nvCxnSpPr>
        <p:spPr>
          <a:xfrm flipH="1">
            <a:off x="3265714" y="4073006"/>
            <a:ext cx="343760" cy="1892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11A1CB8B-9A6A-47ED-A936-052475A4CFCD}"/>
              </a:ext>
            </a:extLst>
          </p:cNvPr>
          <p:cNvCxnSpPr>
            <a:cxnSpLocks/>
          </p:cNvCxnSpPr>
          <p:nvPr/>
        </p:nvCxnSpPr>
        <p:spPr>
          <a:xfrm flipH="1">
            <a:off x="6029539" y="4086756"/>
            <a:ext cx="343760" cy="199055"/>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2" name="图片 41">
            <a:extLst>
              <a:ext uri="{FF2B5EF4-FFF2-40B4-BE49-F238E27FC236}">
                <a16:creationId xmlns:a16="http://schemas.microsoft.com/office/drawing/2014/main" id="{95580A77-33B9-4418-B311-55F4C233B47C}"/>
              </a:ext>
            </a:extLst>
          </p:cNvPr>
          <p:cNvPicPr>
            <a:picLocks noChangeAspect="1"/>
          </p:cNvPicPr>
          <p:nvPr/>
        </p:nvPicPr>
        <p:blipFill rotWithShape="1">
          <a:blip r:embed="rId7">
            <a:extLst>
              <a:ext uri="{28A0092B-C50C-407E-A947-70E740481C1C}">
                <a14:useLocalDpi xmlns:a14="http://schemas.microsoft.com/office/drawing/2010/main" val="0"/>
              </a:ext>
            </a:extLst>
          </a:blip>
          <a:srcRect l="762" t="14253" r="1072" b="27609"/>
          <a:stretch/>
        </p:blipFill>
        <p:spPr>
          <a:xfrm>
            <a:off x="1681619" y="1531049"/>
            <a:ext cx="5579566" cy="535868"/>
          </a:xfrm>
          <a:prstGeom prst="rect">
            <a:avLst/>
          </a:prstGeom>
        </p:spPr>
      </p:pic>
      <p:pic>
        <p:nvPicPr>
          <p:cNvPr id="43" name="图片 42">
            <a:extLst>
              <a:ext uri="{FF2B5EF4-FFF2-40B4-BE49-F238E27FC236}">
                <a16:creationId xmlns:a16="http://schemas.microsoft.com/office/drawing/2014/main" id="{ADE8D078-369B-4594-80D2-23774A79E0A3}"/>
              </a:ext>
            </a:extLst>
          </p:cNvPr>
          <p:cNvPicPr>
            <a:picLocks noChangeAspect="1"/>
          </p:cNvPicPr>
          <p:nvPr/>
        </p:nvPicPr>
        <p:blipFill rotWithShape="1">
          <a:blip r:embed="rId7">
            <a:extLst>
              <a:ext uri="{28A0092B-C50C-407E-A947-70E740481C1C}">
                <a14:useLocalDpi xmlns:a14="http://schemas.microsoft.com/office/drawing/2010/main" val="0"/>
              </a:ext>
            </a:extLst>
          </a:blip>
          <a:srcRect l="762" t="14253" r="1072" b="27609"/>
          <a:stretch/>
        </p:blipFill>
        <p:spPr>
          <a:xfrm>
            <a:off x="526419" y="3507897"/>
            <a:ext cx="5403565" cy="518965"/>
          </a:xfrm>
          <a:prstGeom prst="rect">
            <a:avLst/>
          </a:prstGeom>
        </p:spPr>
      </p:pic>
      <p:sp>
        <p:nvSpPr>
          <p:cNvPr id="3" name="文本框 2">
            <a:extLst>
              <a:ext uri="{FF2B5EF4-FFF2-40B4-BE49-F238E27FC236}">
                <a16:creationId xmlns:a16="http://schemas.microsoft.com/office/drawing/2014/main" id="{4970E8F5-8491-4F01-9B05-DFAB852C177D}"/>
              </a:ext>
            </a:extLst>
          </p:cNvPr>
          <p:cNvSpPr txBox="1"/>
          <p:nvPr/>
        </p:nvSpPr>
        <p:spPr>
          <a:xfrm>
            <a:off x="4437060" y="2890227"/>
            <a:ext cx="3868165" cy="646331"/>
          </a:xfrm>
          <a:prstGeom prst="rect">
            <a:avLst/>
          </a:prstGeom>
          <a:noFill/>
        </p:spPr>
        <p:txBody>
          <a:bodyPr wrap="square" rtlCol="0">
            <a:spAutoFit/>
          </a:bodyPr>
          <a:lstStyle/>
          <a:p>
            <a:r>
              <a:rPr lang="en-US" altLang="zh-CN" dirty="0">
                <a:solidFill>
                  <a:schemeClr val="accent6">
                    <a:lumMod val="75000"/>
                  </a:schemeClr>
                </a:solidFill>
              </a:rPr>
              <a:t>The vector interaction </a:t>
            </a:r>
            <a:r>
              <a:rPr lang="en-US" altLang="zh-CN" dirty="0"/>
              <a:t>is important for the study of compact stars.</a:t>
            </a:r>
            <a:endParaRPr lang="zh-CN" altLang="en-US" dirty="0"/>
          </a:p>
        </p:txBody>
      </p:sp>
      <p:sp>
        <p:nvSpPr>
          <p:cNvPr id="24" name="文本框 23">
            <a:extLst>
              <a:ext uri="{FF2B5EF4-FFF2-40B4-BE49-F238E27FC236}">
                <a16:creationId xmlns:a16="http://schemas.microsoft.com/office/drawing/2014/main" id="{E9CB3FF6-FEF4-4467-AE00-E6296BDE4239}"/>
              </a:ext>
            </a:extLst>
          </p:cNvPr>
          <p:cNvSpPr txBox="1"/>
          <p:nvPr/>
        </p:nvSpPr>
        <p:spPr>
          <a:xfrm>
            <a:off x="637580" y="528866"/>
            <a:ext cx="7117632"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Modified </a:t>
            </a:r>
            <a:r>
              <a:rPr lang="en-US" altLang="zh-CN" sz="2400" dirty="0" err="1">
                <a:latin typeface="MV Boli" panose="02000500030200090000" pitchFamily="2" charset="0"/>
                <a:cs typeface="MV Boli" panose="02000500030200090000" pitchFamily="2" charset="0"/>
              </a:rPr>
              <a:t>Nambu</a:t>
            </a:r>
            <a:r>
              <a:rPr lang="en-US" altLang="zh-CN" sz="2400" dirty="0">
                <a:latin typeface="MV Boli" panose="02000500030200090000" pitchFamily="2" charset="0"/>
                <a:cs typeface="MV Boli" panose="02000500030200090000" pitchFamily="2" charset="0"/>
              </a:rPr>
              <a:t>–</a:t>
            </a:r>
            <a:r>
              <a:rPr lang="en-US" altLang="zh-CN" sz="2400" dirty="0" err="1">
                <a:latin typeface="MV Boli" panose="02000500030200090000" pitchFamily="2" charset="0"/>
                <a:cs typeface="MV Boli" panose="02000500030200090000" pitchFamily="2" charset="0"/>
              </a:rPr>
              <a:t>Jona-Lasinio</a:t>
            </a:r>
            <a:r>
              <a:rPr lang="en-US" altLang="zh-CN" sz="2400" dirty="0">
                <a:latin typeface="MV Boli" panose="02000500030200090000" pitchFamily="2" charset="0"/>
                <a:cs typeface="MV Boli" panose="02000500030200090000" pitchFamily="2" charset="0"/>
              </a:rPr>
              <a:t> (NJL) model</a:t>
            </a:r>
            <a:endParaRPr lang="zh-CN" altLang="en-US" sz="2400" dirty="0">
              <a:latin typeface="MV Boli" panose="02000500030200090000" pitchFamily="2" charset="0"/>
              <a:cs typeface="MV Boli" panose="02000500030200090000" pitchFamily="2" charset="0"/>
            </a:endParaRPr>
          </a:p>
        </p:txBody>
      </p:sp>
      <p:sp>
        <p:nvSpPr>
          <p:cNvPr id="5" name="文本框 4">
            <a:extLst>
              <a:ext uri="{FF2B5EF4-FFF2-40B4-BE49-F238E27FC236}">
                <a16:creationId xmlns:a16="http://schemas.microsoft.com/office/drawing/2014/main" id="{19BF4E21-CCA4-4EEC-877C-51B7A1551B37}"/>
              </a:ext>
            </a:extLst>
          </p:cNvPr>
          <p:cNvSpPr txBox="1"/>
          <p:nvPr/>
        </p:nvSpPr>
        <p:spPr>
          <a:xfrm>
            <a:off x="1032282" y="5633092"/>
            <a:ext cx="7237563" cy="369332"/>
          </a:xfrm>
          <a:prstGeom prst="rect">
            <a:avLst/>
          </a:prstGeom>
          <a:noFill/>
        </p:spPr>
        <p:txBody>
          <a:bodyPr wrap="square" rtlCol="0">
            <a:spAutoFit/>
          </a:bodyPr>
          <a:lstStyle/>
          <a:p>
            <a:r>
              <a:rPr lang="en-US" altLang="zh-CN" kern="100" dirty="0">
                <a:solidFill>
                  <a:schemeClr val="accent1"/>
                </a:solidFill>
                <a:latin typeface="Bahnschrift" panose="020B0502040204020203" pitchFamily="34" charset="0"/>
                <a:ea typeface="等线" panose="02010600030101010101" pitchFamily="2" charset="-122"/>
                <a:cs typeface="Times New Roman" panose="02020603050405020304" pitchFamily="18" charset="0"/>
              </a:rPr>
              <a:t>C</a:t>
            </a:r>
            <a:r>
              <a:rPr lang="en-US" altLang="zh-CN" kern="100" dirty="0">
                <a:solidFill>
                  <a:schemeClr val="accent1"/>
                </a:solidFill>
                <a:effectLst/>
                <a:latin typeface="Bahnschrift" panose="020B0502040204020203" pitchFamily="34" charset="0"/>
                <a:ea typeface="等线" panose="02010600030101010101" pitchFamily="2" charset="-122"/>
                <a:cs typeface="Times New Roman" panose="02020603050405020304" pitchFamily="18" charset="0"/>
              </a:rPr>
              <a:t>onsider the effect of a </a:t>
            </a:r>
            <a:r>
              <a:rPr lang="en-US" altLang="zh-CN" kern="0" dirty="0">
                <a:solidFill>
                  <a:schemeClr val="accent1"/>
                </a:solidFill>
                <a:effectLst/>
                <a:latin typeface="Bahnschrift" panose="020B0502040204020203" pitchFamily="34" charset="0"/>
                <a:ea typeface="等线" panose="02010600030101010101" pitchFamily="2" charset="-122"/>
                <a:cs typeface="AdvOT483a8203"/>
              </a:rPr>
              <a:t>rearrangement of fermion field operators</a:t>
            </a:r>
            <a:endParaRPr lang="zh-CN" altLang="en-US" dirty="0">
              <a:solidFill>
                <a:schemeClr val="accent1"/>
              </a:solidFill>
              <a:latin typeface="Bahnschrift" panose="020B0502040204020203" pitchFamily="34" charset="0"/>
            </a:endParaRPr>
          </a:p>
        </p:txBody>
      </p:sp>
    </p:spTree>
    <p:extLst>
      <p:ext uri="{BB962C8B-B14F-4D97-AF65-F5344CB8AC3E}">
        <p14:creationId xmlns:p14="http://schemas.microsoft.com/office/powerpoint/2010/main" val="91258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14</a:t>
            </a:fld>
            <a:endParaRPr lang="zh-CN" altLang="en-US" b="1" dirty="0">
              <a:solidFill>
                <a:schemeClr val="tx1"/>
              </a:solidFill>
            </a:endParaRPr>
          </a:p>
        </p:txBody>
      </p:sp>
      <p:pic>
        <p:nvPicPr>
          <p:cNvPr id="6" name="图片 5">
            <a:extLst>
              <a:ext uri="{FF2B5EF4-FFF2-40B4-BE49-F238E27FC236}">
                <a16:creationId xmlns:a16="http://schemas.microsoft.com/office/drawing/2014/main" id="{FF53930E-B9A8-48BA-A423-8981F51883A3}"/>
              </a:ext>
            </a:extLst>
          </p:cNvPr>
          <p:cNvPicPr>
            <a:picLocks noChangeAspect="1"/>
          </p:cNvPicPr>
          <p:nvPr/>
        </p:nvPicPr>
        <p:blipFill rotWithShape="1">
          <a:blip r:embed="rId3">
            <a:extLst>
              <a:ext uri="{28A0092B-C50C-407E-A947-70E740481C1C}">
                <a14:useLocalDpi xmlns:a14="http://schemas.microsoft.com/office/drawing/2010/main" val="0"/>
              </a:ext>
            </a:extLst>
          </a:blip>
          <a:srcRect l="16948"/>
          <a:stretch/>
        </p:blipFill>
        <p:spPr>
          <a:xfrm>
            <a:off x="1567543" y="1751898"/>
            <a:ext cx="5425945" cy="1174245"/>
          </a:xfrm>
          <a:prstGeom prst="rect">
            <a:avLst/>
          </a:prstGeom>
        </p:spPr>
      </p:pic>
      <p:pic>
        <p:nvPicPr>
          <p:cNvPr id="9" name="图片 8">
            <a:extLst>
              <a:ext uri="{FF2B5EF4-FFF2-40B4-BE49-F238E27FC236}">
                <a16:creationId xmlns:a16="http://schemas.microsoft.com/office/drawing/2014/main" id="{CE74436E-E5E6-4508-8AE1-95C67D9705A2}"/>
              </a:ext>
            </a:extLst>
          </p:cNvPr>
          <p:cNvPicPr>
            <a:picLocks noChangeAspect="1"/>
          </p:cNvPicPr>
          <p:nvPr/>
        </p:nvPicPr>
        <p:blipFill rotWithShape="1">
          <a:blip r:embed="rId4">
            <a:extLst>
              <a:ext uri="{28A0092B-C50C-407E-A947-70E740481C1C}">
                <a14:useLocalDpi xmlns:a14="http://schemas.microsoft.com/office/drawing/2010/main" val="0"/>
              </a:ext>
            </a:extLst>
          </a:blip>
          <a:srcRect r="89764" b="66393"/>
          <a:stretch/>
        </p:blipFill>
        <p:spPr>
          <a:xfrm>
            <a:off x="919040" y="1754257"/>
            <a:ext cx="648503" cy="628237"/>
          </a:xfrm>
          <a:prstGeom prst="rect">
            <a:avLst/>
          </a:prstGeom>
        </p:spPr>
      </p:pic>
      <p:pic>
        <p:nvPicPr>
          <p:cNvPr id="19" name="图片 18">
            <a:extLst>
              <a:ext uri="{FF2B5EF4-FFF2-40B4-BE49-F238E27FC236}">
                <a16:creationId xmlns:a16="http://schemas.microsoft.com/office/drawing/2014/main" id="{C492EBB7-9ED5-447D-A24A-F3504FF78D55}"/>
              </a:ext>
            </a:extLst>
          </p:cNvPr>
          <p:cNvPicPr>
            <a:picLocks noChangeAspect="1"/>
          </p:cNvPicPr>
          <p:nvPr/>
        </p:nvPicPr>
        <p:blipFill rotWithShape="1">
          <a:blip r:embed="rId5">
            <a:extLst>
              <a:ext uri="{28A0092B-C50C-407E-A947-70E740481C1C}">
                <a14:useLocalDpi xmlns:a14="http://schemas.microsoft.com/office/drawing/2010/main" val="0"/>
              </a:ext>
            </a:extLst>
          </a:blip>
          <a:srcRect t="10808"/>
          <a:stretch/>
        </p:blipFill>
        <p:spPr>
          <a:xfrm>
            <a:off x="6384379" y="2408090"/>
            <a:ext cx="1510572" cy="486450"/>
          </a:xfrm>
          <a:prstGeom prst="rect">
            <a:avLst/>
          </a:prstGeom>
        </p:spPr>
      </p:pic>
      <p:pic>
        <p:nvPicPr>
          <p:cNvPr id="11" name="图片 10">
            <a:extLst>
              <a:ext uri="{FF2B5EF4-FFF2-40B4-BE49-F238E27FC236}">
                <a16:creationId xmlns:a16="http://schemas.microsoft.com/office/drawing/2014/main" id="{BF575B6B-1E4D-4DDA-ADF7-429DBA6F9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44" y="3366330"/>
            <a:ext cx="4094704" cy="721007"/>
          </a:xfrm>
          <a:prstGeom prst="rect">
            <a:avLst/>
          </a:prstGeom>
        </p:spPr>
      </p:pic>
      <p:pic>
        <p:nvPicPr>
          <p:cNvPr id="13" name="图片 12">
            <a:extLst>
              <a:ext uri="{FF2B5EF4-FFF2-40B4-BE49-F238E27FC236}">
                <a16:creationId xmlns:a16="http://schemas.microsoft.com/office/drawing/2014/main" id="{9BE017C4-57FF-4E80-8B7D-2EE2A17E72E4}"/>
              </a:ext>
            </a:extLst>
          </p:cNvPr>
          <p:cNvPicPr>
            <a:picLocks noChangeAspect="1"/>
          </p:cNvPicPr>
          <p:nvPr/>
        </p:nvPicPr>
        <p:blipFill rotWithShape="1">
          <a:blip r:embed="rId7">
            <a:extLst>
              <a:ext uri="{28A0092B-C50C-407E-A947-70E740481C1C}">
                <a14:useLocalDpi xmlns:a14="http://schemas.microsoft.com/office/drawing/2010/main" val="0"/>
              </a:ext>
            </a:extLst>
          </a:blip>
          <a:srcRect t="20602" b="13320"/>
          <a:stretch/>
        </p:blipFill>
        <p:spPr>
          <a:xfrm>
            <a:off x="1567543" y="4416209"/>
            <a:ext cx="1351499" cy="346707"/>
          </a:xfrm>
          <a:prstGeom prst="rect">
            <a:avLst/>
          </a:prstGeom>
        </p:spPr>
      </p:pic>
      <p:pic>
        <p:nvPicPr>
          <p:cNvPr id="23" name="图片 22">
            <a:extLst>
              <a:ext uri="{FF2B5EF4-FFF2-40B4-BE49-F238E27FC236}">
                <a16:creationId xmlns:a16="http://schemas.microsoft.com/office/drawing/2014/main" id="{1CC1D9C3-6ABE-4BEA-95FC-BF53A49B7851}"/>
              </a:ext>
            </a:extLst>
          </p:cNvPr>
          <p:cNvPicPr>
            <a:picLocks noChangeAspect="1"/>
          </p:cNvPicPr>
          <p:nvPr/>
        </p:nvPicPr>
        <p:blipFill rotWithShape="1">
          <a:blip r:embed="rId8">
            <a:extLst>
              <a:ext uri="{28A0092B-C50C-407E-A947-70E740481C1C}">
                <a14:useLocalDpi xmlns:a14="http://schemas.microsoft.com/office/drawing/2010/main" val="0"/>
              </a:ext>
            </a:extLst>
          </a:blip>
          <a:srcRect l="2230" t="12232" r="5489" b="2144"/>
          <a:stretch/>
        </p:blipFill>
        <p:spPr>
          <a:xfrm>
            <a:off x="4893465" y="3481752"/>
            <a:ext cx="3721146" cy="1452223"/>
          </a:xfrm>
          <a:prstGeom prst="rect">
            <a:avLst/>
          </a:prstGeom>
        </p:spPr>
      </p:pic>
      <p:sp>
        <p:nvSpPr>
          <p:cNvPr id="25" name="矩形: 圆角 24">
            <a:extLst>
              <a:ext uri="{FF2B5EF4-FFF2-40B4-BE49-F238E27FC236}">
                <a16:creationId xmlns:a16="http://schemas.microsoft.com/office/drawing/2014/main" id="{C33E4CF8-E062-4520-B097-8B5A146EC8AF}"/>
              </a:ext>
            </a:extLst>
          </p:cNvPr>
          <p:cNvSpPr/>
          <p:nvPr/>
        </p:nvSpPr>
        <p:spPr>
          <a:xfrm>
            <a:off x="6415316" y="2382494"/>
            <a:ext cx="1448697" cy="5226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7099A335-36FE-4F74-971C-8DEEE508E8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6806" y="5504736"/>
            <a:ext cx="5049734" cy="524479"/>
          </a:xfrm>
          <a:prstGeom prst="rect">
            <a:avLst/>
          </a:prstGeom>
        </p:spPr>
      </p:pic>
      <p:cxnSp>
        <p:nvCxnSpPr>
          <p:cNvPr id="28" name="直接连接符 27">
            <a:extLst>
              <a:ext uri="{FF2B5EF4-FFF2-40B4-BE49-F238E27FC236}">
                <a16:creationId xmlns:a16="http://schemas.microsoft.com/office/drawing/2014/main" id="{C7F01667-CA92-43DA-AD27-E4E7AAEFE511}"/>
              </a:ext>
            </a:extLst>
          </p:cNvPr>
          <p:cNvCxnSpPr>
            <a:cxnSpLocks/>
          </p:cNvCxnSpPr>
          <p:nvPr/>
        </p:nvCxnSpPr>
        <p:spPr>
          <a:xfrm>
            <a:off x="4389807" y="2327493"/>
            <a:ext cx="2068143"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B19CB46F-EBB1-4221-9382-8B877A0DCBA1}"/>
              </a:ext>
            </a:extLst>
          </p:cNvPr>
          <p:cNvSpPr/>
          <p:nvPr/>
        </p:nvSpPr>
        <p:spPr>
          <a:xfrm>
            <a:off x="595944" y="3429000"/>
            <a:ext cx="4094704" cy="592097"/>
          </a:xfrm>
          <a:prstGeom prst="round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弧形 35">
            <a:extLst>
              <a:ext uri="{FF2B5EF4-FFF2-40B4-BE49-F238E27FC236}">
                <a16:creationId xmlns:a16="http://schemas.microsoft.com/office/drawing/2014/main" id="{B8A7F096-D98E-46EB-A471-155FBC1DE863}"/>
              </a:ext>
            </a:extLst>
          </p:cNvPr>
          <p:cNvSpPr/>
          <p:nvPr/>
        </p:nvSpPr>
        <p:spPr>
          <a:xfrm>
            <a:off x="8195224" y="2651315"/>
            <a:ext cx="622204" cy="22472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左弧形 36">
            <a:extLst>
              <a:ext uri="{FF2B5EF4-FFF2-40B4-BE49-F238E27FC236}">
                <a16:creationId xmlns:a16="http://schemas.microsoft.com/office/drawing/2014/main" id="{33A51EDF-1218-40E3-8B7E-EFF321DAB530}"/>
              </a:ext>
            </a:extLst>
          </p:cNvPr>
          <p:cNvSpPr/>
          <p:nvPr/>
        </p:nvSpPr>
        <p:spPr>
          <a:xfrm>
            <a:off x="446888" y="2550511"/>
            <a:ext cx="946578" cy="22472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9" name="直接连接符 38">
            <a:extLst>
              <a:ext uri="{FF2B5EF4-FFF2-40B4-BE49-F238E27FC236}">
                <a16:creationId xmlns:a16="http://schemas.microsoft.com/office/drawing/2014/main" id="{57037B46-1BBA-4245-8C96-D4FFC644F41A}"/>
              </a:ext>
            </a:extLst>
          </p:cNvPr>
          <p:cNvCxnSpPr/>
          <p:nvPr/>
        </p:nvCxnSpPr>
        <p:spPr>
          <a:xfrm>
            <a:off x="1814306" y="2860077"/>
            <a:ext cx="4352737" cy="0"/>
          </a:xfrm>
          <a:prstGeom prst="line">
            <a:avLst/>
          </a:prstGeom>
          <a:ln w="19050">
            <a:solidFill>
              <a:srgbClr val="CCCCFF"/>
            </a:solidFill>
            <a:prstDash val="sysDash"/>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84A590A2-DBDF-4F72-A444-D7E11F2F2224}"/>
              </a:ext>
            </a:extLst>
          </p:cNvPr>
          <p:cNvCxnSpPr>
            <a:cxnSpLocks/>
          </p:cNvCxnSpPr>
          <p:nvPr/>
        </p:nvCxnSpPr>
        <p:spPr>
          <a:xfrm>
            <a:off x="1657350" y="4749651"/>
            <a:ext cx="1195853" cy="0"/>
          </a:xfrm>
          <a:prstGeom prst="line">
            <a:avLst/>
          </a:prstGeom>
          <a:ln w="19050">
            <a:solidFill>
              <a:srgbClr val="CCCCFF"/>
            </a:solidFill>
            <a:prstDash val="sysDash"/>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97CEBA65-0A3E-454F-916C-D6563E94FBD5}"/>
              </a:ext>
            </a:extLst>
          </p:cNvPr>
          <p:cNvSpPr/>
          <p:nvPr/>
        </p:nvSpPr>
        <p:spPr>
          <a:xfrm>
            <a:off x="7988969" y="4682003"/>
            <a:ext cx="158128" cy="115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BF4B595C-1765-4CE9-8247-E9A5AB2172AA}"/>
              </a:ext>
            </a:extLst>
          </p:cNvPr>
          <p:cNvSpPr/>
          <p:nvPr/>
        </p:nvSpPr>
        <p:spPr>
          <a:xfrm>
            <a:off x="1863176" y="5504736"/>
            <a:ext cx="5049734" cy="52447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a:extLst>
              <a:ext uri="{FF2B5EF4-FFF2-40B4-BE49-F238E27FC236}">
                <a16:creationId xmlns:a16="http://schemas.microsoft.com/office/drawing/2014/main" id="{77179F80-E013-4092-92C9-84933AA41711}"/>
              </a:ext>
            </a:extLst>
          </p:cNvPr>
          <p:cNvPicPr>
            <a:picLocks noChangeAspect="1"/>
          </p:cNvPicPr>
          <p:nvPr/>
        </p:nvPicPr>
        <p:blipFill rotWithShape="1">
          <a:blip r:embed="rId10">
            <a:extLst>
              <a:ext uri="{28A0092B-C50C-407E-A947-70E740481C1C}">
                <a14:useLocalDpi xmlns:a14="http://schemas.microsoft.com/office/drawing/2010/main" val="0"/>
              </a:ext>
            </a:extLst>
          </a:blip>
          <a:srcRect l="52289" t="21452" r="41506" b="30585"/>
          <a:stretch/>
        </p:blipFill>
        <p:spPr>
          <a:xfrm>
            <a:off x="3793754" y="1883175"/>
            <a:ext cx="403068" cy="505199"/>
          </a:xfrm>
          <a:prstGeom prst="rect">
            <a:avLst/>
          </a:prstGeom>
        </p:spPr>
      </p:pic>
      <p:sp>
        <p:nvSpPr>
          <p:cNvPr id="29" name="文本框 28">
            <a:extLst>
              <a:ext uri="{FF2B5EF4-FFF2-40B4-BE49-F238E27FC236}">
                <a16:creationId xmlns:a16="http://schemas.microsoft.com/office/drawing/2014/main" id="{E6744447-72B3-4D6E-9755-44103ABE0348}"/>
              </a:ext>
            </a:extLst>
          </p:cNvPr>
          <p:cNvSpPr txBox="1"/>
          <p:nvPr/>
        </p:nvSpPr>
        <p:spPr>
          <a:xfrm>
            <a:off x="637580" y="528866"/>
            <a:ext cx="7117632"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Modified </a:t>
            </a:r>
            <a:r>
              <a:rPr lang="en-US" altLang="zh-CN" sz="2400" dirty="0" err="1">
                <a:latin typeface="MV Boli" panose="02000500030200090000" pitchFamily="2" charset="0"/>
                <a:cs typeface="MV Boli" panose="02000500030200090000" pitchFamily="2" charset="0"/>
              </a:rPr>
              <a:t>Nambu</a:t>
            </a:r>
            <a:r>
              <a:rPr lang="en-US" altLang="zh-CN" sz="2400" dirty="0">
                <a:latin typeface="MV Boli" panose="02000500030200090000" pitchFamily="2" charset="0"/>
                <a:cs typeface="MV Boli" panose="02000500030200090000" pitchFamily="2" charset="0"/>
              </a:rPr>
              <a:t>–</a:t>
            </a:r>
            <a:r>
              <a:rPr lang="en-US" altLang="zh-CN" sz="2400" dirty="0" err="1">
                <a:latin typeface="MV Boli" panose="02000500030200090000" pitchFamily="2" charset="0"/>
                <a:cs typeface="MV Boli" panose="02000500030200090000" pitchFamily="2" charset="0"/>
              </a:rPr>
              <a:t>Jona-Lasinio</a:t>
            </a:r>
            <a:r>
              <a:rPr lang="en-US" altLang="zh-CN" sz="2400" dirty="0">
                <a:latin typeface="MV Boli" panose="02000500030200090000" pitchFamily="2" charset="0"/>
                <a:cs typeface="MV Boli" panose="02000500030200090000" pitchFamily="2" charset="0"/>
              </a:rPr>
              <a:t> (NJL) model</a:t>
            </a:r>
            <a:endParaRPr lang="zh-CN" altLang="en-US" sz="2400" dirty="0">
              <a:latin typeface="MV Boli" panose="02000500030200090000" pitchFamily="2" charset="0"/>
              <a:cs typeface="MV Boli" panose="02000500030200090000" pitchFamily="2" charset="0"/>
            </a:endParaRPr>
          </a:p>
        </p:txBody>
      </p:sp>
      <p:sp>
        <p:nvSpPr>
          <p:cNvPr id="30" name="文本框 29">
            <a:extLst>
              <a:ext uri="{FF2B5EF4-FFF2-40B4-BE49-F238E27FC236}">
                <a16:creationId xmlns:a16="http://schemas.microsoft.com/office/drawing/2014/main" id="{C04A42CF-128C-40C3-8524-703547F349DF}"/>
              </a:ext>
            </a:extLst>
          </p:cNvPr>
          <p:cNvSpPr txBox="1"/>
          <p:nvPr/>
        </p:nvSpPr>
        <p:spPr>
          <a:xfrm>
            <a:off x="955651" y="1161912"/>
            <a:ext cx="41182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The original (2+1)-flavor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31" name="文本框 30">
            <a:extLst>
              <a:ext uri="{FF2B5EF4-FFF2-40B4-BE49-F238E27FC236}">
                <a16:creationId xmlns:a16="http://schemas.microsoft.com/office/drawing/2014/main" id="{7A894107-FE08-4769-9E27-EA631522BB6A}"/>
              </a:ext>
            </a:extLst>
          </p:cNvPr>
          <p:cNvSpPr txBox="1"/>
          <p:nvPr/>
        </p:nvSpPr>
        <p:spPr>
          <a:xfrm>
            <a:off x="955651" y="4984053"/>
            <a:ext cx="41182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Modified (2+1)-flavor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2244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15</a:t>
            </a:fld>
            <a:endParaRPr lang="zh-CN" altLang="en-US" b="1" dirty="0">
              <a:solidFill>
                <a:schemeClr val="tx1"/>
              </a:solidFill>
            </a:endParaRPr>
          </a:p>
        </p:txBody>
      </p:sp>
      <p:pic>
        <p:nvPicPr>
          <p:cNvPr id="6" name="图片 5">
            <a:extLst>
              <a:ext uri="{FF2B5EF4-FFF2-40B4-BE49-F238E27FC236}">
                <a16:creationId xmlns:a16="http://schemas.microsoft.com/office/drawing/2014/main" id="{E2FDF556-C022-4E3C-94EB-3707D2E2D646}"/>
              </a:ext>
            </a:extLst>
          </p:cNvPr>
          <p:cNvPicPr>
            <a:picLocks noChangeAspect="1"/>
          </p:cNvPicPr>
          <p:nvPr/>
        </p:nvPicPr>
        <p:blipFill rotWithShape="1">
          <a:blip r:embed="rId3">
            <a:extLst>
              <a:ext uri="{28A0092B-C50C-407E-A947-70E740481C1C}">
                <a14:useLocalDpi xmlns:a14="http://schemas.microsoft.com/office/drawing/2010/main" val="0"/>
              </a:ext>
            </a:extLst>
          </a:blip>
          <a:srcRect l="2164" t="2321" r="2246" b="1429"/>
          <a:stretch/>
        </p:blipFill>
        <p:spPr>
          <a:xfrm>
            <a:off x="913588" y="1436064"/>
            <a:ext cx="3540722" cy="2450337"/>
          </a:xfrm>
          <a:prstGeom prst="rect">
            <a:avLst/>
          </a:prstGeom>
        </p:spPr>
      </p:pic>
      <p:pic>
        <p:nvPicPr>
          <p:cNvPr id="9" name="图片 8">
            <a:extLst>
              <a:ext uri="{FF2B5EF4-FFF2-40B4-BE49-F238E27FC236}">
                <a16:creationId xmlns:a16="http://schemas.microsoft.com/office/drawing/2014/main" id="{488F82FB-171B-4141-9D11-01972FAF5479}"/>
              </a:ext>
            </a:extLst>
          </p:cNvPr>
          <p:cNvPicPr>
            <a:picLocks noChangeAspect="1"/>
          </p:cNvPicPr>
          <p:nvPr/>
        </p:nvPicPr>
        <p:blipFill rotWithShape="1">
          <a:blip r:embed="rId4">
            <a:extLst>
              <a:ext uri="{28A0092B-C50C-407E-A947-70E740481C1C}">
                <a14:useLocalDpi xmlns:a14="http://schemas.microsoft.com/office/drawing/2010/main" val="0"/>
              </a:ext>
            </a:extLst>
          </a:blip>
          <a:srcRect l="1559" t="2070" r="1725" b="2486"/>
          <a:stretch/>
        </p:blipFill>
        <p:spPr>
          <a:xfrm>
            <a:off x="4806655" y="1455619"/>
            <a:ext cx="3547503" cy="2450337"/>
          </a:xfrm>
          <a:prstGeom prst="rect">
            <a:avLst/>
          </a:prstGeom>
        </p:spPr>
      </p:pic>
      <p:pic>
        <p:nvPicPr>
          <p:cNvPr id="11" name="图片 10">
            <a:extLst>
              <a:ext uri="{FF2B5EF4-FFF2-40B4-BE49-F238E27FC236}">
                <a16:creationId xmlns:a16="http://schemas.microsoft.com/office/drawing/2014/main" id="{A0D3553C-29EB-4376-9AC2-0E656CEDDF2D}"/>
              </a:ext>
            </a:extLst>
          </p:cNvPr>
          <p:cNvPicPr>
            <a:picLocks noChangeAspect="1"/>
          </p:cNvPicPr>
          <p:nvPr/>
        </p:nvPicPr>
        <p:blipFill rotWithShape="1">
          <a:blip r:embed="rId5">
            <a:extLst>
              <a:ext uri="{28A0092B-C50C-407E-A947-70E740481C1C}">
                <a14:useLocalDpi xmlns:a14="http://schemas.microsoft.com/office/drawing/2010/main" val="0"/>
              </a:ext>
            </a:extLst>
          </a:blip>
          <a:srcRect l="1975" t="3392" r="1352" b="825"/>
          <a:stretch/>
        </p:blipFill>
        <p:spPr>
          <a:xfrm>
            <a:off x="913588" y="3949877"/>
            <a:ext cx="3540722" cy="2444574"/>
          </a:xfrm>
          <a:prstGeom prst="rect">
            <a:avLst/>
          </a:prstGeom>
        </p:spPr>
      </p:pic>
      <p:pic>
        <p:nvPicPr>
          <p:cNvPr id="13" name="图片 12">
            <a:extLst>
              <a:ext uri="{FF2B5EF4-FFF2-40B4-BE49-F238E27FC236}">
                <a16:creationId xmlns:a16="http://schemas.microsoft.com/office/drawing/2014/main" id="{5EC4CD27-7526-4605-8CFC-2CA203A932BE}"/>
              </a:ext>
            </a:extLst>
          </p:cNvPr>
          <p:cNvPicPr>
            <a:picLocks noChangeAspect="1"/>
          </p:cNvPicPr>
          <p:nvPr/>
        </p:nvPicPr>
        <p:blipFill rotWithShape="1">
          <a:blip r:embed="rId6">
            <a:extLst>
              <a:ext uri="{28A0092B-C50C-407E-A947-70E740481C1C}">
                <a14:useLocalDpi xmlns:a14="http://schemas.microsoft.com/office/drawing/2010/main" val="0"/>
              </a:ext>
            </a:extLst>
          </a:blip>
          <a:srcRect l="1449" t="1105" r="819" b="1528"/>
          <a:stretch/>
        </p:blipFill>
        <p:spPr>
          <a:xfrm>
            <a:off x="4825175" y="3949877"/>
            <a:ext cx="3510462" cy="2444573"/>
          </a:xfrm>
          <a:prstGeom prst="rect">
            <a:avLst/>
          </a:prstGeom>
        </p:spPr>
      </p:pic>
      <p:sp>
        <p:nvSpPr>
          <p:cNvPr id="14" name="文本框 13">
            <a:extLst>
              <a:ext uri="{FF2B5EF4-FFF2-40B4-BE49-F238E27FC236}">
                <a16:creationId xmlns:a16="http://schemas.microsoft.com/office/drawing/2014/main" id="{8861B9E1-BA71-4234-9D47-F1469A882EAE}"/>
              </a:ext>
            </a:extLst>
          </p:cNvPr>
          <p:cNvSpPr txBox="1"/>
          <p:nvPr/>
        </p:nvSpPr>
        <p:spPr>
          <a:xfrm>
            <a:off x="637580" y="528866"/>
            <a:ext cx="7117632"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chiral phase transition</a:t>
            </a:r>
            <a:endParaRPr lang="zh-CN" altLang="en-US" sz="2400" dirty="0">
              <a:latin typeface="MV Boli" panose="02000500030200090000" pitchFamily="2" charset="0"/>
              <a:cs typeface="MV Boli" panose="02000500030200090000" pitchFamily="2" charset="0"/>
            </a:endParaRPr>
          </a:p>
        </p:txBody>
      </p:sp>
      <p:sp>
        <p:nvSpPr>
          <p:cNvPr id="19" name="文本框 18">
            <a:extLst>
              <a:ext uri="{FF2B5EF4-FFF2-40B4-BE49-F238E27FC236}">
                <a16:creationId xmlns:a16="http://schemas.microsoft.com/office/drawing/2014/main" id="{F9EF7543-D71A-4916-813F-F2FDD2F4264C}"/>
              </a:ext>
            </a:extLst>
          </p:cNvPr>
          <p:cNvSpPr txBox="1"/>
          <p:nvPr/>
        </p:nvSpPr>
        <p:spPr>
          <a:xfrm>
            <a:off x="1340662" y="1086287"/>
            <a:ext cx="2212996"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two-flavor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20" name="文本框 19">
            <a:extLst>
              <a:ext uri="{FF2B5EF4-FFF2-40B4-BE49-F238E27FC236}">
                <a16:creationId xmlns:a16="http://schemas.microsoft.com/office/drawing/2014/main" id="{473EB4E7-44ED-4306-B10F-F801C5BC40F7}"/>
              </a:ext>
            </a:extLst>
          </p:cNvPr>
          <p:cNvSpPr txBox="1"/>
          <p:nvPr/>
        </p:nvSpPr>
        <p:spPr>
          <a:xfrm>
            <a:off x="5171286" y="1086287"/>
            <a:ext cx="3029523"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(2+1)-flavor NJL model:</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12" name="文本框 11">
            <a:extLst>
              <a:ext uri="{FF2B5EF4-FFF2-40B4-BE49-F238E27FC236}">
                <a16:creationId xmlns:a16="http://schemas.microsoft.com/office/drawing/2014/main" id="{DF299B5C-59A4-4799-AE66-9ECA012AC3AB}"/>
              </a:ext>
            </a:extLst>
          </p:cNvPr>
          <p:cNvSpPr txBox="1"/>
          <p:nvPr/>
        </p:nvSpPr>
        <p:spPr>
          <a:xfrm>
            <a:off x="3707578" y="3622851"/>
            <a:ext cx="2368399" cy="523220"/>
          </a:xfrm>
          <a:prstGeom prst="rect">
            <a:avLst/>
          </a:prstGeom>
          <a:noFill/>
        </p:spPr>
        <p:txBody>
          <a:bodyPr wrap="square" rtlCol="0">
            <a:spAutoFit/>
          </a:bodyPr>
          <a:lstStyle/>
          <a:p>
            <a:r>
              <a:rPr lang="en-US" altLang="zh-CN" sz="2800" b="1" dirty="0">
                <a:solidFill>
                  <a:srgbClr val="C00000"/>
                </a:solidFill>
                <a:latin typeface="MV Boli" panose="02000500030200090000" pitchFamily="2" charset="0"/>
                <a:ea typeface="幼圆" panose="02010509060101010101" pitchFamily="49" charset="-122"/>
                <a:cs typeface="MV Boli" panose="02000500030200090000" pitchFamily="2" charset="0"/>
              </a:rPr>
              <a:t>a crossover</a:t>
            </a:r>
            <a:endParaRPr lang="zh-CN" altLang="en-US" sz="2800" b="1" dirty="0">
              <a:solidFill>
                <a:srgbClr val="C00000"/>
              </a:solidFill>
              <a:latin typeface="MV Boli" panose="02000500030200090000" pitchFamily="2" charset="0"/>
              <a:ea typeface="幼圆" panose="02010509060101010101" pitchFamily="49" charset="-122"/>
              <a:cs typeface="MV Boli" panose="02000500030200090000" pitchFamily="2" charset="0"/>
            </a:endParaRPr>
          </a:p>
        </p:txBody>
      </p:sp>
    </p:spTree>
    <p:extLst>
      <p:ext uri="{BB962C8B-B14F-4D97-AF65-F5344CB8AC3E}">
        <p14:creationId xmlns:p14="http://schemas.microsoft.com/office/powerpoint/2010/main" val="13062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585788" y="-436709"/>
            <a:ext cx="1769976" cy="1633331"/>
          </a:xfrm>
          <a:prstGeom prst="rect">
            <a:avLst/>
          </a:prstGeom>
        </p:spPr>
      </p:pic>
      <p:pic>
        <p:nvPicPr>
          <p:cNvPr id="8" name="图片 7" descr="logo-05"/>
          <p:cNvPicPr>
            <a:picLocks noChangeAspect="1"/>
          </p:cNvPicPr>
          <p:nvPr/>
        </p:nvPicPr>
        <p:blipFill>
          <a:blip r:embed="rId4"/>
          <a:stretch>
            <a:fillRect/>
          </a:stretch>
        </p:blipFill>
        <p:spPr>
          <a:xfrm rot="9900000">
            <a:off x="6385809" y="5816989"/>
            <a:ext cx="1564643" cy="1443849"/>
          </a:xfrm>
          <a:prstGeom prst="rect">
            <a:avLst/>
          </a:prstGeom>
        </p:spPr>
      </p:pic>
      <p:sp>
        <p:nvSpPr>
          <p:cNvPr id="9" name="矩形 8">
            <a:extLst>
              <a:ext uri="{FF2B5EF4-FFF2-40B4-BE49-F238E27FC236}">
                <a16:creationId xmlns:a16="http://schemas.microsoft.com/office/drawing/2014/main" id="{A65D1031-ECF7-49BF-831B-08DCB938302F}"/>
              </a:ext>
            </a:extLst>
          </p:cNvPr>
          <p:cNvSpPr/>
          <p:nvPr/>
        </p:nvSpPr>
        <p:spPr>
          <a:xfrm>
            <a:off x="-7409" y="584013"/>
            <a:ext cx="9144000" cy="5745120"/>
          </a:xfrm>
          <a:prstGeom prst="rect">
            <a:avLst/>
          </a:prstGeom>
          <a:solidFill>
            <a:schemeClr val="bg1"/>
          </a:solidFill>
          <a:ln>
            <a:noFill/>
          </a:ln>
          <a:effectLst>
            <a:outerShdw blurRad="762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C8FBB36E-663C-4271-8F1D-D8EB45B4498C}"/>
              </a:ext>
            </a:extLst>
          </p:cNvPr>
          <p:cNvSpPr/>
          <p:nvPr/>
        </p:nvSpPr>
        <p:spPr>
          <a:xfrm flipV="1">
            <a:off x="2" y="522145"/>
            <a:ext cx="9143998" cy="45719"/>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A0999622-0D78-47FA-A6E4-A22DABBEBBE4}"/>
              </a:ext>
            </a:extLst>
          </p:cNvPr>
          <p:cNvSpPr/>
          <p:nvPr/>
        </p:nvSpPr>
        <p:spPr>
          <a:xfrm>
            <a:off x="-2909" y="6331829"/>
            <a:ext cx="9143998" cy="27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a:extLst>
              <a:ext uri="{FF2B5EF4-FFF2-40B4-BE49-F238E27FC236}">
                <a16:creationId xmlns:a16="http://schemas.microsoft.com/office/drawing/2014/main" id="{9D2CE9D1-88AA-4EFA-989F-9605BED3B146}"/>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4" name="页脚占位符 3">
            <a:extLst>
              <a:ext uri="{FF2B5EF4-FFF2-40B4-BE49-F238E27FC236}">
                <a16:creationId xmlns:a16="http://schemas.microsoft.com/office/drawing/2014/main" id="{4ADF8346-7020-44C7-BDA0-41FD3754093E}"/>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5" name="灯片编号占位符 4">
            <a:extLst>
              <a:ext uri="{FF2B5EF4-FFF2-40B4-BE49-F238E27FC236}">
                <a16:creationId xmlns:a16="http://schemas.microsoft.com/office/drawing/2014/main" id="{AAD900BE-B21B-41FE-9A34-F774E6D2A29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16</a:t>
            </a:fld>
            <a:endParaRPr lang="zh-CN" altLang="en-US" b="1" dirty="0">
              <a:solidFill>
                <a:schemeClr val="tx1"/>
              </a:solidFill>
            </a:endParaRPr>
          </a:p>
        </p:txBody>
      </p:sp>
      <p:grpSp>
        <p:nvGrpSpPr>
          <p:cNvPr id="15" name="组合 96">
            <a:extLst>
              <a:ext uri="{FF2B5EF4-FFF2-40B4-BE49-F238E27FC236}">
                <a16:creationId xmlns:a16="http://schemas.microsoft.com/office/drawing/2014/main" id="{1E07EBDD-9559-4505-9324-2079506A963D}"/>
              </a:ext>
            </a:extLst>
          </p:cNvPr>
          <p:cNvGrpSpPr>
            <a:grpSpLocks/>
          </p:cNvGrpSpPr>
          <p:nvPr/>
        </p:nvGrpSpPr>
        <p:grpSpPr bwMode="auto">
          <a:xfrm>
            <a:off x="1333953" y="1727821"/>
            <a:ext cx="444500" cy="449262"/>
            <a:chOff x="0" y="0"/>
            <a:chExt cx="657188" cy="663945"/>
          </a:xfrm>
        </p:grpSpPr>
        <p:sp>
          <p:nvSpPr>
            <p:cNvPr id="16" name="矩形 99">
              <a:extLst>
                <a:ext uri="{FF2B5EF4-FFF2-40B4-BE49-F238E27FC236}">
                  <a16:creationId xmlns:a16="http://schemas.microsoft.com/office/drawing/2014/main" id="{AE00F23C-C4EC-41CB-B81F-087D00BD47A2}"/>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7" name="矩形 100">
              <a:extLst>
                <a:ext uri="{FF2B5EF4-FFF2-40B4-BE49-F238E27FC236}">
                  <a16:creationId xmlns:a16="http://schemas.microsoft.com/office/drawing/2014/main" id="{5CA8F40C-4DC5-412B-9EE4-F6AE32C1D63F}"/>
                </a:ext>
              </a:extLst>
            </p:cNvPr>
            <p:cNvSpPr>
              <a:spLocks noChangeArrowheads="1"/>
            </p:cNvSpPr>
            <p:nvPr/>
          </p:nvSpPr>
          <p:spPr bwMode="auto">
            <a:xfrm>
              <a:off x="0" y="0"/>
              <a:ext cx="575039" cy="57713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ea typeface="微软雅黑" panose="020B0503020204020204" pitchFamily="34" charset="-122"/>
                </a:rPr>
                <a:t>1</a:t>
              </a:r>
            </a:p>
          </p:txBody>
        </p:sp>
      </p:grpSp>
      <p:sp>
        <p:nvSpPr>
          <p:cNvPr id="20" name="文本框 19">
            <a:extLst>
              <a:ext uri="{FF2B5EF4-FFF2-40B4-BE49-F238E27FC236}">
                <a16:creationId xmlns:a16="http://schemas.microsoft.com/office/drawing/2014/main" id="{FC887511-12F7-4444-918A-4E43081C5CC7}"/>
              </a:ext>
            </a:extLst>
          </p:cNvPr>
          <p:cNvSpPr txBox="1"/>
          <p:nvPr/>
        </p:nvSpPr>
        <p:spPr>
          <a:xfrm>
            <a:off x="1979316" y="1736363"/>
            <a:ext cx="612288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Dense</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matter</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compact</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stars</a:t>
            </a:r>
            <a:endParaRPr lang="zh-CN" altLang="en-US" sz="2400" dirty="0">
              <a:latin typeface="微软雅黑" panose="020B0503020204020204" pitchFamily="34" charset="-122"/>
              <a:ea typeface="微软雅黑" panose="020B0503020204020204" pitchFamily="34" charset="-122"/>
            </a:endParaRPr>
          </a:p>
        </p:txBody>
      </p:sp>
      <p:grpSp>
        <p:nvGrpSpPr>
          <p:cNvPr id="21" name="组合 96">
            <a:extLst>
              <a:ext uri="{FF2B5EF4-FFF2-40B4-BE49-F238E27FC236}">
                <a16:creationId xmlns:a16="http://schemas.microsoft.com/office/drawing/2014/main" id="{72E8B720-2EF7-433B-A2DA-330AA766F227}"/>
              </a:ext>
            </a:extLst>
          </p:cNvPr>
          <p:cNvGrpSpPr>
            <a:grpSpLocks/>
          </p:cNvGrpSpPr>
          <p:nvPr/>
        </p:nvGrpSpPr>
        <p:grpSpPr bwMode="auto">
          <a:xfrm>
            <a:off x="1328926" y="2785088"/>
            <a:ext cx="444500" cy="449262"/>
            <a:chOff x="0" y="0"/>
            <a:chExt cx="657188" cy="663945"/>
          </a:xfrm>
        </p:grpSpPr>
        <p:sp>
          <p:nvSpPr>
            <p:cNvPr id="22" name="矩形 99">
              <a:extLst>
                <a:ext uri="{FF2B5EF4-FFF2-40B4-BE49-F238E27FC236}">
                  <a16:creationId xmlns:a16="http://schemas.microsoft.com/office/drawing/2014/main" id="{A9D83C22-7D21-4F84-96B1-8EFCFB3A17DA}"/>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3" name="矩形 100">
              <a:extLst>
                <a:ext uri="{FF2B5EF4-FFF2-40B4-BE49-F238E27FC236}">
                  <a16:creationId xmlns:a16="http://schemas.microsoft.com/office/drawing/2014/main" id="{F9628A3B-1425-4B09-A888-7B7028CAFD09}"/>
                </a:ext>
              </a:extLst>
            </p:cNvPr>
            <p:cNvSpPr>
              <a:spLocks noChangeArrowheads="1"/>
            </p:cNvSpPr>
            <p:nvPr/>
          </p:nvSpPr>
          <p:spPr bwMode="auto">
            <a:xfrm>
              <a:off x="0" y="0"/>
              <a:ext cx="575039" cy="5771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2</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96">
            <a:extLst>
              <a:ext uri="{FF2B5EF4-FFF2-40B4-BE49-F238E27FC236}">
                <a16:creationId xmlns:a16="http://schemas.microsoft.com/office/drawing/2014/main" id="{43E3BF43-1B9D-44A8-8A0A-64812206C0F2}"/>
              </a:ext>
            </a:extLst>
          </p:cNvPr>
          <p:cNvGrpSpPr>
            <a:grpSpLocks/>
          </p:cNvGrpSpPr>
          <p:nvPr/>
        </p:nvGrpSpPr>
        <p:grpSpPr bwMode="auto">
          <a:xfrm>
            <a:off x="1326799" y="3783518"/>
            <a:ext cx="430748" cy="449263"/>
            <a:chOff x="20332" y="-1"/>
            <a:chExt cx="636856" cy="663946"/>
          </a:xfrm>
        </p:grpSpPr>
        <p:sp>
          <p:nvSpPr>
            <p:cNvPr id="25" name="矩形 99">
              <a:extLst>
                <a:ext uri="{FF2B5EF4-FFF2-40B4-BE49-F238E27FC236}">
                  <a16:creationId xmlns:a16="http://schemas.microsoft.com/office/drawing/2014/main" id="{4186C0DC-7D38-4696-BACF-286332E557D4}"/>
                </a:ext>
              </a:extLst>
            </p:cNvPr>
            <p:cNvSpPr>
              <a:spLocks noChangeArrowheads="1"/>
            </p:cNvSpPr>
            <p:nvPr/>
          </p:nvSpPr>
          <p:spPr bwMode="auto">
            <a:xfrm>
              <a:off x="82148" y="86805"/>
              <a:ext cx="575040" cy="577140"/>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6" name="矩形 100">
              <a:extLst>
                <a:ext uri="{FF2B5EF4-FFF2-40B4-BE49-F238E27FC236}">
                  <a16:creationId xmlns:a16="http://schemas.microsoft.com/office/drawing/2014/main" id="{DA714A4C-E748-4704-951E-B70A3E622729}"/>
                </a:ext>
              </a:extLst>
            </p:cNvPr>
            <p:cNvSpPr>
              <a:spLocks noChangeArrowheads="1"/>
            </p:cNvSpPr>
            <p:nvPr/>
          </p:nvSpPr>
          <p:spPr bwMode="auto">
            <a:xfrm>
              <a:off x="20332" y="-1"/>
              <a:ext cx="575039" cy="5771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3</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96">
            <a:extLst>
              <a:ext uri="{FF2B5EF4-FFF2-40B4-BE49-F238E27FC236}">
                <a16:creationId xmlns:a16="http://schemas.microsoft.com/office/drawing/2014/main" id="{B330554E-A33D-4527-998E-94EA90BBDD78}"/>
              </a:ext>
            </a:extLst>
          </p:cNvPr>
          <p:cNvGrpSpPr>
            <a:grpSpLocks/>
          </p:cNvGrpSpPr>
          <p:nvPr/>
        </p:nvGrpSpPr>
        <p:grpSpPr bwMode="auto">
          <a:xfrm>
            <a:off x="1333953" y="4840687"/>
            <a:ext cx="430748" cy="449263"/>
            <a:chOff x="20332" y="-1"/>
            <a:chExt cx="636856" cy="663946"/>
          </a:xfrm>
        </p:grpSpPr>
        <p:sp>
          <p:nvSpPr>
            <p:cNvPr id="31" name="矩形 99">
              <a:extLst>
                <a:ext uri="{FF2B5EF4-FFF2-40B4-BE49-F238E27FC236}">
                  <a16:creationId xmlns:a16="http://schemas.microsoft.com/office/drawing/2014/main" id="{86F61D3D-BA51-4A13-8A0B-2B4B9048DF8E}"/>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2" name="矩形 100">
              <a:extLst>
                <a:ext uri="{FF2B5EF4-FFF2-40B4-BE49-F238E27FC236}">
                  <a16:creationId xmlns:a16="http://schemas.microsoft.com/office/drawing/2014/main" id="{31C967FE-D9E7-43A2-95DF-52AEA58ECCF7}"/>
                </a:ext>
              </a:extLst>
            </p:cNvPr>
            <p:cNvSpPr>
              <a:spLocks noChangeArrowheads="1"/>
            </p:cNvSpPr>
            <p:nvPr/>
          </p:nvSpPr>
          <p:spPr bwMode="auto">
            <a:xfrm>
              <a:off x="20332" y="-1"/>
              <a:ext cx="575039" cy="577140"/>
            </a:xfrm>
            <a:prstGeom prst="rect">
              <a:avLst/>
            </a:prstGeom>
            <a:solidFill>
              <a:srgbClr val="7053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4</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3" name="文本框 32">
            <a:extLst>
              <a:ext uri="{FF2B5EF4-FFF2-40B4-BE49-F238E27FC236}">
                <a16:creationId xmlns:a16="http://schemas.microsoft.com/office/drawing/2014/main" id="{98FF3CC5-B8E8-4CC3-9844-4E1C2EA5FACA}"/>
              </a:ext>
            </a:extLst>
          </p:cNvPr>
          <p:cNvSpPr txBox="1"/>
          <p:nvPr/>
        </p:nvSpPr>
        <p:spPr>
          <a:xfrm>
            <a:off x="1956583" y="2288713"/>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Interacting quark matter at finite baryon densities within modified NJL model</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B96CE4E-C173-4275-B287-F29F992313FF}"/>
              </a:ext>
            </a:extLst>
          </p:cNvPr>
          <p:cNvSpPr txBox="1"/>
          <p:nvPr/>
        </p:nvSpPr>
        <p:spPr>
          <a:xfrm>
            <a:off x="1956582" y="3431225"/>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Quark matter equation of state (EOS) and self-bound quark stars</a:t>
            </a:r>
          </a:p>
        </p:txBody>
      </p:sp>
      <p:sp>
        <p:nvSpPr>
          <p:cNvPr id="36" name="文本框 35">
            <a:extLst>
              <a:ext uri="{FF2B5EF4-FFF2-40B4-BE49-F238E27FC236}">
                <a16:creationId xmlns:a16="http://schemas.microsoft.com/office/drawing/2014/main" id="{FE5FE28F-6905-4627-8B63-8A86D7B1A38D}"/>
              </a:ext>
            </a:extLst>
          </p:cNvPr>
          <p:cNvSpPr txBox="1"/>
          <p:nvPr/>
        </p:nvSpPr>
        <p:spPr>
          <a:xfrm>
            <a:off x="1971546" y="4797842"/>
            <a:ext cx="613065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Conclusions and outlook</a:t>
            </a:r>
            <a:endParaRPr lang="zh-CN" altLang="en-US" sz="2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FBECC7F-BFDF-4D95-8B2F-F6E879B55E92}"/>
              </a:ext>
            </a:extLst>
          </p:cNvPr>
          <p:cNvSpPr txBox="1"/>
          <p:nvPr/>
        </p:nvSpPr>
        <p:spPr>
          <a:xfrm>
            <a:off x="4180859" y="926773"/>
            <a:ext cx="1394263" cy="523220"/>
          </a:xfrm>
          <a:prstGeom prst="rect">
            <a:avLst/>
          </a:prstGeom>
          <a:noFill/>
        </p:spPr>
        <p:txBody>
          <a:bodyPr wrap="square" rtlCol="0">
            <a:spAutoFit/>
          </a:bodyPr>
          <a:lstStyle/>
          <a:p>
            <a:r>
              <a:rPr lang="en-US" altLang="zh-CN" sz="2800" dirty="0">
                <a:latin typeface="MV Boli" panose="02000500030200090000" pitchFamily="2" charset="0"/>
                <a:cs typeface="MV Boli" panose="02000500030200090000" pitchFamily="2" charset="0"/>
              </a:rPr>
              <a:t>Outline</a:t>
            </a:r>
            <a:endParaRPr lang="zh-CN" altLang="en-US" sz="2800" dirty="0">
              <a:latin typeface="MV Boli" panose="02000500030200090000" pitchFamily="2" charset="0"/>
              <a:cs typeface="MV Boli" panose="02000500030200090000" pitchFamily="2" charset="0"/>
            </a:endParaRPr>
          </a:p>
        </p:txBody>
      </p:sp>
      <p:grpSp>
        <p:nvGrpSpPr>
          <p:cNvPr id="37" name="组合 36">
            <a:extLst>
              <a:ext uri="{FF2B5EF4-FFF2-40B4-BE49-F238E27FC236}">
                <a16:creationId xmlns:a16="http://schemas.microsoft.com/office/drawing/2014/main" id="{FF4AE04D-746F-448C-A7C8-3BD168CD0806}"/>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38" name="Group 205">
              <a:extLst>
                <a:ext uri="{FF2B5EF4-FFF2-40B4-BE49-F238E27FC236}">
                  <a16:creationId xmlns:a16="http://schemas.microsoft.com/office/drawing/2014/main" id="{923C05E0-B6AE-40BE-94B9-05F30AF850A1}"/>
                </a:ext>
              </a:extLst>
            </p:cNvPr>
            <p:cNvGrpSpPr>
              <a:grpSpLocks/>
            </p:cNvGrpSpPr>
            <p:nvPr userDrawn="1"/>
          </p:nvGrpSpPr>
          <p:grpSpPr bwMode="auto">
            <a:xfrm>
              <a:off x="4810125" y="4400550"/>
              <a:ext cx="4105275" cy="433388"/>
              <a:chOff x="3030" y="2772"/>
              <a:chExt cx="2586" cy="273"/>
            </a:xfrm>
            <a:grpFill/>
          </p:grpSpPr>
          <p:sp>
            <p:nvSpPr>
              <p:cNvPr id="139" name="Line 5">
                <a:extLst>
                  <a:ext uri="{FF2B5EF4-FFF2-40B4-BE49-F238E27FC236}">
                    <a16:creationId xmlns:a16="http://schemas.microsoft.com/office/drawing/2014/main" id="{E90618DB-1C4A-484E-89A4-DF2326AB6898}"/>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6">
                <a:extLst>
                  <a:ext uri="{FF2B5EF4-FFF2-40B4-BE49-F238E27FC236}">
                    <a16:creationId xmlns:a16="http://schemas.microsoft.com/office/drawing/2014/main" id="{249611B1-C6E9-4DAF-8919-83B9022676E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7">
                <a:extLst>
                  <a:ext uri="{FF2B5EF4-FFF2-40B4-BE49-F238E27FC236}">
                    <a16:creationId xmlns:a16="http://schemas.microsoft.com/office/drawing/2014/main" id="{F57CBB39-5FEE-4FC3-A8FB-354C390E1300}"/>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8">
                <a:extLst>
                  <a:ext uri="{FF2B5EF4-FFF2-40B4-BE49-F238E27FC236}">
                    <a16:creationId xmlns:a16="http://schemas.microsoft.com/office/drawing/2014/main" id="{9A439C51-EC79-4DBD-907B-AA6E481EA4B1}"/>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9">
                <a:extLst>
                  <a:ext uri="{FF2B5EF4-FFF2-40B4-BE49-F238E27FC236}">
                    <a16:creationId xmlns:a16="http://schemas.microsoft.com/office/drawing/2014/main" id="{BD7564CD-485A-4396-A1D1-091BB2BF04CF}"/>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10">
                <a:extLst>
                  <a:ext uri="{FF2B5EF4-FFF2-40B4-BE49-F238E27FC236}">
                    <a16:creationId xmlns:a16="http://schemas.microsoft.com/office/drawing/2014/main" id="{B153566B-46C9-48F5-95DB-E741746A24C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11">
                <a:extLst>
                  <a:ext uri="{FF2B5EF4-FFF2-40B4-BE49-F238E27FC236}">
                    <a16:creationId xmlns:a16="http://schemas.microsoft.com/office/drawing/2014/main" id="{5FC4BE86-D7C0-49E9-A28B-FE95DA5F6775}"/>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12">
                <a:extLst>
                  <a:ext uri="{FF2B5EF4-FFF2-40B4-BE49-F238E27FC236}">
                    <a16:creationId xmlns:a16="http://schemas.microsoft.com/office/drawing/2014/main" id="{0FE8C2C4-0E16-4214-8AD1-34D092F09FC1}"/>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13">
                <a:extLst>
                  <a:ext uri="{FF2B5EF4-FFF2-40B4-BE49-F238E27FC236}">
                    <a16:creationId xmlns:a16="http://schemas.microsoft.com/office/drawing/2014/main" id="{6C03BC9D-3C07-4697-97F4-D443FE343899}"/>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14">
                <a:extLst>
                  <a:ext uri="{FF2B5EF4-FFF2-40B4-BE49-F238E27FC236}">
                    <a16:creationId xmlns:a16="http://schemas.microsoft.com/office/drawing/2014/main" id="{8BCC0272-B41B-4D0B-B889-FDBD616EED49}"/>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15">
                <a:extLst>
                  <a:ext uri="{FF2B5EF4-FFF2-40B4-BE49-F238E27FC236}">
                    <a16:creationId xmlns:a16="http://schemas.microsoft.com/office/drawing/2014/main" id="{AB3BB5F8-065B-4B74-9F04-1B04B4D7F5B2}"/>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16">
                <a:extLst>
                  <a:ext uri="{FF2B5EF4-FFF2-40B4-BE49-F238E27FC236}">
                    <a16:creationId xmlns:a16="http://schemas.microsoft.com/office/drawing/2014/main" id="{CD9325E8-EE3D-42EA-A541-5311331B6C9D}"/>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17">
                <a:extLst>
                  <a:ext uri="{FF2B5EF4-FFF2-40B4-BE49-F238E27FC236}">
                    <a16:creationId xmlns:a16="http://schemas.microsoft.com/office/drawing/2014/main" id="{34AC473F-039D-4997-BE72-7CF78512E200}"/>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18">
                <a:extLst>
                  <a:ext uri="{FF2B5EF4-FFF2-40B4-BE49-F238E27FC236}">
                    <a16:creationId xmlns:a16="http://schemas.microsoft.com/office/drawing/2014/main" id="{C3543DF1-D89E-42EF-8715-91C4231FB6EC}"/>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19">
                <a:extLst>
                  <a:ext uri="{FF2B5EF4-FFF2-40B4-BE49-F238E27FC236}">
                    <a16:creationId xmlns:a16="http://schemas.microsoft.com/office/drawing/2014/main" id="{BBE774DC-C70A-4B19-A49A-E31F69AF6C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20">
                <a:extLst>
                  <a:ext uri="{FF2B5EF4-FFF2-40B4-BE49-F238E27FC236}">
                    <a16:creationId xmlns:a16="http://schemas.microsoft.com/office/drawing/2014/main" id="{92DF7FC7-038A-40DA-8BB2-5102A0D34F47}"/>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21">
                <a:extLst>
                  <a:ext uri="{FF2B5EF4-FFF2-40B4-BE49-F238E27FC236}">
                    <a16:creationId xmlns:a16="http://schemas.microsoft.com/office/drawing/2014/main" id="{FA4296D9-AE55-4D6D-9D2E-4E2AA2E105A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22">
                <a:extLst>
                  <a:ext uri="{FF2B5EF4-FFF2-40B4-BE49-F238E27FC236}">
                    <a16:creationId xmlns:a16="http://schemas.microsoft.com/office/drawing/2014/main" id="{38A2D940-7DB8-4A37-A058-9CD79B2B204D}"/>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23">
                <a:extLst>
                  <a:ext uri="{FF2B5EF4-FFF2-40B4-BE49-F238E27FC236}">
                    <a16:creationId xmlns:a16="http://schemas.microsoft.com/office/drawing/2014/main" id="{BE912454-503F-4181-BA98-394AC3DF6090}"/>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24">
                <a:extLst>
                  <a:ext uri="{FF2B5EF4-FFF2-40B4-BE49-F238E27FC236}">
                    <a16:creationId xmlns:a16="http://schemas.microsoft.com/office/drawing/2014/main" id="{206B8F21-1987-49E7-8770-31DEB2389BC6}"/>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25">
                <a:extLst>
                  <a:ext uri="{FF2B5EF4-FFF2-40B4-BE49-F238E27FC236}">
                    <a16:creationId xmlns:a16="http://schemas.microsoft.com/office/drawing/2014/main" id="{C92BEE19-D39F-4764-87C1-767D7385D7C3}"/>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26">
                <a:extLst>
                  <a:ext uri="{FF2B5EF4-FFF2-40B4-BE49-F238E27FC236}">
                    <a16:creationId xmlns:a16="http://schemas.microsoft.com/office/drawing/2014/main" id="{E0DF7ED1-5F5A-42A1-B80F-9A31277B8F09}"/>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27">
                <a:extLst>
                  <a:ext uri="{FF2B5EF4-FFF2-40B4-BE49-F238E27FC236}">
                    <a16:creationId xmlns:a16="http://schemas.microsoft.com/office/drawing/2014/main" id="{9CEDD66F-1D81-4C0F-B9B5-40BC85465FC9}"/>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28">
                <a:extLst>
                  <a:ext uri="{FF2B5EF4-FFF2-40B4-BE49-F238E27FC236}">
                    <a16:creationId xmlns:a16="http://schemas.microsoft.com/office/drawing/2014/main" id="{D60B773D-C5CE-4C72-9E61-F8932DB6936A}"/>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29">
                <a:extLst>
                  <a:ext uri="{FF2B5EF4-FFF2-40B4-BE49-F238E27FC236}">
                    <a16:creationId xmlns:a16="http://schemas.microsoft.com/office/drawing/2014/main" id="{2E5E7B82-086C-4329-B1A1-9D5A7C23AECD}"/>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30">
                <a:extLst>
                  <a:ext uri="{FF2B5EF4-FFF2-40B4-BE49-F238E27FC236}">
                    <a16:creationId xmlns:a16="http://schemas.microsoft.com/office/drawing/2014/main" id="{5855A5CD-05E3-4750-B7EC-BCFE335F71EB}"/>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31">
                <a:extLst>
                  <a:ext uri="{FF2B5EF4-FFF2-40B4-BE49-F238E27FC236}">
                    <a16:creationId xmlns:a16="http://schemas.microsoft.com/office/drawing/2014/main" id="{73829A56-11A2-4DB9-BCD9-6A6492DCBEFD}"/>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32">
                <a:extLst>
                  <a:ext uri="{FF2B5EF4-FFF2-40B4-BE49-F238E27FC236}">
                    <a16:creationId xmlns:a16="http://schemas.microsoft.com/office/drawing/2014/main" id="{C9E7D513-C18B-49EA-9D99-741692969EE8}"/>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33">
                <a:extLst>
                  <a:ext uri="{FF2B5EF4-FFF2-40B4-BE49-F238E27FC236}">
                    <a16:creationId xmlns:a16="http://schemas.microsoft.com/office/drawing/2014/main" id="{0CD6A04F-35DB-473F-BFE9-FA8BD19BA05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34">
                <a:extLst>
                  <a:ext uri="{FF2B5EF4-FFF2-40B4-BE49-F238E27FC236}">
                    <a16:creationId xmlns:a16="http://schemas.microsoft.com/office/drawing/2014/main" id="{787A52F6-5F70-4ECE-B822-46ED813F5A27}"/>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35">
                <a:extLst>
                  <a:ext uri="{FF2B5EF4-FFF2-40B4-BE49-F238E27FC236}">
                    <a16:creationId xmlns:a16="http://schemas.microsoft.com/office/drawing/2014/main" id="{FCA2A851-CF49-4B92-BCBF-950ADE6050F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36">
                <a:extLst>
                  <a:ext uri="{FF2B5EF4-FFF2-40B4-BE49-F238E27FC236}">
                    <a16:creationId xmlns:a16="http://schemas.microsoft.com/office/drawing/2014/main" id="{04EA65F8-E938-43D4-9FDB-87F7673B98C8}"/>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37">
                <a:extLst>
                  <a:ext uri="{FF2B5EF4-FFF2-40B4-BE49-F238E27FC236}">
                    <a16:creationId xmlns:a16="http://schemas.microsoft.com/office/drawing/2014/main" id="{F8E9224E-F347-4E15-971E-B115A871D424}"/>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38">
                <a:extLst>
                  <a:ext uri="{FF2B5EF4-FFF2-40B4-BE49-F238E27FC236}">
                    <a16:creationId xmlns:a16="http://schemas.microsoft.com/office/drawing/2014/main" id="{0261963E-8F0A-4416-9463-1C66D6A7DDC8}"/>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39">
                <a:extLst>
                  <a:ext uri="{FF2B5EF4-FFF2-40B4-BE49-F238E27FC236}">
                    <a16:creationId xmlns:a16="http://schemas.microsoft.com/office/drawing/2014/main" id="{F11239C5-81CB-4B42-83F9-034916F6315B}"/>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40">
                <a:extLst>
                  <a:ext uri="{FF2B5EF4-FFF2-40B4-BE49-F238E27FC236}">
                    <a16:creationId xmlns:a16="http://schemas.microsoft.com/office/drawing/2014/main" id="{2EE22512-BF23-4F25-A2CE-6BE81ED896D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41">
                <a:extLst>
                  <a:ext uri="{FF2B5EF4-FFF2-40B4-BE49-F238E27FC236}">
                    <a16:creationId xmlns:a16="http://schemas.microsoft.com/office/drawing/2014/main" id="{CF15702E-7736-4A7B-BAEB-36136D04581F}"/>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42">
                <a:extLst>
                  <a:ext uri="{FF2B5EF4-FFF2-40B4-BE49-F238E27FC236}">
                    <a16:creationId xmlns:a16="http://schemas.microsoft.com/office/drawing/2014/main" id="{42F0271B-B96C-44AA-85A6-6890AD07D074}"/>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43">
                <a:extLst>
                  <a:ext uri="{FF2B5EF4-FFF2-40B4-BE49-F238E27FC236}">
                    <a16:creationId xmlns:a16="http://schemas.microsoft.com/office/drawing/2014/main" id="{8878AE09-F73B-4149-9291-97D2E331D3CA}"/>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44">
                <a:extLst>
                  <a:ext uri="{FF2B5EF4-FFF2-40B4-BE49-F238E27FC236}">
                    <a16:creationId xmlns:a16="http://schemas.microsoft.com/office/drawing/2014/main" id="{1832DD56-B875-4783-9B15-335F5AED9504}"/>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45">
                <a:extLst>
                  <a:ext uri="{FF2B5EF4-FFF2-40B4-BE49-F238E27FC236}">
                    <a16:creationId xmlns:a16="http://schemas.microsoft.com/office/drawing/2014/main" id="{63478093-A10D-45FD-992F-CFFC4C999ECD}"/>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46">
                <a:extLst>
                  <a:ext uri="{FF2B5EF4-FFF2-40B4-BE49-F238E27FC236}">
                    <a16:creationId xmlns:a16="http://schemas.microsoft.com/office/drawing/2014/main" id="{67E04DD8-91D0-4531-A4A8-B8818FB7E09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47">
                <a:extLst>
                  <a:ext uri="{FF2B5EF4-FFF2-40B4-BE49-F238E27FC236}">
                    <a16:creationId xmlns:a16="http://schemas.microsoft.com/office/drawing/2014/main" id="{F266C9F4-833E-45CE-96A3-B1730B3FA2EC}"/>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48">
                <a:extLst>
                  <a:ext uri="{FF2B5EF4-FFF2-40B4-BE49-F238E27FC236}">
                    <a16:creationId xmlns:a16="http://schemas.microsoft.com/office/drawing/2014/main" id="{A70C98FE-10B6-484B-BB2A-56B8F1538BC2}"/>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49">
                <a:extLst>
                  <a:ext uri="{FF2B5EF4-FFF2-40B4-BE49-F238E27FC236}">
                    <a16:creationId xmlns:a16="http://schemas.microsoft.com/office/drawing/2014/main" id="{B389E036-4652-4A0B-BF32-AF60BB156668}"/>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50">
                <a:extLst>
                  <a:ext uri="{FF2B5EF4-FFF2-40B4-BE49-F238E27FC236}">
                    <a16:creationId xmlns:a16="http://schemas.microsoft.com/office/drawing/2014/main" id="{EDC27E7B-1C4B-41A0-A312-617BB0207D3A}"/>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51">
                <a:extLst>
                  <a:ext uri="{FF2B5EF4-FFF2-40B4-BE49-F238E27FC236}">
                    <a16:creationId xmlns:a16="http://schemas.microsoft.com/office/drawing/2014/main" id="{5533B018-D0BB-474E-8465-EDB89DD680F0}"/>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52">
                <a:extLst>
                  <a:ext uri="{FF2B5EF4-FFF2-40B4-BE49-F238E27FC236}">
                    <a16:creationId xmlns:a16="http://schemas.microsoft.com/office/drawing/2014/main" id="{182A704B-6F80-4622-B810-3888B1FB0A54}"/>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53">
                <a:extLst>
                  <a:ext uri="{FF2B5EF4-FFF2-40B4-BE49-F238E27FC236}">
                    <a16:creationId xmlns:a16="http://schemas.microsoft.com/office/drawing/2014/main" id="{5AEBD304-76D0-4D5C-8881-57F4851B4DBA}"/>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54">
                <a:extLst>
                  <a:ext uri="{FF2B5EF4-FFF2-40B4-BE49-F238E27FC236}">
                    <a16:creationId xmlns:a16="http://schemas.microsoft.com/office/drawing/2014/main" id="{2ED49528-D146-4904-B6BB-92CA4AF20BA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55">
                <a:extLst>
                  <a:ext uri="{FF2B5EF4-FFF2-40B4-BE49-F238E27FC236}">
                    <a16:creationId xmlns:a16="http://schemas.microsoft.com/office/drawing/2014/main" id="{BD57BAD4-9B9A-42F0-9FBD-DA3FB6B5584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56">
                <a:extLst>
                  <a:ext uri="{FF2B5EF4-FFF2-40B4-BE49-F238E27FC236}">
                    <a16:creationId xmlns:a16="http://schemas.microsoft.com/office/drawing/2014/main" id="{8E7CB401-A950-4661-926A-66A064FD1A84}"/>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57">
                <a:extLst>
                  <a:ext uri="{FF2B5EF4-FFF2-40B4-BE49-F238E27FC236}">
                    <a16:creationId xmlns:a16="http://schemas.microsoft.com/office/drawing/2014/main" id="{36A6058B-CF8E-4616-AAB3-403C02D0191A}"/>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58">
                <a:extLst>
                  <a:ext uri="{FF2B5EF4-FFF2-40B4-BE49-F238E27FC236}">
                    <a16:creationId xmlns:a16="http://schemas.microsoft.com/office/drawing/2014/main" id="{40B82B48-4F0D-43B6-A20B-83E4E4E4CBF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59">
                <a:extLst>
                  <a:ext uri="{FF2B5EF4-FFF2-40B4-BE49-F238E27FC236}">
                    <a16:creationId xmlns:a16="http://schemas.microsoft.com/office/drawing/2014/main" id="{C55A9543-53D0-4ADF-B6B5-96E3ED0576EE}"/>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60">
                <a:extLst>
                  <a:ext uri="{FF2B5EF4-FFF2-40B4-BE49-F238E27FC236}">
                    <a16:creationId xmlns:a16="http://schemas.microsoft.com/office/drawing/2014/main" id="{7E5097CB-82B5-4EBA-B5E4-C7F706F83062}"/>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61">
                <a:extLst>
                  <a:ext uri="{FF2B5EF4-FFF2-40B4-BE49-F238E27FC236}">
                    <a16:creationId xmlns:a16="http://schemas.microsoft.com/office/drawing/2014/main" id="{9E044F25-F580-4116-9B0C-A7FBD8B4B046}"/>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62">
                <a:extLst>
                  <a:ext uri="{FF2B5EF4-FFF2-40B4-BE49-F238E27FC236}">
                    <a16:creationId xmlns:a16="http://schemas.microsoft.com/office/drawing/2014/main" id="{92E9DED8-3D26-4B4A-9B11-F4D8BCAFABD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63">
                <a:extLst>
                  <a:ext uri="{FF2B5EF4-FFF2-40B4-BE49-F238E27FC236}">
                    <a16:creationId xmlns:a16="http://schemas.microsoft.com/office/drawing/2014/main" id="{5AE46094-D6AC-4EE5-BC21-E8D7B2070325}"/>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64">
                <a:extLst>
                  <a:ext uri="{FF2B5EF4-FFF2-40B4-BE49-F238E27FC236}">
                    <a16:creationId xmlns:a16="http://schemas.microsoft.com/office/drawing/2014/main" id="{7D29D211-EFE2-465A-B024-69818F262174}"/>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65">
                <a:extLst>
                  <a:ext uri="{FF2B5EF4-FFF2-40B4-BE49-F238E27FC236}">
                    <a16:creationId xmlns:a16="http://schemas.microsoft.com/office/drawing/2014/main" id="{CCAC005F-C1B1-4B70-8E89-34B9A8D2A5FD}"/>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66">
                <a:extLst>
                  <a:ext uri="{FF2B5EF4-FFF2-40B4-BE49-F238E27FC236}">
                    <a16:creationId xmlns:a16="http://schemas.microsoft.com/office/drawing/2014/main" id="{FCA37501-78BB-46AA-B3BB-1A9F237880A8}"/>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67">
                <a:extLst>
                  <a:ext uri="{FF2B5EF4-FFF2-40B4-BE49-F238E27FC236}">
                    <a16:creationId xmlns:a16="http://schemas.microsoft.com/office/drawing/2014/main" id="{D7E6C266-56BE-48E7-A166-4A1BA1BA62DD}"/>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68">
                <a:extLst>
                  <a:ext uri="{FF2B5EF4-FFF2-40B4-BE49-F238E27FC236}">
                    <a16:creationId xmlns:a16="http://schemas.microsoft.com/office/drawing/2014/main" id="{D9A41BA4-3DC7-4731-9E2A-1AF508CEBC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69">
                <a:extLst>
                  <a:ext uri="{FF2B5EF4-FFF2-40B4-BE49-F238E27FC236}">
                    <a16:creationId xmlns:a16="http://schemas.microsoft.com/office/drawing/2014/main" id="{D60322F7-83E1-4198-AF32-DC84A60A5E68}"/>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70">
                <a:extLst>
                  <a:ext uri="{FF2B5EF4-FFF2-40B4-BE49-F238E27FC236}">
                    <a16:creationId xmlns:a16="http://schemas.microsoft.com/office/drawing/2014/main" id="{206DDA5B-4AFD-44C0-A562-CD1BBF9294AA}"/>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71">
                <a:extLst>
                  <a:ext uri="{FF2B5EF4-FFF2-40B4-BE49-F238E27FC236}">
                    <a16:creationId xmlns:a16="http://schemas.microsoft.com/office/drawing/2014/main" id="{725A90CA-DEEF-42AA-AD9D-C03C482523D3}"/>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72">
                <a:extLst>
                  <a:ext uri="{FF2B5EF4-FFF2-40B4-BE49-F238E27FC236}">
                    <a16:creationId xmlns:a16="http://schemas.microsoft.com/office/drawing/2014/main" id="{B9CE651A-B3B1-44B5-AEEF-226CDA1729BF}"/>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73">
                <a:extLst>
                  <a:ext uri="{FF2B5EF4-FFF2-40B4-BE49-F238E27FC236}">
                    <a16:creationId xmlns:a16="http://schemas.microsoft.com/office/drawing/2014/main" id="{7A59E10D-FF7C-4C4A-A4B9-B5CCDB324115}"/>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74">
                <a:extLst>
                  <a:ext uri="{FF2B5EF4-FFF2-40B4-BE49-F238E27FC236}">
                    <a16:creationId xmlns:a16="http://schemas.microsoft.com/office/drawing/2014/main" id="{BA7E90F5-504B-4DD2-926A-27E6F08D0B7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75">
                <a:extLst>
                  <a:ext uri="{FF2B5EF4-FFF2-40B4-BE49-F238E27FC236}">
                    <a16:creationId xmlns:a16="http://schemas.microsoft.com/office/drawing/2014/main" id="{C81D0625-EB3D-4B4E-BAC2-2CE4DADBB26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76">
                <a:extLst>
                  <a:ext uri="{FF2B5EF4-FFF2-40B4-BE49-F238E27FC236}">
                    <a16:creationId xmlns:a16="http://schemas.microsoft.com/office/drawing/2014/main" id="{23DEADD1-40EC-4A59-81C2-52F0B9055FB7}"/>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77">
                <a:extLst>
                  <a:ext uri="{FF2B5EF4-FFF2-40B4-BE49-F238E27FC236}">
                    <a16:creationId xmlns:a16="http://schemas.microsoft.com/office/drawing/2014/main" id="{63410372-1481-4B6A-B3A9-2A3600268AE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78">
                <a:extLst>
                  <a:ext uri="{FF2B5EF4-FFF2-40B4-BE49-F238E27FC236}">
                    <a16:creationId xmlns:a16="http://schemas.microsoft.com/office/drawing/2014/main" id="{B0837D50-4BFA-42FB-B3B3-596D4C35A85F}"/>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79">
                <a:extLst>
                  <a:ext uri="{FF2B5EF4-FFF2-40B4-BE49-F238E27FC236}">
                    <a16:creationId xmlns:a16="http://schemas.microsoft.com/office/drawing/2014/main" id="{A5D56227-63A4-44B4-96C5-A2B0523718A8}"/>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80">
                <a:extLst>
                  <a:ext uri="{FF2B5EF4-FFF2-40B4-BE49-F238E27FC236}">
                    <a16:creationId xmlns:a16="http://schemas.microsoft.com/office/drawing/2014/main" id="{640D48A2-D44F-4A7E-8525-B6B297EC38DF}"/>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81">
                <a:extLst>
                  <a:ext uri="{FF2B5EF4-FFF2-40B4-BE49-F238E27FC236}">
                    <a16:creationId xmlns:a16="http://schemas.microsoft.com/office/drawing/2014/main" id="{381AD907-1A05-4974-AE49-819E913CCBAB}"/>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82">
                <a:extLst>
                  <a:ext uri="{FF2B5EF4-FFF2-40B4-BE49-F238E27FC236}">
                    <a16:creationId xmlns:a16="http://schemas.microsoft.com/office/drawing/2014/main" id="{1EAA6920-3C26-4A07-BE0C-4295E4E54C0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83">
                <a:extLst>
                  <a:ext uri="{FF2B5EF4-FFF2-40B4-BE49-F238E27FC236}">
                    <a16:creationId xmlns:a16="http://schemas.microsoft.com/office/drawing/2014/main" id="{F3B44BA7-43E3-4698-B3A4-5593A99EB44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84">
                <a:extLst>
                  <a:ext uri="{FF2B5EF4-FFF2-40B4-BE49-F238E27FC236}">
                    <a16:creationId xmlns:a16="http://schemas.microsoft.com/office/drawing/2014/main" id="{D1CBCF77-B908-4F57-AC20-887409FD4D5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85">
                <a:extLst>
                  <a:ext uri="{FF2B5EF4-FFF2-40B4-BE49-F238E27FC236}">
                    <a16:creationId xmlns:a16="http://schemas.microsoft.com/office/drawing/2014/main" id="{9E44F682-D00C-4EEB-8723-F7298961F3C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86">
                <a:extLst>
                  <a:ext uri="{FF2B5EF4-FFF2-40B4-BE49-F238E27FC236}">
                    <a16:creationId xmlns:a16="http://schemas.microsoft.com/office/drawing/2014/main" id="{9726DB70-6198-4AD8-98E4-54FF324437A6}"/>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87">
                <a:extLst>
                  <a:ext uri="{FF2B5EF4-FFF2-40B4-BE49-F238E27FC236}">
                    <a16:creationId xmlns:a16="http://schemas.microsoft.com/office/drawing/2014/main" id="{8657E60C-2DC2-4460-8685-A7E97B2CF46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88">
                <a:extLst>
                  <a:ext uri="{FF2B5EF4-FFF2-40B4-BE49-F238E27FC236}">
                    <a16:creationId xmlns:a16="http://schemas.microsoft.com/office/drawing/2014/main" id="{1FAD01AB-1CD5-4F73-BB43-3AAB5A95FB04}"/>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89">
                <a:extLst>
                  <a:ext uri="{FF2B5EF4-FFF2-40B4-BE49-F238E27FC236}">
                    <a16:creationId xmlns:a16="http://schemas.microsoft.com/office/drawing/2014/main" id="{DF290B0C-EBB2-404A-B302-3E0807528497}"/>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90">
                <a:extLst>
                  <a:ext uri="{FF2B5EF4-FFF2-40B4-BE49-F238E27FC236}">
                    <a16:creationId xmlns:a16="http://schemas.microsoft.com/office/drawing/2014/main" id="{1B6B6011-4C80-4B2F-B07B-07FC8E74447F}"/>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91">
                <a:extLst>
                  <a:ext uri="{FF2B5EF4-FFF2-40B4-BE49-F238E27FC236}">
                    <a16:creationId xmlns:a16="http://schemas.microsoft.com/office/drawing/2014/main" id="{4BBF1408-7BB4-4A4C-9E8A-0E2710596DD4}"/>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92">
                <a:extLst>
                  <a:ext uri="{FF2B5EF4-FFF2-40B4-BE49-F238E27FC236}">
                    <a16:creationId xmlns:a16="http://schemas.microsoft.com/office/drawing/2014/main" id="{3113BE4C-6915-4EBA-9E84-C9DFCC4C374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93">
                <a:extLst>
                  <a:ext uri="{FF2B5EF4-FFF2-40B4-BE49-F238E27FC236}">
                    <a16:creationId xmlns:a16="http://schemas.microsoft.com/office/drawing/2014/main" id="{A9CA42C0-03E8-422B-9098-CB3236F9F5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94">
                <a:extLst>
                  <a:ext uri="{FF2B5EF4-FFF2-40B4-BE49-F238E27FC236}">
                    <a16:creationId xmlns:a16="http://schemas.microsoft.com/office/drawing/2014/main" id="{1EF3641F-FFED-4A69-890D-57B35EED99EC}"/>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95">
                <a:extLst>
                  <a:ext uri="{FF2B5EF4-FFF2-40B4-BE49-F238E27FC236}">
                    <a16:creationId xmlns:a16="http://schemas.microsoft.com/office/drawing/2014/main" id="{BD5B65FC-8D6A-457C-8CE7-5A67677EFD8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96">
                <a:extLst>
                  <a:ext uri="{FF2B5EF4-FFF2-40B4-BE49-F238E27FC236}">
                    <a16:creationId xmlns:a16="http://schemas.microsoft.com/office/drawing/2014/main" id="{BD50D9DC-7916-4F1C-BBB3-C1D00DDC0FD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97">
                <a:extLst>
                  <a:ext uri="{FF2B5EF4-FFF2-40B4-BE49-F238E27FC236}">
                    <a16:creationId xmlns:a16="http://schemas.microsoft.com/office/drawing/2014/main" id="{7EAE26C4-E61B-4A79-AA55-5D0B2D7C6CA9}"/>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98">
                <a:extLst>
                  <a:ext uri="{FF2B5EF4-FFF2-40B4-BE49-F238E27FC236}">
                    <a16:creationId xmlns:a16="http://schemas.microsoft.com/office/drawing/2014/main" id="{D54D52B4-D93D-4334-9234-0A4E5B311C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99">
                <a:extLst>
                  <a:ext uri="{FF2B5EF4-FFF2-40B4-BE49-F238E27FC236}">
                    <a16:creationId xmlns:a16="http://schemas.microsoft.com/office/drawing/2014/main" id="{712E99B1-6FDD-41A5-B229-236637ED2CDB}"/>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00">
                <a:extLst>
                  <a:ext uri="{FF2B5EF4-FFF2-40B4-BE49-F238E27FC236}">
                    <a16:creationId xmlns:a16="http://schemas.microsoft.com/office/drawing/2014/main" id="{6759766C-1C8B-4B00-96EF-CAAB54EF70E9}"/>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01">
                <a:extLst>
                  <a:ext uri="{FF2B5EF4-FFF2-40B4-BE49-F238E27FC236}">
                    <a16:creationId xmlns:a16="http://schemas.microsoft.com/office/drawing/2014/main" id="{921409B8-B830-4AEA-BC85-D127636264D1}"/>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02">
                <a:extLst>
                  <a:ext uri="{FF2B5EF4-FFF2-40B4-BE49-F238E27FC236}">
                    <a16:creationId xmlns:a16="http://schemas.microsoft.com/office/drawing/2014/main" id="{2B0FDAAB-C88D-49A4-AA57-7AADA409570F}"/>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03">
                <a:extLst>
                  <a:ext uri="{FF2B5EF4-FFF2-40B4-BE49-F238E27FC236}">
                    <a16:creationId xmlns:a16="http://schemas.microsoft.com/office/drawing/2014/main" id="{745E7E43-6B1E-48DB-9813-681A4BA3B124}"/>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04">
                <a:extLst>
                  <a:ext uri="{FF2B5EF4-FFF2-40B4-BE49-F238E27FC236}">
                    <a16:creationId xmlns:a16="http://schemas.microsoft.com/office/drawing/2014/main" id="{1513B987-E458-4046-A954-45CFB312AA18}"/>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05">
                <a:extLst>
                  <a:ext uri="{FF2B5EF4-FFF2-40B4-BE49-F238E27FC236}">
                    <a16:creationId xmlns:a16="http://schemas.microsoft.com/office/drawing/2014/main" id="{A23A2A3C-33C1-4DBB-A499-C000858F39AE}"/>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06">
                <a:extLst>
                  <a:ext uri="{FF2B5EF4-FFF2-40B4-BE49-F238E27FC236}">
                    <a16:creationId xmlns:a16="http://schemas.microsoft.com/office/drawing/2014/main" id="{A0927028-9BBC-4A04-914C-26044F485ADC}"/>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07">
                <a:extLst>
                  <a:ext uri="{FF2B5EF4-FFF2-40B4-BE49-F238E27FC236}">
                    <a16:creationId xmlns:a16="http://schemas.microsoft.com/office/drawing/2014/main" id="{3B11D983-3BCB-40C0-B386-4865C3E1491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08">
                <a:extLst>
                  <a:ext uri="{FF2B5EF4-FFF2-40B4-BE49-F238E27FC236}">
                    <a16:creationId xmlns:a16="http://schemas.microsoft.com/office/drawing/2014/main" id="{A1E612A5-3E43-463F-AA9E-1D523A93CA4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09">
                <a:extLst>
                  <a:ext uri="{FF2B5EF4-FFF2-40B4-BE49-F238E27FC236}">
                    <a16:creationId xmlns:a16="http://schemas.microsoft.com/office/drawing/2014/main" id="{33E97817-A805-4CFE-AC67-BCA90097AF9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10">
                <a:extLst>
                  <a:ext uri="{FF2B5EF4-FFF2-40B4-BE49-F238E27FC236}">
                    <a16:creationId xmlns:a16="http://schemas.microsoft.com/office/drawing/2014/main" id="{F63825F6-4A5F-4CD4-B636-07BA04A2E76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11">
                <a:extLst>
                  <a:ext uri="{FF2B5EF4-FFF2-40B4-BE49-F238E27FC236}">
                    <a16:creationId xmlns:a16="http://schemas.microsoft.com/office/drawing/2014/main" id="{F62A6794-B1E8-4BF7-A022-814D554C0BC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12">
                <a:extLst>
                  <a:ext uri="{FF2B5EF4-FFF2-40B4-BE49-F238E27FC236}">
                    <a16:creationId xmlns:a16="http://schemas.microsoft.com/office/drawing/2014/main" id="{39EF8721-1848-4604-8D60-9D91B04A414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13">
                <a:extLst>
                  <a:ext uri="{FF2B5EF4-FFF2-40B4-BE49-F238E27FC236}">
                    <a16:creationId xmlns:a16="http://schemas.microsoft.com/office/drawing/2014/main" id="{F67E134C-4211-49B8-B034-5297D31D779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14">
                <a:extLst>
                  <a:ext uri="{FF2B5EF4-FFF2-40B4-BE49-F238E27FC236}">
                    <a16:creationId xmlns:a16="http://schemas.microsoft.com/office/drawing/2014/main" id="{FBFA20CA-74F3-4285-867F-1D57DD8AB39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15">
                <a:extLst>
                  <a:ext uri="{FF2B5EF4-FFF2-40B4-BE49-F238E27FC236}">
                    <a16:creationId xmlns:a16="http://schemas.microsoft.com/office/drawing/2014/main" id="{BB24B8E4-8E2D-43FF-823B-6CD8B9D53BE9}"/>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16">
                <a:extLst>
                  <a:ext uri="{FF2B5EF4-FFF2-40B4-BE49-F238E27FC236}">
                    <a16:creationId xmlns:a16="http://schemas.microsoft.com/office/drawing/2014/main" id="{29DA42E9-3CD8-48C1-8F1E-36C924D6B596}"/>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17">
                <a:extLst>
                  <a:ext uri="{FF2B5EF4-FFF2-40B4-BE49-F238E27FC236}">
                    <a16:creationId xmlns:a16="http://schemas.microsoft.com/office/drawing/2014/main" id="{943B785B-69FD-4F43-AD15-EFF51D054F92}"/>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18">
                <a:extLst>
                  <a:ext uri="{FF2B5EF4-FFF2-40B4-BE49-F238E27FC236}">
                    <a16:creationId xmlns:a16="http://schemas.microsoft.com/office/drawing/2014/main" id="{2F16A9AB-8C0A-4D64-8E4B-D3627B509DE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19">
                <a:extLst>
                  <a:ext uri="{FF2B5EF4-FFF2-40B4-BE49-F238E27FC236}">
                    <a16:creationId xmlns:a16="http://schemas.microsoft.com/office/drawing/2014/main" id="{6A94DB31-4EF8-4C0A-85BE-F32888B51289}"/>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20">
                <a:extLst>
                  <a:ext uri="{FF2B5EF4-FFF2-40B4-BE49-F238E27FC236}">
                    <a16:creationId xmlns:a16="http://schemas.microsoft.com/office/drawing/2014/main" id="{8E2BAD84-E02E-4270-8BBA-97196056B87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21">
                <a:extLst>
                  <a:ext uri="{FF2B5EF4-FFF2-40B4-BE49-F238E27FC236}">
                    <a16:creationId xmlns:a16="http://schemas.microsoft.com/office/drawing/2014/main" id="{C1EEBB50-E384-4CC8-81D4-62863DAECEF5}"/>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22">
                <a:extLst>
                  <a:ext uri="{FF2B5EF4-FFF2-40B4-BE49-F238E27FC236}">
                    <a16:creationId xmlns:a16="http://schemas.microsoft.com/office/drawing/2014/main" id="{B84CCB65-2587-4D2B-947B-6FCECC19B0E6}"/>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23">
                <a:extLst>
                  <a:ext uri="{FF2B5EF4-FFF2-40B4-BE49-F238E27FC236}">
                    <a16:creationId xmlns:a16="http://schemas.microsoft.com/office/drawing/2014/main" id="{6AAE4BBF-7920-4266-89B2-44DCDC2C62B5}"/>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24">
                <a:extLst>
                  <a:ext uri="{FF2B5EF4-FFF2-40B4-BE49-F238E27FC236}">
                    <a16:creationId xmlns:a16="http://schemas.microsoft.com/office/drawing/2014/main" id="{F2127758-F0C3-4F7F-827F-A06670BEABF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25">
                <a:extLst>
                  <a:ext uri="{FF2B5EF4-FFF2-40B4-BE49-F238E27FC236}">
                    <a16:creationId xmlns:a16="http://schemas.microsoft.com/office/drawing/2014/main" id="{1FEDDCC7-57AD-49A9-9BC8-7257FD5D270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26">
                <a:extLst>
                  <a:ext uri="{FF2B5EF4-FFF2-40B4-BE49-F238E27FC236}">
                    <a16:creationId xmlns:a16="http://schemas.microsoft.com/office/drawing/2014/main" id="{10912BDC-D9FA-4F85-96EC-64FD39F9F98C}"/>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27">
                <a:extLst>
                  <a:ext uri="{FF2B5EF4-FFF2-40B4-BE49-F238E27FC236}">
                    <a16:creationId xmlns:a16="http://schemas.microsoft.com/office/drawing/2014/main" id="{CE4A5D28-D2DB-431A-9D16-B8C85D0E4F1C}"/>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28">
                <a:extLst>
                  <a:ext uri="{FF2B5EF4-FFF2-40B4-BE49-F238E27FC236}">
                    <a16:creationId xmlns:a16="http://schemas.microsoft.com/office/drawing/2014/main" id="{3F503487-3088-4535-A68D-23D178AB5F79}"/>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29">
                <a:extLst>
                  <a:ext uri="{FF2B5EF4-FFF2-40B4-BE49-F238E27FC236}">
                    <a16:creationId xmlns:a16="http://schemas.microsoft.com/office/drawing/2014/main" id="{2D19645F-7E78-42CA-9D6D-00B8472E0B44}"/>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30">
                <a:extLst>
                  <a:ext uri="{FF2B5EF4-FFF2-40B4-BE49-F238E27FC236}">
                    <a16:creationId xmlns:a16="http://schemas.microsoft.com/office/drawing/2014/main" id="{448869B4-53E7-49D8-ADB9-113BB87BEBEC}"/>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31">
                <a:extLst>
                  <a:ext uri="{FF2B5EF4-FFF2-40B4-BE49-F238E27FC236}">
                    <a16:creationId xmlns:a16="http://schemas.microsoft.com/office/drawing/2014/main" id="{3C48B19B-EBD4-47C6-9709-CDF5BEB99F3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32">
                <a:extLst>
                  <a:ext uri="{FF2B5EF4-FFF2-40B4-BE49-F238E27FC236}">
                    <a16:creationId xmlns:a16="http://schemas.microsoft.com/office/drawing/2014/main" id="{BC20B43A-91AD-40A9-9B37-89CDAED9AB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33">
                <a:extLst>
                  <a:ext uri="{FF2B5EF4-FFF2-40B4-BE49-F238E27FC236}">
                    <a16:creationId xmlns:a16="http://schemas.microsoft.com/office/drawing/2014/main" id="{B6769C79-A148-4C1F-AA0B-1C1984B85340}"/>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34">
                <a:extLst>
                  <a:ext uri="{FF2B5EF4-FFF2-40B4-BE49-F238E27FC236}">
                    <a16:creationId xmlns:a16="http://schemas.microsoft.com/office/drawing/2014/main" id="{200894C1-B290-46A2-A4F5-752CBE35B75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35">
                <a:extLst>
                  <a:ext uri="{FF2B5EF4-FFF2-40B4-BE49-F238E27FC236}">
                    <a16:creationId xmlns:a16="http://schemas.microsoft.com/office/drawing/2014/main" id="{A6518CF9-7758-467E-9448-3A40923FE98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36">
                <a:extLst>
                  <a:ext uri="{FF2B5EF4-FFF2-40B4-BE49-F238E27FC236}">
                    <a16:creationId xmlns:a16="http://schemas.microsoft.com/office/drawing/2014/main" id="{AFD1938F-C0BF-4C92-924C-BC30F1666DD3}"/>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37">
                <a:extLst>
                  <a:ext uri="{FF2B5EF4-FFF2-40B4-BE49-F238E27FC236}">
                    <a16:creationId xmlns:a16="http://schemas.microsoft.com/office/drawing/2014/main" id="{5407A037-AD3A-4BEE-BE93-230C3957D732}"/>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38">
                <a:extLst>
                  <a:ext uri="{FF2B5EF4-FFF2-40B4-BE49-F238E27FC236}">
                    <a16:creationId xmlns:a16="http://schemas.microsoft.com/office/drawing/2014/main" id="{8E37792F-453D-4090-B180-FDA04457C063}"/>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39">
                <a:extLst>
                  <a:ext uri="{FF2B5EF4-FFF2-40B4-BE49-F238E27FC236}">
                    <a16:creationId xmlns:a16="http://schemas.microsoft.com/office/drawing/2014/main" id="{4F7A36C3-127D-4D29-9F57-959FCDC5A804}"/>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40">
                <a:extLst>
                  <a:ext uri="{FF2B5EF4-FFF2-40B4-BE49-F238E27FC236}">
                    <a16:creationId xmlns:a16="http://schemas.microsoft.com/office/drawing/2014/main" id="{2C38C645-5311-4183-8B69-D7D744CBCC86}"/>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41">
                <a:extLst>
                  <a:ext uri="{FF2B5EF4-FFF2-40B4-BE49-F238E27FC236}">
                    <a16:creationId xmlns:a16="http://schemas.microsoft.com/office/drawing/2014/main" id="{1E42CDF3-1642-4599-96D5-DF84F78433C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42">
                <a:extLst>
                  <a:ext uri="{FF2B5EF4-FFF2-40B4-BE49-F238E27FC236}">
                    <a16:creationId xmlns:a16="http://schemas.microsoft.com/office/drawing/2014/main" id="{88F38062-2197-4A73-9EDD-9F7C3EFFAB96}"/>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43">
                <a:extLst>
                  <a:ext uri="{FF2B5EF4-FFF2-40B4-BE49-F238E27FC236}">
                    <a16:creationId xmlns:a16="http://schemas.microsoft.com/office/drawing/2014/main" id="{C65A7010-06E9-42B7-9E79-A8F124E7BA2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44">
                <a:extLst>
                  <a:ext uri="{FF2B5EF4-FFF2-40B4-BE49-F238E27FC236}">
                    <a16:creationId xmlns:a16="http://schemas.microsoft.com/office/drawing/2014/main" id="{D67959FC-3477-4CAF-91C3-88AC7D1F596F}"/>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45">
                <a:extLst>
                  <a:ext uri="{FF2B5EF4-FFF2-40B4-BE49-F238E27FC236}">
                    <a16:creationId xmlns:a16="http://schemas.microsoft.com/office/drawing/2014/main" id="{2D4A6987-C7D6-4D6C-9031-ED1066692CA3}"/>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46">
                <a:extLst>
                  <a:ext uri="{FF2B5EF4-FFF2-40B4-BE49-F238E27FC236}">
                    <a16:creationId xmlns:a16="http://schemas.microsoft.com/office/drawing/2014/main" id="{543A7FAE-FEE4-473D-8505-15978A829B84}"/>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47">
                <a:extLst>
                  <a:ext uri="{FF2B5EF4-FFF2-40B4-BE49-F238E27FC236}">
                    <a16:creationId xmlns:a16="http://schemas.microsoft.com/office/drawing/2014/main" id="{4C83AAAD-DFC0-4B27-9794-0980279611E0}"/>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48">
                <a:extLst>
                  <a:ext uri="{FF2B5EF4-FFF2-40B4-BE49-F238E27FC236}">
                    <a16:creationId xmlns:a16="http://schemas.microsoft.com/office/drawing/2014/main" id="{2B59AFDC-973D-4C98-BBA8-4A348FA87E44}"/>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49">
                <a:extLst>
                  <a:ext uri="{FF2B5EF4-FFF2-40B4-BE49-F238E27FC236}">
                    <a16:creationId xmlns:a16="http://schemas.microsoft.com/office/drawing/2014/main" id="{95641B64-C6CD-4808-AE2D-893777F5DB80}"/>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50">
                <a:extLst>
                  <a:ext uri="{FF2B5EF4-FFF2-40B4-BE49-F238E27FC236}">
                    <a16:creationId xmlns:a16="http://schemas.microsoft.com/office/drawing/2014/main" id="{5BBB079F-33A1-42CD-B4BE-C6A49BE4F89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51">
                <a:extLst>
                  <a:ext uri="{FF2B5EF4-FFF2-40B4-BE49-F238E27FC236}">
                    <a16:creationId xmlns:a16="http://schemas.microsoft.com/office/drawing/2014/main" id="{39F8B9A8-FD37-440F-8D86-17455263AF7F}"/>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52">
                <a:extLst>
                  <a:ext uri="{FF2B5EF4-FFF2-40B4-BE49-F238E27FC236}">
                    <a16:creationId xmlns:a16="http://schemas.microsoft.com/office/drawing/2014/main" id="{BDED9124-0099-4629-BC75-47B3EBEA18C8}"/>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53">
                <a:extLst>
                  <a:ext uri="{FF2B5EF4-FFF2-40B4-BE49-F238E27FC236}">
                    <a16:creationId xmlns:a16="http://schemas.microsoft.com/office/drawing/2014/main" id="{8080DC22-F267-4295-B68A-E1AA75DD140F}"/>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54">
                <a:extLst>
                  <a:ext uri="{FF2B5EF4-FFF2-40B4-BE49-F238E27FC236}">
                    <a16:creationId xmlns:a16="http://schemas.microsoft.com/office/drawing/2014/main" id="{240CE56A-C928-415F-9ADF-1C7680679C2D}"/>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55">
                <a:extLst>
                  <a:ext uri="{FF2B5EF4-FFF2-40B4-BE49-F238E27FC236}">
                    <a16:creationId xmlns:a16="http://schemas.microsoft.com/office/drawing/2014/main" id="{24663A96-A2B4-4EE5-BB1C-CC052FBDF40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56">
                <a:extLst>
                  <a:ext uri="{FF2B5EF4-FFF2-40B4-BE49-F238E27FC236}">
                    <a16:creationId xmlns:a16="http://schemas.microsoft.com/office/drawing/2014/main" id="{F11B4CB7-39A7-4232-A5C4-B24287D92D61}"/>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57">
                <a:extLst>
                  <a:ext uri="{FF2B5EF4-FFF2-40B4-BE49-F238E27FC236}">
                    <a16:creationId xmlns:a16="http://schemas.microsoft.com/office/drawing/2014/main" id="{A5A7F060-66F7-477C-A87D-2DAA2452826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58">
                <a:extLst>
                  <a:ext uri="{FF2B5EF4-FFF2-40B4-BE49-F238E27FC236}">
                    <a16:creationId xmlns:a16="http://schemas.microsoft.com/office/drawing/2014/main" id="{D3AA9EA1-5859-4695-8346-565CC3E236E5}"/>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59">
                <a:extLst>
                  <a:ext uri="{FF2B5EF4-FFF2-40B4-BE49-F238E27FC236}">
                    <a16:creationId xmlns:a16="http://schemas.microsoft.com/office/drawing/2014/main" id="{FBBE5B35-2B59-422A-822B-0E5F20E7084D}"/>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60">
                <a:extLst>
                  <a:ext uri="{FF2B5EF4-FFF2-40B4-BE49-F238E27FC236}">
                    <a16:creationId xmlns:a16="http://schemas.microsoft.com/office/drawing/2014/main" id="{DD4D5CA0-104C-441B-8F43-460719E5E63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61">
                <a:extLst>
                  <a:ext uri="{FF2B5EF4-FFF2-40B4-BE49-F238E27FC236}">
                    <a16:creationId xmlns:a16="http://schemas.microsoft.com/office/drawing/2014/main" id="{87518E9F-FAF1-4D1F-A881-B2B23832433E}"/>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62">
                <a:extLst>
                  <a:ext uri="{FF2B5EF4-FFF2-40B4-BE49-F238E27FC236}">
                    <a16:creationId xmlns:a16="http://schemas.microsoft.com/office/drawing/2014/main" id="{F7A23F93-20EB-4638-A77C-1B72B93314A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63">
                <a:extLst>
                  <a:ext uri="{FF2B5EF4-FFF2-40B4-BE49-F238E27FC236}">
                    <a16:creationId xmlns:a16="http://schemas.microsoft.com/office/drawing/2014/main" id="{1E4D6443-621E-4E74-B0A4-E6FDADCBDD6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64">
                <a:extLst>
                  <a:ext uri="{FF2B5EF4-FFF2-40B4-BE49-F238E27FC236}">
                    <a16:creationId xmlns:a16="http://schemas.microsoft.com/office/drawing/2014/main" id="{196F0505-4152-4734-AF49-F7858FDE844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65">
                <a:extLst>
                  <a:ext uri="{FF2B5EF4-FFF2-40B4-BE49-F238E27FC236}">
                    <a16:creationId xmlns:a16="http://schemas.microsoft.com/office/drawing/2014/main" id="{C9367D33-FA51-4A8A-AC98-D89AEA0164F2}"/>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66">
                <a:extLst>
                  <a:ext uri="{FF2B5EF4-FFF2-40B4-BE49-F238E27FC236}">
                    <a16:creationId xmlns:a16="http://schemas.microsoft.com/office/drawing/2014/main" id="{F724AF5C-D91F-4308-A1AB-4592DA11D22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67">
                <a:extLst>
                  <a:ext uri="{FF2B5EF4-FFF2-40B4-BE49-F238E27FC236}">
                    <a16:creationId xmlns:a16="http://schemas.microsoft.com/office/drawing/2014/main" id="{BFFEF6B1-4540-4B98-9796-583F658296A0}"/>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68">
                <a:extLst>
                  <a:ext uri="{FF2B5EF4-FFF2-40B4-BE49-F238E27FC236}">
                    <a16:creationId xmlns:a16="http://schemas.microsoft.com/office/drawing/2014/main" id="{188D199E-CB09-4291-89D5-666E303B2BF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69">
                <a:extLst>
                  <a:ext uri="{FF2B5EF4-FFF2-40B4-BE49-F238E27FC236}">
                    <a16:creationId xmlns:a16="http://schemas.microsoft.com/office/drawing/2014/main" id="{602544A3-024D-4434-A491-53087E69335C}"/>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70">
                <a:extLst>
                  <a:ext uri="{FF2B5EF4-FFF2-40B4-BE49-F238E27FC236}">
                    <a16:creationId xmlns:a16="http://schemas.microsoft.com/office/drawing/2014/main" id="{C6A242A6-1206-4FAE-AF19-411C19F743F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71">
                <a:extLst>
                  <a:ext uri="{FF2B5EF4-FFF2-40B4-BE49-F238E27FC236}">
                    <a16:creationId xmlns:a16="http://schemas.microsoft.com/office/drawing/2014/main" id="{EBFCFF00-4B42-4E86-8147-F5434845A3B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72">
                <a:extLst>
                  <a:ext uri="{FF2B5EF4-FFF2-40B4-BE49-F238E27FC236}">
                    <a16:creationId xmlns:a16="http://schemas.microsoft.com/office/drawing/2014/main" id="{BFF58DB4-0015-46C2-9D36-86168D5B3A30}"/>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73">
                <a:extLst>
                  <a:ext uri="{FF2B5EF4-FFF2-40B4-BE49-F238E27FC236}">
                    <a16:creationId xmlns:a16="http://schemas.microsoft.com/office/drawing/2014/main" id="{CFC125D2-A8CE-4175-8184-70CDE09D7F5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74">
                <a:extLst>
                  <a:ext uri="{FF2B5EF4-FFF2-40B4-BE49-F238E27FC236}">
                    <a16:creationId xmlns:a16="http://schemas.microsoft.com/office/drawing/2014/main" id="{E86E85C0-3620-4FF8-A6F4-D7331AC787EB}"/>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75">
                <a:extLst>
                  <a:ext uri="{FF2B5EF4-FFF2-40B4-BE49-F238E27FC236}">
                    <a16:creationId xmlns:a16="http://schemas.microsoft.com/office/drawing/2014/main" id="{67B766D8-332A-4775-A27B-629F0282F6D0}"/>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76">
                <a:extLst>
                  <a:ext uri="{FF2B5EF4-FFF2-40B4-BE49-F238E27FC236}">
                    <a16:creationId xmlns:a16="http://schemas.microsoft.com/office/drawing/2014/main" id="{60C4BCC3-2C10-44A9-98C7-AF997606942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77">
                <a:extLst>
                  <a:ext uri="{FF2B5EF4-FFF2-40B4-BE49-F238E27FC236}">
                    <a16:creationId xmlns:a16="http://schemas.microsoft.com/office/drawing/2014/main" id="{913C8F96-6A9F-4251-A2C3-FD143511F3E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78">
                <a:extLst>
                  <a:ext uri="{FF2B5EF4-FFF2-40B4-BE49-F238E27FC236}">
                    <a16:creationId xmlns:a16="http://schemas.microsoft.com/office/drawing/2014/main" id="{0F2C3BB1-55BE-4D2D-A9FE-D4DDE3F65C35}"/>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79">
                <a:extLst>
                  <a:ext uri="{FF2B5EF4-FFF2-40B4-BE49-F238E27FC236}">
                    <a16:creationId xmlns:a16="http://schemas.microsoft.com/office/drawing/2014/main" id="{6F4B6C27-0B38-40BE-AF2D-3646B48F7651}"/>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180">
                <a:extLst>
                  <a:ext uri="{FF2B5EF4-FFF2-40B4-BE49-F238E27FC236}">
                    <a16:creationId xmlns:a16="http://schemas.microsoft.com/office/drawing/2014/main" id="{C061E030-F355-4277-BD47-61A49FE6BFC8}"/>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181">
                <a:extLst>
                  <a:ext uri="{FF2B5EF4-FFF2-40B4-BE49-F238E27FC236}">
                    <a16:creationId xmlns:a16="http://schemas.microsoft.com/office/drawing/2014/main" id="{25CCF56C-2021-4A3C-91CA-1C400FE473FC}"/>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182">
                <a:extLst>
                  <a:ext uri="{FF2B5EF4-FFF2-40B4-BE49-F238E27FC236}">
                    <a16:creationId xmlns:a16="http://schemas.microsoft.com/office/drawing/2014/main" id="{172DCA37-3F15-4F96-88BD-76039D9563F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183">
                <a:extLst>
                  <a:ext uri="{FF2B5EF4-FFF2-40B4-BE49-F238E27FC236}">
                    <a16:creationId xmlns:a16="http://schemas.microsoft.com/office/drawing/2014/main" id="{663B54CA-FA1E-4A5F-BA05-AFBB707A010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184">
                <a:extLst>
                  <a:ext uri="{FF2B5EF4-FFF2-40B4-BE49-F238E27FC236}">
                    <a16:creationId xmlns:a16="http://schemas.microsoft.com/office/drawing/2014/main" id="{266B5611-9848-4B8F-A311-0B960051C41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9" name="Freeform 185">
                <a:extLst>
                  <a:ext uri="{FF2B5EF4-FFF2-40B4-BE49-F238E27FC236}">
                    <a16:creationId xmlns:a16="http://schemas.microsoft.com/office/drawing/2014/main" id="{C8CE75D5-A8E1-4F17-9B57-A4BDCB3A0B0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0" name="Freeform 186">
                <a:extLst>
                  <a:ext uri="{FF2B5EF4-FFF2-40B4-BE49-F238E27FC236}">
                    <a16:creationId xmlns:a16="http://schemas.microsoft.com/office/drawing/2014/main" id="{8C521EA8-320B-47A0-B241-D06854E4D68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1" name="Freeform 187">
                <a:extLst>
                  <a:ext uri="{FF2B5EF4-FFF2-40B4-BE49-F238E27FC236}">
                    <a16:creationId xmlns:a16="http://schemas.microsoft.com/office/drawing/2014/main" id="{227E027D-594A-4B1C-9AD9-6A30CFF89284}"/>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2" name="Freeform 188">
                <a:extLst>
                  <a:ext uri="{FF2B5EF4-FFF2-40B4-BE49-F238E27FC236}">
                    <a16:creationId xmlns:a16="http://schemas.microsoft.com/office/drawing/2014/main" id="{526FEF90-66E9-42C9-86EF-4D228E5595DF}"/>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3" name="Freeform 189">
                <a:extLst>
                  <a:ext uri="{FF2B5EF4-FFF2-40B4-BE49-F238E27FC236}">
                    <a16:creationId xmlns:a16="http://schemas.microsoft.com/office/drawing/2014/main" id="{369DEA9B-6BC1-466F-8BBB-30398737D4A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4" name="Freeform 190">
                <a:extLst>
                  <a:ext uri="{FF2B5EF4-FFF2-40B4-BE49-F238E27FC236}">
                    <a16:creationId xmlns:a16="http://schemas.microsoft.com/office/drawing/2014/main" id="{242A4F28-47ED-4FAD-BAA1-3C3286E5D93E}"/>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5" name="Freeform 191">
                <a:extLst>
                  <a:ext uri="{FF2B5EF4-FFF2-40B4-BE49-F238E27FC236}">
                    <a16:creationId xmlns:a16="http://schemas.microsoft.com/office/drawing/2014/main" id="{075A4C81-D7BE-437E-927B-6AD955569604}"/>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6" name="Freeform 192">
                <a:extLst>
                  <a:ext uri="{FF2B5EF4-FFF2-40B4-BE49-F238E27FC236}">
                    <a16:creationId xmlns:a16="http://schemas.microsoft.com/office/drawing/2014/main" id="{862AF76A-3ED7-467F-8FB9-CAF1A8756272}"/>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7" name="Freeform 193">
                <a:extLst>
                  <a:ext uri="{FF2B5EF4-FFF2-40B4-BE49-F238E27FC236}">
                    <a16:creationId xmlns:a16="http://schemas.microsoft.com/office/drawing/2014/main" id="{48F9EC56-6012-4652-8E45-0604BF4BACE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8" name="Freeform 194">
                <a:extLst>
                  <a:ext uri="{FF2B5EF4-FFF2-40B4-BE49-F238E27FC236}">
                    <a16:creationId xmlns:a16="http://schemas.microsoft.com/office/drawing/2014/main" id="{721961D4-FC27-4248-AE1F-DB2F22D01DCC}"/>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9" name="Freeform 195">
                <a:extLst>
                  <a:ext uri="{FF2B5EF4-FFF2-40B4-BE49-F238E27FC236}">
                    <a16:creationId xmlns:a16="http://schemas.microsoft.com/office/drawing/2014/main" id="{1650267B-C6E0-4EEA-8646-A8F3477F351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0" name="Freeform 196">
                <a:extLst>
                  <a:ext uri="{FF2B5EF4-FFF2-40B4-BE49-F238E27FC236}">
                    <a16:creationId xmlns:a16="http://schemas.microsoft.com/office/drawing/2014/main" id="{97A5BBC2-472F-4FC4-9C2D-8AACFA4C4ACA}"/>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1" name="Freeform 197">
                <a:extLst>
                  <a:ext uri="{FF2B5EF4-FFF2-40B4-BE49-F238E27FC236}">
                    <a16:creationId xmlns:a16="http://schemas.microsoft.com/office/drawing/2014/main" id="{819AC9B5-49EA-44AF-BCF5-D86CD0F56D8A}"/>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2" name="Freeform 198">
                <a:extLst>
                  <a:ext uri="{FF2B5EF4-FFF2-40B4-BE49-F238E27FC236}">
                    <a16:creationId xmlns:a16="http://schemas.microsoft.com/office/drawing/2014/main" id="{EA266F2F-23C7-4F64-BF47-5B9BFA23EC9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3" name="Freeform 199">
                <a:extLst>
                  <a:ext uri="{FF2B5EF4-FFF2-40B4-BE49-F238E27FC236}">
                    <a16:creationId xmlns:a16="http://schemas.microsoft.com/office/drawing/2014/main" id="{9EC0A794-5A1C-4D8E-B3DB-B6D0459CF87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4" name="Freeform 200">
                <a:extLst>
                  <a:ext uri="{FF2B5EF4-FFF2-40B4-BE49-F238E27FC236}">
                    <a16:creationId xmlns:a16="http://schemas.microsoft.com/office/drawing/2014/main" id="{4DF19A50-A0DF-401C-886C-4780C51D6764}"/>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5" name="Freeform 201">
                <a:extLst>
                  <a:ext uri="{FF2B5EF4-FFF2-40B4-BE49-F238E27FC236}">
                    <a16:creationId xmlns:a16="http://schemas.microsoft.com/office/drawing/2014/main" id="{E07EC93B-0494-47FB-B3E7-7DD3C130BDC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6" name="Freeform 202">
                <a:extLst>
                  <a:ext uri="{FF2B5EF4-FFF2-40B4-BE49-F238E27FC236}">
                    <a16:creationId xmlns:a16="http://schemas.microsoft.com/office/drawing/2014/main" id="{300419DE-F179-4553-A95B-7CA2FFC6BD0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7" name="Freeform 203">
                <a:extLst>
                  <a:ext uri="{FF2B5EF4-FFF2-40B4-BE49-F238E27FC236}">
                    <a16:creationId xmlns:a16="http://schemas.microsoft.com/office/drawing/2014/main" id="{C0287322-113D-4E94-94F7-D9282968DECC}"/>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8" name="Freeform 204">
                <a:extLst>
                  <a:ext uri="{FF2B5EF4-FFF2-40B4-BE49-F238E27FC236}">
                    <a16:creationId xmlns:a16="http://schemas.microsoft.com/office/drawing/2014/main" id="{254F68D6-5C12-4636-9D2B-77E70FE5C0B0}"/>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Freeform 206">
              <a:extLst>
                <a:ext uri="{FF2B5EF4-FFF2-40B4-BE49-F238E27FC236}">
                  <a16:creationId xmlns:a16="http://schemas.microsoft.com/office/drawing/2014/main" id="{4466FF43-F0E0-4882-8323-7093988C834D}"/>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07">
              <a:extLst>
                <a:ext uri="{FF2B5EF4-FFF2-40B4-BE49-F238E27FC236}">
                  <a16:creationId xmlns:a16="http://schemas.microsoft.com/office/drawing/2014/main" id="{BC22668D-1FE2-489C-90D5-9108842648D8}"/>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08">
              <a:extLst>
                <a:ext uri="{FF2B5EF4-FFF2-40B4-BE49-F238E27FC236}">
                  <a16:creationId xmlns:a16="http://schemas.microsoft.com/office/drawing/2014/main" id="{890E6B66-C125-4E5F-990C-8E83EA2BA145}"/>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09">
              <a:extLst>
                <a:ext uri="{FF2B5EF4-FFF2-40B4-BE49-F238E27FC236}">
                  <a16:creationId xmlns:a16="http://schemas.microsoft.com/office/drawing/2014/main" id="{13E80CEF-8330-4105-BA12-B512B3240B6C}"/>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10">
              <a:extLst>
                <a:ext uri="{FF2B5EF4-FFF2-40B4-BE49-F238E27FC236}">
                  <a16:creationId xmlns:a16="http://schemas.microsoft.com/office/drawing/2014/main" id="{ECB0CA98-4F22-436E-9DA9-E18C93E33102}"/>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11">
              <a:extLst>
                <a:ext uri="{FF2B5EF4-FFF2-40B4-BE49-F238E27FC236}">
                  <a16:creationId xmlns:a16="http://schemas.microsoft.com/office/drawing/2014/main" id="{66DDC2CD-5F68-49E5-8267-C9C9073213A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12">
              <a:extLst>
                <a:ext uri="{FF2B5EF4-FFF2-40B4-BE49-F238E27FC236}">
                  <a16:creationId xmlns:a16="http://schemas.microsoft.com/office/drawing/2014/main" id="{B5362979-3B6C-42E3-9FB3-70C9EA98AC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13">
              <a:extLst>
                <a:ext uri="{FF2B5EF4-FFF2-40B4-BE49-F238E27FC236}">
                  <a16:creationId xmlns:a16="http://schemas.microsoft.com/office/drawing/2014/main" id="{EF5AEDD6-37C3-4C3F-9624-073688E3CDE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14">
              <a:extLst>
                <a:ext uri="{FF2B5EF4-FFF2-40B4-BE49-F238E27FC236}">
                  <a16:creationId xmlns:a16="http://schemas.microsoft.com/office/drawing/2014/main" id="{C8571C99-13E7-4DE1-BE34-91F58503D778}"/>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15">
              <a:extLst>
                <a:ext uri="{FF2B5EF4-FFF2-40B4-BE49-F238E27FC236}">
                  <a16:creationId xmlns:a16="http://schemas.microsoft.com/office/drawing/2014/main" id="{8355B729-4294-442D-A486-6C95B9CD8D81}"/>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16">
              <a:extLst>
                <a:ext uri="{FF2B5EF4-FFF2-40B4-BE49-F238E27FC236}">
                  <a16:creationId xmlns:a16="http://schemas.microsoft.com/office/drawing/2014/main" id="{198DCD2B-E8A7-41B7-837B-77EBC7443EA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17">
              <a:extLst>
                <a:ext uri="{FF2B5EF4-FFF2-40B4-BE49-F238E27FC236}">
                  <a16:creationId xmlns:a16="http://schemas.microsoft.com/office/drawing/2014/main" id="{90CE4FB1-016C-402C-84F2-2D7541D65BC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18">
              <a:extLst>
                <a:ext uri="{FF2B5EF4-FFF2-40B4-BE49-F238E27FC236}">
                  <a16:creationId xmlns:a16="http://schemas.microsoft.com/office/drawing/2014/main" id="{9C1DAD51-54AC-493D-8A7E-BA52EBFDE4F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19">
              <a:extLst>
                <a:ext uri="{FF2B5EF4-FFF2-40B4-BE49-F238E27FC236}">
                  <a16:creationId xmlns:a16="http://schemas.microsoft.com/office/drawing/2014/main" id="{CDC2A68F-D8F1-47A6-BFBE-746898C5A132}"/>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20">
              <a:extLst>
                <a:ext uri="{FF2B5EF4-FFF2-40B4-BE49-F238E27FC236}">
                  <a16:creationId xmlns:a16="http://schemas.microsoft.com/office/drawing/2014/main" id="{D4BC6300-6649-4C64-A260-9F9704BE40B3}"/>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21">
              <a:extLst>
                <a:ext uri="{FF2B5EF4-FFF2-40B4-BE49-F238E27FC236}">
                  <a16:creationId xmlns:a16="http://schemas.microsoft.com/office/drawing/2014/main" id="{F2DA198C-9914-453C-8447-1034BE507294}"/>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22">
              <a:extLst>
                <a:ext uri="{FF2B5EF4-FFF2-40B4-BE49-F238E27FC236}">
                  <a16:creationId xmlns:a16="http://schemas.microsoft.com/office/drawing/2014/main" id="{F1681A8B-BDB3-4FED-A2D5-281F65972324}"/>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23">
              <a:extLst>
                <a:ext uri="{FF2B5EF4-FFF2-40B4-BE49-F238E27FC236}">
                  <a16:creationId xmlns:a16="http://schemas.microsoft.com/office/drawing/2014/main" id="{309B1A0A-CF8D-45EB-8FCD-94E019AD685F}"/>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24">
              <a:extLst>
                <a:ext uri="{FF2B5EF4-FFF2-40B4-BE49-F238E27FC236}">
                  <a16:creationId xmlns:a16="http://schemas.microsoft.com/office/drawing/2014/main" id="{5A7DDA84-FF56-46C8-A157-06554B887C7B}"/>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25">
              <a:extLst>
                <a:ext uri="{FF2B5EF4-FFF2-40B4-BE49-F238E27FC236}">
                  <a16:creationId xmlns:a16="http://schemas.microsoft.com/office/drawing/2014/main" id="{391B79F6-036E-4F68-9720-33E22A4D51BE}"/>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26">
              <a:extLst>
                <a:ext uri="{FF2B5EF4-FFF2-40B4-BE49-F238E27FC236}">
                  <a16:creationId xmlns:a16="http://schemas.microsoft.com/office/drawing/2014/main" id="{1A818A7E-1D27-481D-B4B7-8C59AE3DFFB2}"/>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27">
              <a:extLst>
                <a:ext uri="{FF2B5EF4-FFF2-40B4-BE49-F238E27FC236}">
                  <a16:creationId xmlns:a16="http://schemas.microsoft.com/office/drawing/2014/main" id="{03B51C08-FBE3-4E90-88D0-E399270EDDD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28">
              <a:extLst>
                <a:ext uri="{FF2B5EF4-FFF2-40B4-BE49-F238E27FC236}">
                  <a16:creationId xmlns:a16="http://schemas.microsoft.com/office/drawing/2014/main" id="{F031EE73-DBED-480A-B64B-23F9A8A1ADBD}"/>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29">
              <a:extLst>
                <a:ext uri="{FF2B5EF4-FFF2-40B4-BE49-F238E27FC236}">
                  <a16:creationId xmlns:a16="http://schemas.microsoft.com/office/drawing/2014/main" id="{16842C5A-FB5D-468E-8C20-1764B4C10429}"/>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30">
              <a:extLst>
                <a:ext uri="{FF2B5EF4-FFF2-40B4-BE49-F238E27FC236}">
                  <a16:creationId xmlns:a16="http://schemas.microsoft.com/office/drawing/2014/main" id="{524B3D8A-8F03-4FA5-A9C3-9F9B92BF116F}"/>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31">
              <a:extLst>
                <a:ext uri="{FF2B5EF4-FFF2-40B4-BE49-F238E27FC236}">
                  <a16:creationId xmlns:a16="http://schemas.microsoft.com/office/drawing/2014/main" id="{6FB7DDEA-089F-4537-8EF1-A92F0294658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32">
              <a:extLst>
                <a:ext uri="{FF2B5EF4-FFF2-40B4-BE49-F238E27FC236}">
                  <a16:creationId xmlns:a16="http://schemas.microsoft.com/office/drawing/2014/main" id="{2F33A14C-89DE-49E3-80B5-C3C648DB0170}"/>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33">
              <a:extLst>
                <a:ext uri="{FF2B5EF4-FFF2-40B4-BE49-F238E27FC236}">
                  <a16:creationId xmlns:a16="http://schemas.microsoft.com/office/drawing/2014/main" id="{84970D47-3DD8-43EC-B7FE-9F496D7EC03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34">
              <a:extLst>
                <a:ext uri="{FF2B5EF4-FFF2-40B4-BE49-F238E27FC236}">
                  <a16:creationId xmlns:a16="http://schemas.microsoft.com/office/drawing/2014/main" id="{A5585B01-1B91-4FA8-AFD8-454F5D5C53A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35">
              <a:extLst>
                <a:ext uri="{FF2B5EF4-FFF2-40B4-BE49-F238E27FC236}">
                  <a16:creationId xmlns:a16="http://schemas.microsoft.com/office/drawing/2014/main" id="{F55EA856-388C-4980-B08A-E7F8397A6077}"/>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36">
              <a:extLst>
                <a:ext uri="{FF2B5EF4-FFF2-40B4-BE49-F238E27FC236}">
                  <a16:creationId xmlns:a16="http://schemas.microsoft.com/office/drawing/2014/main" id="{45AF05C0-FB96-4A01-8C59-95D42A7B1105}"/>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37">
              <a:extLst>
                <a:ext uri="{FF2B5EF4-FFF2-40B4-BE49-F238E27FC236}">
                  <a16:creationId xmlns:a16="http://schemas.microsoft.com/office/drawing/2014/main" id="{A824CFCF-CB07-4573-92E1-7A822DAFA9A8}"/>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38">
              <a:extLst>
                <a:ext uri="{FF2B5EF4-FFF2-40B4-BE49-F238E27FC236}">
                  <a16:creationId xmlns:a16="http://schemas.microsoft.com/office/drawing/2014/main" id="{73989B24-DE0B-43F8-BED5-D0F2C89C22CD}"/>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39">
              <a:extLst>
                <a:ext uri="{FF2B5EF4-FFF2-40B4-BE49-F238E27FC236}">
                  <a16:creationId xmlns:a16="http://schemas.microsoft.com/office/drawing/2014/main" id="{D6F13B43-0E59-4F23-8FF4-2398B95BD11A}"/>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40">
              <a:extLst>
                <a:ext uri="{FF2B5EF4-FFF2-40B4-BE49-F238E27FC236}">
                  <a16:creationId xmlns:a16="http://schemas.microsoft.com/office/drawing/2014/main" id="{AC71E99C-2D4D-4855-BEC1-AF59CA0DC5B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41">
              <a:extLst>
                <a:ext uri="{FF2B5EF4-FFF2-40B4-BE49-F238E27FC236}">
                  <a16:creationId xmlns:a16="http://schemas.microsoft.com/office/drawing/2014/main" id="{5F711C28-79F0-482B-88A5-B06488A8B13E}"/>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42">
              <a:extLst>
                <a:ext uri="{FF2B5EF4-FFF2-40B4-BE49-F238E27FC236}">
                  <a16:creationId xmlns:a16="http://schemas.microsoft.com/office/drawing/2014/main" id="{A91A6D6D-87C5-489C-B9A7-8575A4B61F1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43">
              <a:extLst>
                <a:ext uri="{FF2B5EF4-FFF2-40B4-BE49-F238E27FC236}">
                  <a16:creationId xmlns:a16="http://schemas.microsoft.com/office/drawing/2014/main" id="{788116E4-1509-4835-9A7A-BAF4E54634D9}"/>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44">
              <a:extLst>
                <a:ext uri="{FF2B5EF4-FFF2-40B4-BE49-F238E27FC236}">
                  <a16:creationId xmlns:a16="http://schemas.microsoft.com/office/drawing/2014/main" id="{CD228640-6282-4597-B8FB-A173D020EF8B}"/>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45">
              <a:extLst>
                <a:ext uri="{FF2B5EF4-FFF2-40B4-BE49-F238E27FC236}">
                  <a16:creationId xmlns:a16="http://schemas.microsoft.com/office/drawing/2014/main" id="{14CD0899-7B46-473B-A866-058851783556}"/>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46">
              <a:extLst>
                <a:ext uri="{FF2B5EF4-FFF2-40B4-BE49-F238E27FC236}">
                  <a16:creationId xmlns:a16="http://schemas.microsoft.com/office/drawing/2014/main" id="{2EAA6D29-450F-462D-84AF-BE8D056B22F3}"/>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47">
              <a:extLst>
                <a:ext uri="{FF2B5EF4-FFF2-40B4-BE49-F238E27FC236}">
                  <a16:creationId xmlns:a16="http://schemas.microsoft.com/office/drawing/2014/main" id="{D44D1629-0FE3-4D35-B0DB-37917A78BC1B}"/>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48">
              <a:extLst>
                <a:ext uri="{FF2B5EF4-FFF2-40B4-BE49-F238E27FC236}">
                  <a16:creationId xmlns:a16="http://schemas.microsoft.com/office/drawing/2014/main" id="{EA12481F-CA1C-4B0D-8337-58175BABAF02}"/>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49">
              <a:extLst>
                <a:ext uri="{FF2B5EF4-FFF2-40B4-BE49-F238E27FC236}">
                  <a16:creationId xmlns:a16="http://schemas.microsoft.com/office/drawing/2014/main" id="{C3AC192C-6925-4065-8676-68E9040EC259}"/>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50">
              <a:extLst>
                <a:ext uri="{FF2B5EF4-FFF2-40B4-BE49-F238E27FC236}">
                  <a16:creationId xmlns:a16="http://schemas.microsoft.com/office/drawing/2014/main" id="{A08E04AE-8310-4686-8467-F8DB80444CA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51">
              <a:extLst>
                <a:ext uri="{FF2B5EF4-FFF2-40B4-BE49-F238E27FC236}">
                  <a16:creationId xmlns:a16="http://schemas.microsoft.com/office/drawing/2014/main" id="{354ECC29-AB9B-4C3A-9C03-2824C7032007}"/>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52">
              <a:extLst>
                <a:ext uri="{FF2B5EF4-FFF2-40B4-BE49-F238E27FC236}">
                  <a16:creationId xmlns:a16="http://schemas.microsoft.com/office/drawing/2014/main" id="{B4E362EB-4458-4624-84C6-3A0FEF837561}"/>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53">
              <a:extLst>
                <a:ext uri="{FF2B5EF4-FFF2-40B4-BE49-F238E27FC236}">
                  <a16:creationId xmlns:a16="http://schemas.microsoft.com/office/drawing/2014/main" id="{C6E1256E-3769-477D-8B63-EEDE49103EA0}"/>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54">
              <a:extLst>
                <a:ext uri="{FF2B5EF4-FFF2-40B4-BE49-F238E27FC236}">
                  <a16:creationId xmlns:a16="http://schemas.microsoft.com/office/drawing/2014/main" id="{575E2C88-B18F-41FB-B172-D9C8D41D59A3}"/>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55">
              <a:extLst>
                <a:ext uri="{FF2B5EF4-FFF2-40B4-BE49-F238E27FC236}">
                  <a16:creationId xmlns:a16="http://schemas.microsoft.com/office/drawing/2014/main" id="{A069C10D-132E-459E-9AFA-DE44322731A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56">
              <a:extLst>
                <a:ext uri="{FF2B5EF4-FFF2-40B4-BE49-F238E27FC236}">
                  <a16:creationId xmlns:a16="http://schemas.microsoft.com/office/drawing/2014/main" id="{F2731CD0-DFDE-4857-8AD7-75C7690A2D2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57">
              <a:extLst>
                <a:ext uri="{FF2B5EF4-FFF2-40B4-BE49-F238E27FC236}">
                  <a16:creationId xmlns:a16="http://schemas.microsoft.com/office/drawing/2014/main" id="{1F2A80BF-94DC-4B3D-9351-8B6ABCEABE1C}"/>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58">
              <a:extLst>
                <a:ext uri="{FF2B5EF4-FFF2-40B4-BE49-F238E27FC236}">
                  <a16:creationId xmlns:a16="http://schemas.microsoft.com/office/drawing/2014/main" id="{6115342A-5191-42EF-948A-8F65A74E3A0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59">
              <a:extLst>
                <a:ext uri="{FF2B5EF4-FFF2-40B4-BE49-F238E27FC236}">
                  <a16:creationId xmlns:a16="http://schemas.microsoft.com/office/drawing/2014/main" id="{B54906E5-D95E-465D-AEA1-C42C54CEDFFA}"/>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60">
              <a:extLst>
                <a:ext uri="{FF2B5EF4-FFF2-40B4-BE49-F238E27FC236}">
                  <a16:creationId xmlns:a16="http://schemas.microsoft.com/office/drawing/2014/main" id="{246F4678-31F5-4B75-9CCC-4507CE68037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61">
              <a:extLst>
                <a:ext uri="{FF2B5EF4-FFF2-40B4-BE49-F238E27FC236}">
                  <a16:creationId xmlns:a16="http://schemas.microsoft.com/office/drawing/2014/main" id="{EB6EE9F8-7E59-40FB-A89E-FB7FEC8152CC}"/>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62">
              <a:extLst>
                <a:ext uri="{FF2B5EF4-FFF2-40B4-BE49-F238E27FC236}">
                  <a16:creationId xmlns:a16="http://schemas.microsoft.com/office/drawing/2014/main" id="{F1B1B683-A343-44E2-8EB7-B71C38A63B4B}"/>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63">
              <a:extLst>
                <a:ext uri="{FF2B5EF4-FFF2-40B4-BE49-F238E27FC236}">
                  <a16:creationId xmlns:a16="http://schemas.microsoft.com/office/drawing/2014/main" id="{0790556E-2DE3-4107-B5C0-980AF755F408}"/>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64">
              <a:extLst>
                <a:ext uri="{FF2B5EF4-FFF2-40B4-BE49-F238E27FC236}">
                  <a16:creationId xmlns:a16="http://schemas.microsoft.com/office/drawing/2014/main" id="{A25E14E3-2BFA-4A9E-9CC3-4D46C9C173B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65">
              <a:extLst>
                <a:ext uri="{FF2B5EF4-FFF2-40B4-BE49-F238E27FC236}">
                  <a16:creationId xmlns:a16="http://schemas.microsoft.com/office/drawing/2014/main" id="{6387B4D7-4ADE-41AB-B638-B6E36DE5554C}"/>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66">
              <a:extLst>
                <a:ext uri="{FF2B5EF4-FFF2-40B4-BE49-F238E27FC236}">
                  <a16:creationId xmlns:a16="http://schemas.microsoft.com/office/drawing/2014/main" id="{6A1D10E8-802C-4EFF-9605-DC011B0DD9B4}"/>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67">
              <a:extLst>
                <a:ext uri="{FF2B5EF4-FFF2-40B4-BE49-F238E27FC236}">
                  <a16:creationId xmlns:a16="http://schemas.microsoft.com/office/drawing/2014/main" id="{DC3E5840-CD46-45B7-BC22-488450A21CF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68">
              <a:extLst>
                <a:ext uri="{FF2B5EF4-FFF2-40B4-BE49-F238E27FC236}">
                  <a16:creationId xmlns:a16="http://schemas.microsoft.com/office/drawing/2014/main" id="{8A8C89D2-BB33-4F6E-A0C6-4BD53554E2EE}"/>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69">
              <a:extLst>
                <a:ext uri="{FF2B5EF4-FFF2-40B4-BE49-F238E27FC236}">
                  <a16:creationId xmlns:a16="http://schemas.microsoft.com/office/drawing/2014/main" id="{3046F664-EBAF-4A9A-9496-F0B1E05F9426}"/>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70">
              <a:extLst>
                <a:ext uri="{FF2B5EF4-FFF2-40B4-BE49-F238E27FC236}">
                  <a16:creationId xmlns:a16="http://schemas.microsoft.com/office/drawing/2014/main" id="{83C082AD-D598-4E0D-8AC0-152342593B08}"/>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71">
              <a:extLst>
                <a:ext uri="{FF2B5EF4-FFF2-40B4-BE49-F238E27FC236}">
                  <a16:creationId xmlns:a16="http://schemas.microsoft.com/office/drawing/2014/main" id="{91EDA32E-5478-4BEA-87B8-51E12B714EC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72">
              <a:extLst>
                <a:ext uri="{FF2B5EF4-FFF2-40B4-BE49-F238E27FC236}">
                  <a16:creationId xmlns:a16="http://schemas.microsoft.com/office/drawing/2014/main" id="{BD4C6071-0D01-4D58-8249-BFD0EA9A014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73">
              <a:extLst>
                <a:ext uri="{FF2B5EF4-FFF2-40B4-BE49-F238E27FC236}">
                  <a16:creationId xmlns:a16="http://schemas.microsoft.com/office/drawing/2014/main" id="{7317F3DF-4310-4F8D-B9B4-1894715731F3}"/>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74">
              <a:extLst>
                <a:ext uri="{FF2B5EF4-FFF2-40B4-BE49-F238E27FC236}">
                  <a16:creationId xmlns:a16="http://schemas.microsoft.com/office/drawing/2014/main" id="{36C24A1E-FE24-43CF-A6A7-97E4C0BCA561}"/>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75">
              <a:extLst>
                <a:ext uri="{FF2B5EF4-FFF2-40B4-BE49-F238E27FC236}">
                  <a16:creationId xmlns:a16="http://schemas.microsoft.com/office/drawing/2014/main" id="{BDE8F45C-D0F5-440C-9C86-BD5FA60F898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76">
              <a:extLst>
                <a:ext uri="{FF2B5EF4-FFF2-40B4-BE49-F238E27FC236}">
                  <a16:creationId xmlns:a16="http://schemas.microsoft.com/office/drawing/2014/main" id="{EA5AC2F2-147B-451A-8374-F02A6DECF42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77">
              <a:extLst>
                <a:ext uri="{FF2B5EF4-FFF2-40B4-BE49-F238E27FC236}">
                  <a16:creationId xmlns:a16="http://schemas.microsoft.com/office/drawing/2014/main" id="{F9032770-F23A-40B9-8CF5-671DE4DA5EE1}"/>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78">
              <a:extLst>
                <a:ext uri="{FF2B5EF4-FFF2-40B4-BE49-F238E27FC236}">
                  <a16:creationId xmlns:a16="http://schemas.microsoft.com/office/drawing/2014/main" id="{C05017B5-F676-40FA-B6C0-9898B9BBA58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79">
              <a:extLst>
                <a:ext uri="{FF2B5EF4-FFF2-40B4-BE49-F238E27FC236}">
                  <a16:creationId xmlns:a16="http://schemas.microsoft.com/office/drawing/2014/main" id="{661E3C40-B3ED-4F59-9F2B-A8103CE307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280">
              <a:extLst>
                <a:ext uri="{FF2B5EF4-FFF2-40B4-BE49-F238E27FC236}">
                  <a16:creationId xmlns:a16="http://schemas.microsoft.com/office/drawing/2014/main" id="{2EADA936-679F-43E3-BFA9-0BB1D6C186F5}"/>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281">
              <a:extLst>
                <a:ext uri="{FF2B5EF4-FFF2-40B4-BE49-F238E27FC236}">
                  <a16:creationId xmlns:a16="http://schemas.microsoft.com/office/drawing/2014/main" id="{589143A3-3F24-4652-B176-02CAC4850AA1}"/>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282">
              <a:extLst>
                <a:ext uri="{FF2B5EF4-FFF2-40B4-BE49-F238E27FC236}">
                  <a16:creationId xmlns:a16="http://schemas.microsoft.com/office/drawing/2014/main" id="{3836AF14-54F0-4C21-B1D6-FA5DFEB53836}"/>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283">
              <a:extLst>
                <a:ext uri="{FF2B5EF4-FFF2-40B4-BE49-F238E27FC236}">
                  <a16:creationId xmlns:a16="http://schemas.microsoft.com/office/drawing/2014/main" id="{5C9AA4E9-6CEE-4DC4-9860-CCA1B6FC88B2}"/>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284">
              <a:extLst>
                <a:ext uri="{FF2B5EF4-FFF2-40B4-BE49-F238E27FC236}">
                  <a16:creationId xmlns:a16="http://schemas.microsoft.com/office/drawing/2014/main" id="{49578F41-54F2-4F5F-9982-C7895BE9EFA2}"/>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285">
              <a:extLst>
                <a:ext uri="{FF2B5EF4-FFF2-40B4-BE49-F238E27FC236}">
                  <a16:creationId xmlns:a16="http://schemas.microsoft.com/office/drawing/2014/main" id="{6FDD4E17-95B5-4073-80E2-A3E44EEC6D2D}"/>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286">
              <a:extLst>
                <a:ext uri="{FF2B5EF4-FFF2-40B4-BE49-F238E27FC236}">
                  <a16:creationId xmlns:a16="http://schemas.microsoft.com/office/drawing/2014/main" id="{24F6B9D4-84D7-4337-876E-DA912C74E381}"/>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287">
              <a:extLst>
                <a:ext uri="{FF2B5EF4-FFF2-40B4-BE49-F238E27FC236}">
                  <a16:creationId xmlns:a16="http://schemas.microsoft.com/office/drawing/2014/main" id="{2B366AAA-5E0C-44A1-9A61-3C4F13C07AC6}"/>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288">
              <a:extLst>
                <a:ext uri="{FF2B5EF4-FFF2-40B4-BE49-F238E27FC236}">
                  <a16:creationId xmlns:a16="http://schemas.microsoft.com/office/drawing/2014/main" id="{81FCC7BA-B4BC-4EF2-9F6D-23AB9BDD539A}"/>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89">
              <a:extLst>
                <a:ext uri="{FF2B5EF4-FFF2-40B4-BE49-F238E27FC236}">
                  <a16:creationId xmlns:a16="http://schemas.microsoft.com/office/drawing/2014/main" id="{8DA955FF-754D-4198-AE8D-36F4DEA64DD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90">
              <a:extLst>
                <a:ext uri="{FF2B5EF4-FFF2-40B4-BE49-F238E27FC236}">
                  <a16:creationId xmlns:a16="http://schemas.microsoft.com/office/drawing/2014/main" id="{E9762795-6D5D-45E5-9DEE-68008B612E4D}"/>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91">
              <a:extLst>
                <a:ext uri="{FF2B5EF4-FFF2-40B4-BE49-F238E27FC236}">
                  <a16:creationId xmlns:a16="http://schemas.microsoft.com/office/drawing/2014/main" id="{896982C3-D4E0-4735-9FBD-F9B096C3C109}"/>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92">
              <a:extLst>
                <a:ext uri="{FF2B5EF4-FFF2-40B4-BE49-F238E27FC236}">
                  <a16:creationId xmlns:a16="http://schemas.microsoft.com/office/drawing/2014/main" id="{37654C3D-FC36-44E6-BDA0-27DEE33E63C0}"/>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93">
              <a:extLst>
                <a:ext uri="{FF2B5EF4-FFF2-40B4-BE49-F238E27FC236}">
                  <a16:creationId xmlns:a16="http://schemas.microsoft.com/office/drawing/2014/main" id="{C9A883E0-BD30-4C10-AB75-252A99EC84F5}"/>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94">
              <a:extLst>
                <a:ext uri="{FF2B5EF4-FFF2-40B4-BE49-F238E27FC236}">
                  <a16:creationId xmlns:a16="http://schemas.microsoft.com/office/drawing/2014/main" id="{D366ED3E-6502-4F01-9E5B-36120F76F0A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95">
              <a:extLst>
                <a:ext uri="{FF2B5EF4-FFF2-40B4-BE49-F238E27FC236}">
                  <a16:creationId xmlns:a16="http://schemas.microsoft.com/office/drawing/2014/main" id="{FE318A49-55B8-4969-9652-9EDA8BADEFB8}"/>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96">
              <a:extLst>
                <a:ext uri="{FF2B5EF4-FFF2-40B4-BE49-F238E27FC236}">
                  <a16:creationId xmlns:a16="http://schemas.microsoft.com/office/drawing/2014/main" id="{7BBCB11A-5375-48AF-BEF8-C3D80EC311B2}"/>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97">
              <a:extLst>
                <a:ext uri="{FF2B5EF4-FFF2-40B4-BE49-F238E27FC236}">
                  <a16:creationId xmlns:a16="http://schemas.microsoft.com/office/drawing/2014/main" id="{19A1DEEF-22CB-4F77-A183-B4AA5179237A}"/>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8">
              <a:extLst>
                <a:ext uri="{FF2B5EF4-FFF2-40B4-BE49-F238E27FC236}">
                  <a16:creationId xmlns:a16="http://schemas.microsoft.com/office/drawing/2014/main" id="{34AE832A-E685-48B4-8B2C-CE198D0196F9}"/>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299">
              <a:extLst>
                <a:ext uri="{FF2B5EF4-FFF2-40B4-BE49-F238E27FC236}">
                  <a16:creationId xmlns:a16="http://schemas.microsoft.com/office/drawing/2014/main" id="{CB7D12DC-6ED4-4CAD-AFB4-FBD86E84398F}"/>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00">
              <a:extLst>
                <a:ext uri="{FF2B5EF4-FFF2-40B4-BE49-F238E27FC236}">
                  <a16:creationId xmlns:a16="http://schemas.microsoft.com/office/drawing/2014/main" id="{3696486B-C923-44F2-8515-2939062D6C8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01">
              <a:extLst>
                <a:ext uri="{FF2B5EF4-FFF2-40B4-BE49-F238E27FC236}">
                  <a16:creationId xmlns:a16="http://schemas.microsoft.com/office/drawing/2014/main" id="{3BB0C744-5A93-48AB-8029-A4DC703D940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02">
              <a:extLst>
                <a:ext uri="{FF2B5EF4-FFF2-40B4-BE49-F238E27FC236}">
                  <a16:creationId xmlns:a16="http://schemas.microsoft.com/office/drawing/2014/main" id="{2E36B47B-338E-48A6-9A1D-C9E269EFC93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03">
              <a:extLst>
                <a:ext uri="{FF2B5EF4-FFF2-40B4-BE49-F238E27FC236}">
                  <a16:creationId xmlns:a16="http://schemas.microsoft.com/office/drawing/2014/main" id="{CFD745FC-413D-46B0-9B90-D2B1F9481C97}"/>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04">
              <a:extLst>
                <a:ext uri="{FF2B5EF4-FFF2-40B4-BE49-F238E27FC236}">
                  <a16:creationId xmlns:a16="http://schemas.microsoft.com/office/drawing/2014/main" id="{34B5581F-E6B9-47E5-9C1F-0179382AAB1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05">
              <a:extLst>
                <a:ext uri="{FF2B5EF4-FFF2-40B4-BE49-F238E27FC236}">
                  <a16:creationId xmlns:a16="http://schemas.microsoft.com/office/drawing/2014/main" id="{A4758CAC-4264-4526-8AA8-8FD6D373182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 name="矩形: 圆角 1">
            <a:extLst>
              <a:ext uri="{FF2B5EF4-FFF2-40B4-BE49-F238E27FC236}">
                <a16:creationId xmlns:a16="http://schemas.microsoft.com/office/drawing/2014/main" id="{8F203BCC-7915-41B7-A008-ABF1A4AA0B1F}"/>
              </a:ext>
            </a:extLst>
          </p:cNvPr>
          <p:cNvSpPr/>
          <p:nvPr/>
        </p:nvSpPr>
        <p:spPr>
          <a:xfrm>
            <a:off x="1971546" y="3595849"/>
            <a:ext cx="6130658" cy="9437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04475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17</a:t>
            </a:fld>
            <a:endParaRPr lang="zh-CN" altLang="en-US" b="1" dirty="0">
              <a:solidFill>
                <a:schemeClr val="tx1"/>
              </a:solidFill>
            </a:endParaRPr>
          </a:p>
        </p:txBody>
      </p:sp>
      <p:sp>
        <p:nvSpPr>
          <p:cNvPr id="10" name="文本框 9">
            <a:extLst>
              <a:ext uri="{FF2B5EF4-FFF2-40B4-BE49-F238E27FC236}">
                <a16:creationId xmlns:a16="http://schemas.microsoft.com/office/drawing/2014/main" id="{0697DDBC-E7F8-4B30-BA9E-CA9ABF607FFD}"/>
              </a:ext>
            </a:extLst>
          </p:cNvPr>
          <p:cNvSpPr txBox="1"/>
          <p:nvPr/>
        </p:nvSpPr>
        <p:spPr>
          <a:xfrm>
            <a:off x="4867634" y="1714736"/>
            <a:ext cx="3313840" cy="523220"/>
          </a:xfrm>
          <a:prstGeom prst="rect">
            <a:avLst/>
          </a:prstGeom>
          <a:noFill/>
        </p:spPr>
        <p:txBody>
          <a:bodyPr wrap="square" rtlCol="0">
            <a:spAutoFit/>
          </a:bodyPr>
          <a:lstStyle/>
          <a:p>
            <a:r>
              <a:rPr lang="en-US" altLang="zh-CN" sz="1400" i="0" u="none" strike="noStrike" baseline="0" dirty="0" err="1">
                <a:latin typeface="Calibri" panose="020F0502020204030204" pitchFamily="34" charset="0"/>
                <a:ea typeface="Calibri" panose="020F0502020204030204" pitchFamily="34" charset="0"/>
                <a:cs typeface="Calibri" panose="020F0502020204030204" pitchFamily="34" charset="0"/>
              </a:rPr>
              <a:t>Zong</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 al. Int. J. Mod. Phys. A, 23</a:t>
            </a:r>
            <a:r>
              <a:rPr lang="en-US" altLang="zh-CN" sz="1400" dirty="0">
                <a:latin typeface="Calibri" panose="020F0502020204030204" pitchFamily="34" charset="0"/>
                <a:ea typeface="Calibri" panose="020F0502020204030204" pitchFamily="34" charset="0"/>
                <a:cs typeface="Calibri" panose="020F0502020204030204" pitchFamily="34" charset="0"/>
              </a:rPr>
              <a:t>,</a:t>
            </a:r>
            <a:r>
              <a:rPr lang="zh-CN" altLang="en-US" sz="1400" dirty="0">
                <a:latin typeface="Calibri" panose="020F0502020204030204" pitchFamily="34" charset="0"/>
                <a:ea typeface="Calibri" panose="020F0502020204030204" pitchFamily="34" charset="0"/>
                <a:cs typeface="Calibri" panose="020F0502020204030204" pitchFamily="34" charset="0"/>
              </a:rPr>
              <a:t> </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3591</a:t>
            </a:r>
            <a:r>
              <a:rPr lang="en-US" altLang="zh-CN" sz="1400" dirty="0">
                <a:latin typeface="Calibri" panose="020F0502020204030204" pitchFamily="34" charset="0"/>
                <a:ea typeface="Calibri" panose="020F0502020204030204" pitchFamily="34" charset="0"/>
                <a:cs typeface="Calibri" panose="020F0502020204030204" pitchFamily="34" charset="0"/>
              </a:rPr>
              <a:t>(</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2008)</a:t>
            </a:r>
          </a:p>
          <a:p>
            <a:r>
              <a:rPr lang="en-US" altLang="zh-CN" sz="1400" i="0" dirty="0" err="1">
                <a:effectLst/>
                <a:latin typeface="Calibri" panose="020F0502020204030204" pitchFamily="34" charset="0"/>
                <a:ea typeface="Calibri" panose="020F0502020204030204" pitchFamily="34" charset="0"/>
                <a:cs typeface="Calibri" panose="020F0502020204030204" pitchFamily="34" charset="0"/>
              </a:rPr>
              <a:t>Zong</a:t>
            </a:r>
            <a:r>
              <a:rPr lang="en-US" altLang="zh-CN" sz="1400" i="0" dirty="0">
                <a:effectLst/>
                <a:latin typeface="Calibri" panose="020F0502020204030204" pitchFamily="34" charset="0"/>
                <a:ea typeface="Calibri" panose="020F0502020204030204" pitchFamily="34" charset="0"/>
                <a:cs typeface="Calibri" panose="020F0502020204030204" pitchFamily="34" charset="0"/>
              </a:rPr>
              <a:t> al. Phys. Rev. D 78, 054001(2008)</a:t>
            </a:r>
          </a:p>
        </p:txBody>
      </p:sp>
      <p:pic>
        <p:nvPicPr>
          <p:cNvPr id="20" name="图片 19">
            <a:extLst>
              <a:ext uri="{FF2B5EF4-FFF2-40B4-BE49-F238E27FC236}">
                <a16:creationId xmlns:a16="http://schemas.microsoft.com/office/drawing/2014/main" id="{965D9884-2F90-482B-B750-4BC5CF0D990C}"/>
              </a:ext>
            </a:extLst>
          </p:cNvPr>
          <p:cNvPicPr>
            <a:picLocks noChangeAspect="1"/>
          </p:cNvPicPr>
          <p:nvPr/>
        </p:nvPicPr>
        <p:blipFill rotWithShape="1">
          <a:blip r:embed="rId3">
            <a:extLst>
              <a:ext uri="{28A0092B-C50C-407E-A947-70E740481C1C}">
                <a14:useLocalDpi xmlns:a14="http://schemas.microsoft.com/office/drawing/2010/main" val="0"/>
              </a:ext>
            </a:extLst>
          </a:blip>
          <a:srcRect l="1449" t="6549" r="1602" b="9343"/>
          <a:stretch/>
        </p:blipFill>
        <p:spPr>
          <a:xfrm>
            <a:off x="794202" y="1714736"/>
            <a:ext cx="3915248" cy="582905"/>
          </a:xfrm>
          <a:prstGeom prst="rect">
            <a:avLst/>
          </a:prstGeom>
        </p:spPr>
      </p:pic>
      <p:sp>
        <p:nvSpPr>
          <p:cNvPr id="21" name="文本框 20">
            <a:extLst>
              <a:ext uri="{FF2B5EF4-FFF2-40B4-BE49-F238E27FC236}">
                <a16:creationId xmlns:a16="http://schemas.microsoft.com/office/drawing/2014/main" id="{B4BF8FD5-C787-4D8A-80F4-BE0DBD2A842B}"/>
              </a:ext>
            </a:extLst>
          </p:cNvPr>
          <p:cNvSpPr txBox="1"/>
          <p:nvPr/>
        </p:nvSpPr>
        <p:spPr>
          <a:xfrm>
            <a:off x="694394" y="1162348"/>
            <a:ext cx="5166532"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Quark matter EOS:</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pic>
        <p:nvPicPr>
          <p:cNvPr id="31" name="图片 30">
            <a:extLst>
              <a:ext uri="{FF2B5EF4-FFF2-40B4-BE49-F238E27FC236}">
                <a16:creationId xmlns:a16="http://schemas.microsoft.com/office/drawing/2014/main" id="{B065C872-26BF-4FEC-9188-07875518B341}"/>
              </a:ext>
            </a:extLst>
          </p:cNvPr>
          <p:cNvPicPr>
            <a:picLocks noChangeAspect="1"/>
          </p:cNvPicPr>
          <p:nvPr/>
        </p:nvPicPr>
        <p:blipFill rotWithShape="1">
          <a:blip r:embed="rId4">
            <a:extLst>
              <a:ext uri="{28A0092B-C50C-407E-A947-70E740481C1C}">
                <a14:useLocalDpi xmlns:a14="http://schemas.microsoft.com/office/drawing/2010/main" val="0"/>
              </a:ext>
            </a:extLst>
          </a:blip>
          <a:srcRect l="3232" t="15865" r="2588" b="7391"/>
          <a:stretch/>
        </p:blipFill>
        <p:spPr>
          <a:xfrm>
            <a:off x="889127" y="4948885"/>
            <a:ext cx="2835845" cy="641505"/>
          </a:xfrm>
          <a:prstGeom prst="rect">
            <a:avLst/>
          </a:prstGeom>
        </p:spPr>
      </p:pic>
      <p:sp>
        <p:nvSpPr>
          <p:cNvPr id="42" name="矩形: 圆角 41">
            <a:extLst>
              <a:ext uri="{FF2B5EF4-FFF2-40B4-BE49-F238E27FC236}">
                <a16:creationId xmlns:a16="http://schemas.microsoft.com/office/drawing/2014/main" id="{33632390-2096-42CF-A3DB-902D99F911B3}"/>
              </a:ext>
            </a:extLst>
          </p:cNvPr>
          <p:cNvSpPr/>
          <p:nvPr/>
        </p:nvSpPr>
        <p:spPr>
          <a:xfrm>
            <a:off x="1900809" y="1727303"/>
            <a:ext cx="1248632" cy="473083"/>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7A5D370F-7794-4D89-9976-2B0978E47F5F}"/>
                  </a:ext>
                </a:extLst>
              </p:cNvPr>
              <p:cNvSpPr txBox="1"/>
              <p:nvPr/>
            </p:nvSpPr>
            <p:spPr>
              <a:xfrm>
                <a:off x="2307050" y="2218225"/>
                <a:ext cx="4361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solidFill>
                            <a:srgbClr val="C00000"/>
                          </a:solidFill>
                          <a:latin typeface="Cambria Math" panose="02040503050406030204" pitchFamily="18" charset="0"/>
                        </a:rPr>
                        <m:t>−</m:t>
                      </m:r>
                      <m:r>
                        <a:rPr lang="en-US" altLang="zh-CN" sz="2400" b="0" i="1" smtClean="0">
                          <a:solidFill>
                            <a:srgbClr val="C00000"/>
                          </a:solidFill>
                          <a:latin typeface="Cambria Math" panose="02040503050406030204" pitchFamily="18" charset="0"/>
                        </a:rPr>
                        <m:t>𝐵</m:t>
                      </m:r>
                    </m:oMath>
                  </m:oMathPara>
                </a14:m>
                <a:endParaRPr lang="zh-CN" altLang="en-US" sz="2400" dirty="0">
                  <a:solidFill>
                    <a:srgbClr val="C00000"/>
                  </a:solidFill>
                  <a:latin typeface="Calibri" panose="020F0502020204030204" pitchFamily="34" charset="0"/>
                  <a:cs typeface="Calibri" panose="020F0502020204030204" pitchFamily="34" charset="0"/>
                </a:endParaRPr>
              </a:p>
            </p:txBody>
          </p:sp>
        </mc:Choice>
        <mc:Fallback xmlns="">
          <p:sp>
            <p:nvSpPr>
              <p:cNvPr id="43" name="文本框 42">
                <a:extLst>
                  <a:ext uri="{FF2B5EF4-FFF2-40B4-BE49-F238E27FC236}">
                    <a16:creationId xmlns:a16="http://schemas.microsoft.com/office/drawing/2014/main" id="{7A5D370F-7794-4D89-9976-2B0978E47F5F}"/>
                  </a:ext>
                </a:extLst>
              </p:cNvPr>
              <p:cNvSpPr txBox="1">
                <a:spLocks noRot="1" noChangeAspect="1" noMove="1" noResize="1" noEditPoints="1" noAdjustHandles="1" noChangeArrowheads="1" noChangeShapeType="1" noTextEdit="1"/>
              </p:cNvSpPr>
              <p:nvPr/>
            </p:nvSpPr>
            <p:spPr>
              <a:xfrm>
                <a:off x="2307050" y="2218225"/>
                <a:ext cx="436150" cy="369332"/>
              </a:xfrm>
              <a:prstGeom prst="rect">
                <a:avLst/>
              </a:prstGeom>
              <a:blipFill>
                <a:blip r:embed="rId5"/>
                <a:stretch>
                  <a:fillRect l="-11111" r="-22222" b="-666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4761121E-B6E8-4CCB-8E31-15D4FD56AE57}"/>
              </a:ext>
            </a:extLst>
          </p:cNvPr>
          <p:cNvSpPr txBox="1"/>
          <p:nvPr/>
        </p:nvSpPr>
        <p:spPr>
          <a:xfrm>
            <a:off x="637580" y="528866"/>
            <a:ext cx="8052658"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Equation of state (EOS) and stability condition</a:t>
            </a:r>
            <a:endParaRPr lang="zh-CN" altLang="en-US" sz="2400" dirty="0">
              <a:latin typeface="MV Boli" panose="02000500030200090000" pitchFamily="2" charset="0"/>
              <a:cs typeface="MV Boli" panose="02000500030200090000" pitchFamily="2" charset="0"/>
            </a:endParaRPr>
          </a:p>
        </p:txBody>
      </p:sp>
      <p:sp>
        <p:nvSpPr>
          <p:cNvPr id="30" name="文本框 29">
            <a:extLst>
              <a:ext uri="{FF2B5EF4-FFF2-40B4-BE49-F238E27FC236}">
                <a16:creationId xmlns:a16="http://schemas.microsoft.com/office/drawing/2014/main" id="{2F953B6D-BD33-4A5E-B063-1921FC473358}"/>
              </a:ext>
            </a:extLst>
          </p:cNvPr>
          <p:cNvSpPr txBox="1"/>
          <p:nvPr/>
        </p:nvSpPr>
        <p:spPr>
          <a:xfrm>
            <a:off x="1657350" y="2504291"/>
            <a:ext cx="1944707" cy="338554"/>
          </a:xfrm>
          <a:prstGeom prst="rect">
            <a:avLst/>
          </a:prstGeom>
          <a:noFill/>
        </p:spPr>
        <p:txBody>
          <a:bodyPr wrap="square" rtlCol="0">
            <a:spAutoFit/>
          </a:bodyPr>
          <a:lstStyle/>
          <a:p>
            <a:r>
              <a:rPr lang="en-US" altLang="zh-CN" sz="1600" kern="0" dirty="0">
                <a:solidFill>
                  <a:srgbClr val="0070C0"/>
                </a:solidFill>
                <a:effectLst/>
                <a:latin typeface="Calibri" panose="020F0502020204030204" pitchFamily="34" charset="0"/>
                <a:ea typeface="等线" panose="02010600030101010101" pitchFamily="2" charset="-122"/>
                <a:cs typeface="Calibri" panose="020F0502020204030204" pitchFamily="34" charset="0"/>
              </a:rPr>
              <a:t>vacuum bag constant</a:t>
            </a:r>
            <a:endParaRPr lang="zh-CN" altLang="en-US" sz="1600"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993BE08F-BFDB-489B-9CAF-D583A7B8C1A0}"/>
                  </a:ext>
                </a:extLst>
              </p:cNvPr>
              <p:cNvSpPr txBox="1"/>
              <p:nvPr/>
            </p:nvSpPr>
            <p:spPr>
              <a:xfrm>
                <a:off x="1959020" y="3137110"/>
                <a:ext cx="465661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𝐵</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𝑃</m:t>
                      </m:r>
                      <m:d>
                        <m:dPr>
                          <m:ctrlPr>
                            <a:rPr lang="en-US" altLang="zh-CN" sz="2000" b="0" i="1" smtClean="0">
                              <a:latin typeface="Cambria Math" panose="02040503050406030204" pitchFamily="18" charset="0"/>
                            </a:rPr>
                          </m:ctrlPr>
                        </m:dPr>
                        <m:e>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=0;</m:t>
                          </m:r>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=0;</m:t>
                      </m:r>
                      <m:r>
                        <a:rPr lang="en-US" altLang="zh-CN" sz="2000" b="0" i="1" smtClean="0">
                          <a:latin typeface="Cambria Math" panose="02040503050406030204" pitchFamily="18" charset="0"/>
                        </a:rPr>
                        <m:t>𝑀</m:t>
                      </m:r>
                      <m:r>
                        <a:rPr lang="en-US" altLang="zh-CN" sz="2000" b="0" i="1" smtClean="0">
                          <a:latin typeface="Cambria Math" panose="02040503050406030204" pitchFamily="18" charset="0"/>
                        </a:rPr>
                        <m:t>)</m:t>
                      </m:r>
                    </m:oMath>
                  </m:oMathPara>
                </a14:m>
                <a:endParaRPr lang="zh-CN" altLang="en-US" sz="2000" dirty="0"/>
              </a:p>
            </p:txBody>
          </p:sp>
        </mc:Choice>
        <mc:Fallback xmlns="">
          <p:sp>
            <p:nvSpPr>
              <p:cNvPr id="3" name="文本框 2">
                <a:extLst>
                  <a:ext uri="{FF2B5EF4-FFF2-40B4-BE49-F238E27FC236}">
                    <a16:creationId xmlns:a16="http://schemas.microsoft.com/office/drawing/2014/main" id="{993BE08F-BFDB-489B-9CAF-D583A7B8C1A0}"/>
                  </a:ext>
                </a:extLst>
              </p:cNvPr>
              <p:cNvSpPr txBox="1">
                <a:spLocks noRot="1" noChangeAspect="1" noMove="1" noResize="1" noEditPoints="1" noAdjustHandles="1" noChangeArrowheads="1" noChangeShapeType="1" noTextEdit="1"/>
              </p:cNvSpPr>
              <p:nvPr/>
            </p:nvSpPr>
            <p:spPr>
              <a:xfrm>
                <a:off x="1959020" y="3137110"/>
                <a:ext cx="4656613" cy="307777"/>
              </a:xfrm>
              <a:prstGeom prst="rect">
                <a:avLst/>
              </a:prstGeom>
              <a:blipFill>
                <a:blip r:embed="rId6"/>
                <a:stretch>
                  <a:fillRect t="-4000" b="-36000"/>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3EDCA317-A5BC-46D0-BB7A-2331B8940A09}"/>
              </a:ext>
            </a:extLst>
          </p:cNvPr>
          <p:cNvSpPr txBox="1"/>
          <p:nvPr/>
        </p:nvSpPr>
        <p:spPr>
          <a:xfrm>
            <a:off x="2822467" y="3957664"/>
            <a:ext cx="1657625" cy="369332"/>
          </a:xfrm>
          <a:prstGeom prst="rect">
            <a:avLst/>
          </a:prstGeom>
          <a:noFill/>
        </p:spPr>
        <p:txBody>
          <a:bodyPr wrap="square" rtlCol="0">
            <a:spAutoFit/>
          </a:bodyPr>
          <a:lstStyle/>
          <a:p>
            <a:r>
              <a:rPr lang="en-US" altLang="zh-CN"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trivial vacuum</a:t>
            </a:r>
            <a:endParaRPr lang="zh-CN"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15D57187-228C-4123-A772-4F68EDE3D6C5}"/>
              </a:ext>
            </a:extLst>
          </p:cNvPr>
          <p:cNvSpPr txBox="1"/>
          <p:nvPr/>
        </p:nvSpPr>
        <p:spPr>
          <a:xfrm>
            <a:off x="4663909" y="3939206"/>
            <a:ext cx="2311880" cy="646331"/>
          </a:xfrm>
          <a:prstGeom prst="rect">
            <a:avLst/>
          </a:prstGeom>
          <a:noFill/>
        </p:spPr>
        <p:txBody>
          <a:bodyPr wrap="square">
            <a:spAutoFit/>
          </a:bodyPr>
          <a:lstStyle/>
          <a:p>
            <a:r>
              <a:rPr lang="en-US" altLang="zh-CN"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nontrivial vacuum</a:t>
            </a:r>
          </a:p>
          <a:p>
            <a:r>
              <a:rPr lang="en-US" altLang="zh-CN" dirty="0">
                <a:latin typeface="Arial" panose="020B0604020202020204" pitchFamily="34" charset="0"/>
                <a:cs typeface="Arial" panose="020B0604020202020204" pitchFamily="34" charset="0"/>
              </a:rPr>
              <a:t> </a:t>
            </a:r>
            <a:r>
              <a:rPr lang="en-US" altLang="zh-CN"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zh-CN"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Nambu</a:t>
            </a:r>
            <a:r>
              <a:rPr lang="en-US" altLang="zh-CN"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vacuum)</a:t>
            </a:r>
            <a:endParaRPr lang="zh-CN" alt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箭头: 下 7">
            <a:extLst>
              <a:ext uri="{FF2B5EF4-FFF2-40B4-BE49-F238E27FC236}">
                <a16:creationId xmlns:a16="http://schemas.microsoft.com/office/drawing/2014/main" id="{13DDF8E2-EE0A-418C-BA23-CE2EE4247AF8}"/>
              </a:ext>
            </a:extLst>
          </p:cNvPr>
          <p:cNvSpPr/>
          <p:nvPr/>
        </p:nvSpPr>
        <p:spPr>
          <a:xfrm>
            <a:off x="3528204" y="3545457"/>
            <a:ext cx="293298" cy="307777"/>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EA7A41B9-EC66-4FA0-BD79-3F23152282D8}"/>
              </a:ext>
            </a:extLst>
          </p:cNvPr>
          <p:cNvSpPr/>
          <p:nvPr/>
        </p:nvSpPr>
        <p:spPr>
          <a:xfrm>
            <a:off x="5313874" y="3535609"/>
            <a:ext cx="293298" cy="307777"/>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561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b="1" smtClean="0">
                <a:solidFill>
                  <a:schemeClr val="tx1"/>
                </a:solidFill>
              </a:rPr>
              <a:t>18</a:t>
            </a:fld>
            <a:endParaRPr lang="zh-CN" altLang="en-US" b="1" dirty="0">
              <a:solidFill>
                <a:schemeClr val="tx1"/>
              </a:solidFill>
            </a:endParaRPr>
          </a:p>
        </p:txBody>
      </p:sp>
      <p:sp>
        <p:nvSpPr>
          <p:cNvPr id="10" name="文本框 9">
            <a:extLst>
              <a:ext uri="{FF2B5EF4-FFF2-40B4-BE49-F238E27FC236}">
                <a16:creationId xmlns:a16="http://schemas.microsoft.com/office/drawing/2014/main" id="{0697DDBC-E7F8-4B30-BA9E-CA9ABF607FFD}"/>
              </a:ext>
            </a:extLst>
          </p:cNvPr>
          <p:cNvSpPr txBox="1"/>
          <p:nvPr/>
        </p:nvSpPr>
        <p:spPr>
          <a:xfrm>
            <a:off x="4867634" y="1714736"/>
            <a:ext cx="3313840" cy="523220"/>
          </a:xfrm>
          <a:prstGeom prst="rect">
            <a:avLst/>
          </a:prstGeom>
          <a:noFill/>
        </p:spPr>
        <p:txBody>
          <a:bodyPr wrap="square" rtlCol="0">
            <a:spAutoFit/>
          </a:bodyPr>
          <a:lstStyle/>
          <a:p>
            <a:r>
              <a:rPr lang="en-US" altLang="zh-CN" sz="1400" i="0" u="none" strike="noStrike" baseline="0" dirty="0" err="1">
                <a:latin typeface="Calibri" panose="020F0502020204030204" pitchFamily="34" charset="0"/>
                <a:ea typeface="Calibri" panose="020F0502020204030204" pitchFamily="34" charset="0"/>
                <a:cs typeface="Calibri" panose="020F0502020204030204" pitchFamily="34" charset="0"/>
              </a:rPr>
              <a:t>Zong</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 al. Int. J. Mod. Phys. A, 23</a:t>
            </a:r>
            <a:r>
              <a:rPr lang="en-US" altLang="zh-CN" sz="1400" dirty="0">
                <a:latin typeface="Calibri" panose="020F0502020204030204" pitchFamily="34" charset="0"/>
                <a:ea typeface="Calibri" panose="020F0502020204030204" pitchFamily="34" charset="0"/>
                <a:cs typeface="Calibri" panose="020F0502020204030204" pitchFamily="34" charset="0"/>
              </a:rPr>
              <a:t>,</a:t>
            </a:r>
            <a:r>
              <a:rPr lang="zh-CN" altLang="en-US" sz="1400" dirty="0">
                <a:latin typeface="Calibri" panose="020F0502020204030204" pitchFamily="34" charset="0"/>
                <a:ea typeface="Calibri" panose="020F0502020204030204" pitchFamily="34" charset="0"/>
                <a:cs typeface="Calibri" panose="020F0502020204030204" pitchFamily="34" charset="0"/>
              </a:rPr>
              <a:t> </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3591</a:t>
            </a:r>
            <a:r>
              <a:rPr lang="en-US" altLang="zh-CN" sz="1400" dirty="0">
                <a:latin typeface="Calibri" panose="020F0502020204030204" pitchFamily="34" charset="0"/>
                <a:ea typeface="Calibri" panose="020F0502020204030204" pitchFamily="34" charset="0"/>
                <a:cs typeface="Calibri" panose="020F0502020204030204" pitchFamily="34" charset="0"/>
              </a:rPr>
              <a:t>(</a:t>
            </a:r>
            <a:r>
              <a:rPr lang="en-US" altLang="zh-CN" sz="1400" i="0" u="none" strike="noStrike" baseline="0" dirty="0">
                <a:latin typeface="Calibri" panose="020F0502020204030204" pitchFamily="34" charset="0"/>
                <a:ea typeface="Calibri" panose="020F0502020204030204" pitchFamily="34" charset="0"/>
                <a:cs typeface="Calibri" panose="020F0502020204030204" pitchFamily="34" charset="0"/>
              </a:rPr>
              <a:t>2008)</a:t>
            </a:r>
          </a:p>
          <a:p>
            <a:r>
              <a:rPr lang="en-US" altLang="zh-CN" sz="1400" i="0" dirty="0" err="1">
                <a:effectLst/>
                <a:latin typeface="Calibri" panose="020F0502020204030204" pitchFamily="34" charset="0"/>
                <a:ea typeface="Calibri" panose="020F0502020204030204" pitchFamily="34" charset="0"/>
                <a:cs typeface="Calibri" panose="020F0502020204030204" pitchFamily="34" charset="0"/>
              </a:rPr>
              <a:t>Zong</a:t>
            </a:r>
            <a:r>
              <a:rPr lang="en-US" altLang="zh-CN" sz="1400" i="0" dirty="0">
                <a:effectLst/>
                <a:latin typeface="Calibri" panose="020F0502020204030204" pitchFamily="34" charset="0"/>
                <a:ea typeface="Calibri" panose="020F0502020204030204" pitchFamily="34" charset="0"/>
                <a:cs typeface="Calibri" panose="020F0502020204030204" pitchFamily="34" charset="0"/>
              </a:rPr>
              <a:t> al. Phys. Rev. D 78, 054001(2008)</a:t>
            </a:r>
          </a:p>
        </p:txBody>
      </p:sp>
      <p:pic>
        <p:nvPicPr>
          <p:cNvPr id="20" name="图片 19">
            <a:extLst>
              <a:ext uri="{FF2B5EF4-FFF2-40B4-BE49-F238E27FC236}">
                <a16:creationId xmlns:a16="http://schemas.microsoft.com/office/drawing/2014/main" id="{965D9884-2F90-482B-B750-4BC5CF0D990C}"/>
              </a:ext>
            </a:extLst>
          </p:cNvPr>
          <p:cNvPicPr>
            <a:picLocks noChangeAspect="1"/>
          </p:cNvPicPr>
          <p:nvPr/>
        </p:nvPicPr>
        <p:blipFill rotWithShape="1">
          <a:blip r:embed="rId3">
            <a:extLst>
              <a:ext uri="{28A0092B-C50C-407E-A947-70E740481C1C}">
                <a14:useLocalDpi xmlns:a14="http://schemas.microsoft.com/office/drawing/2010/main" val="0"/>
              </a:ext>
            </a:extLst>
          </a:blip>
          <a:srcRect l="1449" t="6549" r="1602" b="9343"/>
          <a:stretch/>
        </p:blipFill>
        <p:spPr>
          <a:xfrm>
            <a:off x="785576" y="1681858"/>
            <a:ext cx="3915248" cy="582905"/>
          </a:xfrm>
          <a:prstGeom prst="rect">
            <a:avLst/>
          </a:prstGeom>
        </p:spPr>
      </p:pic>
      <p:sp>
        <p:nvSpPr>
          <p:cNvPr id="21" name="文本框 20">
            <a:extLst>
              <a:ext uri="{FF2B5EF4-FFF2-40B4-BE49-F238E27FC236}">
                <a16:creationId xmlns:a16="http://schemas.microsoft.com/office/drawing/2014/main" id="{B4BF8FD5-C787-4D8A-80F4-BE0DBD2A842B}"/>
              </a:ext>
            </a:extLst>
          </p:cNvPr>
          <p:cNvSpPr txBox="1"/>
          <p:nvPr/>
        </p:nvSpPr>
        <p:spPr>
          <a:xfrm>
            <a:off x="694394" y="1162348"/>
            <a:ext cx="5166532"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Quark matter EOS:</a:t>
            </a:r>
            <a:endParaRPr lang="zh-CN" altLang="en-US" dirty="0">
              <a:latin typeface="Calibri" panose="020F0502020204030204" pitchFamily="34" charset="0"/>
              <a:ea typeface="宋体" panose="02010600030101010101" pitchFamily="2" charset="-122"/>
              <a:cs typeface="Calibri" panose="020F0502020204030204" pitchFamily="34" charset="0"/>
            </a:endParaRPr>
          </a:p>
        </p:txBody>
      </p:sp>
      <p:sp>
        <p:nvSpPr>
          <p:cNvPr id="29" name="文本框 28">
            <a:extLst>
              <a:ext uri="{FF2B5EF4-FFF2-40B4-BE49-F238E27FC236}">
                <a16:creationId xmlns:a16="http://schemas.microsoft.com/office/drawing/2014/main" id="{8023B5B3-173C-4C6B-A62D-95CACDECFE70}"/>
              </a:ext>
            </a:extLst>
          </p:cNvPr>
          <p:cNvSpPr txBox="1"/>
          <p:nvPr/>
        </p:nvSpPr>
        <p:spPr>
          <a:xfrm>
            <a:off x="330010" y="4224561"/>
            <a:ext cx="6575945" cy="369332"/>
          </a:xfrm>
          <a:prstGeom prst="rect">
            <a:avLst/>
          </a:prstGeom>
          <a:noFill/>
        </p:spPr>
        <p:txBody>
          <a:bodyPr wrap="square" rtlCol="0">
            <a:spAutoFit/>
          </a:bodyPr>
          <a:lstStyle/>
          <a:p>
            <a:r>
              <a:rPr lang="en-US" altLang="zh-CN" b="1" dirty="0">
                <a:solidFill>
                  <a:srgbClr val="7053A0"/>
                </a:solidFill>
                <a:latin typeface="Calibri" panose="020F0502020204030204" pitchFamily="34" charset="0"/>
                <a:ea typeface="Calibri" panose="020F0502020204030204" pitchFamily="34" charset="0"/>
                <a:cs typeface="Calibri" panose="020F0502020204030204" pitchFamily="34" charset="0"/>
              </a:rPr>
              <a:t>Stability condition for self-bound quark matter:</a:t>
            </a:r>
            <a:endParaRPr lang="zh-CN" altLang="en-US" b="1" dirty="0">
              <a:solidFill>
                <a:srgbClr val="7053A0"/>
              </a:solidFill>
              <a:latin typeface="Calibri" panose="020F0502020204030204" pitchFamily="34" charset="0"/>
              <a:ea typeface="宋体" panose="02010600030101010101" pitchFamily="2" charset="-122"/>
              <a:cs typeface="Calibri" panose="020F0502020204030204" pitchFamily="34" charset="0"/>
            </a:endParaRPr>
          </a:p>
        </p:txBody>
      </p:sp>
      <p:pic>
        <p:nvPicPr>
          <p:cNvPr id="31" name="图片 30">
            <a:extLst>
              <a:ext uri="{FF2B5EF4-FFF2-40B4-BE49-F238E27FC236}">
                <a16:creationId xmlns:a16="http://schemas.microsoft.com/office/drawing/2014/main" id="{B065C872-26BF-4FEC-9188-07875518B341}"/>
              </a:ext>
            </a:extLst>
          </p:cNvPr>
          <p:cNvPicPr>
            <a:picLocks noChangeAspect="1"/>
          </p:cNvPicPr>
          <p:nvPr/>
        </p:nvPicPr>
        <p:blipFill rotWithShape="1">
          <a:blip r:embed="rId4">
            <a:extLst>
              <a:ext uri="{28A0092B-C50C-407E-A947-70E740481C1C}">
                <a14:useLocalDpi xmlns:a14="http://schemas.microsoft.com/office/drawing/2010/main" val="0"/>
              </a:ext>
            </a:extLst>
          </a:blip>
          <a:srcRect l="3232" t="15865" r="2588" b="7391"/>
          <a:stretch/>
        </p:blipFill>
        <p:spPr>
          <a:xfrm>
            <a:off x="770021" y="2903750"/>
            <a:ext cx="2835845" cy="641505"/>
          </a:xfrm>
          <a:prstGeom prst="rect">
            <a:avLst/>
          </a:prstGeom>
        </p:spPr>
      </p:pic>
      <p:sp>
        <p:nvSpPr>
          <p:cNvPr id="36" name="文本框 35">
            <a:extLst>
              <a:ext uri="{FF2B5EF4-FFF2-40B4-BE49-F238E27FC236}">
                <a16:creationId xmlns:a16="http://schemas.microsoft.com/office/drawing/2014/main" id="{65441CE2-7756-4A01-B140-06A17EAA53B7}"/>
              </a:ext>
            </a:extLst>
          </p:cNvPr>
          <p:cNvSpPr txBox="1"/>
          <p:nvPr/>
        </p:nvSpPr>
        <p:spPr>
          <a:xfrm>
            <a:off x="330010" y="4556878"/>
            <a:ext cx="7459064" cy="2277547"/>
          </a:xfrm>
          <a:prstGeom prst="rect">
            <a:avLst/>
          </a:prstGeom>
          <a:noFill/>
        </p:spPr>
        <p:txBody>
          <a:bodyPr wrap="square" rtlCol="0">
            <a:spAutoFit/>
          </a:bodyPr>
          <a:lstStyle/>
          <a:p>
            <a:r>
              <a:rPr lang="en-US" altLang="zh-CN" b="1" dirty="0" err="1">
                <a:ea typeface="楷体" panose="02010609060101010101" pitchFamily="49" charset="-122"/>
              </a:rPr>
              <a:t>uds</a:t>
            </a:r>
            <a:r>
              <a:rPr lang="zh-CN" altLang="en-US" b="1" dirty="0">
                <a:ea typeface="楷体" panose="02010609060101010101" pitchFamily="49" charset="-122"/>
              </a:rPr>
              <a:t> </a:t>
            </a:r>
            <a:r>
              <a:rPr lang="en-US" altLang="zh-CN" b="1" dirty="0">
                <a:ea typeface="楷体" panose="02010609060101010101" pitchFamily="49" charset="-122"/>
              </a:rPr>
              <a:t>quark</a:t>
            </a:r>
            <a:r>
              <a:rPr lang="zh-CN" altLang="en-US" b="1" dirty="0">
                <a:ea typeface="楷体" panose="02010609060101010101" pitchFamily="49" charset="-122"/>
              </a:rPr>
              <a:t> </a:t>
            </a:r>
            <a:r>
              <a:rPr lang="en-US" altLang="zh-CN" b="1" dirty="0">
                <a:ea typeface="楷体" panose="02010609060101010101" pitchFamily="49" charset="-122"/>
              </a:rPr>
              <a:t>matter</a:t>
            </a:r>
            <a:r>
              <a:rPr lang="zh-CN" altLang="en-US" b="1" dirty="0">
                <a:ea typeface="楷体" panose="02010609060101010101" pitchFamily="49" charset="-122"/>
              </a:rPr>
              <a:t>：</a:t>
            </a:r>
            <a:endParaRPr lang="en-US" altLang="zh-CN" b="1" dirty="0">
              <a:ea typeface="楷体" panose="02010609060101010101" pitchFamily="49" charset="-122"/>
            </a:endParaRPr>
          </a:p>
          <a:p>
            <a:pPr marL="285750" indent="-285750">
              <a:buFont typeface="Arial" panose="020B0604020202020204" pitchFamily="34" charset="0"/>
              <a:buChar char="•"/>
            </a:pPr>
            <a:r>
              <a:rPr lang="en-US" altLang="zh-CN" sz="2000" dirty="0">
                <a:solidFill>
                  <a:prstClr val="black"/>
                </a:solidFill>
                <a:latin typeface="Calibri" panose="020F0502020204030204" pitchFamily="34" charset="0"/>
                <a:ea typeface="等线" panose="02010600030101010101" pitchFamily="2" charset="-122"/>
                <a:cs typeface="Calibri" panose="020F0502020204030204" pitchFamily="34" charset="0"/>
              </a:rPr>
              <a:t>3-flavor quark matter is more stable than Fe nuclei.</a:t>
            </a:r>
          </a:p>
          <a:p>
            <a:pPr marL="214313" indent="-214313" defTabSz="685800">
              <a:lnSpc>
                <a:spcPct val="150000"/>
              </a:lnSpc>
              <a:buFont typeface="Arial" panose="020B0604020202020204" pitchFamily="34" charset="0"/>
              <a:buChar char="•"/>
              <a:defRPr/>
            </a:pPr>
            <a:r>
              <a:rPr lang="en-US" altLang="zh-CN" sz="2000" dirty="0">
                <a:solidFill>
                  <a:prstClr val="black"/>
                </a:solidFill>
                <a:latin typeface="Calibri" panose="020F0502020204030204" pitchFamily="34" charset="0"/>
                <a:ea typeface="等线" panose="02010600030101010101" pitchFamily="2" charset="-122"/>
                <a:cs typeface="Calibri" panose="020F0502020204030204" pitchFamily="34" charset="0"/>
              </a:rPr>
              <a:t>2-flavor quark matter cannot be more stable than Fe nuclei.</a:t>
            </a:r>
          </a:p>
          <a:p>
            <a:pPr defTabSz="685800">
              <a:lnSpc>
                <a:spcPct val="150000"/>
              </a:lnSpc>
              <a:defRPr/>
            </a:pPr>
            <a:r>
              <a:rPr lang="en-US" altLang="zh-CN" b="1" dirty="0" err="1">
                <a:latin typeface="Calibri" panose="020F0502020204030204" pitchFamily="34" charset="0"/>
                <a:ea typeface="等线" panose="02010600030101010101" pitchFamily="2" charset="-122"/>
                <a:cs typeface="Calibri" panose="020F0502020204030204" pitchFamily="34" charset="0"/>
              </a:rPr>
              <a:t>ud</a:t>
            </a:r>
            <a:r>
              <a:rPr lang="en-US" altLang="zh-CN" b="1" dirty="0">
                <a:latin typeface="Calibri" panose="020F0502020204030204" pitchFamily="34" charset="0"/>
                <a:ea typeface="等线" panose="02010600030101010101" pitchFamily="2" charset="-122"/>
                <a:cs typeface="Calibri" panose="020F0502020204030204" pitchFamily="34" charset="0"/>
              </a:rPr>
              <a:t> quark matter:</a:t>
            </a:r>
          </a:p>
          <a:p>
            <a:pPr marL="214313" indent="-214313" defTabSz="685800">
              <a:lnSpc>
                <a:spcPct val="150000"/>
              </a:lnSpc>
              <a:buFont typeface="Arial" panose="020B0604020202020204" pitchFamily="34" charset="0"/>
              <a:buChar char="•"/>
              <a:defRPr/>
            </a:pPr>
            <a:endParaRPr lang="en-US" altLang="zh-CN" dirty="0"/>
          </a:p>
          <a:p>
            <a:pPr marL="285750" indent="-285750">
              <a:buFont typeface="Arial" panose="020B0604020202020204" pitchFamily="34" charset="0"/>
              <a:buChar char="•"/>
            </a:pPr>
            <a:endParaRPr lang="en-US" altLang="zh-CN" dirty="0"/>
          </a:p>
        </p:txBody>
      </p:sp>
      <p:sp>
        <p:nvSpPr>
          <p:cNvPr id="37" name="矩形: 圆角 36">
            <a:extLst>
              <a:ext uri="{FF2B5EF4-FFF2-40B4-BE49-F238E27FC236}">
                <a16:creationId xmlns:a16="http://schemas.microsoft.com/office/drawing/2014/main" id="{12EB75A7-AF38-4C0A-87FA-463BFA536839}"/>
              </a:ext>
            </a:extLst>
          </p:cNvPr>
          <p:cNvSpPr/>
          <p:nvPr/>
        </p:nvSpPr>
        <p:spPr>
          <a:xfrm>
            <a:off x="254382" y="4111361"/>
            <a:ext cx="8648986" cy="212664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47CD9197-E6FA-48E1-A6F2-803F8773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411" y="4874975"/>
            <a:ext cx="2117558" cy="327880"/>
          </a:xfrm>
          <a:prstGeom prst="rect">
            <a:avLst/>
          </a:prstGeom>
        </p:spPr>
      </p:pic>
      <p:pic>
        <p:nvPicPr>
          <p:cNvPr id="39" name="图片 38">
            <a:extLst>
              <a:ext uri="{FF2B5EF4-FFF2-40B4-BE49-F238E27FC236}">
                <a16:creationId xmlns:a16="http://schemas.microsoft.com/office/drawing/2014/main" id="{A054EE67-19BD-4F6C-AB9A-020EBF8A71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2949" y="5321199"/>
            <a:ext cx="2066669" cy="277405"/>
          </a:xfrm>
          <a:prstGeom prst="rect">
            <a:avLst/>
          </a:prstGeom>
        </p:spPr>
      </p:pic>
      <p:pic>
        <p:nvPicPr>
          <p:cNvPr id="40" name="图片 39">
            <a:extLst>
              <a:ext uri="{FF2B5EF4-FFF2-40B4-BE49-F238E27FC236}">
                <a16:creationId xmlns:a16="http://schemas.microsoft.com/office/drawing/2014/main" id="{7871DEAD-ACE5-4A4B-A8A0-9007893105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8776" y="5774622"/>
            <a:ext cx="2237857" cy="305464"/>
          </a:xfrm>
          <a:prstGeom prst="rect">
            <a:avLst/>
          </a:prstGeom>
        </p:spPr>
      </p:pic>
      <p:pic>
        <p:nvPicPr>
          <p:cNvPr id="41" name="图片 40">
            <a:extLst>
              <a:ext uri="{FF2B5EF4-FFF2-40B4-BE49-F238E27FC236}">
                <a16:creationId xmlns:a16="http://schemas.microsoft.com/office/drawing/2014/main" id="{27072F43-38E9-4846-B4D5-24A2028D03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5753461"/>
            <a:ext cx="923032" cy="305464"/>
          </a:xfrm>
          <a:prstGeom prst="rect">
            <a:avLst/>
          </a:prstGeom>
        </p:spPr>
      </p:pic>
      <p:sp>
        <p:nvSpPr>
          <p:cNvPr id="42" name="矩形: 圆角 41">
            <a:extLst>
              <a:ext uri="{FF2B5EF4-FFF2-40B4-BE49-F238E27FC236}">
                <a16:creationId xmlns:a16="http://schemas.microsoft.com/office/drawing/2014/main" id="{33632390-2096-42CF-A3DB-902D99F911B3}"/>
              </a:ext>
            </a:extLst>
          </p:cNvPr>
          <p:cNvSpPr/>
          <p:nvPr/>
        </p:nvSpPr>
        <p:spPr>
          <a:xfrm>
            <a:off x="1900809" y="1727303"/>
            <a:ext cx="1248632" cy="473083"/>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7A5D370F-7794-4D89-9976-2B0978E47F5F}"/>
                  </a:ext>
                </a:extLst>
              </p:cNvPr>
              <p:cNvSpPr txBox="1"/>
              <p:nvPr/>
            </p:nvSpPr>
            <p:spPr>
              <a:xfrm>
                <a:off x="2307050" y="2218225"/>
                <a:ext cx="43615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solidFill>
                            <a:srgbClr val="C00000"/>
                          </a:solidFill>
                          <a:latin typeface="Cambria Math" panose="02040503050406030204" pitchFamily="18" charset="0"/>
                        </a:rPr>
                        <m:t>−</m:t>
                      </m:r>
                      <m:r>
                        <a:rPr lang="en-US" altLang="zh-CN" sz="2400" b="0" i="1" smtClean="0">
                          <a:solidFill>
                            <a:srgbClr val="C00000"/>
                          </a:solidFill>
                          <a:latin typeface="Cambria Math" panose="02040503050406030204" pitchFamily="18" charset="0"/>
                        </a:rPr>
                        <m:t>𝐵</m:t>
                      </m:r>
                    </m:oMath>
                  </m:oMathPara>
                </a14:m>
                <a:endParaRPr lang="zh-CN" altLang="en-US" sz="2400" dirty="0">
                  <a:solidFill>
                    <a:srgbClr val="C00000"/>
                  </a:solidFill>
                  <a:latin typeface="Calibri" panose="020F0502020204030204" pitchFamily="34" charset="0"/>
                  <a:cs typeface="Calibri" panose="020F0502020204030204" pitchFamily="34" charset="0"/>
                </a:endParaRPr>
              </a:p>
            </p:txBody>
          </p:sp>
        </mc:Choice>
        <mc:Fallback xmlns="">
          <p:sp>
            <p:nvSpPr>
              <p:cNvPr id="43" name="文本框 42">
                <a:extLst>
                  <a:ext uri="{FF2B5EF4-FFF2-40B4-BE49-F238E27FC236}">
                    <a16:creationId xmlns:a16="http://schemas.microsoft.com/office/drawing/2014/main" id="{7A5D370F-7794-4D89-9976-2B0978E47F5F}"/>
                  </a:ext>
                </a:extLst>
              </p:cNvPr>
              <p:cNvSpPr txBox="1">
                <a:spLocks noRot="1" noChangeAspect="1" noMove="1" noResize="1" noEditPoints="1" noAdjustHandles="1" noChangeArrowheads="1" noChangeShapeType="1" noTextEdit="1"/>
              </p:cNvSpPr>
              <p:nvPr/>
            </p:nvSpPr>
            <p:spPr>
              <a:xfrm>
                <a:off x="2307050" y="2218225"/>
                <a:ext cx="436150" cy="369332"/>
              </a:xfrm>
              <a:prstGeom prst="rect">
                <a:avLst/>
              </a:prstGeom>
              <a:blipFill>
                <a:blip r:embed="rId9"/>
                <a:stretch>
                  <a:fillRect l="-11111" r="-22222" b="-666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4761121E-B6E8-4CCB-8E31-15D4FD56AE57}"/>
              </a:ext>
            </a:extLst>
          </p:cNvPr>
          <p:cNvSpPr txBox="1"/>
          <p:nvPr/>
        </p:nvSpPr>
        <p:spPr>
          <a:xfrm>
            <a:off x="643467" y="541868"/>
            <a:ext cx="8040884"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Equation of state (EOS) and stability condition</a:t>
            </a:r>
            <a:endParaRPr lang="zh-CN" altLang="en-US" sz="2400" dirty="0">
              <a:latin typeface="MV Boli" panose="02000500030200090000" pitchFamily="2" charset="0"/>
              <a:cs typeface="MV Boli" panose="02000500030200090000" pitchFamily="2" charset="0"/>
            </a:endParaRPr>
          </a:p>
        </p:txBody>
      </p:sp>
      <p:sp>
        <p:nvSpPr>
          <p:cNvPr id="30" name="文本框 29">
            <a:extLst>
              <a:ext uri="{FF2B5EF4-FFF2-40B4-BE49-F238E27FC236}">
                <a16:creationId xmlns:a16="http://schemas.microsoft.com/office/drawing/2014/main" id="{2F953B6D-BD33-4A5E-B063-1921FC473358}"/>
              </a:ext>
            </a:extLst>
          </p:cNvPr>
          <p:cNvSpPr txBox="1"/>
          <p:nvPr/>
        </p:nvSpPr>
        <p:spPr>
          <a:xfrm>
            <a:off x="1657350" y="2504291"/>
            <a:ext cx="1944707" cy="338554"/>
          </a:xfrm>
          <a:prstGeom prst="rect">
            <a:avLst/>
          </a:prstGeom>
          <a:noFill/>
        </p:spPr>
        <p:txBody>
          <a:bodyPr wrap="square" rtlCol="0">
            <a:spAutoFit/>
          </a:bodyPr>
          <a:lstStyle/>
          <a:p>
            <a:r>
              <a:rPr lang="en-US" altLang="zh-CN" sz="1600" kern="0" dirty="0">
                <a:solidFill>
                  <a:srgbClr val="0070C0"/>
                </a:solidFill>
                <a:effectLst/>
                <a:latin typeface="Calibri" panose="020F0502020204030204" pitchFamily="34" charset="0"/>
                <a:ea typeface="等线" panose="02010600030101010101" pitchFamily="2" charset="-122"/>
                <a:cs typeface="Calibri" panose="020F0502020204030204" pitchFamily="34" charset="0"/>
              </a:rPr>
              <a:t>vacuum bag constant</a:t>
            </a:r>
            <a:endParaRPr lang="zh-CN" altLang="en-US" sz="16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039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19</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15" name="图片 314">
            <a:extLst>
              <a:ext uri="{FF2B5EF4-FFF2-40B4-BE49-F238E27FC236}">
                <a16:creationId xmlns:a16="http://schemas.microsoft.com/office/drawing/2014/main" id="{325248DA-5474-4C0F-B29A-B7AFCDCC7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74" y="1751649"/>
            <a:ext cx="4228448" cy="2891197"/>
          </a:xfrm>
          <a:prstGeom prst="rect">
            <a:avLst/>
          </a:prstGeom>
        </p:spPr>
      </p:pic>
      <p:pic>
        <p:nvPicPr>
          <p:cNvPr id="318" name="图片 317">
            <a:extLst>
              <a:ext uri="{FF2B5EF4-FFF2-40B4-BE49-F238E27FC236}">
                <a16:creationId xmlns:a16="http://schemas.microsoft.com/office/drawing/2014/main" id="{D5F512D5-4326-4CA8-BC5D-B1705E0DC96F}"/>
              </a:ext>
            </a:extLst>
          </p:cNvPr>
          <p:cNvPicPr>
            <a:picLocks noChangeAspect="1"/>
          </p:cNvPicPr>
          <p:nvPr/>
        </p:nvPicPr>
        <p:blipFill rotWithShape="1">
          <a:blip r:embed="rId4">
            <a:extLst>
              <a:ext uri="{28A0092B-C50C-407E-A947-70E740481C1C}">
                <a14:useLocalDpi xmlns:a14="http://schemas.microsoft.com/office/drawing/2010/main" val="0"/>
              </a:ext>
            </a:extLst>
          </a:blip>
          <a:srcRect l="1430" r="526"/>
          <a:stretch/>
        </p:blipFill>
        <p:spPr>
          <a:xfrm>
            <a:off x="4686365" y="1751649"/>
            <a:ext cx="4155127" cy="2891197"/>
          </a:xfrm>
          <a:prstGeom prst="rect">
            <a:avLst/>
          </a:prstGeom>
        </p:spPr>
      </p:pic>
      <p:sp>
        <p:nvSpPr>
          <p:cNvPr id="319" name="文本框 318">
            <a:extLst>
              <a:ext uri="{FF2B5EF4-FFF2-40B4-BE49-F238E27FC236}">
                <a16:creationId xmlns:a16="http://schemas.microsoft.com/office/drawing/2014/main" id="{1D8FD22F-78EF-4E23-A3F5-D9A0626D09A4}"/>
              </a:ext>
            </a:extLst>
          </p:cNvPr>
          <p:cNvSpPr txBox="1"/>
          <p:nvPr/>
        </p:nvSpPr>
        <p:spPr>
          <a:xfrm>
            <a:off x="643467" y="541868"/>
            <a:ext cx="8040884" cy="830997"/>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behavior of energy per baryon for several parameter sets </a:t>
            </a:r>
            <a:endParaRPr lang="zh-CN" altLang="en-US" sz="2400" dirty="0">
              <a:latin typeface="MV Boli" panose="02000500030200090000" pitchFamily="2" charset="0"/>
              <a:cs typeface="MV Boli" panose="02000500030200090000" pitchFamily="2" charset="0"/>
            </a:endParaRPr>
          </a:p>
        </p:txBody>
      </p:sp>
      <mc:AlternateContent xmlns:mc="http://schemas.openxmlformats.org/markup-compatibility/2006">
        <mc:Choice xmlns:a14="http://schemas.microsoft.com/office/drawing/2010/main" Requires="a14">
          <p:sp>
            <p:nvSpPr>
              <p:cNvPr id="307" name="文本框 306">
                <a:extLst>
                  <a:ext uri="{FF2B5EF4-FFF2-40B4-BE49-F238E27FC236}">
                    <a16:creationId xmlns:a16="http://schemas.microsoft.com/office/drawing/2014/main" id="{CB4E6522-3F8D-4FA4-B833-B2CD0BA40C70}"/>
                  </a:ext>
                </a:extLst>
              </p:cNvPr>
              <p:cNvSpPr txBox="1"/>
              <p:nvPr/>
            </p:nvSpPr>
            <p:spPr>
              <a:xfrm>
                <a:off x="875109" y="4826000"/>
                <a:ext cx="7599760" cy="1210652"/>
              </a:xfrm>
              <a:prstGeom prst="rect">
                <a:avLst/>
              </a:prstGeom>
              <a:noFill/>
            </p:spPr>
            <p:txBody>
              <a:bodyPr wrap="square" rtlCol="0">
                <a:spAutoFit/>
              </a:bodyPr>
              <a:lstStyle/>
              <a:p>
                <a:r>
                  <a:rPr lang="en-US" altLang="zh-CN" dirty="0"/>
                  <a:t>In general: For larger </a:t>
                </a:r>
                <a14:m>
                  <m:oMath xmlns:m="http://schemas.openxmlformats.org/officeDocument/2006/math">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𝑹</m:t>
                        </m:r>
                      </m:e>
                      <m:sub>
                        <m:r>
                          <a:rPr lang="en-US" altLang="zh-CN" b="1" i="1">
                            <a:solidFill>
                              <a:srgbClr val="C00000"/>
                            </a:solidFill>
                            <a:latin typeface="Cambria Math" panose="02040503050406030204" pitchFamily="18" charset="0"/>
                          </a:rPr>
                          <m:t>𝑽</m:t>
                        </m:r>
                      </m:sub>
                    </m:sSub>
                    <m:r>
                      <a:rPr lang="en-US" altLang="zh-CN" b="1" i="1" smtClean="0">
                        <a:solidFill>
                          <a:srgbClr val="C00000"/>
                        </a:solidFill>
                        <a:latin typeface="Cambria Math" panose="02040503050406030204" pitchFamily="18" charset="0"/>
                      </a:rPr>
                      <m:t>, </m:t>
                    </m:r>
                    <m:r>
                      <a:rPr lang="zh-CN" altLang="en-US" b="1" i="1" smtClean="0">
                        <a:solidFill>
                          <a:srgbClr val="C00000"/>
                        </a:solidFill>
                        <a:latin typeface="Cambria Math" panose="02040503050406030204" pitchFamily="18" charset="0"/>
                      </a:rPr>
                      <m:t>𝜶</m:t>
                    </m:r>
                    <m:r>
                      <a:rPr lang="en-US" altLang="zh-CN" b="1" i="1" smtClean="0">
                        <a:solidFill>
                          <a:srgbClr val="C00000"/>
                        </a:solidFill>
                        <a:latin typeface="Cambria Math" panose="02040503050406030204" pitchFamily="18" charset="0"/>
                      </a:rPr>
                      <m:t>, </m:t>
                    </m:r>
                    <m:sSup>
                      <m:sSupPr>
                        <m:ctrlPr>
                          <a:rPr lang="en-US" altLang="zh-CN" b="1" i="1" smtClean="0">
                            <a:solidFill>
                              <a:srgbClr val="C00000"/>
                            </a:solidFill>
                            <a:latin typeface="Cambria Math" panose="02040503050406030204" pitchFamily="18" charset="0"/>
                          </a:rPr>
                        </m:ctrlPr>
                      </m:sSupPr>
                      <m:e>
                        <m:r>
                          <a:rPr lang="en-US" altLang="zh-CN" b="1" i="1" smtClean="0">
                            <a:solidFill>
                              <a:srgbClr val="C00000"/>
                            </a:solidFill>
                            <a:latin typeface="Cambria Math" panose="02040503050406030204" pitchFamily="18" charset="0"/>
                          </a:rPr>
                          <m:t>𝑩</m:t>
                        </m:r>
                      </m:e>
                      <m:sup>
                        <m:r>
                          <a:rPr lang="en-US" altLang="zh-CN" b="1" i="1" smtClean="0">
                            <a:solidFill>
                              <a:srgbClr val="C00000"/>
                            </a:solidFill>
                            <a:latin typeface="Cambria Math" panose="02040503050406030204" pitchFamily="18" charset="0"/>
                          </a:rPr>
                          <m:t>𝟏</m:t>
                        </m:r>
                        <m:r>
                          <a:rPr lang="en-US" altLang="zh-CN" b="1" i="1" smtClean="0">
                            <a:solidFill>
                              <a:srgbClr val="C00000"/>
                            </a:solidFill>
                            <a:latin typeface="Cambria Math" panose="02040503050406030204" pitchFamily="18" charset="0"/>
                          </a:rPr>
                          <m:t>/</m:t>
                        </m:r>
                        <m:r>
                          <a:rPr lang="en-US" altLang="zh-CN" b="1" i="1" smtClean="0">
                            <a:solidFill>
                              <a:srgbClr val="C00000"/>
                            </a:solidFill>
                            <a:latin typeface="Cambria Math" panose="02040503050406030204" pitchFamily="18" charset="0"/>
                          </a:rPr>
                          <m:t>𝟒</m:t>
                        </m:r>
                      </m:sup>
                    </m:sSup>
                  </m:oMath>
                </a14:m>
                <a:r>
                  <a:rPr lang="en-US" altLang="zh-CN" dirty="0"/>
                  <a:t>, E/A becomes larger.</a:t>
                </a:r>
              </a:p>
              <a:p>
                <a:endParaRPr lang="en-US" altLang="zh-CN" dirty="0"/>
              </a:p>
              <a:p>
                <a:r>
                  <a:rPr lang="en-US" altLang="zh-CN" dirty="0"/>
                  <a:t>Typical: For two-flavor quark matter, increasing the values of </a:t>
                </a:r>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a:rPr lang="en-US" altLang="zh-CN" b="1" i="1" smtClean="0">
                            <a:solidFill>
                              <a:srgbClr val="C00000"/>
                            </a:solidFill>
                            <a:latin typeface="Cambria Math" panose="02040503050406030204" pitchFamily="18" charset="0"/>
                          </a:rPr>
                          <m:t>𝑹</m:t>
                        </m:r>
                      </m:e>
                      <m:sub>
                        <m:r>
                          <a:rPr lang="en-US" altLang="zh-CN" b="1" i="1" smtClean="0">
                            <a:solidFill>
                              <a:srgbClr val="C00000"/>
                            </a:solidFill>
                            <a:latin typeface="Cambria Math" panose="02040503050406030204" pitchFamily="18" charset="0"/>
                          </a:rPr>
                          <m:t>𝑽</m:t>
                        </m:r>
                      </m:sub>
                    </m:sSub>
                  </m:oMath>
                </a14:m>
                <a:r>
                  <a:rPr lang="en-US" altLang="zh-CN" dirty="0"/>
                  <a:t> makes E/A smaller at large</a:t>
                </a:r>
                <a14:m>
                  <m:oMath xmlns:m="http://schemas.openxmlformats.org/officeDocument/2006/math">
                    <m:r>
                      <a:rPr lang="en-US" altLang="zh-CN" b="0" i="0" smtClean="0">
                        <a:solidFill>
                          <a:srgbClr val="C00000"/>
                        </a:solidFill>
                        <a:latin typeface="Cambria Math" panose="02040503050406030204" pitchFamily="18" charset="0"/>
                      </a:rPr>
                      <m:t> </m:t>
                    </m:r>
                    <m:r>
                      <a:rPr lang="zh-CN" altLang="en-US" b="1" i="1" smtClean="0">
                        <a:solidFill>
                          <a:srgbClr val="C00000"/>
                        </a:solidFill>
                        <a:latin typeface="Cambria Math" panose="02040503050406030204" pitchFamily="18" charset="0"/>
                      </a:rPr>
                      <m:t>𝜶</m:t>
                    </m:r>
                  </m:oMath>
                </a14:m>
                <a:r>
                  <a:rPr lang="en-US" altLang="zh-CN" dirty="0"/>
                  <a:t> . </a:t>
                </a:r>
                <a:endParaRPr lang="zh-CN" altLang="en-US" dirty="0"/>
              </a:p>
            </p:txBody>
          </p:sp>
        </mc:Choice>
        <mc:Fallback>
          <p:sp>
            <p:nvSpPr>
              <p:cNvPr id="307" name="文本框 306">
                <a:extLst>
                  <a:ext uri="{FF2B5EF4-FFF2-40B4-BE49-F238E27FC236}">
                    <a16:creationId xmlns:a16="http://schemas.microsoft.com/office/drawing/2014/main" id="{CB4E6522-3F8D-4FA4-B833-B2CD0BA40C70}"/>
                  </a:ext>
                </a:extLst>
              </p:cNvPr>
              <p:cNvSpPr txBox="1">
                <a:spLocks noRot="1" noChangeAspect="1" noMove="1" noResize="1" noEditPoints="1" noAdjustHandles="1" noChangeArrowheads="1" noChangeShapeType="1" noTextEdit="1"/>
              </p:cNvSpPr>
              <p:nvPr/>
            </p:nvSpPr>
            <p:spPr>
              <a:xfrm>
                <a:off x="875109" y="4826000"/>
                <a:ext cx="7599760" cy="1210652"/>
              </a:xfrm>
              <a:prstGeom prst="rect">
                <a:avLst/>
              </a:prstGeom>
              <a:blipFill>
                <a:blip r:embed="rId5"/>
                <a:stretch>
                  <a:fillRect l="-722" t="-2020" b="-75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238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585788" y="-436709"/>
            <a:ext cx="1769976" cy="1633331"/>
          </a:xfrm>
          <a:prstGeom prst="rect">
            <a:avLst/>
          </a:prstGeom>
        </p:spPr>
      </p:pic>
      <p:pic>
        <p:nvPicPr>
          <p:cNvPr id="8" name="图片 7" descr="logo-05"/>
          <p:cNvPicPr>
            <a:picLocks noChangeAspect="1"/>
          </p:cNvPicPr>
          <p:nvPr/>
        </p:nvPicPr>
        <p:blipFill>
          <a:blip r:embed="rId4"/>
          <a:stretch>
            <a:fillRect/>
          </a:stretch>
        </p:blipFill>
        <p:spPr>
          <a:xfrm rot="9900000">
            <a:off x="6385809" y="5816989"/>
            <a:ext cx="1564643" cy="1443849"/>
          </a:xfrm>
          <a:prstGeom prst="rect">
            <a:avLst/>
          </a:prstGeom>
        </p:spPr>
      </p:pic>
      <p:sp>
        <p:nvSpPr>
          <p:cNvPr id="9" name="矩形 8">
            <a:extLst>
              <a:ext uri="{FF2B5EF4-FFF2-40B4-BE49-F238E27FC236}">
                <a16:creationId xmlns:a16="http://schemas.microsoft.com/office/drawing/2014/main" id="{A65D1031-ECF7-49BF-831B-08DCB938302F}"/>
              </a:ext>
            </a:extLst>
          </p:cNvPr>
          <p:cNvSpPr/>
          <p:nvPr/>
        </p:nvSpPr>
        <p:spPr>
          <a:xfrm>
            <a:off x="-7409" y="584013"/>
            <a:ext cx="9144000" cy="5745120"/>
          </a:xfrm>
          <a:prstGeom prst="rect">
            <a:avLst/>
          </a:prstGeom>
          <a:solidFill>
            <a:schemeClr val="bg1"/>
          </a:solidFill>
          <a:ln>
            <a:noFill/>
          </a:ln>
          <a:effectLst>
            <a:outerShdw blurRad="762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C8FBB36E-663C-4271-8F1D-D8EB45B4498C}"/>
              </a:ext>
            </a:extLst>
          </p:cNvPr>
          <p:cNvSpPr/>
          <p:nvPr/>
        </p:nvSpPr>
        <p:spPr>
          <a:xfrm flipV="1">
            <a:off x="2" y="522145"/>
            <a:ext cx="9143998" cy="45719"/>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A0999622-0D78-47FA-A6E4-A22DABBEBBE4}"/>
              </a:ext>
            </a:extLst>
          </p:cNvPr>
          <p:cNvSpPr/>
          <p:nvPr/>
        </p:nvSpPr>
        <p:spPr>
          <a:xfrm>
            <a:off x="-2909" y="6331829"/>
            <a:ext cx="9143998" cy="27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a:extLst>
              <a:ext uri="{FF2B5EF4-FFF2-40B4-BE49-F238E27FC236}">
                <a16:creationId xmlns:a16="http://schemas.microsoft.com/office/drawing/2014/main" id="{9D2CE9D1-88AA-4EFA-989F-9605BED3B146}"/>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4" name="页脚占位符 3">
            <a:extLst>
              <a:ext uri="{FF2B5EF4-FFF2-40B4-BE49-F238E27FC236}">
                <a16:creationId xmlns:a16="http://schemas.microsoft.com/office/drawing/2014/main" id="{4ADF8346-7020-44C7-BDA0-41FD3754093E}"/>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5" name="灯片编号占位符 4">
            <a:extLst>
              <a:ext uri="{FF2B5EF4-FFF2-40B4-BE49-F238E27FC236}">
                <a16:creationId xmlns:a16="http://schemas.microsoft.com/office/drawing/2014/main" id="{AAD900BE-B21B-41FE-9A34-F774E6D2A29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2</a:t>
            </a:fld>
            <a:endParaRPr lang="zh-CN" altLang="en-US" b="1" dirty="0">
              <a:solidFill>
                <a:schemeClr val="tx1"/>
              </a:solidFill>
            </a:endParaRPr>
          </a:p>
        </p:txBody>
      </p:sp>
      <p:grpSp>
        <p:nvGrpSpPr>
          <p:cNvPr id="15" name="组合 96">
            <a:extLst>
              <a:ext uri="{FF2B5EF4-FFF2-40B4-BE49-F238E27FC236}">
                <a16:creationId xmlns:a16="http://schemas.microsoft.com/office/drawing/2014/main" id="{1E07EBDD-9559-4505-9324-2079506A963D}"/>
              </a:ext>
            </a:extLst>
          </p:cNvPr>
          <p:cNvGrpSpPr>
            <a:grpSpLocks/>
          </p:cNvGrpSpPr>
          <p:nvPr/>
        </p:nvGrpSpPr>
        <p:grpSpPr bwMode="auto">
          <a:xfrm>
            <a:off x="1333953" y="1727821"/>
            <a:ext cx="444500" cy="449262"/>
            <a:chOff x="0" y="0"/>
            <a:chExt cx="657188" cy="663945"/>
          </a:xfrm>
        </p:grpSpPr>
        <p:sp>
          <p:nvSpPr>
            <p:cNvPr id="16" name="矩形 99">
              <a:extLst>
                <a:ext uri="{FF2B5EF4-FFF2-40B4-BE49-F238E27FC236}">
                  <a16:creationId xmlns:a16="http://schemas.microsoft.com/office/drawing/2014/main" id="{AE00F23C-C4EC-41CB-B81F-087D00BD47A2}"/>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7" name="矩形 100">
              <a:extLst>
                <a:ext uri="{FF2B5EF4-FFF2-40B4-BE49-F238E27FC236}">
                  <a16:creationId xmlns:a16="http://schemas.microsoft.com/office/drawing/2014/main" id="{5CA8F40C-4DC5-412B-9EE4-F6AE32C1D63F}"/>
                </a:ext>
              </a:extLst>
            </p:cNvPr>
            <p:cNvSpPr>
              <a:spLocks noChangeArrowheads="1"/>
            </p:cNvSpPr>
            <p:nvPr/>
          </p:nvSpPr>
          <p:spPr bwMode="auto">
            <a:xfrm>
              <a:off x="0" y="0"/>
              <a:ext cx="575039" cy="57713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ea typeface="微软雅黑" panose="020B0503020204020204" pitchFamily="34" charset="-122"/>
                </a:rPr>
                <a:t>1</a:t>
              </a:r>
            </a:p>
          </p:txBody>
        </p:sp>
      </p:grpSp>
      <p:sp>
        <p:nvSpPr>
          <p:cNvPr id="20" name="文本框 19">
            <a:extLst>
              <a:ext uri="{FF2B5EF4-FFF2-40B4-BE49-F238E27FC236}">
                <a16:creationId xmlns:a16="http://schemas.microsoft.com/office/drawing/2014/main" id="{FC887511-12F7-4444-918A-4E43081C5CC7}"/>
              </a:ext>
            </a:extLst>
          </p:cNvPr>
          <p:cNvSpPr txBox="1"/>
          <p:nvPr/>
        </p:nvSpPr>
        <p:spPr>
          <a:xfrm>
            <a:off x="1979316" y="1736363"/>
            <a:ext cx="612288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Dense</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matter</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compact</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stars</a:t>
            </a:r>
            <a:endParaRPr lang="zh-CN" altLang="en-US" sz="2400" dirty="0">
              <a:latin typeface="微软雅黑" panose="020B0503020204020204" pitchFamily="34" charset="-122"/>
              <a:ea typeface="微软雅黑" panose="020B0503020204020204" pitchFamily="34" charset="-122"/>
            </a:endParaRPr>
          </a:p>
        </p:txBody>
      </p:sp>
      <p:grpSp>
        <p:nvGrpSpPr>
          <p:cNvPr id="21" name="组合 96">
            <a:extLst>
              <a:ext uri="{FF2B5EF4-FFF2-40B4-BE49-F238E27FC236}">
                <a16:creationId xmlns:a16="http://schemas.microsoft.com/office/drawing/2014/main" id="{72E8B720-2EF7-433B-A2DA-330AA766F227}"/>
              </a:ext>
            </a:extLst>
          </p:cNvPr>
          <p:cNvGrpSpPr>
            <a:grpSpLocks/>
          </p:cNvGrpSpPr>
          <p:nvPr/>
        </p:nvGrpSpPr>
        <p:grpSpPr bwMode="auto">
          <a:xfrm>
            <a:off x="1328926" y="2785088"/>
            <a:ext cx="444500" cy="449262"/>
            <a:chOff x="0" y="0"/>
            <a:chExt cx="657188" cy="663945"/>
          </a:xfrm>
        </p:grpSpPr>
        <p:sp>
          <p:nvSpPr>
            <p:cNvPr id="22" name="矩形 99">
              <a:extLst>
                <a:ext uri="{FF2B5EF4-FFF2-40B4-BE49-F238E27FC236}">
                  <a16:creationId xmlns:a16="http://schemas.microsoft.com/office/drawing/2014/main" id="{A9D83C22-7D21-4F84-96B1-8EFCFB3A17DA}"/>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3" name="矩形 100">
              <a:extLst>
                <a:ext uri="{FF2B5EF4-FFF2-40B4-BE49-F238E27FC236}">
                  <a16:creationId xmlns:a16="http://schemas.microsoft.com/office/drawing/2014/main" id="{F9628A3B-1425-4B09-A888-7B7028CAFD09}"/>
                </a:ext>
              </a:extLst>
            </p:cNvPr>
            <p:cNvSpPr>
              <a:spLocks noChangeArrowheads="1"/>
            </p:cNvSpPr>
            <p:nvPr/>
          </p:nvSpPr>
          <p:spPr bwMode="auto">
            <a:xfrm>
              <a:off x="0" y="0"/>
              <a:ext cx="575039" cy="5771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2</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96">
            <a:extLst>
              <a:ext uri="{FF2B5EF4-FFF2-40B4-BE49-F238E27FC236}">
                <a16:creationId xmlns:a16="http://schemas.microsoft.com/office/drawing/2014/main" id="{43E3BF43-1B9D-44A8-8A0A-64812206C0F2}"/>
              </a:ext>
            </a:extLst>
          </p:cNvPr>
          <p:cNvGrpSpPr>
            <a:grpSpLocks/>
          </p:cNvGrpSpPr>
          <p:nvPr/>
        </p:nvGrpSpPr>
        <p:grpSpPr bwMode="auto">
          <a:xfrm>
            <a:off x="1326799" y="3783518"/>
            <a:ext cx="430748" cy="449263"/>
            <a:chOff x="20332" y="-1"/>
            <a:chExt cx="636856" cy="663946"/>
          </a:xfrm>
        </p:grpSpPr>
        <p:sp>
          <p:nvSpPr>
            <p:cNvPr id="25" name="矩形 99">
              <a:extLst>
                <a:ext uri="{FF2B5EF4-FFF2-40B4-BE49-F238E27FC236}">
                  <a16:creationId xmlns:a16="http://schemas.microsoft.com/office/drawing/2014/main" id="{4186C0DC-7D38-4696-BACF-286332E557D4}"/>
                </a:ext>
              </a:extLst>
            </p:cNvPr>
            <p:cNvSpPr>
              <a:spLocks noChangeArrowheads="1"/>
            </p:cNvSpPr>
            <p:nvPr/>
          </p:nvSpPr>
          <p:spPr bwMode="auto">
            <a:xfrm>
              <a:off x="82148" y="86805"/>
              <a:ext cx="575040" cy="577140"/>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6" name="矩形 100">
              <a:extLst>
                <a:ext uri="{FF2B5EF4-FFF2-40B4-BE49-F238E27FC236}">
                  <a16:creationId xmlns:a16="http://schemas.microsoft.com/office/drawing/2014/main" id="{DA714A4C-E748-4704-951E-B70A3E622729}"/>
                </a:ext>
              </a:extLst>
            </p:cNvPr>
            <p:cNvSpPr>
              <a:spLocks noChangeArrowheads="1"/>
            </p:cNvSpPr>
            <p:nvPr/>
          </p:nvSpPr>
          <p:spPr bwMode="auto">
            <a:xfrm>
              <a:off x="20332" y="-1"/>
              <a:ext cx="575039" cy="5771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3</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96">
            <a:extLst>
              <a:ext uri="{FF2B5EF4-FFF2-40B4-BE49-F238E27FC236}">
                <a16:creationId xmlns:a16="http://schemas.microsoft.com/office/drawing/2014/main" id="{B330554E-A33D-4527-998E-94EA90BBDD78}"/>
              </a:ext>
            </a:extLst>
          </p:cNvPr>
          <p:cNvGrpSpPr>
            <a:grpSpLocks/>
          </p:cNvGrpSpPr>
          <p:nvPr/>
        </p:nvGrpSpPr>
        <p:grpSpPr bwMode="auto">
          <a:xfrm>
            <a:off x="1333953" y="4840687"/>
            <a:ext cx="430748" cy="449263"/>
            <a:chOff x="20332" y="-1"/>
            <a:chExt cx="636856" cy="663946"/>
          </a:xfrm>
        </p:grpSpPr>
        <p:sp>
          <p:nvSpPr>
            <p:cNvPr id="31" name="矩形 99">
              <a:extLst>
                <a:ext uri="{FF2B5EF4-FFF2-40B4-BE49-F238E27FC236}">
                  <a16:creationId xmlns:a16="http://schemas.microsoft.com/office/drawing/2014/main" id="{86F61D3D-BA51-4A13-8A0B-2B4B9048DF8E}"/>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2" name="矩形 100">
              <a:extLst>
                <a:ext uri="{FF2B5EF4-FFF2-40B4-BE49-F238E27FC236}">
                  <a16:creationId xmlns:a16="http://schemas.microsoft.com/office/drawing/2014/main" id="{31C967FE-D9E7-43A2-95DF-52AEA58ECCF7}"/>
                </a:ext>
              </a:extLst>
            </p:cNvPr>
            <p:cNvSpPr>
              <a:spLocks noChangeArrowheads="1"/>
            </p:cNvSpPr>
            <p:nvPr/>
          </p:nvSpPr>
          <p:spPr bwMode="auto">
            <a:xfrm>
              <a:off x="20332" y="-1"/>
              <a:ext cx="575039" cy="577140"/>
            </a:xfrm>
            <a:prstGeom prst="rect">
              <a:avLst/>
            </a:prstGeom>
            <a:solidFill>
              <a:srgbClr val="7053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4</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3" name="文本框 32">
            <a:extLst>
              <a:ext uri="{FF2B5EF4-FFF2-40B4-BE49-F238E27FC236}">
                <a16:creationId xmlns:a16="http://schemas.microsoft.com/office/drawing/2014/main" id="{98FF3CC5-B8E8-4CC3-9844-4E1C2EA5FACA}"/>
              </a:ext>
            </a:extLst>
          </p:cNvPr>
          <p:cNvSpPr txBox="1"/>
          <p:nvPr/>
        </p:nvSpPr>
        <p:spPr>
          <a:xfrm>
            <a:off x="1956583" y="2288713"/>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Interacting quark matter at finite baryon densities within modified NJL model</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B96CE4E-C173-4275-B287-F29F992313FF}"/>
              </a:ext>
            </a:extLst>
          </p:cNvPr>
          <p:cNvSpPr txBox="1"/>
          <p:nvPr/>
        </p:nvSpPr>
        <p:spPr>
          <a:xfrm>
            <a:off x="1956582" y="3431225"/>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Quark matter equation of state (EOS) and self-bound quark stars</a:t>
            </a:r>
          </a:p>
        </p:txBody>
      </p:sp>
      <p:sp>
        <p:nvSpPr>
          <p:cNvPr id="36" name="文本框 35">
            <a:extLst>
              <a:ext uri="{FF2B5EF4-FFF2-40B4-BE49-F238E27FC236}">
                <a16:creationId xmlns:a16="http://schemas.microsoft.com/office/drawing/2014/main" id="{FE5FE28F-6905-4627-8B63-8A86D7B1A38D}"/>
              </a:ext>
            </a:extLst>
          </p:cNvPr>
          <p:cNvSpPr txBox="1"/>
          <p:nvPr/>
        </p:nvSpPr>
        <p:spPr>
          <a:xfrm>
            <a:off x="1971546" y="4797842"/>
            <a:ext cx="613065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Conclusions and outlook</a:t>
            </a:r>
            <a:endParaRPr lang="zh-CN" altLang="en-US" sz="2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FBECC7F-BFDF-4D95-8B2F-F6E879B55E92}"/>
              </a:ext>
            </a:extLst>
          </p:cNvPr>
          <p:cNvSpPr txBox="1"/>
          <p:nvPr/>
        </p:nvSpPr>
        <p:spPr>
          <a:xfrm>
            <a:off x="4180859" y="926773"/>
            <a:ext cx="1394263" cy="523220"/>
          </a:xfrm>
          <a:prstGeom prst="rect">
            <a:avLst/>
          </a:prstGeom>
          <a:noFill/>
        </p:spPr>
        <p:txBody>
          <a:bodyPr wrap="square" rtlCol="0">
            <a:spAutoFit/>
          </a:bodyPr>
          <a:lstStyle/>
          <a:p>
            <a:r>
              <a:rPr lang="en-US" altLang="zh-CN" sz="2800" dirty="0">
                <a:latin typeface="MV Boli" panose="02000500030200090000" pitchFamily="2" charset="0"/>
                <a:cs typeface="MV Boli" panose="02000500030200090000" pitchFamily="2" charset="0"/>
              </a:rPr>
              <a:t>Outline</a:t>
            </a:r>
            <a:endParaRPr lang="zh-CN" altLang="en-US" sz="2800" dirty="0">
              <a:latin typeface="MV Boli" panose="02000500030200090000" pitchFamily="2" charset="0"/>
              <a:cs typeface="MV Boli" panose="02000500030200090000" pitchFamily="2" charset="0"/>
            </a:endParaRPr>
          </a:p>
        </p:txBody>
      </p:sp>
      <p:grpSp>
        <p:nvGrpSpPr>
          <p:cNvPr id="37" name="组合 36">
            <a:extLst>
              <a:ext uri="{FF2B5EF4-FFF2-40B4-BE49-F238E27FC236}">
                <a16:creationId xmlns:a16="http://schemas.microsoft.com/office/drawing/2014/main" id="{FF4AE04D-746F-448C-A7C8-3BD168CD0806}"/>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38" name="Group 205">
              <a:extLst>
                <a:ext uri="{FF2B5EF4-FFF2-40B4-BE49-F238E27FC236}">
                  <a16:creationId xmlns:a16="http://schemas.microsoft.com/office/drawing/2014/main" id="{923C05E0-B6AE-40BE-94B9-05F30AF850A1}"/>
                </a:ext>
              </a:extLst>
            </p:cNvPr>
            <p:cNvGrpSpPr>
              <a:grpSpLocks/>
            </p:cNvGrpSpPr>
            <p:nvPr userDrawn="1"/>
          </p:nvGrpSpPr>
          <p:grpSpPr bwMode="auto">
            <a:xfrm>
              <a:off x="4810125" y="4400550"/>
              <a:ext cx="4105275" cy="433388"/>
              <a:chOff x="3030" y="2772"/>
              <a:chExt cx="2586" cy="273"/>
            </a:xfrm>
            <a:grpFill/>
          </p:grpSpPr>
          <p:sp>
            <p:nvSpPr>
              <p:cNvPr id="139" name="Line 5">
                <a:extLst>
                  <a:ext uri="{FF2B5EF4-FFF2-40B4-BE49-F238E27FC236}">
                    <a16:creationId xmlns:a16="http://schemas.microsoft.com/office/drawing/2014/main" id="{E90618DB-1C4A-484E-89A4-DF2326AB6898}"/>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6">
                <a:extLst>
                  <a:ext uri="{FF2B5EF4-FFF2-40B4-BE49-F238E27FC236}">
                    <a16:creationId xmlns:a16="http://schemas.microsoft.com/office/drawing/2014/main" id="{249611B1-C6E9-4DAF-8919-83B9022676E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7">
                <a:extLst>
                  <a:ext uri="{FF2B5EF4-FFF2-40B4-BE49-F238E27FC236}">
                    <a16:creationId xmlns:a16="http://schemas.microsoft.com/office/drawing/2014/main" id="{F57CBB39-5FEE-4FC3-A8FB-354C390E1300}"/>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8">
                <a:extLst>
                  <a:ext uri="{FF2B5EF4-FFF2-40B4-BE49-F238E27FC236}">
                    <a16:creationId xmlns:a16="http://schemas.microsoft.com/office/drawing/2014/main" id="{9A439C51-EC79-4DBD-907B-AA6E481EA4B1}"/>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9">
                <a:extLst>
                  <a:ext uri="{FF2B5EF4-FFF2-40B4-BE49-F238E27FC236}">
                    <a16:creationId xmlns:a16="http://schemas.microsoft.com/office/drawing/2014/main" id="{BD7564CD-485A-4396-A1D1-091BB2BF04CF}"/>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10">
                <a:extLst>
                  <a:ext uri="{FF2B5EF4-FFF2-40B4-BE49-F238E27FC236}">
                    <a16:creationId xmlns:a16="http://schemas.microsoft.com/office/drawing/2014/main" id="{B153566B-46C9-48F5-95DB-E741746A24C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11">
                <a:extLst>
                  <a:ext uri="{FF2B5EF4-FFF2-40B4-BE49-F238E27FC236}">
                    <a16:creationId xmlns:a16="http://schemas.microsoft.com/office/drawing/2014/main" id="{5FC4BE86-D7C0-49E9-A28B-FE95DA5F6775}"/>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12">
                <a:extLst>
                  <a:ext uri="{FF2B5EF4-FFF2-40B4-BE49-F238E27FC236}">
                    <a16:creationId xmlns:a16="http://schemas.microsoft.com/office/drawing/2014/main" id="{0FE8C2C4-0E16-4214-8AD1-34D092F09FC1}"/>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13">
                <a:extLst>
                  <a:ext uri="{FF2B5EF4-FFF2-40B4-BE49-F238E27FC236}">
                    <a16:creationId xmlns:a16="http://schemas.microsoft.com/office/drawing/2014/main" id="{6C03BC9D-3C07-4697-97F4-D443FE343899}"/>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14">
                <a:extLst>
                  <a:ext uri="{FF2B5EF4-FFF2-40B4-BE49-F238E27FC236}">
                    <a16:creationId xmlns:a16="http://schemas.microsoft.com/office/drawing/2014/main" id="{8BCC0272-B41B-4D0B-B889-FDBD616EED49}"/>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15">
                <a:extLst>
                  <a:ext uri="{FF2B5EF4-FFF2-40B4-BE49-F238E27FC236}">
                    <a16:creationId xmlns:a16="http://schemas.microsoft.com/office/drawing/2014/main" id="{AB3BB5F8-065B-4B74-9F04-1B04B4D7F5B2}"/>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16">
                <a:extLst>
                  <a:ext uri="{FF2B5EF4-FFF2-40B4-BE49-F238E27FC236}">
                    <a16:creationId xmlns:a16="http://schemas.microsoft.com/office/drawing/2014/main" id="{CD9325E8-EE3D-42EA-A541-5311331B6C9D}"/>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17">
                <a:extLst>
                  <a:ext uri="{FF2B5EF4-FFF2-40B4-BE49-F238E27FC236}">
                    <a16:creationId xmlns:a16="http://schemas.microsoft.com/office/drawing/2014/main" id="{34AC473F-039D-4997-BE72-7CF78512E200}"/>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18">
                <a:extLst>
                  <a:ext uri="{FF2B5EF4-FFF2-40B4-BE49-F238E27FC236}">
                    <a16:creationId xmlns:a16="http://schemas.microsoft.com/office/drawing/2014/main" id="{C3543DF1-D89E-42EF-8715-91C4231FB6EC}"/>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19">
                <a:extLst>
                  <a:ext uri="{FF2B5EF4-FFF2-40B4-BE49-F238E27FC236}">
                    <a16:creationId xmlns:a16="http://schemas.microsoft.com/office/drawing/2014/main" id="{BBE774DC-C70A-4B19-A49A-E31F69AF6C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20">
                <a:extLst>
                  <a:ext uri="{FF2B5EF4-FFF2-40B4-BE49-F238E27FC236}">
                    <a16:creationId xmlns:a16="http://schemas.microsoft.com/office/drawing/2014/main" id="{92DF7FC7-038A-40DA-8BB2-5102A0D34F47}"/>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21">
                <a:extLst>
                  <a:ext uri="{FF2B5EF4-FFF2-40B4-BE49-F238E27FC236}">
                    <a16:creationId xmlns:a16="http://schemas.microsoft.com/office/drawing/2014/main" id="{FA4296D9-AE55-4D6D-9D2E-4E2AA2E105A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22">
                <a:extLst>
                  <a:ext uri="{FF2B5EF4-FFF2-40B4-BE49-F238E27FC236}">
                    <a16:creationId xmlns:a16="http://schemas.microsoft.com/office/drawing/2014/main" id="{38A2D940-7DB8-4A37-A058-9CD79B2B204D}"/>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23">
                <a:extLst>
                  <a:ext uri="{FF2B5EF4-FFF2-40B4-BE49-F238E27FC236}">
                    <a16:creationId xmlns:a16="http://schemas.microsoft.com/office/drawing/2014/main" id="{BE912454-503F-4181-BA98-394AC3DF6090}"/>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24">
                <a:extLst>
                  <a:ext uri="{FF2B5EF4-FFF2-40B4-BE49-F238E27FC236}">
                    <a16:creationId xmlns:a16="http://schemas.microsoft.com/office/drawing/2014/main" id="{206B8F21-1987-49E7-8770-31DEB2389BC6}"/>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25">
                <a:extLst>
                  <a:ext uri="{FF2B5EF4-FFF2-40B4-BE49-F238E27FC236}">
                    <a16:creationId xmlns:a16="http://schemas.microsoft.com/office/drawing/2014/main" id="{C92BEE19-D39F-4764-87C1-767D7385D7C3}"/>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26">
                <a:extLst>
                  <a:ext uri="{FF2B5EF4-FFF2-40B4-BE49-F238E27FC236}">
                    <a16:creationId xmlns:a16="http://schemas.microsoft.com/office/drawing/2014/main" id="{E0DF7ED1-5F5A-42A1-B80F-9A31277B8F09}"/>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27">
                <a:extLst>
                  <a:ext uri="{FF2B5EF4-FFF2-40B4-BE49-F238E27FC236}">
                    <a16:creationId xmlns:a16="http://schemas.microsoft.com/office/drawing/2014/main" id="{9CEDD66F-1D81-4C0F-B9B5-40BC85465FC9}"/>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28">
                <a:extLst>
                  <a:ext uri="{FF2B5EF4-FFF2-40B4-BE49-F238E27FC236}">
                    <a16:creationId xmlns:a16="http://schemas.microsoft.com/office/drawing/2014/main" id="{D60B773D-C5CE-4C72-9E61-F8932DB6936A}"/>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29">
                <a:extLst>
                  <a:ext uri="{FF2B5EF4-FFF2-40B4-BE49-F238E27FC236}">
                    <a16:creationId xmlns:a16="http://schemas.microsoft.com/office/drawing/2014/main" id="{2E5E7B82-086C-4329-B1A1-9D5A7C23AECD}"/>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30">
                <a:extLst>
                  <a:ext uri="{FF2B5EF4-FFF2-40B4-BE49-F238E27FC236}">
                    <a16:creationId xmlns:a16="http://schemas.microsoft.com/office/drawing/2014/main" id="{5855A5CD-05E3-4750-B7EC-BCFE335F71EB}"/>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31">
                <a:extLst>
                  <a:ext uri="{FF2B5EF4-FFF2-40B4-BE49-F238E27FC236}">
                    <a16:creationId xmlns:a16="http://schemas.microsoft.com/office/drawing/2014/main" id="{73829A56-11A2-4DB9-BCD9-6A6492DCBEFD}"/>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32">
                <a:extLst>
                  <a:ext uri="{FF2B5EF4-FFF2-40B4-BE49-F238E27FC236}">
                    <a16:creationId xmlns:a16="http://schemas.microsoft.com/office/drawing/2014/main" id="{C9E7D513-C18B-49EA-9D99-741692969EE8}"/>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33">
                <a:extLst>
                  <a:ext uri="{FF2B5EF4-FFF2-40B4-BE49-F238E27FC236}">
                    <a16:creationId xmlns:a16="http://schemas.microsoft.com/office/drawing/2014/main" id="{0CD6A04F-35DB-473F-BFE9-FA8BD19BA05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34">
                <a:extLst>
                  <a:ext uri="{FF2B5EF4-FFF2-40B4-BE49-F238E27FC236}">
                    <a16:creationId xmlns:a16="http://schemas.microsoft.com/office/drawing/2014/main" id="{787A52F6-5F70-4ECE-B822-46ED813F5A27}"/>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35">
                <a:extLst>
                  <a:ext uri="{FF2B5EF4-FFF2-40B4-BE49-F238E27FC236}">
                    <a16:creationId xmlns:a16="http://schemas.microsoft.com/office/drawing/2014/main" id="{FCA2A851-CF49-4B92-BCBF-950ADE6050F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36">
                <a:extLst>
                  <a:ext uri="{FF2B5EF4-FFF2-40B4-BE49-F238E27FC236}">
                    <a16:creationId xmlns:a16="http://schemas.microsoft.com/office/drawing/2014/main" id="{04EA65F8-E938-43D4-9FDB-87F7673B98C8}"/>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37">
                <a:extLst>
                  <a:ext uri="{FF2B5EF4-FFF2-40B4-BE49-F238E27FC236}">
                    <a16:creationId xmlns:a16="http://schemas.microsoft.com/office/drawing/2014/main" id="{F8E9224E-F347-4E15-971E-B115A871D424}"/>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38">
                <a:extLst>
                  <a:ext uri="{FF2B5EF4-FFF2-40B4-BE49-F238E27FC236}">
                    <a16:creationId xmlns:a16="http://schemas.microsoft.com/office/drawing/2014/main" id="{0261963E-8F0A-4416-9463-1C66D6A7DDC8}"/>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39">
                <a:extLst>
                  <a:ext uri="{FF2B5EF4-FFF2-40B4-BE49-F238E27FC236}">
                    <a16:creationId xmlns:a16="http://schemas.microsoft.com/office/drawing/2014/main" id="{F11239C5-81CB-4B42-83F9-034916F6315B}"/>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40">
                <a:extLst>
                  <a:ext uri="{FF2B5EF4-FFF2-40B4-BE49-F238E27FC236}">
                    <a16:creationId xmlns:a16="http://schemas.microsoft.com/office/drawing/2014/main" id="{2EE22512-BF23-4F25-A2CE-6BE81ED896D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41">
                <a:extLst>
                  <a:ext uri="{FF2B5EF4-FFF2-40B4-BE49-F238E27FC236}">
                    <a16:creationId xmlns:a16="http://schemas.microsoft.com/office/drawing/2014/main" id="{CF15702E-7736-4A7B-BAEB-36136D04581F}"/>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42">
                <a:extLst>
                  <a:ext uri="{FF2B5EF4-FFF2-40B4-BE49-F238E27FC236}">
                    <a16:creationId xmlns:a16="http://schemas.microsoft.com/office/drawing/2014/main" id="{42F0271B-B96C-44AA-85A6-6890AD07D074}"/>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43">
                <a:extLst>
                  <a:ext uri="{FF2B5EF4-FFF2-40B4-BE49-F238E27FC236}">
                    <a16:creationId xmlns:a16="http://schemas.microsoft.com/office/drawing/2014/main" id="{8878AE09-F73B-4149-9291-97D2E331D3CA}"/>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44">
                <a:extLst>
                  <a:ext uri="{FF2B5EF4-FFF2-40B4-BE49-F238E27FC236}">
                    <a16:creationId xmlns:a16="http://schemas.microsoft.com/office/drawing/2014/main" id="{1832DD56-B875-4783-9B15-335F5AED9504}"/>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45">
                <a:extLst>
                  <a:ext uri="{FF2B5EF4-FFF2-40B4-BE49-F238E27FC236}">
                    <a16:creationId xmlns:a16="http://schemas.microsoft.com/office/drawing/2014/main" id="{63478093-A10D-45FD-992F-CFFC4C999ECD}"/>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46">
                <a:extLst>
                  <a:ext uri="{FF2B5EF4-FFF2-40B4-BE49-F238E27FC236}">
                    <a16:creationId xmlns:a16="http://schemas.microsoft.com/office/drawing/2014/main" id="{67E04DD8-91D0-4531-A4A8-B8818FB7E09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47">
                <a:extLst>
                  <a:ext uri="{FF2B5EF4-FFF2-40B4-BE49-F238E27FC236}">
                    <a16:creationId xmlns:a16="http://schemas.microsoft.com/office/drawing/2014/main" id="{F266C9F4-833E-45CE-96A3-B1730B3FA2EC}"/>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48">
                <a:extLst>
                  <a:ext uri="{FF2B5EF4-FFF2-40B4-BE49-F238E27FC236}">
                    <a16:creationId xmlns:a16="http://schemas.microsoft.com/office/drawing/2014/main" id="{A70C98FE-10B6-484B-BB2A-56B8F1538BC2}"/>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49">
                <a:extLst>
                  <a:ext uri="{FF2B5EF4-FFF2-40B4-BE49-F238E27FC236}">
                    <a16:creationId xmlns:a16="http://schemas.microsoft.com/office/drawing/2014/main" id="{B389E036-4652-4A0B-BF32-AF60BB156668}"/>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50">
                <a:extLst>
                  <a:ext uri="{FF2B5EF4-FFF2-40B4-BE49-F238E27FC236}">
                    <a16:creationId xmlns:a16="http://schemas.microsoft.com/office/drawing/2014/main" id="{EDC27E7B-1C4B-41A0-A312-617BB0207D3A}"/>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51">
                <a:extLst>
                  <a:ext uri="{FF2B5EF4-FFF2-40B4-BE49-F238E27FC236}">
                    <a16:creationId xmlns:a16="http://schemas.microsoft.com/office/drawing/2014/main" id="{5533B018-D0BB-474E-8465-EDB89DD680F0}"/>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52">
                <a:extLst>
                  <a:ext uri="{FF2B5EF4-FFF2-40B4-BE49-F238E27FC236}">
                    <a16:creationId xmlns:a16="http://schemas.microsoft.com/office/drawing/2014/main" id="{182A704B-6F80-4622-B810-3888B1FB0A54}"/>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53">
                <a:extLst>
                  <a:ext uri="{FF2B5EF4-FFF2-40B4-BE49-F238E27FC236}">
                    <a16:creationId xmlns:a16="http://schemas.microsoft.com/office/drawing/2014/main" id="{5AEBD304-76D0-4D5C-8881-57F4851B4DBA}"/>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54">
                <a:extLst>
                  <a:ext uri="{FF2B5EF4-FFF2-40B4-BE49-F238E27FC236}">
                    <a16:creationId xmlns:a16="http://schemas.microsoft.com/office/drawing/2014/main" id="{2ED49528-D146-4904-B6BB-92CA4AF20BA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55">
                <a:extLst>
                  <a:ext uri="{FF2B5EF4-FFF2-40B4-BE49-F238E27FC236}">
                    <a16:creationId xmlns:a16="http://schemas.microsoft.com/office/drawing/2014/main" id="{BD57BAD4-9B9A-42F0-9FBD-DA3FB6B5584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56">
                <a:extLst>
                  <a:ext uri="{FF2B5EF4-FFF2-40B4-BE49-F238E27FC236}">
                    <a16:creationId xmlns:a16="http://schemas.microsoft.com/office/drawing/2014/main" id="{8E7CB401-A950-4661-926A-66A064FD1A84}"/>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57">
                <a:extLst>
                  <a:ext uri="{FF2B5EF4-FFF2-40B4-BE49-F238E27FC236}">
                    <a16:creationId xmlns:a16="http://schemas.microsoft.com/office/drawing/2014/main" id="{36A6058B-CF8E-4616-AAB3-403C02D0191A}"/>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58">
                <a:extLst>
                  <a:ext uri="{FF2B5EF4-FFF2-40B4-BE49-F238E27FC236}">
                    <a16:creationId xmlns:a16="http://schemas.microsoft.com/office/drawing/2014/main" id="{40B82B48-4F0D-43B6-A20B-83E4E4E4CBF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59">
                <a:extLst>
                  <a:ext uri="{FF2B5EF4-FFF2-40B4-BE49-F238E27FC236}">
                    <a16:creationId xmlns:a16="http://schemas.microsoft.com/office/drawing/2014/main" id="{C55A9543-53D0-4ADF-B6B5-96E3ED0576EE}"/>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60">
                <a:extLst>
                  <a:ext uri="{FF2B5EF4-FFF2-40B4-BE49-F238E27FC236}">
                    <a16:creationId xmlns:a16="http://schemas.microsoft.com/office/drawing/2014/main" id="{7E5097CB-82B5-4EBA-B5E4-C7F706F83062}"/>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61">
                <a:extLst>
                  <a:ext uri="{FF2B5EF4-FFF2-40B4-BE49-F238E27FC236}">
                    <a16:creationId xmlns:a16="http://schemas.microsoft.com/office/drawing/2014/main" id="{9E044F25-F580-4116-9B0C-A7FBD8B4B046}"/>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62">
                <a:extLst>
                  <a:ext uri="{FF2B5EF4-FFF2-40B4-BE49-F238E27FC236}">
                    <a16:creationId xmlns:a16="http://schemas.microsoft.com/office/drawing/2014/main" id="{92E9DED8-3D26-4B4A-9B11-F4D8BCAFABD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63">
                <a:extLst>
                  <a:ext uri="{FF2B5EF4-FFF2-40B4-BE49-F238E27FC236}">
                    <a16:creationId xmlns:a16="http://schemas.microsoft.com/office/drawing/2014/main" id="{5AE46094-D6AC-4EE5-BC21-E8D7B2070325}"/>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64">
                <a:extLst>
                  <a:ext uri="{FF2B5EF4-FFF2-40B4-BE49-F238E27FC236}">
                    <a16:creationId xmlns:a16="http://schemas.microsoft.com/office/drawing/2014/main" id="{7D29D211-EFE2-465A-B024-69818F262174}"/>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65">
                <a:extLst>
                  <a:ext uri="{FF2B5EF4-FFF2-40B4-BE49-F238E27FC236}">
                    <a16:creationId xmlns:a16="http://schemas.microsoft.com/office/drawing/2014/main" id="{CCAC005F-C1B1-4B70-8E89-34B9A8D2A5FD}"/>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66">
                <a:extLst>
                  <a:ext uri="{FF2B5EF4-FFF2-40B4-BE49-F238E27FC236}">
                    <a16:creationId xmlns:a16="http://schemas.microsoft.com/office/drawing/2014/main" id="{FCA37501-78BB-46AA-B3BB-1A9F237880A8}"/>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67">
                <a:extLst>
                  <a:ext uri="{FF2B5EF4-FFF2-40B4-BE49-F238E27FC236}">
                    <a16:creationId xmlns:a16="http://schemas.microsoft.com/office/drawing/2014/main" id="{D7E6C266-56BE-48E7-A166-4A1BA1BA62DD}"/>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68">
                <a:extLst>
                  <a:ext uri="{FF2B5EF4-FFF2-40B4-BE49-F238E27FC236}">
                    <a16:creationId xmlns:a16="http://schemas.microsoft.com/office/drawing/2014/main" id="{D9A41BA4-3DC7-4731-9E2A-1AF508CEBC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69">
                <a:extLst>
                  <a:ext uri="{FF2B5EF4-FFF2-40B4-BE49-F238E27FC236}">
                    <a16:creationId xmlns:a16="http://schemas.microsoft.com/office/drawing/2014/main" id="{D60322F7-83E1-4198-AF32-DC84A60A5E68}"/>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70">
                <a:extLst>
                  <a:ext uri="{FF2B5EF4-FFF2-40B4-BE49-F238E27FC236}">
                    <a16:creationId xmlns:a16="http://schemas.microsoft.com/office/drawing/2014/main" id="{206DDA5B-4AFD-44C0-A562-CD1BBF9294AA}"/>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71">
                <a:extLst>
                  <a:ext uri="{FF2B5EF4-FFF2-40B4-BE49-F238E27FC236}">
                    <a16:creationId xmlns:a16="http://schemas.microsoft.com/office/drawing/2014/main" id="{725A90CA-DEEF-42AA-AD9D-C03C482523D3}"/>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72">
                <a:extLst>
                  <a:ext uri="{FF2B5EF4-FFF2-40B4-BE49-F238E27FC236}">
                    <a16:creationId xmlns:a16="http://schemas.microsoft.com/office/drawing/2014/main" id="{B9CE651A-B3B1-44B5-AEEF-226CDA1729BF}"/>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73">
                <a:extLst>
                  <a:ext uri="{FF2B5EF4-FFF2-40B4-BE49-F238E27FC236}">
                    <a16:creationId xmlns:a16="http://schemas.microsoft.com/office/drawing/2014/main" id="{7A59E10D-FF7C-4C4A-A4B9-B5CCDB324115}"/>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74">
                <a:extLst>
                  <a:ext uri="{FF2B5EF4-FFF2-40B4-BE49-F238E27FC236}">
                    <a16:creationId xmlns:a16="http://schemas.microsoft.com/office/drawing/2014/main" id="{BA7E90F5-504B-4DD2-926A-27E6F08D0B7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75">
                <a:extLst>
                  <a:ext uri="{FF2B5EF4-FFF2-40B4-BE49-F238E27FC236}">
                    <a16:creationId xmlns:a16="http://schemas.microsoft.com/office/drawing/2014/main" id="{C81D0625-EB3D-4B4E-BAC2-2CE4DADBB26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76">
                <a:extLst>
                  <a:ext uri="{FF2B5EF4-FFF2-40B4-BE49-F238E27FC236}">
                    <a16:creationId xmlns:a16="http://schemas.microsoft.com/office/drawing/2014/main" id="{23DEADD1-40EC-4A59-81C2-52F0B9055FB7}"/>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77">
                <a:extLst>
                  <a:ext uri="{FF2B5EF4-FFF2-40B4-BE49-F238E27FC236}">
                    <a16:creationId xmlns:a16="http://schemas.microsoft.com/office/drawing/2014/main" id="{63410372-1481-4B6A-B3A9-2A3600268AE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78">
                <a:extLst>
                  <a:ext uri="{FF2B5EF4-FFF2-40B4-BE49-F238E27FC236}">
                    <a16:creationId xmlns:a16="http://schemas.microsoft.com/office/drawing/2014/main" id="{B0837D50-4BFA-42FB-B3B3-596D4C35A85F}"/>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79">
                <a:extLst>
                  <a:ext uri="{FF2B5EF4-FFF2-40B4-BE49-F238E27FC236}">
                    <a16:creationId xmlns:a16="http://schemas.microsoft.com/office/drawing/2014/main" id="{A5D56227-63A4-44B4-96C5-A2B0523718A8}"/>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80">
                <a:extLst>
                  <a:ext uri="{FF2B5EF4-FFF2-40B4-BE49-F238E27FC236}">
                    <a16:creationId xmlns:a16="http://schemas.microsoft.com/office/drawing/2014/main" id="{640D48A2-D44F-4A7E-8525-B6B297EC38DF}"/>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81">
                <a:extLst>
                  <a:ext uri="{FF2B5EF4-FFF2-40B4-BE49-F238E27FC236}">
                    <a16:creationId xmlns:a16="http://schemas.microsoft.com/office/drawing/2014/main" id="{381AD907-1A05-4974-AE49-819E913CCBAB}"/>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82">
                <a:extLst>
                  <a:ext uri="{FF2B5EF4-FFF2-40B4-BE49-F238E27FC236}">
                    <a16:creationId xmlns:a16="http://schemas.microsoft.com/office/drawing/2014/main" id="{1EAA6920-3C26-4A07-BE0C-4295E4E54C0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83">
                <a:extLst>
                  <a:ext uri="{FF2B5EF4-FFF2-40B4-BE49-F238E27FC236}">
                    <a16:creationId xmlns:a16="http://schemas.microsoft.com/office/drawing/2014/main" id="{F3B44BA7-43E3-4698-B3A4-5593A99EB44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84">
                <a:extLst>
                  <a:ext uri="{FF2B5EF4-FFF2-40B4-BE49-F238E27FC236}">
                    <a16:creationId xmlns:a16="http://schemas.microsoft.com/office/drawing/2014/main" id="{D1CBCF77-B908-4F57-AC20-887409FD4D5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85">
                <a:extLst>
                  <a:ext uri="{FF2B5EF4-FFF2-40B4-BE49-F238E27FC236}">
                    <a16:creationId xmlns:a16="http://schemas.microsoft.com/office/drawing/2014/main" id="{9E44F682-D00C-4EEB-8723-F7298961F3C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86">
                <a:extLst>
                  <a:ext uri="{FF2B5EF4-FFF2-40B4-BE49-F238E27FC236}">
                    <a16:creationId xmlns:a16="http://schemas.microsoft.com/office/drawing/2014/main" id="{9726DB70-6198-4AD8-98E4-54FF324437A6}"/>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87">
                <a:extLst>
                  <a:ext uri="{FF2B5EF4-FFF2-40B4-BE49-F238E27FC236}">
                    <a16:creationId xmlns:a16="http://schemas.microsoft.com/office/drawing/2014/main" id="{8657E60C-2DC2-4460-8685-A7E97B2CF46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88">
                <a:extLst>
                  <a:ext uri="{FF2B5EF4-FFF2-40B4-BE49-F238E27FC236}">
                    <a16:creationId xmlns:a16="http://schemas.microsoft.com/office/drawing/2014/main" id="{1FAD01AB-1CD5-4F73-BB43-3AAB5A95FB04}"/>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89">
                <a:extLst>
                  <a:ext uri="{FF2B5EF4-FFF2-40B4-BE49-F238E27FC236}">
                    <a16:creationId xmlns:a16="http://schemas.microsoft.com/office/drawing/2014/main" id="{DF290B0C-EBB2-404A-B302-3E0807528497}"/>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90">
                <a:extLst>
                  <a:ext uri="{FF2B5EF4-FFF2-40B4-BE49-F238E27FC236}">
                    <a16:creationId xmlns:a16="http://schemas.microsoft.com/office/drawing/2014/main" id="{1B6B6011-4C80-4B2F-B07B-07FC8E74447F}"/>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91">
                <a:extLst>
                  <a:ext uri="{FF2B5EF4-FFF2-40B4-BE49-F238E27FC236}">
                    <a16:creationId xmlns:a16="http://schemas.microsoft.com/office/drawing/2014/main" id="{4BBF1408-7BB4-4A4C-9E8A-0E2710596DD4}"/>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92">
                <a:extLst>
                  <a:ext uri="{FF2B5EF4-FFF2-40B4-BE49-F238E27FC236}">
                    <a16:creationId xmlns:a16="http://schemas.microsoft.com/office/drawing/2014/main" id="{3113BE4C-6915-4EBA-9E84-C9DFCC4C374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93">
                <a:extLst>
                  <a:ext uri="{FF2B5EF4-FFF2-40B4-BE49-F238E27FC236}">
                    <a16:creationId xmlns:a16="http://schemas.microsoft.com/office/drawing/2014/main" id="{A9CA42C0-03E8-422B-9098-CB3236F9F5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94">
                <a:extLst>
                  <a:ext uri="{FF2B5EF4-FFF2-40B4-BE49-F238E27FC236}">
                    <a16:creationId xmlns:a16="http://schemas.microsoft.com/office/drawing/2014/main" id="{1EF3641F-FFED-4A69-890D-57B35EED99EC}"/>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95">
                <a:extLst>
                  <a:ext uri="{FF2B5EF4-FFF2-40B4-BE49-F238E27FC236}">
                    <a16:creationId xmlns:a16="http://schemas.microsoft.com/office/drawing/2014/main" id="{BD5B65FC-8D6A-457C-8CE7-5A67677EFD8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96">
                <a:extLst>
                  <a:ext uri="{FF2B5EF4-FFF2-40B4-BE49-F238E27FC236}">
                    <a16:creationId xmlns:a16="http://schemas.microsoft.com/office/drawing/2014/main" id="{BD50D9DC-7916-4F1C-BBB3-C1D00DDC0FD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97">
                <a:extLst>
                  <a:ext uri="{FF2B5EF4-FFF2-40B4-BE49-F238E27FC236}">
                    <a16:creationId xmlns:a16="http://schemas.microsoft.com/office/drawing/2014/main" id="{7EAE26C4-E61B-4A79-AA55-5D0B2D7C6CA9}"/>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98">
                <a:extLst>
                  <a:ext uri="{FF2B5EF4-FFF2-40B4-BE49-F238E27FC236}">
                    <a16:creationId xmlns:a16="http://schemas.microsoft.com/office/drawing/2014/main" id="{D54D52B4-D93D-4334-9234-0A4E5B311C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99">
                <a:extLst>
                  <a:ext uri="{FF2B5EF4-FFF2-40B4-BE49-F238E27FC236}">
                    <a16:creationId xmlns:a16="http://schemas.microsoft.com/office/drawing/2014/main" id="{712E99B1-6FDD-41A5-B229-236637ED2CDB}"/>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00">
                <a:extLst>
                  <a:ext uri="{FF2B5EF4-FFF2-40B4-BE49-F238E27FC236}">
                    <a16:creationId xmlns:a16="http://schemas.microsoft.com/office/drawing/2014/main" id="{6759766C-1C8B-4B00-96EF-CAAB54EF70E9}"/>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01">
                <a:extLst>
                  <a:ext uri="{FF2B5EF4-FFF2-40B4-BE49-F238E27FC236}">
                    <a16:creationId xmlns:a16="http://schemas.microsoft.com/office/drawing/2014/main" id="{921409B8-B830-4AEA-BC85-D127636264D1}"/>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02">
                <a:extLst>
                  <a:ext uri="{FF2B5EF4-FFF2-40B4-BE49-F238E27FC236}">
                    <a16:creationId xmlns:a16="http://schemas.microsoft.com/office/drawing/2014/main" id="{2B0FDAAB-C88D-49A4-AA57-7AADA409570F}"/>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03">
                <a:extLst>
                  <a:ext uri="{FF2B5EF4-FFF2-40B4-BE49-F238E27FC236}">
                    <a16:creationId xmlns:a16="http://schemas.microsoft.com/office/drawing/2014/main" id="{745E7E43-6B1E-48DB-9813-681A4BA3B124}"/>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04">
                <a:extLst>
                  <a:ext uri="{FF2B5EF4-FFF2-40B4-BE49-F238E27FC236}">
                    <a16:creationId xmlns:a16="http://schemas.microsoft.com/office/drawing/2014/main" id="{1513B987-E458-4046-A954-45CFB312AA18}"/>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05">
                <a:extLst>
                  <a:ext uri="{FF2B5EF4-FFF2-40B4-BE49-F238E27FC236}">
                    <a16:creationId xmlns:a16="http://schemas.microsoft.com/office/drawing/2014/main" id="{A23A2A3C-33C1-4DBB-A499-C000858F39AE}"/>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06">
                <a:extLst>
                  <a:ext uri="{FF2B5EF4-FFF2-40B4-BE49-F238E27FC236}">
                    <a16:creationId xmlns:a16="http://schemas.microsoft.com/office/drawing/2014/main" id="{A0927028-9BBC-4A04-914C-26044F485ADC}"/>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07">
                <a:extLst>
                  <a:ext uri="{FF2B5EF4-FFF2-40B4-BE49-F238E27FC236}">
                    <a16:creationId xmlns:a16="http://schemas.microsoft.com/office/drawing/2014/main" id="{3B11D983-3BCB-40C0-B386-4865C3E1491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08">
                <a:extLst>
                  <a:ext uri="{FF2B5EF4-FFF2-40B4-BE49-F238E27FC236}">
                    <a16:creationId xmlns:a16="http://schemas.microsoft.com/office/drawing/2014/main" id="{A1E612A5-3E43-463F-AA9E-1D523A93CA4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09">
                <a:extLst>
                  <a:ext uri="{FF2B5EF4-FFF2-40B4-BE49-F238E27FC236}">
                    <a16:creationId xmlns:a16="http://schemas.microsoft.com/office/drawing/2014/main" id="{33E97817-A805-4CFE-AC67-BCA90097AF9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10">
                <a:extLst>
                  <a:ext uri="{FF2B5EF4-FFF2-40B4-BE49-F238E27FC236}">
                    <a16:creationId xmlns:a16="http://schemas.microsoft.com/office/drawing/2014/main" id="{F63825F6-4A5F-4CD4-B636-07BA04A2E76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11">
                <a:extLst>
                  <a:ext uri="{FF2B5EF4-FFF2-40B4-BE49-F238E27FC236}">
                    <a16:creationId xmlns:a16="http://schemas.microsoft.com/office/drawing/2014/main" id="{F62A6794-B1E8-4BF7-A022-814D554C0BC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12">
                <a:extLst>
                  <a:ext uri="{FF2B5EF4-FFF2-40B4-BE49-F238E27FC236}">
                    <a16:creationId xmlns:a16="http://schemas.microsoft.com/office/drawing/2014/main" id="{39EF8721-1848-4604-8D60-9D91B04A414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13">
                <a:extLst>
                  <a:ext uri="{FF2B5EF4-FFF2-40B4-BE49-F238E27FC236}">
                    <a16:creationId xmlns:a16="http://schemas.microsoft.com/office/drawing/2014/main" id="{F67E134C-4211-49B8-B034-5297D31D779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14">
                <a:extLst>
                  <a:ext uri="{FF2B5EF4-FFF2-40B4-BE49-F238E27FC236}">
                    <a16:creationId xmlns:a16="http://schemas.microsoft.com/office/drawing/2014/main" id="{FBFA20CA-74F3-4285-867F-1D57DD8AB39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15">
                <a:extLst>
                  <a:ext uri="{FF2B5EF4-FFF2-40B4-BE49-F238E27FC236}">
                    <a16:creationId xmlns:a16="http://schemas.microsoft.com/office/drawing/2014/main" id="{BB24B8E4-8E2D-43FF-823B-6CD8B9D53BE9}"/>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16">
                <a:extLst>
                  <a:ext uri="{FF2B5EF4-FFF2-40B4-BE49-F238E27FC236}">
                    <a16:creationId xmlns:a16="http://schemas.microsoft.com/office/drawing/2014/main" id="{29DA42E9-3CD8-48C1-8F1E-36C924D6B596}"/>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17">
                <a:extLst>
                  <a:ext uri="{FF2B5EF4-FFF2-40B4-BE49-F238E27FC236}">
                    <a16:creationId xmlns:a16="http://schemas.microsoft.com/office/drawing/2014/main" id="{943B785B-69FD-4F43-AD15-EFF51D054F92}"/>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18">
                <a:extLst>
                  <a:ext uri="{FF2B5EF4-FFF2-40B4-BE49-F238E27FC236}">
                    <a16:creationId xmlns:a16="http://schemas.microsoft.com/office/drawing/2014/main" id="{2F16A9AB-8C0A-4D64-8E4B-D3627B509DE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19">
                <a:extLst>
                  <a:ext uri="{FF2B5EF4-FFF2-40B4-BE49-F238E27FC236}">
                    <a16:creationId xmlns:a16="http://schemas.microsoft.com/office/drawing/2014/main" id="{6A94DB31-4EF8-4C0A-85BE-F32888B51289}"/>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20">
                <a:extLst>
                  <a:ext uri="{FF2B5EF4-FFF2-40B4-BE49-F238E27FC236}">
                    <a16:creationId xmlns:a16="http://schemas.microsoft.com/office/drawing/2014/main" id="{8E2BAD84-E02E-4270-8BBA-97196056B87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21">
                <a:extLst>
                  <a:ext uri="{FF2B5EF4-FFF2-40B4-BE49-F238E27FC236}">
                    <a16:creationId xmlns:a16="http://schemas.microsoft.com/office/drawing/2014/main" id="{C1EEBB50-E384-4CC8-81D4-62863DAECEF5}"/>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22">
                <a:extLst>
                  <a:ext uri="{FF2B5EF4-FFF2-40B4-BE49-F238E27FC236}">
                    <a16:creationId xmlns:a16="http://schemas.microsoft.com/office/drawing/2014/main" id="{B84CCB65-2587-4D2B-947B-6FCECC19B0E6}"/>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23">
                <a:extLst>
                  <a:ext uri="{FF2B5EF4-FFF2-40B4-BE49-F238E27FC236}">
                    <a16:creationId xmlns:a16="http://schemas.microsoft.com/office/drawing/2014/main" id="{6AAE4BBF-7920-4266-89B2-44DCDC2C62B5}"/>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24">
                <a:extLst>
                  <a:ext uri="{FF2B5EF4-FFF2-40B4-BE49-F238E27FC236}">
                    <a16:creationId xmlns:a16="http://schemas.microsoft.com/office/drawing/2014/main" id="{F2127758-F0C3-4F7F-827F-A06670BEABF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25">
                <a:extLst>
                  <a:ext uri="{FF2B5EF4-FFF2-40B4-BE49-F238E27FC236}">
                    <a16:creationId xmlns:a16="http://schemas.microsoft.com/office/drawing/2014/main" id="{1FEDDCC7-57AD-49A9-9BC8-7257FD5D270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26">
                <a:extLst>
                  <a:ext uri="{FF2B5EF4-FFF2-40B4-BE49-F238E27FC236}">
                    <a16:creationId xmlns:a16="http://schemas.microsoft.com/office/drawing/2014/main" id="{10912BDC-D9FA-4F85-96EC-64FD39F9F98C}"/>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27">
                <a:extLst>
                  <a:ext uri="{FF2B5EF4-FFF2-40B4-BE49-F238E27FC236}">
                    <a16:creationId xmlns:a16="http://schemas.microsoft.com/office/drawing/2014/main" id="{CE4A5D28-D2DB-431A-9D16-B8C85D0E4F1C}"/>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28">
                <a:extLst>
                  <a:ext uri="{FF2B5EF4-FFF2-40B4-BE49-F238E27FC236}">
                    <a16:creationId xmlns:a16="http://schemas.microsoft.com/office/drawing/2014/main" id="{3F503487-3088-4535-A68D-23D178AB5F79}"/>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29">
                <a:extLst>
                  <a:ext uri="{FF2B5EF4-FFF2-40B4-BE49-F238E27FC236}">
                    <a16:creationId xmlns:a16="http://schemas.microsoft.com/office/drawing/2014/main" id="{2D19645F-7E78-42CA-9D6D-00B8472E0B44}"/>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30">
                <a:extLst>
                  <a:ext uri="{FF2B5EF4-FFF2-40B4-BE49-F238E27FC236}">
                    <a16:creationId xmlns:a16="http://schemas.microsoft.com/office/drawing/2014/main" id="{448869B4-53E7-49D8-ADB9-113BB87BEBEC}"/>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31">
                <a:extLst>
                  <a:ext uri="{FF2B5EF4-FFF2-40B4-BE49-F238E27FC236}">
                    <a16:creationId xmlns:a16="http://schemas.microsoft.com/office/drawing/2014/main" id="{3C48B19B-EBD4-47C6-9709-CDF5BEB99F3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32">
                <a:extLst>
                  <a:ext uri="{FF2B5EF4-FFF2-40B4-BE49-F238E27FC236}">
                    <a16:creationId xmlns:a16="http://schemas.microsoft.com/office/drawing/2014/main" id="{BC20B43A-91AD-40A9-9B37-89CDAED9AB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33">
                <a:extLst>
                  <a:ext uri="{FF2B5EF4-FFF2-40B4-BE49-F238E27FC236}">
                    <a16:creationId xmlns:a16="http://schemas.microsoft.com/office/drawing/2014/main" id="{B6769C79-A148-4C1F-AA0B-1C1984B85340}"/>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34">
                <a:extLst>
                  <a:ext uri="{FF2B5EF4-FFF2-40B4-BE49-F238E27FC236}">
                    <a16:creationId xmlns:a16="http://schemas.microsoft.com/office/drawing/2014/main" id="{200894C1-B290-46A2-A4F5-752CBE35B75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35">
                <a:extLst>
                  <a:ext uri="{FF2B5EF4-FFF2-40B4-BE49-F238E27FC236}">
                    <a16:creationId xmlns:a16="http://schemas.microsoft.com/office/drawing/2014/main" id="{A6518CF9-7758-467E-9448-3A40923FE98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36">
                <a:extLst>
                  <a:ext uri="{FF2B5EF4-FFF2-40B4-BE49-F238E27FC236}">
                    <a16:creationId xmlns:a16="http://schemas.microsoft.com/office/drawing/2014/main" id="{AFD1938F-C0BF-4C92-924C-BC30F1666DD3}"/>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37">
                <a:extLst>
                  <a:ext uri="{FF2B5EF4-FFF2-40B4-BE49-F238E27FC236}">
                    <a16:creationId xmlns:a16="http://schemas.microsoft.com/office/drawing/2014/main" id="{5407A037-AD3A-4BEE-BE93-230C3957D732}"/>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38">
                <a:extLst>
                  <a:ext uri="{FF2B5EF4-FFF2-40B4-BE49-F238E27FC236}">
                    <a16:creationId xmlns:a16="http://schemas.microsoft.com/office/drawing/2014/main" id="{8E37792F-453D-4090-B180-FDA04457C063}"/>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39">
                <a:extLst>
                  <a:ext uri="{FF2B5EF4-FFF2-40B4-BE49-F238E27FC236}">
                    <a16:creationId xmlns:a16="http://schemas.microsoft.com/office/drawing/2014/main" id="{4F7A36C3-127D-4D29-9F57-959FCDC5A804}"/>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40">
                <a:extLst>
                  <a:ext uri="{FF2B5EF4-FFF2-40B4-BE49-F238E27FC236}">
                    <a16:creationId xmlns:a16="http://schemas.microsoft.com/office/drawing/2014/main" id="{2C38C645-5311-4183-8B69-D7D744CBCC86}"/>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41">
                <a:extLst>
                  <a:ext uri="{FF2B5EF4-FFF2-40B4-BE49-F238E27FC236}">
                    <a16:creationId xmlns:a16="http://schemas.microsoft.com/office/drawing/2014/main" id="{1E42CDF3-1642-4599-96D5-DF84F78433C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42">
                <a:extLst>
                  <a:ext uri="{FF2B5EF4-FFF2-40B4-BE49-F238E27FC236}">
                    <a16:creationId xmlns:a16="http://schemas.microsoft.com/office/drawing/2014/main" id="{88F38062-2197-4A73-9EDD-9F7C3EFFAB96}"/>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43">
                <a:extLst>
                  <a:ext uri="{FF2B5EF4-FFF2-40B4-BE49-F238E27FC236}">
                    <a16:creationId xmlns:a16="http://schemas.microsoft.com/office/drawing/2014/main" id="{C65A7010-06E9-42B7-9E79-A8F124E7BA2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44">
                <a:extLst>
                  <a:ext uri="{FF2B5EF4-FFF2-40B4-BE49-F238E27FC236}">
                    <a16:creationId xmlns:a16="http://schemas.microsoft.com/office/drawing/2014/main" id="{D67959FC-3477-4CAF-91C3-88AC7D1F596F}"/>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45">
                <a:extLst>
                  <a:ext uri="{FF2B5EF4-FFF2-40B4-BE49-F238E27FC236}">
                    <a16:creationId xmlns:a16="http://schemas.microsoft.com/office/drawing/2014/main" id="{2D4A6987-C7D6-4D6C-9031-ED1066692CA3}"/>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46">
                <a:extLst>
                  <a:ext uri="{FF2B5EF4-FFF2-40B4-BE49-F238E27FC236}">
                    <a16:creationId xmlns:a16="http://schemas.microsoft.com/office/drawing/2014/main" id="{543A7FAE-FEE4-473D-8505-15978A829B84}"/>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47">
                <a:extLst>
                  <a:ext uri="{FF2B5EF4-FFF2-40B4-BE49-F238E27FC236}">
                    <a16:creationId xmlns:a16="http://schemas.microsoft.com/office/drawing/2014/main" id="{4C83AAAD-DFC0-4B27-9794-0980279611E0}"/>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48">
                <a:extLst>
                  <a:ext uri="{FF2B5EF4-FFF2-40B4-BE49-F238E27FC236}">
                    <a16:creationId xmlns:a16="http://schemas.microsoft.com/office/drawing/2014/main" id="{2B59AFDC-973D-4C98-BBA8-4A348FA87E44}"/>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49">
                <a:extLst>
                  <a:ext uri="{FF2B5EF4-FFF2-40B4-BE49-F238E27FC236}">
                    <a16:creationId xmlns:a16="http://schemas.microsoft.com/office/drawing/2014/main" id="{95641B64-C6CD-4808-AE2D-893777F5DB80}"/>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50">
                <a:extLst>
                  <a:ext uri="{FF2B5EF4-FFF2-40B4-BE49-F238E27FC236}">
                    <a16:creationId xmlns:a16="http://schemas.microsoft.com/office/drawing/2014/main" id="{5BBB079F-33A1-42CD-B4BE-C6A49BE4F89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51">
                <a:extLst>
                  <a:ext uri="{FF2B5EF4-FFF2-40B4-BE49-F238E27FC236}">
                    <a16:creationId xmlns:a16="http://schemas.microsoft.com/office/drawing/2014/main" id="{39F8B9A8-FD37-440F-8D86-17455263AF7F}"/>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52">
                <a:extLst>
                  <a:ext uri="{FF2B5EF4-FFF2-40B4-BE49-F238E27FC236}">
                    <a16:creationId xmlns:a16="http://schemas.microsoft.com/office/drawing/2014/main" id="{BDED9124-0099-4629-BC75-47B3EBEA18C8}"/>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53">
                <a:extLst>
                  <a:ext uri="{FF2B5EF4-FFF2-40B4-BE49-F238E27FC236}">
                    <a16:creationId xmlns:a16="http://schemas.microsoft.com/office/drawing/2014/main" id="{8080DC22-F267-4295-B68A-E1AA75DD140F}"/>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54">
                <a:extLst>
                  <a:ext uri="{FF2B5EF4-FFF2-40B4-BE49-F238E27FC236}">
                    <a16:creationId xmlns:a16="http://schemas.microsoft.com/office/drawing/2014/main" id="{240CE56A-C928-415F-9ADF-1C7680679C2D}"/>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55">
                <a:extLst>
                  <a:ext uri="{FF2B5EF4-FFF2-40B4-BE49-F238E27FC236}">
                    <a16:creationId xmlns:a16="http://schemas.microsoft.com/office/drawing/2014/main" id="{24663A96-A2B4-4EE5-BB1C-CC052FBDF40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56">
                <a:extLst>
                  <a:ext uri="{FF2B5EF4-FFF2-40B4-BE49-F238E27FC236}">
                    <a16:creationId xmlns:a16="http://schemas.microsoft.com/office/drawing/2014/main" id="{F11B4CB7-39A7-4232-A5C4-B24287D92D61}"/>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57">
                <a:extLst>
                  <a:ext uri="{FF2B5EF4-FFF2-40B4-BE49-F238E27FC236}">
                    <a16:creationId xmlns:a16="http://schemas.microsoft.com/office/drawing/2014/main" id="{A5A7F060-66F7-477C-A87D-2DAA2452826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58">
                <a:extLst>
                  <a:ext uri="{FF2B5EF4-FFF2-40B4-BE49-F238E27FC236}">
                    <a16:creationId xmlns:a16="http://schemas.microsoft.com/office/drawing/2014/main" id="{D3AA9EA1-5859-4695-8346-565CC3E236E5}"/>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59">
                <a:extLst>
                  <a:ext uri="{FF2B5EF4-FFF2-40B4-BE49-F238E27FC236}">
                    <a16:creationId xmlns:a16="http://schemas.microsoft.com/office/drawing/2014/main" id="{FBBE5B35-2B59-422A-822B-0E5F20E7084D}"/>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60">
                <a:extLst>
                  <a:ext uri="{FF2B5EF4-FFF2-40B4-BE49-F238E27FC236}">
                    <a16:creationId xmlns:a16="http://schemas.microsoft.com/office/drawing/2014/main" id="{DD4D5CA0-104C-441B-8F43-460719E5E63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61">
                <a:extLst>
                  <a:ext uri="{FF2B5EF4-FFF2-40B4-BE49-F238E27FC236}">
                    <a16:creationId xmlns:a16="http://schemas.microsoft.com/office/drawing/2014/main" id="{87518E9F-FAF1-4D1F-A881-B2B23832433E}"/>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62">
                <a:extLst>
                  <a:ext uri="{FF2B5EF4-FFF2-40B4-BE49-F238E27FC236}">
                    <a16:creationId xmlns:a16="http://schemas.microsoft.com/office/drawing/2014/main" id="{F7A23F93-20EB-4638-A77C-1B72B93314A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63">
                <a:extLst>
                  <a:ext uri="{FF2B5EF4-FFF2-40B4-BE49-F238E27FC236}">
                    <a16:creationId xmlns:a16="http://schemas.microsoft.com/office/drawing/2014/main" id="{1E4D6443-621E-4E74-B0A4-E6FDADCBDD6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64">
                <a:extLst>
                  <a:ext uri="{FF2B5EF4-FFF2-40B4-BE49-F238E27FC236}">
                    <a16:creationId xmlns:a16="http://schemas.microsoft.com/office/drawing/2014/main" id="{196F0505-4152-4734-AF49-F7858FDE844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65">
                <a:extLst>
                  <a:ext uri="{FF2B5EF4-FFF2-40B4-BE49-F238E27FC236}">
                    <a16:creationId xmlns:a16="http://schemas.microsoft.com/office/drawing/2014/main" id="{C9367D33-FA51-4A8A-AC98-D89AEA0164F2}"/>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66">
                <a:extLst>
                  <a:ext uri="{FF2B5EF4-FFF2-40B4-BE49-F238E27FC236}">
                    <a16:creationId xmlns:a16="http://schemas.microsoft.com/office/drawing/2014/main" id="{F724AF5C-D91F-4308-A1AB-4592DA11D22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67">
                <a:extLst>
                  <a:ext uri="{FF2B5EF4-FFF2-40B4-BE49-F238E27FC236}">
                    <a16:creationId xmlns:a16="http://schemas.microsoft.com/office/drawing/2014/main" id="{BFFEF6B1-4540-4B98-9796-583F658296A0}"/>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68">
                <a:extLst>
                  <a:ext uri="{FF2B5EF4-FFF2-40B4-BE49-F238E27FC236}">
                    <a16:creationId xmlns:a16="http://schemas.microsoft.com/office/drawing/2014/main" id="{188D199E-CB09-4291-89D5-666E303B2BF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69">
                <a:extLst>
                  <a:ext uri="{FF2B5EF4-FFF2-40B4-BE49-F238E27FC236}">
                    <a16:creationId xmlns:a16="http://schemas.microsoft.com/office/drawing/2014/main" id="{602544A3-024D-4434-A491-53087E69335C}"/>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70">
                <a:extLst>
                  <a:ext uri="{FF2B5EF4-FFF2-40B4-BE49-F238E27FC236}">
                    <a16:creationId xmlns:a16="http://schemas.microsoft.com/office/drawing/2014/main" id="{C6A242A6-1206-4FAE-AF19-411C19F743F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71">
                <a:extLst>
                  <a:ext uri="{FF2B5EF4-FFF2-40B4-BE49-F238E27FC236}">
                    <a16:creationId xmlns:a16="http://schemas.microsoft.com/office/drawing/2014/main" id="{EBFCFF00-4B42-4E86-8147-F5434845A3B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72">
                <a:extLst>
                  <a:ext uri="{FF2B5EF4-FFF2-40B4-BE49-F238E27FC236}">
                    <a16:creationId xmlns:a16="http://schemas.microsoft.com/office/drawing/2014/main" id="{BFF58DB4-0015-46C2-9D36-86168D5B3A30}"/>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73">
                <a:extLst>
                  <a:ext uri="{FF2B5EF4-FFF2-40B4-BE49-F238E27FC236}">
                    <a16:creationId xmlns:a16="http://schemas.microsoft.com/office/drawing/2014/main" id="{CFC125D2-A8CE-4175-8184-70CDE09D7F5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74">
                <a:extLst>
                  <a:ext uri="{FF2B5EF4-FFF2-40B4-BE49-F238E27FC236}">
                    <a16:creationId xmlns:a16="http://schemas.microsoft.com/office/drawing/2014/main" id="{E86E85C0-3620-4FF8-A6F4-D7331AC787EB}"/>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75">
                <a:extLst>
                  <a:ext uri="{FF2B5EF4-FFF2-40B4-BE49-F238E27FC236}">
                    <a16:creationId xmlns:a16="http://schemas.microsoft.com/office/drawing/2014/main" id="{67B766D8-332A-4775-A27B-629F0282F6D0}"/>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76">
                <a:extLst>
                  <a:ext uri="{FF2B5EF4-FFF2-40B4-BE49-F238E27FC236}">
                    <a16:creationId xmlns:a16="http://schemas.microsoft.com/office/drawing/2014/main" id="{60C4BCC3-2C10-44A9-98C7-AF997606942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77">
                <a:extLst>
                  <a:ext uri="{FF2B5EF4-FFF2-40B4-BE49-F238E27FC236}">
                    <a16:creationId xmlns:a16="http://schemas.microsoft.com/office/drawing/2014/main" id="{913C8F96-6A9F-4251-A2C3-FD143511F3E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78">
                <a:extLst>
                  <a:ext uri="{FF2B5EF4-FFF2-40B4-BE49-F238E27FC236}">
                    <a16:creationId xmlns:a16="http://schemas.microsoft.com/office/drawing/2014/main" id="{0F2C3BB1-55BE-4D2D-A9FE-D4DDE3F65C35}"/>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79">
                <a:extLst>
                  <a:ext uri="{FF2B5EF4-FFF2-40B4-BE49-F238E27FC236}">
                    <a16:creationId xmlns:a16="http://schemas.microsoft.com/office/drawing/2014/main" id="{6F4B6C27-0B38-40BE-AF2D-3646B48F7651}"/>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180">
                <a:extLst>
                  <a:ext uri="{FF2B5EF4-FFF2-40B4-BE49-F238E27FC236}">
                    <a16:creationId xmlns:a16="http://schemas.microsoft.com/office/drawing/2014/main" id="{C061E030-F355-4277-BD47-61A49FE6BFC8}"/>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181">
                <a:extLst>
                  <a:ext uri="{FF2B5EF4-FFF2-40B4-BE49-F238E27FC236}">
                    <a16:creationId xmlns:a16="http://schemas.microsoft.com/office/drawing/2014/main" id="{25CCF56C-2021-4A3C-91CA-1C400FE473FC}"/>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182">
                <a:extLst>
                  <a:ext uri="{FF2B5EF4-FFF2-40B4-BE49-F238E27FC236}">
                    <a16:creationId xmlns:a16="http://schemas.microsoft.com/office/drawing/2014/main" id="{172DCA37-3F15-4F96-88BD-76039D9563F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183">
                <a:extLst>
                  <a:ext uri="{FF2B5EF4-FFF2-40B4-BE49-F238E27FC236}">
                    <a16:creationId xmlns:a16="http://schemas.microsoft.com/office/drawing/2014/main" id="{663B54CA-FA1E-4A5F-BA05-AFBB707A010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184">
                <a:extLst>
                  <a:ext uri="{FF2B5EF4-FFF2-40B4-BE49-F238E27FC236}">
                    <a16:creationId xmlns:a16="http://schemas.microsoft.com/office/drawing/2014/main" id="{266B5611-9848-4B8F-A311-0B960051C41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9" name="Freeform 185">
                <a:extLst>
                  <a:ext uri="{FF2B5EF4-FFF2-40B4-BE49-F238E27FC236}">
                    <a16:creationId xmlns:a16="http://schemas.microsoft.com/office/drawing/2014/main" id="{C8CE75D5-A8E1-4F17-9B57-A4BDCB3A0B0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0" name="Freeform 186">
                <a:extLst>
                  <a:ext uri="{FF2B5EF4-FFF2-40B4-BE49-F238E27FC236}">
                    <a16:creationId xmlns:a16="http://schemas.microsoft.com/office/drawing/2014/main" id="{8C521EA8-320B-47A0-B241-D06854E4D68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1" name="Freeform 187">
                <a:extLst>
                  <a:ext uri="{FF2B5EF4-FFF2-40B4-BE49-F238E27FC236}">
                    <a16:creationId xmlns:a16="http://schemas.microsoft.com/office/drawing/2014/main" id="{227E027D-594A-4B1C-9AD9-6A30CFF89284}"/>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2" name="Freeform 188">
                <a:extLst>
                  <a:ext uri="{FF2B5EF4-FFF2-40B4-BE49-F238E27FC236}">
                    <a16:creationId xmlns:a16="http://schemas.microsoft.com/office/drawing/2014/main" id="{526FEF90-66E9-42C9-86EF-4D228E5595DF}"/>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3" name="Freeform 189">
                <a:extLst>
                  <a:ext uri="{FF2B5EF4-FFF2-40B4-BE49-F238E27FC236}">
                    <a16:creationId xmlns:a16="http://schemas.microsoft.com/office/drawing/2014/main" id="{369DEA9B-6BC1-466F-8BBB-30398737D4A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4" name="Freeform 190">
                <a:extLst>
                  <a:ext uri="{FF2B5EF4-FFF2-40B4-BE49-F238E27FC236}">
                    <a16:creationId xmlns:a16="http://schemas.microsoft.com/office/drawing/2014/main" id="{242A4F28-47ED-4FAD-BAA1-3C3286E5D93E}"/>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5" name="Freeform 191">
                <a:extLst>
                  <a:ext uri="{FF2B5EF4-FFF2-40B4-BE49-F238E27FC236}">
                    <a16:creationId xmlns:a16="http://schemas.microsoft.com/office/drawing/2014/main" id="{075A4C81-D7BE-437E-927B-6AD955569604}"/>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6" name="Freeform 192">
                <a:extLst>
                  <a:ext uri="{FF2B5EF4-FFF2-40B4-BE49-F238E27FC236}">
                    <a16:creationId xmlns:a16="http://schemas.microsoft.com/office/drawing/2014/main" id="{862AF76A-3ED7-467F-8FB9-CAF1A8756272}"/>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7" name="Freeform 193">
                <a:extLst>
                  <a:ext uri="{FF2B5EF4-FFF2-40B4-BE49-F238E27FC236}">
                    <a16:creationId xmlns:a16="http://schemas.microsoft.com/office/drawing/2014/main" id="{48F9EC56-6012-4652-8E45-0604BF4BACE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8" name="Freeform 194">
                <a:extLst>
                  <a:ext uri="{FF2B5EF4-FFF2-40B4-BE49-F238E27FC236}">
                    <a16:creationId xmlns:a16="http://schemas.microsoft.com/office/drawing/2014/main" id="{721961D4-FC27-4248-AE1F-DB2F22D01DCC}"/>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9" name="Freeform 195">
                <a:extLst>
                  <a:ext uri="{FF2B5EF4-FFF2-40B4-BE49-F238E27FC236}">
                    <a16:creationId xmlns:a16="http://schemas.microsoft.com/office/drawing/2014/main" id="{1650267B-C6E0-4EEA-8646-A8F3477F351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0" name="Freeform 196">
                <a:extLst>
                  <a:ext uri="{FF2B5EF4-FFF2-40B4-BE49-F238E27FC236}">
                    <a16:creationId xmlns:a16="http://schemas.microsoft.com/office/drawing/2014/main" id="{97A5BBC2-472F-4FC4-9C2D-8AACFA4C4ACA}"/>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1" name="Freeform 197">
                <a:extLst>
                  <a:ext uri="{FF2B5EF4-FFF2-40B4-BE49-F238E27FC236}">
                    <a16:creationId xmlns:a16="http://schemas.microsoft.com/office/drawing/2014/main" id="{819AC9B5-49EA-44AF-BCF5-D86CD0F56D8A}"/>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2" name="Freeform 198">
                <a:extLst>
                  <a:ext uri="{FF2B5EF4-FFF2-40B4-BE49-F238E27FC236}">
                    <a16:creationId xmlns:a16="http://schemas.microsoft.com/office/drawing/2014/main" id="{EA266F2F-23C7-4F64-BF47-5B9BFA23EC9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3" name="Freeform 199">
                <a:extLst>
                  <a:ext uri="{FF2B5EF4-FFF2-40B4-BE49-F238E27FC236}">
                    <a16:creationId xmlns:a16="http://schemas.microsoft.com/office/drawing/2014/main" id="{9EC0A794-5A1C-4D8E-B3DB-B6D0459CF87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4" name="Freeform 200">
                <a:extLst>
                  <a:ext uri="{FF2B5EF4-FFF2-40B4-BE49-F238E27FC236}">
                    <a16:creationId xmlns:a16="http://schemas.microsoft.com/office/drawing/2014/main" id="{4DF19A50-A0DF-401C-886C-4780C51D6764}"/>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5" name="Freeform 201">
                <a:extLst>
                  <a:ext uri="{FF2B5EF4-FFF2-40B4-BE49-F238E27FC236}">
                    <a16:creationId xmlns:a16="http://schemas.microsoft.com/office/drawing/2014/main" id="{E07EC93B-0494-47FB-B3E7-7DD3C130BDC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6" name="Freeform 202">
                <a:extLst>
                  <a:ext uri="{FF2B5EF4-FFF2-40B4-BE49-F238E27FC236}">
                    <a16:creationId xmlns:a16="http://schemas.microsoft.com/office/drawing/2014/main" id="{300419DE-F179-4553-A95B-7CA2FFC6BD0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7" name="Freeform 203">
                <a:extLst>
                  <a:ext uri="{FF2B5EF4-FFF2-40B4-BE49-F238E27FC236}">
                    <a16:creationId xmlns:a16="http://schemas.microsoft.com/office/drawing/2014/main" id="{C0287322-113D-4E94-94F7-D9282968DECC}"/>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8" name="Freeform 204">
                <a:extLst>
                  <a:ext uri="{FF2B5EF4-FFF2-40B4-BE49-F238E27FC236}">
                    <a16:creationId xmlns:a16="http://schemas.microsoft.com/office/drawing/2014/main" id="{254F68D6-5C12-4636-9D2B-77E70FE5C0B0}"/>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Freeform 206">
              <a:extLst>
                <a:ext uri="{FF2B5EF4-FFF2-40B4-BE49-F238E27FC236}">
                  <a16:creationId xmlns:a16="http://schemas.microsoft.com/office/drawing/2014/main" id="{4466FF43-F0E0-4882-8323-7093988C834D}"/>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07">
              <a:extLst>
                <a:ext uri="{FF2B5EF4-FFF2-40B4-BE49-F238E27FC236}">
                  <a16:creationId xmlns:a16="http://schemas.microsoft.com/office/drawing/2014/main" id="{BC22668D-1FE2-489C-90D5-9108842648D8}"/>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08">
              <a:extLst>
                <a:ext uri="{FF2B5EF4-FFF2-40B4-BE49-F238E27FC236}">
                  <a16:creationId xmlns:a16="http://schemas.microsoft.com/office/drawing/2014/main" id="{890E6B66-C125-4E5F-990C-8E83EA2BA145}"/>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09">
              <a:extLst>
                <a:ext uri="{FF2B5EF4-FFF2-40B4-BE49-F238E27FC236}">
                  <a16:creationId xmlns:a16="http://schemas.microsoft.com/office/drawing/2014/main" id="{13E80CEF-8330-4105-BA12-B512B3240B6C}"/>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10">
              <a:extLst>
                <a:ext uri="{FF2B5EF4-FFF2-40B4-BE49-F238E27FC236}">
                  <a16:creationId xmlns:a16="http://schemas.microsoft.com/office/drawing/2014/main" id="{ECB0CA98-4F22-436E-9DA9-E18C93E33102}"/>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11">
              <a:extLst>
                <a:ext uri="{FF2B5EF4-FFF2-40B4-BE49-F238E27FC236}">
                  <a16:creationId xmlns:a16="http://schemas.microsoft.com/office/drawing/2014/main" id="{66DDC2CD-5F68-49E5-8267-C9C9073213A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12">
              <a:extLst>
                <a:ext uri="{FF2B5EF4-FFF2-40B4-BE49-F238E27FC236}">
                  <a16:creationId xmlns:a16="http://schemas.microsoft.com/office/drawing/2014/main" id="{B5362979-3B6C-42E3-9FB3-70C9EA98AC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13">
              <a:extLst>
                <a:ext uri="{FF2B5EF4-FFF2-40B4-BE49-F238E27FC236}">
                  <a16:creationId xmlns:a16="http://schemas.microsoft.com/office/drawing/2014/main" id="{EF5AEDD6-37C3-4C3F-9624-073688E3CDE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14">
              <a:extLst>
                <a:ext uri="{FF2B5EF4-FFF2-40B4-BE49-F238E27FC236}">
                  <a16:creationId xmlns:a16="http://schemas.microsoft.com/office/drawing/2014/main" id="{C8571C99-13E7-4DE1-BE34-91F58503D778}"/>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15">
              <a:extLst>
                <a:ext uri="{FF2B5EF4-FFF2-40B4-BE49-F238E27FC236}">
                  <a16:creationId xmlns:a16="http://schemas.microsoft.com/office/drawing/2014/main" id="{8355B729-4294-442D-A486-6C95B9CD8D81}"/>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16">
              <a:extLst>
                <a:ext uri="{FF2B5EF4-FFF2-40B4-BE49-F238E27FC236}">
                  <a16:creationId xmlns:a16="http://schemas.microsoft.com/office/drawing/2014/main" id="{198DCD2B-E8A7-41B7-837B-77EBC7443EA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17">
              <a:extLst>
                <a:ext uri="{FF2B5EF4-FFF2-40B4-BE49-F238E27FC236}">
                  <a16:creationId xmlns:a16="http://schemas.microsoft.com/office/drawing/2014/main" id="{90CE4FB1-016C-402C-84F2-2D7541D65BC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18">
              <a:extLst>
                <a:ext uri="{FF2B5EF4-FFF2-40B4-BE49-F238E27FC236}">
                  <a16:creationId xmlns:a16="http://schemas.microsoft.com/office/drawing/2014/main" id="{9C1DAD51-54AC-493D-8A7E-BA52EBFDE4F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19">
              <a:extLst>
                <a:ext uri="{FF2B5EF4-FFF2-40B4-BE49-F238E27FC236}">
                  <a16:creationId xmlns:a16="http://schemas.microsoft.com/office/drawing/2014/main" id="{CDC2A68F-D8F1-47A6-BFBE-746898C5A132}"/>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20">
              <a:extLst>
                <a:ext uri="{FF2B5EF4-FFF2-40B4-BE49-F238E27FC236}">
                  <a16:creationId xmlns:a16="http://schemas.microsoft.com/office/drawing/2014/main" id="{D4BC6300-6649-4C64-A260-9F9704BE40B3}"/>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21">
              <a:extLst>
                <a:ext uri="{FF2B5EF4-FFF2-40B4-BE49-F238E27FC236}">
                  <a16:creationId xmlns:a16="http://schemas.microsoft.com/office/drawing/2014/main" id="{F2DA198C-9914-453C-8447-1034BE507294}"/>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22">
              <a:extLst>
                <a:ext uri="{FF2B5EF4-FFF2-40B4-BE49-F238E27FC236}">
                  <a16:creationId xmlns:a16="http://schemas.microsoft.com/office/drawing/2014/main" id="{F1681A8B-BDB3-4FED-A2D5-281F65972324}"/>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23">
              <a:extLst>
                <a:ext uri="{FF2B5EF4-FFF2-40B4-BE49-F238E27FC236}">
                  <a16:creationId xmlns:a16="http://schemas.microsoft.com/office/drawing/2014/main" id="{309B1A0A-CF8D-45EB-8FCD-94E019AD685F}"/>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24">
              <a:extLst>
                <a:ext uri="{FF2B5EF4-FFF2-40B4-BE49-F238E27FC236}">
                  <a16:creationId xmlns:a16="http://schemas.microsoft.com/office/drawing/2014/main" id="{5A7DDA84-FF56-46C8-A157-06554B887C7B}"/>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25">
              <a:extLst>
                <a:ext uri="{FF2B5EF4-FFF2-40B4-BE49-F238E27FC236}">
                  <a16:creationId xmlns:a16="http://schemas.microsoft.com/office/drawing/2014/main" id="{391B79F6-036E-4F68-9720-33E22A4D51BE}"/>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26">
              <a:extLst>
                <a:ext uri="{FF2B5EF4-FFF2-40B4-BE49-F238E27FC236}">
                  <a16:creationId xmlns:a16="http://schemas.microsoft.com/office/drawing/2014/main" id="{1A818A7E-1D27-481D-B4B7-8C59AE3DFFB2}"/>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27">
              <a:extLst>
                <a:ext uri="{FF2B5EF4-FFF2-40B4-BE49-F238E27FC236}">
                  <a16:creationId xmlns:a16="http://schemas.microsoft.com/office/drawing/2014/main" id="{03B51C08-FBE3-4E90-88D0-E399270EDDD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28">
              <a:extLst>
                <a:ext uri="{FF2B5EF4-FFF2-40B4-BE49-F238E27FC236}">
                  <a16:creationId xmlns:a16="http://schemas.microsoft.com/office/drawing/2014/main" id="{F031EE73-DBED-480A-B64B-23F9A8A1ADBD}"/>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29">
              <a:extLst>
                <a:ext uri="{FF2B5EF4-FFF2-40B4-BE49-F238E27FC236}">
                  <a16:creationId xmlns:a16="http://schemas.microsoft.com/office/drawing/2014/main" id="{16842C5A-FB5D-468E-8C20-1764B4C10429}"/>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30">
              <a:extLst>
                <a:ext uri="{FF2B5EF4-FFF2-40B4-BE49-F238E27FC236}">
                  <a16:creationId xmlns:a16="http://schemas.microsoft.com/office/drawing/2014/main" id="{524B3D8A-8F03-4FA5-A9C3-9F9B92BF116F}"/>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31">
              <a:extLst>
                <a:ext uri="{FF2B5EF4-FFF2-40B4-BE49-F238E27FC236}">
                  <a16:creationId xmlns:a16="http://schemas.microsoft.com/office/drawing/2014/main" id="{6FB7DDEA-089F-4537-8EF1-A92F0294658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32">
              <a:extLst>
                <a:ext uri="{FF2B5EF4-FFF2-40B4-BE49-F238E27FC236}">
                  <a16:creationId xmlns:a16="http://schemas.microsoft.com/office/drawing/2014/main" id="{2F33A14C-89DE-49E3-80B5-C3C648DB0170}"/>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33">
              <a:extLst>
                <a:ext uri="{FF2B5EF4-FFF2-40B4-BE49-F238E27FC236}">
                  <a16:creationId xmlns:a16="http://schemas.microsoft.com/office/drawing/2014/main" id="{84970D47-3DD8-43EC-B7FE-9F496D7EC03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34">
              <a:extLst>
                <a:ext uri="{FF2B5EF4-FFF2-40B4-BE49-F238E27FC236}">
                  <a16:creationId xmlns:a16="http://schemas.microsoft.com/office/drawing/2014/main" id="{A5585B01-1B91-4FA8-AFD8-454F5D5C53A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35">
              <a:extLst>
                <a:ext uri="{FF2B5EF4-FFF2-40B4-BE49-F238E27FC236}">
                  <a16:creationId xmlns:a16="http://schemas.microsoft.com/office/drawing/2014/main" id="{F55EA856-388C-4980-B08A-E7F8397A6077}"/>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36">
              <a:extLst>
                <a:ext uri="{FF2B5EF4-FFF2-40B4-BE49-F238E27FC236}">
                  <a16:creationId xmlns:a16="http://schemas.microsoft.com/office/drawing/2014/main" id="{45AF05C0-FB96-4A01-8C59-95D42A7B1105}"/>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37">
              <a:extLst>
                <a:ext uri="{FF2B5EF4-FFF2-40B4-BE49-F238E27FC236}">
                  <a16:creationId xmlns:a16="http://schemas.microsoft.com/office/drawing/2014/main" id="{A824CFCF-CB07-4573-92E1-7A822DAFA9A8}"/>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38">
              <a:extLst>
                <a:ext uri="{FF2B5EF4-FFF2-40B4-BE49-F238E27FC236}">
                  <a16:creationId xmlns:a16="http://schemas.microsoft.com/office/drawing/2014/main" id="{73989B24-DE0B-43F8-BED5-D0F2C89C22CD}"/>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39">
              <a:extLst>
                <a:ext uri="{FF2B5EF4-FFF2-40B4-BE49-F238E27FC236}">
                  <a16:creationId xmlns:a16="http://schemas.microsoft.com/office/drawing/2014/main" id="{D6F13B43-0E59-4F23-8FF4-2398B95BD11A}"/>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40">
              <a:extLst>
                <a:ext uri="{FF2B5EF4-FFF2-40B4-BE49-F238E27FC236}">
                  <a16:creationId xmlns:a16="http://schemas.microsoft.com/office/drawing/2014/main" id="{AC71E99C-2D4D-4855-BEC1-AF59CA0DC5B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41">
              <a:extLst>
                <a:ext uri="{FF2B5EF4-FFF2-40B4-BE49-F238E27FC236}">
                  <a16:creationId xmlns:a16="http://schemas.microsoft.com/office/drawing/2014/main" id="{5F711C28-79F0-482B-88A5-B06488A8B13E}"/>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42">
              <a:extLst>
                <a:ext uri="{FF2B5EF4-FFF2-40B4-BE49-F238E27FC236}">
                  <a16:creationId xmlns:a16="http://schemas.microsoft.com/office/drawing/2014/main" id="{A91A6D6D-87C5-489C-B9A7-8575A4B61F1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43">
              <a:extLst>
                <a:ext uri="{FF2B5EF4-FFF2-40B4-BE49-F238E27FC236}">
                  <a16:creationId xmlns:a16="http://schemas.microsoft.com/office/drawing/2014/main" id="{788116E4-1509-4835-9A7A-BAF4E54634D9}"/>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44">
              <a:extLst>
                <a:ext uri="{FF2B5EF4-FFF2-40B4-BE49-F238E27FC236}">
                  <a16:creationId xmlns:a16="http://schemas.microsoft.com/office/drawing/2014/main" id="{CD228640-6282-4597-B8FB-A173D020EF8B}"/>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45">
              <a:extLst>
                <a:ext uri="{FF2B5EF4-FFF2-40B4-BE49-F238E27FC236}">
                  <a16:creationId xmlns:a16="http://schemas.microsoft.com/office/drawing/2014/main" id="{14CD0899-7B46-473B-A866-058851783556}"/>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46">
              <a:extLst>
                <a:ext uri="{FF2B5EF4-FFF2-40B4-BE49-F238E27FC236}">
                  <a16:creationId xmlns:a16="http://schemas.microsoft.com/office/drawing/2014/main" id="{2EAA6D29-450F-462D-84AF-BE8D056B22F3}"/>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47">
              <a:extLst>
                <a:ext uri="{FF2B5EF4-FFF2-40B4-BE49-F238E27FC236}">
                  <a16:creationId xmlns:a16="http://schemas.microsoft.com/office/drawing/2014/main" id="{D44D1629-0FE3-4D35-B0DB-37917A78BC1B}"/>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48">
              <a:extLst>
                <a:ext uri="{FF2B5EF4-FFF2-40B4-BE49-F238E27FC236}">
                  <a16:creationId xmlns:a16="http://schemas.microsoft.com/office/drawing/2014/main" id="{EA12481F-CA1C-4B0D-8337-58175BABAF02}"/>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49">
              <a:extLst>
                <a:ext uri="{FF2B5EF4-FFF2-40B4-BE49-F238E27FC236}">
                  <a16:creationId xmlns:a16="http://schemas.microsoft.com/office/drawing/2014/main" id="{C3AC192C-6925-4065-8676-68E9040EC259}"/>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50">
              <a:extLst>
                <a:ext uri="{FF2B5EF4-FFF2-40B4-BE49-F238E27FC236}">
                  <a16:creationId xmlns:a16="http://schemas.microsoft.com/office/drawing/2014/main" id="{A08E04AE-8310-4686-8467-F8DB80444CA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51">
              <a:extLst>
                <a:ext uri="{FF2B5EF4-FFF2-40B4-BE49-F238E27FC236}">
                  <a16:creationId xmlns:a16="http://schemas.microsoft.com/office/drawing/2014/main" id="{354ECC29-AB9B-4C3A-9C03-2824C7032007}"/>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52">
              <a:extLst>
                <a:ext uri="{FF2B5EF4-FFF2-40B4-BE49-F238E27FC236}">
                  <a16:creationId xmlns:a16="http://schemas.microsoft.com/office/drawing/2014/main" id="{B4E362EB-4458-4624-84C6-3A0FEF837561}"/>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53">
              <a:extLst>
                <a:ext uri="{FF2B5EF4-FFF2-40B4-BE49-F238E27FC236}">
                  <a16:creationId xmlns:a16="http://schemas.microsoft.com/office/drawing/2014/main" id="{C6E1256E-3769-477D-8B63-EEDE49103EA0}"/>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54">
              <a:extLst>
                <a:ext uri="{FF2B5EF4-FFF2-40B4-BE49-F238E27FC236}">
                  <a16:creationId xmlns:a16="http://schemas.microsoft.com/office/drawing/2014/main" id="{575E2C88-B18F-41FB-B172-D9C8D41D59A3}"/>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55">
              <a:extLst>
                <a:ext uri="{FF2B5EF4-FFF2-40B4-BE49-F238E27FC236}">
                  <a16:creationId xmlns:a16="http://schemas.microsoft.com/office/drawing/2014/main" id="{A069C10D-132E-459E-9AFA-DE44322731A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56">
              <a:extLst>
                <a:ext uri="{FF2B5EF4-FFF2-40B4-BE49-F238E27FC236}">
                  <a16:creationId xmlns:a16="http://schemas.microsoft.com/office/drawing/2014/main" id="{F2731CD0-DFDE-4857-8AD7-75C7690A2D2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57">
              <a:extLst>
                <a:ext uri="{FF2B5EF4-FFF2-40B4-BE49-F238E27FC236}">
                  <a16:creationId xmlns:a16="http://schemas.microsoft.com/office/drawing/2014/main" id="{1F2A80BF-94DC-4B3D-9351-8B6ABCEABE1C}"/>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58">
              <a:extLst>
                <a:ext uri="{FF2B5EF4-FFF2-40B4-BE49-F238E27FC236}">
                  <a16:creationId xmlns:a16="http://schemas.microsoft.com/office/drawing/2014/main" id="{6115342A-5191-42EF-948A-8F65A74E3A0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59">
              <a:extLst>
                <a:ext uri="{FF2B5EF4-FFF2-40B4-BE49-F238E27FC236}">
                  <a16:creationId xmlns:a16="http://schemas.microsoft.com/office/drawing/2014/main" id="{B54906E5-D95E-465D-AEA1-C42C54CEDFFA}"/>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60">
              <a:extLst>
                <a:ext uri="{FF2B5EF4-FFF2-40B4-BE49-F238E27FC236}">
                  <a16:creationId xmlns:a16="http://schemas.microsoft.com/office/drawing/2014/main" id="{246F4678-31F5-4B75-9CCC-4507CE68037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61">
              <a:extLst>
                <a:ext uri="{FF2B5EF4-FFF2-40B4-BE49-F238E27FC236}">
                  <a16:creationId xmlns:a16="http://schemas.microsoft.com/office/drawing/2014/main" id="{EB6EE9F8-7E59-40FB-A89E-FB7FEC8152CC}"/>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62">
              <a:extLst>
                <a:ext uri="{FF2B5EF4-FFF2-40B4-BE49-F238E27FC236}">
                  <a16:creationId xmlns:a16="http://schemas.microsoft.com/office/drawing/2014/main" id="{F1B1B683-A343-44E2-8EB7-B71C38A63B4B}"/>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63">
              <a:extLst>
                <a:ext uri="{FF2B5EF4-FFF2-40B4-BE49-F238E27FC236}">
                  <a16:creationId xmlns:a16="http://schemas.microsoft.com/office/drawing/2014/main" id="{0790556E-2DE3-4107-B5C0-980AF755F408}"/>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64">
              <a:extLst>
                <a:ext uri="{FF2B5EF4-FFF2-40B4-BE49-F238E27FC236}">
                  <a16:creationId xmlns:a16="http://schemas.microsoft.com/office/drawing/2014/main" id="{A25E14E3-2BFA-4A9E-9CC3-4D46C9C173B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65">
              <a:extLst>
                <a:ext uri="{FF2B5EF4-FFF2-40B4-BE49-F238E27FC236}">
                  <a16:creationId xmlns:a16="http://schemas.microsoft.com/office/drawing/2014/main" id="{6387B4D7-4ADE-41AB-B638-B6E36DE5554C}"/>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66">
              <a:extLst>
                <a:ext uri="{FF2B5EF4-FFF2-40B4-BE49-F238E27FC236}">
                  <a16:creationId xmlns:a16="http://schemas.microsoft.com/office/drawing/2014/main" id="{6A1D10E8-802C-4EFF-9605-DC011B0DD9B4}"/>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67">
              <a:extLst>
                <a:ext uri="{FF2B5EF4-FFF2-40B4-BE49-F238E27FC236}">
                  <a16:creationId xmlns:a16="http://schemas.microsoft.com/office/drawing/2014/main" id="{DC3E5840-CD46-45B7-BC22-488450A21CF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68">
              <a:extLst>
                <a:ext uri="{FF2B5EF4-FFF2-40B4-BE49-F238E27FC236}">
                  <a16:creationId xmlns:a16="http://schemas.microsoft.com/office/drawing/2014/main" id="{8A8C89D2-BB33-4F6E-A0C6-4BD53554E2EE}"/>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69">
              <a:extLst>
                <a:ext uri="{FF2B5EF4-FFF2-40B4-BE49-F238E27FC236}">
                  <a16:creationId xmlns:a16="http://schemas.microsoft.com/office/drawing/2014/main" id="{3046F664-EBAF-4A9A-9496-F0B1E05F9426}"/>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70">
              <a:extLst>
                <a:ext uri="{FF2B5EF4-FFF2-40B4-BE49-F238E27FC236}">
                  <a16:creationId xmlns:a16="http://schemas.microsoft.com/office/drawing/2014/main" id="{83C082AD-D598-4E0D-8AC0-152342593B08}"/>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71">
              <a:extLst>
                <a:ext uri="{FF2B5EF4-FFF2-40B4-BE49-F238E27FC236}">
                  <a16:creationId xmlns:a16="http://schemas.microsoft.com/office/drawing/2014/main" id="{91EDA32E-5478-4BEA-87B8-51E12B714EC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72">
              <a:extLst>
                <a:ext uri="{FF2B5EF4-FFF2-40B4-BE49-F238E27FC236}">
                  <a16:creationId xmlns:a16="http://schemas.microsoft.com/office/drawing/2014/main" id="{BD4C6071-0D01-4D58-8249-BFD0EA9A014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73">
              <a:extLst>
                <a:ext uri="{FF2B5EF4-FFF2-40B4-BE49-F238E27FC236}">
                  <a16:creationId xmlns:a16="http://schemas.microsoft.com/office/drawing/2014/main" id="{7317F3DF-4310-4F8D-B9B4-1894715731F3}"/>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74">
              <a:extLst>
                <a:ext uri="{FF2B5EF4-FFF2-40B4-BE49-F238E27FC236}">
                  <a16:creationId xmlns:a16="http://schemas.microsoft.com/office/drawing/2014/main" id="{36C24A1E-FE24-43CF-A6A7-97E4C0BCA561}"/>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75">
              <a:extLst>
                <a:ext uri="{FF2B5EF4-FFF2-40B4-BE49-F238E27FC236}">
                  <a16:creationId xmlns:a16="http://schemas.microsoft.com/office/drawing/2014/main" id="{BDE8F45C-D0F5-440C-9C86-BD5FA60F898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76">
              <a:extLst>
                <a:ext uri="{FF2B5EF4-FFF2-40B4-BE49-F238E27FC236}">
                  <a16:creationId xmlns:a16="http://schemas.microsoft.com/office/drawing/2014/main" id="{EA5AC2F2-147B-451A-8374-F02A6DECF42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77">
              <a:extLst>
                <a:ext uri="{FF2B5EF4-FFF2-40B4-BE49-F238E27FC236}">
                  <a16:creationId xmlns:a16="http://schemas.microsoft.com/office/drawing/2014/main" id="{F9032770-F23A-40B9-8CF5-671DE4DA5EE1}"/>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78">
              <a:extLst>
                <a:ext uri="{FF2B5EF4-FFF2-40B4-BE49-F238E27FC236}">
                  <a16:creationId xmlns:a16="http://schemas.microsoft.com/office/drawing/2014/main" id="{C05017B5-F676-40FA-B6C0-9898B9BBA58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79">
              <a:extLst>
                <a:ext uri="{FF2B5EF4-FFF2-40B4-BE49-F238E27FC236}">
                  <a16:creationId xmlns:a16="http://schemas.microsoft.com/office/drawing/2014/main" id="{661E3C40-B3ED-4F59-9F2B-A8103CE307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280">
              <a:extLst>
                <a:ext uri="{FF2B5EF4-FFF2-40B4-BE49-F238E27FC236}">
                  <a16:creationId xmlns:a16="http://schemas.microsoft.com/office/drawing/2014/main" id="{2EADA936-679F-43E3-BFA9-0BB1D6C186F5}"/>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281">
              <a:extLst>
                <a:ext uri="{FF2B5EF4-FFF2-40B4-BE49-F238E27FC236}">
                  <a16:creationId xmlns:a16="http://schemas.microsoft.com/office/drawing/2014/main" id="{589143A3-3F24-4652-B176-02CAC4850AA1}"/>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282">
              <a:extLst>
                <a:ext uri="{FF2B5EF4-FFF2-40B4-BE49-F238E27FC236}">
                  <a16:creationId xmlns:a16="http://schemas.microsoft.com/office/drawing/2014/main" id="{3836AF14-54F0-4C21-B1D6-FA5DFEB53836}"/>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283">
              <a:extLst>
                <a:ext uri="{FF2B5EF4-FFF2-40B4-BE49-F238E27FC236}">
                  <a16:creationId xmlns:a16="http://schemas.microsoft.com/office/drawing/2014/main" id="{5C9AA4E9-6CEE-4DC4-9860-CCA1B6FC88B2}"/>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284">
              <a:extLst>
                <a:ext uri="{FF2B5EF4-FFF2-40B4-BE49-F238E27FC236}">
                  <a16:creationId xmlns:a16="http://schemas.microsoft.com/office/drawing/2014/main" id="{49578F41-54F2-4F5F-9982-C7895BE9EFA2}"/>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285">
              <a:extLst>
                <a:ext uri="{FF2B5EF4-FFF2-40B4-BE49-F238E27FC236}">
                  <a16:creationId xmlns:a16="http://schemas.microsoft.com/office/drawing/2014/main" id="{6FDD4E17-95B5-4073-80E2-A3E44EEC6D2D}"/>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286">
              <a:extLst>
                <a:ext uri="{FF2B5EF4-FFF2-40B4-BE49-F238E27FC236}">
                  <a16:creationId xmlns:a16="http://schemas.microsoft.com/office/drawing/2014/main" id="{24F6B9D4-84D7-4337-876E-DA912C74E381}"/>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287">
              <a:extLst>
                <a:ext uri="{FF2B5EF4-FFF2-40B4-BE49-F238E27FC236}">
                  <a16:creationId xmlns:a16="http://schemas.microsoft.com/office/drawing/2014/main" id="{2B366AAA-5E0C-44A1-9A61-3C4F13C07AC6}"/>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288">
              <a:extLst>
                <a:ext uri="{FF2B5EF4-FFF2-40B4-BE49-F238E27FC236}">
                  <a16:creationId xmlns:a16="http://schemas.microsoft.com/office/drawing/2014/main" id="{81FCC7BA-B4BC-4EF2-9F6D-23AB9BDD539A}"/>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89">
              <a:extLst>
                <a:ext uri="{FF2B5EF4-FFF2-40B4-BE49-F238E27FC236}">
                  <a16:creationId xmlns:a16="http://schemas.microsoft.com/office/drawing/2014/main" id="{8DA955FF-754D-4198-AE8D-36F4DEA64DD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90">
              <a:extLst>
                <a:ext uri="{FF2B5EF4-FFF2-40B4-BE49-F238E27FC236}">
                  <a16:creationId xmlns:a16="http://schemas.microsoft.com/office/drawing/2014/main" id="{E9762795-6D5D-45E5-9DEE-68008B612E4D}"/>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91">
              <a:extLst>
                <a:ext uri="{FF2B5EF4-FFF2-40B4-BE49-F238E27FC236}">
                  <a16:creationId xmlns:a16="http://schemas.microsoft.com/office/drawing/2014/main" id="{896982C3-D4E0-4735-9FBD-F9B096C3C109}"/>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92">
              <a:extLst>
                <a:ext uri="{FF2B5EF4-FFF2-40B4-BE49-F238E27FC236}">
                  <a16:creationId xmlns:a16="http://schemas.microsoft.com/office/drawing/2014/main" id="{37654C3D-FC36-44E6-BDA0-27DEE33E63C0}"/>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93">
              <a:extLst>
                <a:ext uri="{FF2B5EF4-FFF2-40B4-BE49-F238E27FC236}">
                  <a16:creationId xmlns:a16="http://schemas.microsoft.com/office/drawing/2014/main" id="{C9A883E0-BD30-4C10-AB75-252A99EC84F5}"/>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94">
              <a:extLst>
                <a:ext uri="{FF2B5EF4-FFF2-40B4-BE49-F238E27FC236}">
                  <a16:creationId xmlns:a16="http://schemas.microsoft.com/office/drawing/2014/main" id="{D366ED3E-6502-4F01-9E5B-36120F76F0A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95">
              <a:extLst>
                <a:ext uri="{FF2B5EF4-FFF2-40B4-BE49-F238E27FC236}">
                  <a16:creationId xmlns:a16="http://schemas.microsoft.com/office/drawing/2014/main" id="{FE318A49-55B8-4969-9652-9EDA8BADEFB8}"/>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96">
              <a:extLst>
                <a:ext uri="{FF2B5EF4-FFF2-40B4-BE49-F238E27FC236}">
                  <a16:creationId xmlns:a16="http://schemas.microsoft.com/office/drawing/2014/main" id="{7BBCB11A-5375-48AF-BEF8-C3D80EC311B2}"/>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97">
              <a:extLst>
                <a:ext uri="{FF2B5EF4-FFF2-40B4-BE49-F238E27FC236}">
                  <a16:creationId xmlns:a16="http://schemas.microsoft.com/office/drawing/2014/main" id="{19A1DEEF-22CB-4F77-A183-B4AA5179237A}"/>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8">
              <a:extLst>
                <a:ext uri="{FF2B5EF4-FFF2-40B4-BE49-F238E27FC236}">
                  <a16:creationId xmlns:a16="http://schemas.microsoft.com/office/drawing/2014/main" id="{34AE832A-E685-48B4-8B2C-CE198D0196F9}"/>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299">
              <a:extLst>
                <a:ext uri="{FF2B5EF4-FFF2-40B4-BE49-F238E27FC236}">
                  <a16:creationId xmlns:a16="http://schemas.microsoft.com/office/drawing/2014/main" id="{CB7D12DC-6ED4-4CAD-AFB4-FBD86E84398F}"/>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00">
              <a:extLst>
                <a:ext uri="{FF2B5EF4-FFF2-40B4-BE49-F238E27FC236}">
                  <a16:creationId xmlns:a16="http://schemas.microsoft.com/office/drawing/2014/main" id="{3696486B-C923-44F2-8515-2939062D6C8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01">
              <a:extLst>
                <a:ext uri="{FF2B5EF4-FFF2-40B4-BE49-F238E27FC236}">
                  <a16:creationId xmlns:a16="http://schemas.microsoft.com/office/drawing/2014/main" id="{3BB0C744-5A93-48AB-8029-A4DC703D940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02">
              <a:extLst>
                <a:ext uri="{FF2B5EF4-FFF2-40B4-BE49-F238E27FC236}">
                  <a16:creationId xmlns:a16="http://schemas.microsoft.com/office/drawing/2014/main" id="{2E36B47B-338E-48A6-9A1D-C9E269EFC93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03">
              <a:extLst>
                <a:ext uri="{FF2B5EF4-FFF2-40B4-BE49-F238E27FC236}">
                  <a16:creationId xmlns:a16="http://schemas.microsoft.com/office/drawing/2014/main" id="{CFD745FC-413D-46B0-9B90-D2B1F9481C97}"/>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04">
              <a:extLst>
                <a:ext uri="{FF2B5EF4-FFF2-40B4-BE49-F238E27FC236}">
                  <a16:creationId xmlns:a16="http://schemas.microsoft.com/office/drawing/2014/main" id="{34B5581F-E6B9-47E5-9C1F-0179382AAB1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05">
              <a:extLst>
                <a:ext uri="{FF2B5EF4-FFF2-40B4-BE49-F238E27FC236}">
                  <a16:creationId xmlns:a16="http://schemas.microsoft.com/office/drawing/2014/main" id="{A4758CAC-4264-4526-8AA8-8FD6D373182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20</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10" name="图片 309">
            <a:extLst>
              <a:ext uri="{FF2B5EF4-FFF2-40B4-BE49-F238E27FC236}">
                <a16:creationId xmlns:a16="http://schemas.microsoft.com/office/drawing/2014/main" id="{59B63998-1D95-4BE8-A400-E9DBEF618E2C}"/>
              </a:ext>
            </a:extLst>
          </p:cNvPr>
          <p:cNvPicPr>
            <a:picLocks noChangeAspect="1"/>
          </p:cNvPicPr>
          <p:nvPr/>
        </p:nvPicPr>
        <p:blipFill rotWithShape="1">
          <a:blip r:embed="rId3">
            <a:extLst>
              <a:ext uri="{28A0092B-C50C-407E-A947-70E740481C1C}">
                <a14:useLocalDpi xmlns:a14="http://schemas.microsoft.com/office/drawing/2010/main" val="0"/>
              </a:ext>
            </a:extLst>
          </a:blip>
          <a:srcRect l="1563" t="4721" r="734" b="2131"/>
          <a:stretch/>
        </p:blipFill>
        <p:spPr>
          <a:xfrm>
            <a:off x="1086280" y="2031873"/>
            <a:ext cx="6208294" cy="3972037"/>
          </a:xfrm>
          <a:prstGeom prst="rect">
            <a:avLst/>
          </a:prstGeom>
        </p:spPr>
      </p:pic>
      <p:sp>
        <p:nvSpPr>
          <p:cNvPr id="311" name="文本框 310">
            <a:extLst>
              <a:ext uri="{FF2B5EF4-FFF2-40B4-BE49-F238E27FC236}">
                <a16:creationId xmlns:a16="http://schemas.microsoft.com/office/drawing/2014/main" id="{EAEFAAE0-8EF2-4E76-AB68-EC2673B64432}"/>
              </a:ext>
            </a:extLst>
          </p:cNvPr>
          <p:cNvSpPr txBox="1"/>
          <p:nvPr/>
        </p:nvSpPr>
        <p:spPr>
          <a:xfrm>
            <a:off x="727426" y="1199592"/>
            <a:ext cx="7885422"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Stable self-bound </a:t>
            </a:r>
            <a:r>
              <a:rPr lang="en-US" altLang="zh-CN" dirty="0" err="1">
                <a:latin typeface="Calibri" panose="020F0502020204030204" pitchFamily="34" charset="0"/>
                <a:ea typeface="Calibri" panose="020F0502020204030204" pitchFamily="34" charset="0"/>
                <a:cs typeface="Calibri" panose="020F0502020204030204" pitchFamily="34" charset="0"/>
              </a:rPr>
              <a:t>uds</a:t>
            </a:r>
            <a:r>
              <a:rPr lang="en-US" altLang="zh-CN" dirty="0">
                <a:latin typeface="Calibri" panose="020F0502020204030204" pitchFamily="34" charset="0"/>
                <a:ea typeface="Calibri" panose="020F0502020204030204" pitchFamily="34" charset="0"/>
                <a:cs typeface="Calibri" panose="020F0502020204030204" pitchFamily="34" charset="0"/>
              </a:rPr>
              <a:t> quark matter:                                      ;                        </a:t>
            </a:r>
          </a:p>
          <a:p>
            <a:r>
              <a:rPr lang="en-US" altLang="zh-CN" dirty="0">
                <a:latin typeface="Calibri" panose="020F0502020204030204" pitchFamily="34" charset="0"/>
                <a:ea typeface="Calibri" panose="020F0502020204030204" pitchFamily="34" charset="0"/>
                <a:cs typeface="Calibri" panose="020F0502020204030204" pitchFamily="34" charset="0"/>
              </a:rPr>
              <a:t>Stable self-bound </a:t>
            </a:r>
            <a:r>
              <a:rPr lang="en-US" altLang="zh-CN" dirty="0" err="1">
                <a:latin typeface="Calibri" panose="020F0502020204030204" pitchFamily="34" charset="0"/>
                <a:ea typeface="Calibri" panose="020F0502020204030204" pitchFamily="34" charset="0"/>
                <a:cs typeface="Calibri" panose="020F0502020204030204" pitchFamily="34" charset="0"/>
              </a:rPr>
              <a:t>ud</a:t>
            </a:r>
            <a:r>
              <a:rPr lang="en-US" altLang="zh-CN" dirty="0">
                <a:latin typeface="Calibri" panose="020F0502020204030204" pitchFamily="34" charset="0"/>
                <a:ea typeface="Calibri" panose="020F0502020204030204" pitchFamily="34" charset="0"/>
                <a:cs typeface="Calibri" panose="020F0502020204030204" pitchFamily="34" charset="0"/>
              </a:rPr>
              <a:t> quark matter:</a:t>
            </a:r>
          </a:p>
        </p:txBody>
      </p:sp>
      <p:pic>
        <p:nvPicPr>
          <p:cNvPr id="312" name="图片 311">
            <a:extLst>
              <a:ext uri="{FF2B5EF4-FFF2-40B4-BE49-F238E27FC236}">
                <a16:creationId xmlns:a16="http://schemas.microsoft.com/office/drawing/2014/main" id="{4AC8FF93-6611-4F48-96A0-5AE26BB55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951" y="1208437"/>
            <a:ext cx="1972788" cy="264804"/>
          </a:xfrm>
          <a:prstGeom prst="rect">
            <a:avLst/>
          </a:prstGeom>
        </p:spPr>
      </p:pic>
      <p:pic>
        <p:nvPicPr>
          <p:cNvPr id="313" name="图片 312">
            <a:extLst>
              <a:ext uri="{FF2B5EF4-FFF2-40B4-BE49-F238E27FC236}">
                <a16:creationId xmlns:a16="http://schemas.microsoft.com/office/drawing/2014/main" id="{3C1321E8-40EF-4D35-AD25-DCB415C86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7763" y="1170860"/>
            <a:ext cx="1972787" cy="305464"/>
          </a:xfrm>
          <a:prstGeom prst="rect">
            <a:avLst/>
          </a:prstGeom>
        </p:spPr>
      </p:pic>
      <p:pic>
        <p:nvPicPr>
          <p:cNvPr id="314" name="图片 313">
            <a:extLst>
              <a:ext uri="{FF2B5EF4-FFF2-40B4-BE49-F238E27FC236}">
                <a16:creationId xmlns:a16="http://schemas.microsoft.com/office/drawing/2014/main" id="{73F88C33-192E-406D-8B49-780206992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305" y="1536070"/>
            <a:ext cx="2084366" cy="284513"/>
          </a:xfrm>
          <a:prstGeom prst="rect">
            <a:avLst/>
          </a:prstGeom>
        </p:spPr>
      </p:pic>
      <p:pic>
        <p:nvPicPr>
          <p:cNvPr id="316" name="图片 315">
            <a:extLst>
              <a:ext uri="{FF2B5EF4-FFF2-40B4-BE49-F238E27FC236}">
                <a16:creationId xmlns:a16="http://schemas.microsoft.com/office/drawing/2014/main" id="{31D605CD-94D2-4D64-AB49-13B2FAB75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5530" y="1472004"/>
            <a:ext cx="938626" cy="310625"/>
          </a:xfrm>
          <a:prstGeom prst="rect">
            <a:avLst/>
          </a:prstGeom>
        </p:spPr>
      </p:pic>
      <p:sp>
        <p:nvSpPr>
          <p:cNvPr id="317" name="文本框 316">
            <a:extLst>
              <a:ext uri="{FF2B5EF4-FFF2-40B4-BE49-F238E27FC236}">
                <a16:creationId xmlns:a16="http://schemas.microsoft.com/office/drawing/2014/main" id="{6D7856E0-CCB8-496E-BE49-85AAEE55B678}"/>
              </a:ext>
            </a:extLst>
          </p:cNvPr>
          <p:cNvSpPr txBox="1"/>
          <p:nvPr/>
        </p:nvSpPr>
        <p:spPr>
          <a:xfrm>
            <a:off x="643467" y="541868"/>
            <a:ext cx="8040884"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Stability window</a:t>
            </a:r>
            <a:endParaRPr lang="zh-CN" altLang="en-US" sz="2400" dirty="0">
              <a:latin typeface="MV Boli" panose="02000500030200090000" pitchFamily="2" charset="0"/>
              <a:cs typeface="MV Boli" panose="02000500030200090000" pitchFamily="2" charset="0"/>
            </a:endParaRPr>
          </a:p>
        </p:txBody>
      </p:sp>
      <p:sp>
        <p:nvSpPr>
          <p:cNvPr id="319" name="文本框 318">
            <a:extLst>
              <a:ext uri="{FF2B5EF4-FFF2-40B4-BE49-F238E27FC236}">
                <a16:creationId xmlns:a16="http://schemas.microsoft.com/office/drawing/2014/main" id="{0F11DD02-3440-466B-A460-5F7612A1954A}"/>
              </a:ext>
            </a:extLst>
          </p:cNvPr>
          <p:cNvSpPr txBox="1"/>
          <p:nvPr/>
        </p:nvSpPr>
        <p:spPr>
          <a:xfrm>
            <a:off x="7514824" y="3548130"/>
            <a:ext cx="1599881" cy="954107"/>
          </a:xfrm>
          <a:prstGeom prst="rect">
            <a:avLst/>
          </a:prstGeom>
          <a:noFill/>
        </p:spPr>
        <p:txBody>
          <a:bodyPr wrap="square" rtlCol="0">
            <a:spAutoFit/>
          </a:bodyPr>
          <a:lstStyle/>
          <a:p>
            <a:r>
              <a:rPr lang="en-US" altLang="zh-CN" sz="1400" kern="0" dirty="0">
                <a:solidFill>
                  <a:srgbClr val="231F20"/>
                </a:solidFill>
                <a:latin typeface="Calibri" panose="020F0502020204030204" pitchFamily="34" charset="0"/>
                <a:ea typeface="等线" panose="02010600030101010101" pitchFamily="2" charset="-122"/>
              </a:rPr>
              <a:t>e</a:t>
            </a:r>
            <a:r>
              <a:rPr lang="en-US" altLang="zh-CN" sz="1400" kern="0" dirty="0">
                <a:solidFill>
                  <a:srgbClr val="231F20"/>
                </a:solidFill>
                <a:effectLst/>
                <a:latin typeface="Calibri" panose="020F0502020204030204" pitchFamily="34" charset="0"/>
                <a:ea typeface="等线" panose="02010600030101010101" pitchFamily="2" charset="-122"/>
              </a:rPr>
              <a:t>nough parameter space to allow absolutely stable quark matter</a:t>
            </a:r>
            <a:endParaRPr lang="zh-CN" altLang="en-US" sz="1400" dirty="0"/>
          </a:p>
        </p:txBody>
      </p:sp>
      <p:sp>
        <p:nvSpPr>
          <p:cNvPr id="320" name="对话气泡: 圆角矩形 319">
            <a:extLst>
              <a:ext uri="{FF2B5EF4-FFF2-40B4-BE49-F238E27FC236}">
                <a16:creationId xmlns:a16="http://schemas.microsoft.com/office/drawing/2014/main" id="{6340ED9A-34CF-4ACA-A171-B24828F11108}"/>
              </a:ext>
            </a:extLst>
          </p:cNvPr>
          <p:cNvSpPr/>
          <p:nvPr/>
        </p:nvSpPr>
        <p:spPr>
          <a:xfrm>
            <a:off x="7547015" y="3429000"/>
            <a:ext cx="1445335" cy="113050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2553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21</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09" name="图片 308">
            <a:extLst>
              <a:ext uri="{FF2B5EF4-FFF2-40B4-BE49-F238E27FC236}">
                <a16:creationId xmlns:a16="http://schemas.microsoft.com/office/drawing/2014/main" id="{52368508-525A-41F0-A4B3-4582A979CA16}"/>
              </a:ext>
            </a:extLst>
          </p:cNvPr>
          <p:cNvPicPr>
            <a:picLocks noChangeAspect="1"/>
          </p:cNvPicPr>
          <p:nvPr/>
        </p:nvPicPr>
        <p:blipFill rotWithShape="1">
          <a:blip r:embed="rId3">
            <a:extLst>
              <a:ext uri="{28A0092B-C50C-407E-A947-70E740481C1C}">
                <a14:useLocalDpi xmlns:a14="http://schemas.microsoft.com/office/drawing/2010/main" val="0"/>
              </a:ext>
            </a:extLst>
          </a:blip>
          <a:srcRect l="145" r="-1"/>
          <a:stretch/>
        </p:blipFill>
        <p:spPr>
          <a:xfrm>
            <a:off x="38155" y="1574314"/>
            <a:ext cx="4554811" cy="3148666"/>
          </a:xfrm>
          <a:prstGeom prst="rect">
            <a:avLst/>
          </a:prstGeom>
        </p:spPr>
      </p:pic>
      <p:pic>
        <p:nvPicPr>
          <p:cNvPr id="310" name="图片 309">
            <a:extLst>
              <a:ext uri="{FF2B5EF4-FFF2-40B4-BE49-F238E27FC236}">
                <a16:creationId xmlns:a16="http://schemas.microsoft.com/office/drawing/2014/main" id="{92461362-1C29-47C7-A211-35119EC7E212}"/>
              </a:ext>
            </a:extLst>
          </p:cNvPr>
          <p:cNvPicPr>
            <a:picLocks noChangeAspect="1"/>
          </p:cNvPicPr>
          <p:nvPr/>
        </p:nvPicPr>
        <p:blipFill rotWithShape="1">
          <a:blip r:embed="rId4">
            <a:extLst>
              <a:ext uri="{28A0092B-C50C-407E-A947-70E740481C1C}">
                <a14:useLocalDpi xmlns:a14="http://schemas.microsoft.com/office/drawing/2010/main" val="0"/>
              </a:ext>
            </a:extLst>
          </a:blip>
          <a:srcRect r="1066" b="1293"/>
          <a:stretch/>
        </p:blipFill>
        <p:spPr>
          <a:xfrm>
            <a:off x="4516561" y="1625296"/>
            <a:ext cx="4554811" cy="3162085"/>
          </a:xfrm>
          <a:prstGeom prst="rect">
            <a:avLst/>
          </a:prstGeom>
        </p:spPr>
      </p:pic>
      <mc:AlternateContent xmlns:mc="http://schemas.openxmlformats.org/markup-compatibility/2006" xmlns:a14="http://schemas.microsoft.com/office/drawing/2010/main">
        <mc:Choice Requires="a14">
          <p:sp>
            <p:nvSpPr>
              <p:cNvPr id="311" name="文本框 310">
                <a:extLst>
                  <a:ext uri="{FF2B5EF4-FFF2-40B4-BE49-F238E27FC236}">
                    <a16:creationId xmlns:a16="http://schemas.microsoft.com/office/drawing/2014/main" id="{DABADF04-254B-49DB-8D1D-9FEE9E1BD3C6}"/>
                  </a:ext>
                </a:extLst>
              </p:cNvPr>
              <p:cNvSpPr txBox="1"/>
              <p:nvPr/>
            </p:nvSpPr>
            <p:spPr>
              <a:xfrm>
                <a:off x="585788" y="4885058"/>
                <a:ext cx="2549863" cy="383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𝑇𝑂𝑉</m:t>
                          </m:r>
                        </m:sub>
                        <m:sup>
                          <m:r>
                            <a:rPr lang="en-US" altLang="zh-CN" b="0" i="1" smtClean="0">
                              <a:latin typeface="Cambria Math" panose="02040503050406030204" pitchFamily="18" charset="0"/>
                            </a:rPr>
                            <m:t>𝑢𝑑</m:t>
                          </m:r>
                        </m:sup>
                      </m:sSubSup>
                      <m:r>
                        <a:rPr lang="en-US" altLang="zh-CN" b="0" i="1" smtClean="0">
                          <a:latin typeface="Cambria Math" panose="02040503050406030204" pitchFamily="18" charset="0"/>
                        </a:rPr>
                        <m:t>=2.76</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𝑠𝑢𝑛</m:t>
                          </m:r>
                        </m:sub>
                      </m:sSub>
                    </m:oMath>
                  </m:oMathPara>
                </a14:m>
                <a:endParaRPr lang="zh-CN" altLang="en-US" dirty="0"/>
              </a:p>
            </p:txBody>
          </p:sp>
        </mc:Choice>
        <mc:Fallback xmlns="">
          <p:sp>
            <p:nvSpPr>
              <p:cNvPr id="311" name="文本框 310">
                <a:extLst>
                  <a:ext uri="{FF2B5EF4-FFF2-40B4-BE49-F238E27FC236}">
                    <a16:creationId xmlns:a16="http://schemas.microsoft.com/office/drawing/2014/main" id="{DABADF04-254B-49DB-8D1D-9FEE9E1BD3C6}"/>
                  </a:ext>
                </a:extLst>
              </p:cNvPr>
              <p:cNvSpPr txBox="1">
                <a:spLocks noRot="1" noChangeAspect="1" noMove="1" noResize="1" noEditPoints="1" noAdjustHandles="1" noChangeArrowheads="1" noChangeShapeType="1" noTextEdit="1"/>
              </p:cNvSpPr>
              <p:nvPr/>
            </p:nvSpPr>
            <p:spPr>
              <a:xfrm>
                <a:off x="585788" y="4885058"/>
                <a:ext cx="2549863" cy="383823"/>
              </a:xfrm>
              <a:prstGeom prst="rect">
                <a:avLst/>
              </a:prstGeom>
              <a:blipFill>
                <a:blip r:embed="rId5"/>
                <a:stretch>
                  <a:fillRect b="-1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2" name="文本框 311">
                <a:extLst>
                  <a:ext uri="{FF2B5EF4-FFF2-40B4-BE49-F238E27FC236}">
                    <a16:creationId xmlns:a16="http://schemas.microsoft.com/office/drawing/2014/main" id="{115F7B51-6048-49A4-9EA3-0D6A3FFCF12E}"/>
                  </a:ext>
                </a:extLst>
              </p:cNvPr>
              <p:cNvSpPr txBox="1"/>
              <p:nvPr/>
            </p:nvSpPr>
            <p:spPr>
              <a:xfrm>
                <a:off x="5136357" y="4888905"/>
                <a:ext cx="2401910" cy="3838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𝑇𝑂𝑉</m:t>
                          </m:r>
                        </m:sub>
                        <m:sup>
                          <m:r>
                            <a:rPr lang="en-US" altLang="zh-CN" b="0" i="1" smtClean="0">
                              <a:latin typeface="Cambria Math" panose="02040503050406030204" pitchFamily="18" charset="0"/>
                            </a:rPr>
                            <m:t>𝑢𝑑𝑠</m:t>
                          </m:r>
                        </m:sup>
                      </m:sSubSup>
                      <m:r>
                        <a:rPr lang="en-US" altLang="zh-CN" b="0" i="1" smtClean="0">
                          <a:latin typeface="Cambria Math" panose="02040503050406030204" pitchFamily="18" charset="0"/>
                        </a:rPr>
                        <m:t>=2.1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𝑠𝑢𝑛</m:t>
                          </m:r>
                        </m:sub>
                      </m:sSub>
                    </m:oMath>
                  </m:oMathPara>
                </a14:m>
                <a:endParaRPr lang="zh-CN" altLang="en-US" dirty="0"/>
              </a:p>
            </p:txBody>
          </p:sp>
        </mc:Choice>
        <mc:Fallback xmlns="">
          <p:sp>
            <p:nvSpPr>
              <p:cNvPr id="312" name="文本框 311">
                <a:extLst>
                  <a:ext uri="{FF2B5EF4-FFF2-40B4-BE49-F238E27FC236}">
                    <a16:creationId xmlns:a16="http://schemas.microsoft.com/office/drawing/2014/main" id="{115F7B51-6048-49A4-9EA3-0D6A3FFCF12E}"/>
                  </a:ext>
                </a:extLst>
              </p:cNvPr>
              <p:cNvSpPr txBox="1">
                <a:spLocks noRot="1" noChangeAspect="1" noMove="1" noResize="1" noEditPoints="1" noAdjustHandles="1" noChangeArrowheads="1" noChangeShapeType="1" noTextEdit="1"/>
              </p:cNvSpPr>
              <p:nvPr/>
            </p:nvSpPr>
            <p:spPr>
              <a:xfrm>
                <a:off x="5136357" y="4888905"/>
                <a:ext cx="2401910" cy="383823"/>
              </a:xfrm>
              <a:prstGeom prst="rect">
                <a:avLst/>
              </a:prstGeom>
              <a:blipFill>
                <a:blip r:embed="rId6"/>
                <a:stretch>
                  <a:fillRect b="-1587"/>
                </a:stretch>
              </a:blipFill>
            </p:spPr>
            <p:txBody>
              <a:bodyPr/>
              <a:lstStyle/>
              <a:p>
                <a:r>
                  <a:rPr lang="zh-CN" altLang="en-US">
                    <a:noFill/>
                  </a:rPr>
                  <a:t> </a:t>
                </a:r>
              </a:p>
            </p:txBody>
          </p:sp>
        </mc:Fallback>
      </mc:AlternateContent>
      <p:sp>
        <p:nvSpPr>
          <p:cNvPr id="313" name="文本框 312">
            <a:extLst>
              <a:ext uri="{FF2B5EF4-FFF2-40B4-BE49-F238E27FC236}">
                <a16:creationId xmlns:a16="http://schemas.microsoft.com/office/drawing/2014/main" id="{FCA35287-53F2-4F82-A1CB-37CD258A7BFC}"/>
              </a:ext>
            </a:extLst>
          </p:cNvPr>
          <p:cNvSpPr txBox="1"/>
          <p:nvPr/>
        </p:nvSpPr>
        <p:spPr>
          <a:xfrm>
            <a:off x="643467" y="541868"/>
            <a:ext cx="6945578" cy="1200329"/>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a:t>
            </a:r>
            <a:r>
              <a:rPr lang="en-US" altLang="zh-CN" sz="2400" kern="100" dirty="0">
                <a:effectLst/>
                <a:latin typeface="MV Boli" panose="02000500030200090000" pitchFamily="2" charset="0"/>
                <a:ea typeface="等线" panose="02010600030101010101" pitchFamily="2" charset="-122"/>
                <a:cs typeface="MV Boli" panose="02000500030200090000" pitchFamily="2" charset="0"/>
              </a:rPr>
              <a:t>macros</a:t>
            </a:r>
            <a:r>
              <a:rPr lang="en-US" altLang="zh-CN" sz="2400" kern="100" dirty="0">
                <a:solidFill>
                  <a:srgbClr val="C00000"/>
                </a:solidFill>
                <a:effectLst/>
                <a:latin typeface="MV Boli" panose="02000500030200090000" pitchFamily="2" charset="0"/>
                <a:ea typeface="等线" panose="02010600030101010101" pitchFamily="2" charset="-122"/>
                <a:cs typeface="MV Boli" panose="02000500030200090000" pitchFamily="2" charset="0"/>
              </a:rPr>
              <a:t>co</a:t>
            </a:r>
            <a:r>
              <a:rPr lang="en-US" altLang="zh-CN" sz="2400" kern="100" dirty="0">
                <a:effectLst/>
                <a:latin typeface="MV Boli" panose="02000500030200090000" pitchFamily="2" charset="0"/>
                <a:ea typeface="等线" panose="02010600030101010101" pitchFamily="2" charset="-122"/>
                <a:cs typeface="MV Boli" panose="02000500030200090000" pitchFamily="2" charset="0"/>
              </a:rPr>
              <a:t>pical properties of the self-bound quark stars</a:t>
            </a:r>
            <a:r>
              <a:rPr lang="en-US" altLang="zh-CN" sz="2400" kern="100" dirty="0">
                <a:solidFill>
                  <a:srgbClr val="C00000"/>
                </a:solidFill>
                <a:effectLst/>
                <a:latin typeface="MV Boli" panose="02000500030200090000" pitchFamily="2" charset="0"/>
                <a:ea typeface="等线" panose="02010600030101010101" pitchFamily="2" charset="-122"/>
                <a:cs typeface="MV Boli" panose="02000500030200090000" pitchFamily="2" charset="0"/>
              </a:rPr>
              <a:t> </a:t>
            </a:r>
            <a:endParaRPr lang="zh-CN" altLang="en-US" sz="1600" dirty="0">
              <a:latin typeface="MV Boli" panose="02000500030200090000" pitchFamily="2" charset="0"/>
              <a:cs typeface="MV Boli" panose="02000500030200090000" pitchFamily="2" charset="0"/>
            </a:endParaRPr>
          </a:p>
          <a:p>
            <a:endParaRPr lang="zh-CN" altLang="en-US" sz="24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400643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22</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13" name="图片 312">
            <a:extLst>
              <a:ext uri="{FF2B5EF4-FFF2-40B4-BE49-F238E27FC236}">
                <a16:creationId xmlns:a16="http://schemas.microsoft.com/office/drawing/2014/main" id="{57BCA1FA-801F-4B54-9CDD-8DF2BE761F9C}"/>
              </a:ext>
            </a:extLst>
          </p:cNvPr>
          <p:cNvPicPr>
            <a:picLocks noChangeAspect="1"/>
          </p:cNvPicPr>
          <p:nvPr/>
        </p:nvPicPr>
        <p:blipFill rotWithShape="1">
          <a:blip r:embed="rId3">
            <a:extLst>
              <a:ext uri="{28A0092B-C50C-407E-A947-70E740481C1C}">
                <a14:useLocalDpi xmlns:a14="http://schemas.microsoft.com/office/drawing/2010/main" val="0"/>
              </a:ext>
            </a:extLst>
          </a:blip>
          <a:srcRect l="1172" r="522" b="1489"/>
          <a:stretch/>
        </p:blipFill>
        <p:spPr>
          <a:xfrm>
            <a:off x="268721" y="1781342"/>
            <a:ext cx="4323520" cy="3010565"/>
          </a:xfrm>
          <a:prstGeom prst="rect">
            <a:avLst/>
          </a:prstGeom>
        </p:spPr>
      </p:pic>
      <p:pic>
        <p:nvPicPr>
          <p:cNvPr id="314" name="图片 313">
            <a:extLst>
              <a:ext uri="{FF2B5EF4-FFF2-40B4-BE49-F238E27FC236}">
                <a16:creationId xmlns:a16="http://schemas.microsoft.com/office/drawing/2014/main" id="{697EC900-A5C5-43D2-B482-5071C2AAECF1}"/>
              </a:ext>
            </a:extLst>
          </p:cNvPr>
          <p:cNvPicPr>
            <a:picLocks noChangeAspect="1"/>
          </p:cNvPicPr>
          <p:nvPr/>
        </p:nvPicPr>
        <p:blipFill rotWithShape="1">
          <a:blip r:embed="rId4">
            <a:extLst>
              <a:ext uri="{28A0092B-C50C-407E-A947-70E740481C1C}">
                <a14:useLocalDpi xmlns:a14="http://schemas.microsoft.com/office/drawing/2010/main" val="0"/>
              </a:ext>
            </a:extLst>
          </a:blip>
          <a:srcRect r="1159"/>
          <a:stretch/>
        </p:blipFill>
        <p:spPr>
          <a:xfrm>
            <a:off x="4602958" y="1795396"/>
            <a:ext cx="4323520" cy="3021301"/>
          </a:xfrm>
          <a:prstGeom prst="rect">
            <a:avLst/>
          </a:prstGeom>
        </p:spPr>
      </p:pic>
      <mc:AlternateContent xmlns:mc="http://schemas.openxmlformats.org/markup-compatibility/2006" xmlns:a14="http://schemas.microsoft.com/office/drawing/2010/main">
        <mc:Choice Requires="a14">
          <p:sp>
            <p:nvSpPr>
              <p:cNvPr id="316" name="文本框 315">
                <a:extLst>
                  <a:ext uri="{FF2B5EF4-FFF2-40B4-BE49-F238E27FC236}">
                    <a16:creationId xmlns:a16="http://schemas.microsoft.com/office/drawing/2014/main" id="{0A31E1B6-28F7-4C33-93B7-DA8C4640E4BC}"/>
                  </a:ext>
                </a:extLst>
              </p:cNvPr>
              <p:cNvSpPr txBox="1"/>
              <p:nvPr/>
            </p:nvSpPr>
            <p:spPr>
              <a:xfrm>
                <a:off x="664235" y="534838"/>
                <a:ext cx="8100618" cy="1460610"/>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mass density within </a:t>
                </a:r>
                <a:r>
                  <a:rPr lang="en-US" altLang="zh-CN" sz="2400" dirty="0">
                    <a:solidFill>
                      <a:srgbClr val="000000"/>
                    </a:solidFill>
                    <a:latin typeface="MV Boli" panose="02000500030200090000" pitchFamily="2" charset="0"/>
                    <a:ea typeface="宋体" panose="02010600030101010101" pitchFamily="2" charset="-122"/>
                    <a:cs typeface="MV Boli" panose="02000500030200090000" pitchFamily="2" charset="0"/>
                  </a:rPr>
                  <a:t>a </a:t>
                </a:r>
                <a14:m>
                  <m:oMath xmlns:m="http://schemas.openxmlformats.org/officeDocument/2006/math">
                    <m:r>
                      <a:rPr lang="en-US" altLang="zh-CN" sz="2400" i="1">
                        <a:latin typeface="Cambria Math" panose="02040503050406030204" pitchFamily="18" charset="0"/>
                      </a:rPr>
                      <m:t>1.4</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𝑀</m:t>
                        </m:r>
                      </m:e>
                      <m:sub>
                        <m:r>
                          <a:rPr lang="en-US" altLang="zh-CN" sz="2400" i="1">
                            <a:latin typeface="Cambria Math" panose="02040503050406030204" pitchFamily="18" charset="0"/>
                          </a:rPr>
                          <m:t>𝑠𝑢𝑛</m:t>
                        </m:r>
                      </m:sub>
                    </m:sSub>
                  </m:oMath>
                </a14:m>
                <a:r>
                  <a:rPr lang="en-US" altLang="zh-CN" sz="2400" dirty="0">
                    <a:latin typeface="MV Boli" panose="02000500030200090000" pitchFamily="2" charset="0"/>
                    <a:cs typeface="MV Boli" panose="02000500030200090000" pitchFamily="2" charset="0"/>
                  </a:rPr>
                  <a:t> star as a function of </a:t>
                </a:r>
                <a:r>
                  <a:rPr lang="en-US" altLang="zh-CN" sz="2400" kern="0" dirty="0">
                    <a:latin typeface="MV Boli" panose="02000500030200090000" pitchFamily="2" charset="0"/>
                    <a:cs typeface="MV Boli" panose="02000500030200090000" pitchFamily="2" charset="0"/>
                  </a:rPr>
                  <a:t>radial coordinate</a:t>
                </a:r>
                <a:endParaRPr lang="en-US" altLang="zh-CN" sz="2400" dirty="0">
                  <a:latin typeface="MV Boli" panose="02000500030200090000" pitchFamily="2" charset="0"/>
                  <a:cs typeface="MV Boli" panose="02000500030200090000" pitchFamily="2" charset="0"/>
                </a:endParaRPr>
              </a:p>
              <a:p>
                <a:endParaRPr lang="zh-CN" altLang="en-US" sz="1600" dirty="0">
                  <a:latin typeface="MV Boli" panose="02000500030200090000" pitchFamily="2" charset="0"/>
                  <a:cs typeface="MV Boli" panose="02000500030200090000" pitchFamily="2" charset="0"/>
                </a:endParaRPr>
              </a:p>
              <a:p>
                <a:endParaRPr lang="zh-CN" altLang="en-US" sz="2400" dirty="0">
                  <a:latin typeface="MV Boli" panose="02000500030200090000" pitchFamily="2" charset="0"/>
                  <a:cs typeface="MV Boli" panose="02000500030200090000" pitchFamily="2" charset="0"/>
                </a:endParaRPr>
              </a:p>
            </p:txBody>
          </p:sp>
        </mc:Choice>
        <mc:Fallback xmlns="">
          <p:sp>
            <p:nvSpPr>
              <p:cNvPr id="316" name="文本框 315">
                <a:extLst>
                  <a:ext uri="{FF2B5EF4-FFF2-40B4-BE49-F238E27FC236}">
                    <a16:creationId xmlns:a16="http://schemas.microsoft.com/office/drawing/2014/main" id="{0A31E1B6-28F7-4C33-93B7-DA8C4640E4BC}"/>
                  </a:ext>
                </a:extLst>
              </p:cNvPr>
              <p:cNvSpPr txBox="1">
                <a:spLocks noRot="1" noChangeAspect="1" noMove="1" noResize="1" noEditPoints="1" noAdjustHandles="1" noChangeArrowheads="1" noChangeShapeType="1" noTextEdit="1"/>
              </p:cNvSpPr>
              <p:nvPr/>
            </p:nvSpPr>
            <p:spPr>
              <a:xfrm>
                <a:off x="664235" y="534838"/>
                <a:ext cx="8100618" cy="1460610"/>
              </a:xfrm>
              <a:prstGeom prst="rect">
                <a:avLst/>
              </a:prstGeom>
              <a:blipFill>
                <a:blip r:embed="rId5"/>
                <a:stretch>
                  <a:fillRect l="-1204" t="-2510" r="-828"/>
                </a:stretch>
              </a:blipFill>
            </p:spPr>
            <p:txBody>
              <a:bodyPr/>
              <a:lstStyle/>
              <a:p>
                <a:r>
                  <a:rPr lang="zh-CN" altLang="en-US">
                    <a:noFill/>
                  </a:rPr>
                  <a:t> </a:t>
                </a:r>
              </a:p>
            </p:txBody>
          </p:sp>
        </mc:Fallback>
      </mc:AlternateContent>
      <p:sp>
        <p:nvSpPr>
          <p:cNvPr id="317" name="文本框 316">
            <a:extLst>
              <a:ext uri="{FF2B5EF4-FFF2-40B4-BE49-F238E27FC236}">
                <a16:creationId xmlns:a16="http://schemas.microsoft.com/office/drawing/2014/main" id="{430E5405-6482-4D5D-BCAE-7893CF2F65AF}"/>
              </a:ext>
            </a:extLst>
          </p:cNvPr>
          <p:cNvSpPr txBox="1"/>
          <p:nvPr/>
        </p:nvSpPr>
        <p:spPr>
          <a:xfrm>
            <a:off x="698637" y="4950567"/>
            <a:ext cx="4204952" cy="646331"/>
          </a:xfrm>
          <a:prstGeom prst="rect">
            <a:avLst/>
          </a:prstGeom>
          <a:noFill/>
        </p:spPr>
        <p:txBody>
          <a:bodyPr wrap="square" rtlCol="0">
            <a:spAutoFit/>
          </a:bodyPr>
          <a:lstStyle/>
          <a:p>
            <a:r>
              <a:rPr lang="en-US" altLang="zh-CN" dirty="0" err="1">
                <a:latin typeface="Calibri" panose="020F0502020204030204" pitchFamily="34" charset="0"/>
                <a:cs typeface="Calibri" panose="020F0502020204030204" pitchFamily="34" charset="0"/>
              </a:rPr>
              <a:t>Nonstrange</a:t>
            </a:r>
            <a:r>
              <a:rPr lang="en-US" altLang="zh-CN" dirty="0">
                <a:latin typeface="Calibri" panose="020F0502020204030204" pitchFamily="34" charset="0"/>
                <a:cs typeface="Calibri" panose="020F0502020204030204" pitchFamily="34" charset="0"/>
              </a:rPr>
              <a:t> quark stars:  &lt;2.0</a:t>
            </a:r>
          </a:p>
          <a:p>
            <a:r>
              <a:rPr lang="en-US" altLang="zh-CN" dirty="0">
                <a:latin typeface="Calibri" panose="020F0502020204030204" pitchFamily="34" charset="0"/>
                <a:cs typeface="Calibri" panose="020F0502020204030204" pitchFamily="34" charset="0"/>
              </a:rPr>
              <a:t>Strange quark stars: &lt;2.5</a:t>
            </a:r>
            <a:endParaRPr lang="zh-CN" altLang="en-US" dirty="0">
              <a:latin typeface="Calibri" panose="020F0502020204030204" pitchFamily="34" charset="0"/>
              <a:cs typeface="Calibri" panose="020F0502020204030204" pitchFamily="34" charset="0"/>
            </a:endParaRPr>
          </a:p>
        </p:txBody>
      </p:sp>
      <p:sp>
        <p:nvSpPr>
          <p:cNvPr id="318" name="文本框 317">
            <a:extLst>
              <a:ext uri="{FF2B5EF4-FFF2-40B4-BE49-F238E27FC236}">
                <a16:creationId xmlns:a16="http://schemas.microsoft.com/office/drawing/2014/main" id="{061D8A2E-3619-4DC8-8496-7DDC40D1F961}"/>
              </a:ext>
            </a:extLst>
          </p:cNvPr>
          <p:cNvSpPr txBox="1"/>
          <p:nvPr/>
        </p:nvSpPr>
        <p:spPr>
          <a:xfrm>
            <a:off x="4903589" y="5051832"/>
            <a:ext cx="4536123" cy="379139"/>
          </a:xfrm>
          <a:prstGeom prst="rect">
            <a:avLst/>
          </a:prstGeom>
          <a:noFill/>
        </p:spPr>
        <p:txBody>
          <a:bodyPr wrap="square" rtlCol="0">
            <a:spAutoFit/>
          </a:bodyPr>
          <a:lstStyle/>
          <a:p>
            <a:r>
              <a:rPr lang="en-US" altLang="zh-CN" dirty="0">
                <a:latin typeface="Calibri" panose="020F0502020204030204" pitchFamily="34" charset="0"/>
                <a:cs typeface="Calibri" panose="020F0502020204030204" pitchFamily="34" charset="0"/>
              </a:rPr>
              <a:t>Neutron Stars</a:t>
            </a:r>
            <a:r>
              <a:rPr lang="zh-CN" altLang="en-US" dirty="0">
                <a:latin typeface="Calibri" panose="020F0502020204030204" pitchFamily="34" charset="0"/>
                <a:cs typeface="Calibri" panose="020F0502020204030204" pitchFamily="34" charset="0"/>
              </a:rPr>
              <a:t>：</a:t>
            </a:r>
            <a:r>
              <a:rPr lang="en-US" altLang="zh-CN" dirty="0">
                <a:latin typeface="Calibri" panose="020F0502020204030204" pitchFamily="34" charset="0"/>
                <a:cs typeface="Calibri" panose="020F0502020204030204" pitchFamily="34" charset="0"/>
              </a:rPr>
              <a:t>~14 orders of magnitude </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115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23</a:t>
            </a:fld>
            <a:endParaRPr lang="zh-CN" altLang="en-US" b="1" dirty="0">
              <a:solidFill>
                <a:schemeClr val="tx1"/>
              </a:solidFill>
            </a:endParaRPr>
          </a:p>
        </p:txBody>
      </p:sp>
      <p:pic>
        <p:nvPicPr>
          <p:cNvPr id="309" name="图片 308">
            <a:extLst>
              <a:ext uri="{FF2B5EF4-FFF2-40B4-BE49-F238E27FC236}">
                <a16:creationId xmlns:a16="http://schemas.microsoft.com/office/drawing/2014/main" id="{4E7F1E72-5BD3-4A4F-8168-BE5E61CD98BE}"/>
              </a:ext>
            </a:extLst>
          </p:cNvPr>
          <p:cNvPicPr>
            <a:picLocks noChangeAspect="1"/>
          </p:cNvPicPr>
          <p:nvPr/>
        </p:nvPicPr>
        <p:blipFill rotWithShape="1">
          <a:blip r:embed="rId3">
            <a:extLst>
              <a:ext uri="{28A0092B-C50C-407E-A947-70E740481C1C}">
                <a14:useLocalDpi xmlns:a14="http://schemas.microsoft.com/office/drawing/2010/main" val="0"/>
              </a:ext>
            </a:extLst>
          </a:blip>
          <a:srcRect l="2734" r="997"/>
          <a:stretch/>
        </p:blipFill>
        <p:spPr>
          <a:xfrm>
            <a:off x="400536" y="930944"/>
            <a:ext cx="4103703" cy="2924230"/>
          </a:xfrm>
          <a:prstGeom prst="rect">
            <a:avLst/>
          </a:prstGeom>
        </p:spPr>
      </p:pic>
      <p:pic>
        <p:nvPicPr>
          <p:cNvPr id="310" name="图片 309">
            <a:extLst>
              <a:ext uri="{FF2B5EF4-FFF2-40B4-BE49-F238E27FC236}">
                <a16:creationId xmlns:a16="http://schemas.microsoft.com/office/drawing/2014/main" id="{1647A342-260F-495C-86F7-CE1793E7D638}"/>
              </a:ext>
            </a:extLst>
          </p:cNvPr>
          <p:cNvPicPr>
            <a:picLocks noChangeAspect="1"/>
          </p:cNvPicPr>
          <p:nvPr/>
        </p:nvPicPr>
        <p:blipFill rotWithShape="1">
          <a:blip r:embed="rId4">
            <a:extLst>
              <a:ext uri="{28A0092B-C50C-407E-A947-70E740481C1C}">
                <a14:useLocalDpi xmlns:a14="http://schemas.microsoft.com/office/drawing/2010/main" val="0"/>
              </a:ext>
            </a:extLst>
          </a:blip>
          <a:srcRect l="1804" r="998"/>
          <a:stretch/>
        </p:blipFill>
        <p:spPr>
          <a:xfrm>
            <a:off x="4504239" y="939485"/>
            <a:ext cx="4140382" cy="2915689"/>
          </a:xfrm>
          <a:prstGeom prst="rect">
            <a:avLst/>
          </a:prstGeom>
        </p:spPr>
      </p:pic>
      <p:pic>
        <p:nvPicPr>
          <p:cNvPr id="311" name="图片 310">
            <a:extLst>
              <a:ext uri="{FF2B5EF4-FFF2-40B4-BE49-F238E27FC236}">
                <a16:creationId xmlns:a16="http://schemas.microsoft.com/office/drawing/2014/main" id="{B6CC9C52-8E2C-4341-A407-FCA4CBC98AAE}"/>
              </a:ext>
            </a:extLst>
          </p:cNvPr>
          <p:cNvPicPr>
            <a:picLocks noChangeAspect="1"/>
          </p:cNvPicPr>
          <p:nvPr/>
        </p:nvPicPr>
        <p:blipFill rotWithShape="1">
          <a:blip r:embed="rId5">
            <a:extLst>
              <a:ext uri="{28A0092B-C50C-407E-A947-70E740481C1C}">
                <a14:useLocalDpi xmlns:a14="http://schemas.microsoft.com/office/drawing/2010/main" val="0"/>
              </a:ext>
            </a:extLst>
          </a:blip>
          <a:srcRect t="1844" b="1"/>
          <a:stretch/>
        </p:blipFill>
        <p:spPr>
          <a:xfrm>
            <a:off x="711395" y="3855174"/>
            <a:ext cx="3481986" cy="2473959"/>
          </a:xfrm>
          <a:prstGeom prst="rect">
            <a:avLst/>
          </a:prstGeom>
        </p:spPr>
      </p:pic>
      <p:pic>
        <p:nvPicPr>
          <p:cNvPr id="312" name="图片 311">
            <a:extLst>
              <a:ext uri="{FF2B5EF4-FFF2-40B4-BE49-F238E27FC236}">
                <a16:creationId xmlns:a16="http://schemas.microsoft.com/office/drawing/2014/main" id="{AA595AC0-D42F-4F16-A3EF-25F430718196}"/>
              </a:ext>
            </a:extLst>
          </p:cNvPr>
          <p:cNvPicPr>
            <a:picLocks noChangeAspect="1"/>
          </p:cNvPicPr>
          <p:nvPr/>
        </p:nvPicPr>
        <p:blipFill rotWithShape="1">
          <a:blip r:embed="rId6">
            <a:extLst>
              <a:ext uri="{28A0092B-C50C-407E-A947-70E740481C1C}">
                <a14:useLocalDpi xmlns:a14="http://schemas.microsoft.com/office/drawing/2010/main" val="0"/>
              </a:ext>
            </a:extLst>
          </a:blip>
          <a:srcRect l="1745" t="1085" r="935" b="895"/>
          <a:stretch/>
        </p:blipFill>
        <p:spPr>
          <a:xfrm>
            <a:off x="5033364" y="3855174"/>
            <a:ext cx="3481986" cy="2450627"/>
          </a:xfrm>
          <a:prstGeom prst="rect">
            <a:avLst/>
          </a:prstGeom>
        </p:spPr>
      </p:pic>
      <p:sp>
        <p:nvSpPr>
          <p:cNvPr id="315" name="文本框 314">
            <a:extLst>
              <a:ext uri="{FF2B5EF4-FFF2-40B4-BE49-F238E27FC236}">
                <a16:creationId xmlns:a16="http://schemas.microsoft.com/office/drawing/2014/main" id="{78A522DA-160C-484E-B0C7-728C867B50A6}"/>
              </a:ext>
            </a:extLst>
          </p:cNvPr>
          <p:cNvSpPr txBox="1"/>
          <p:nvPr/>
        </p:nvSpPr>
        <p:spPr>
          <a:xfrm>
            <a:off x="664235" y="534838"/>
            <a:ext cx="8100618" cy="1446550"/>
          </a:xfrm>
          <a:prstGeom prst="rect">
            <a:avLst/>
          </a:prstGeom>
          <a:noFill/>
        </p:spPr>
        <p:txBody>
          <a:bodyPr wrap="square" rtlCol="0">
            <a:spAutoFit/>
          </a:bodyPr>
          <a:lstStyle/>
          <a:p>
            <a:r>
              <a:rPr lang="en-US" altLang="zh-CN" sz="2400" dirty="0">
                <a:solidFill>
                  <a:srgbClr val="000000"/>
                </a:solidFill>
                <a:latin typeface="MV Boli" panose="02000500030200090000" pitchFamily="2" charset="0"/>
                <a:ea typeface="宋体" panose="02010600030101010101" pitchFamily="2" charset="-122"/>
                <a:cs typeface="MV Boli" panose="02000500030200090000" pitchFamily="2" charset="0"/>
              </a:rPr>
              <a:t>The speed of sound of quark matter</a:t>
            </a:r>
            <a:endParaRPr lang="zh-CN" altLang="en-US" sz="2400" dirty="0">
              <a:latin typeface="MV Boli" panose="02000500030200090000" pitchFamily="2" charset="0"/>
              <a:cs typeface="MV Boli" panose="02000500030200090000" pitchFamily="2" charset="0"/>
            </a:endParaRPr>
          </a:p>
          <a:p>
            <a:endParaRPr lang="en-US" altLang="zh-CN" sz="2400" dirty="0">
              <a:latin typeface="MV Boli" panose="02000500030200090000" pitchFamily="2" charset="0"/>
              <a:cs typeface="MV Boli" panose="02000500030200090000" pitchFamily="2" charset="0"/>
            </a:endParaRPr>
          </a:p>
          <a:p>
            <a:endParaRPr lang="zh-CN" altLang="en-US" sz="1600" dirty="0">
              <a:latin typeface="MV Boli" panose="02000500030200090000" pitchFamily="2" charset="0"/>
              <a:cs typeface="MV Boli" panose="02000500030200090000" pitchFamily="2" charset="0"/>
            </a:endParaRPr>
          </a:p>
          <a:p>
            <a:endParaRPr lang="zh-CN" altLang="en-US" sz="2400" dirty="0">
              <a:latin typeface="MV Boli" panose="02000500030200090000" pitchFamily="2" charset="0"/>
              <a:cs typeface="MV Boli" panose="02000500030200090000" pitchFamily="2" charset="0"/>
            </a:endParaRPr>
          </a:p>
        </p:txBody>
      </p:sp>
      <mc:AlternateContent xmlns:mc="http://schemas.openxmlformats.org/markup-compatibility/2006" xmlns:a14="http://schemas.microsoft.com/office/drawing/2010/main">
        <mc:Choice Requires="a14">
          <p:sp>
            <p:nvSpPr>
              <p:cNvPr id="316" name="文本框 315">
                <a:extLst>
                  <a:ext uri="{FF2B5EF4-FFF2-40B4-BE49-F238E27FC236}">
                    <a16:creationId xmlns:a16="http://schemas.microsoft.com/office/drawing/2014/main" id="{4B6D4780-7B77-42A1-A7D3-219BE985D3A1}"/>
                  </a:ext>
                </a:extLst>
              </p:cNvPr>
              <p:cNvSpPr txBox="1"/>
              <p:nvPr/>
            </p:nvSpPr>
            <p:spPr>
              <a:xfrm>
                <a:off x="3510648" y="3512236"/>
                <a:ext cx="273457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1" i="0" smtClean="0">
                          <a:solidFill>
                            <a:srgbClr val="C00000"/>
                          </a:solidFill>
                          <a:latin typeface="Cambria Math" panose="02040503050406030204" pitchFamily="18" charset="0"/>
                        </a:rPr>
                        <m:t>𝐞𝐱𝐜𝐞𝐞𝐝</m:t>
                      </m:r>
                      <m:r>
                        <a:rPr lang="en-US" altLang="zh-CN" sz="1600" b="1" i="0" smtClean="0">
                          <a:solidFill>
                            <a:srgbClr val="C00000"/>
                          </a:solidFill>
                          <a:latin typeface="Cambria Math" panose="02040503050406030204" pitchFamily="18" charset="0"/>
                        </a:rPr>
                        <m:t> </m:t>
                      </m:r>
                      <m:r>
                        <a:rPr lang="en-US" altLang="zh-CN" sz="1600" b="1" i="0" smtClean="0">
                          <a:solidFill>
                            <a:srgbClr val="C00000"/>
                          </a:solidFill>
                          <a:latin typeface="Cambria Math" panose="02040503050406030204" pitchFamily="18" charset="0"/>
                        </a:rPr>
                        <m:t>𝐭𝐡𝐞</m:t>
                      </m:r>
                      <m:r>
                        <a:rPr lang="en-US" altLang="zh-CN" sz="1600" b="1" i="0" smtClean="0">
                          <a:solidFill>
                            <a:srgbClr val="C00000"/>
                          </a:solidFill>
                          <a:latin typeface="Cambria Math" panose="02040503050406030204" pitchFamily="18" charset="0"/>
                        </a:rPr>
                        <m:t> </m:t>
                      </m:r>
                      <m:r>
                        <a:rPr lang="en-US" altLang="zh-CN" sz="1600" b="1" i="0" smtClean="0">
                          <a:solidFill>
                            <a:srgbClr val="C00000"/>
                          </a:solidFill>
                          <a:latin typeface="Cambria Math" panose="02040503050406030204" pitchFamily="18" charset="0"/>
                        </a:rPr>
                        <m:t>𝐜𝐨𝐧𝐟𝐨𝐫𝐦𝐚𝐥</m:t>
                      </m:r>
                      <m:r>
                        <a:rPr lang="en-US" altLang="zh-CN" sz="1600" b="1" i="0" smtClean="0">
                          <a:solidFill>
                            <a:srgbClr val="C00000"/>
                          </a:solidFill>
                          <a:latin typeface="Cambria Math" panose="02040503050406030204" pitchFamily="18" charset="0"/>
                        </a:rPr>
                        <m:t> </m:t>
                      </m:r>
                      <m:r>
                        <a:rPr lang="en-US" altLang="zh-CN" sz="1600" b="1" i="0" smtClean="0">
                          <a:solidFill>
                            <a:srgbClr val="C00000"/>
                          </a:solidFill>
                          <a:latin typeface="Cambria Math" panose="02040503050406030204" pitchFamily="18" charset="0"/>
                        </a:rPr>
                        <m:t>𝐥𝐢𝐦𝐢𝐭</m:t>
                      </m:r>
                    </m:oMath>
                  </m:oMathPara>
                </a14:m>
                <a:endParaRPr lang="en-US" altLang="zh-CN" sz="1600" b="1" i="0" dirty="0">
                  <a:solidFill>
                    <a:srgbClr val="C00000"/>
                  </a:solidFill>
                </a:endParaRPr>
              </a:p>
              <a:p>
                <a14:m>
                  <m:oMath xmlns:m="http://schemas.openxmlformats.org/officeDocument/2006/math">
                    <m:r>
                      <a:rPr lang="en-US" altLang="zh-CN" sz="1600" b="1" i="0" smtClean="0">
                        <a:solidFill>
                          <a:srgbClr val="C00000"/>
                        </a:solidFill>
                        <a:latin typeface="Cambria Math" panose="02040503050406030204" pitchFamily="18" charset="0"/>
                      </a:rPr>
                      <m:t> </m:t>
                    </m:r>
                    <m:r>
                      <a:rPr lang="en-US" altLang="zh-CN" sz="1600" b="1" i="0" smtClean="0">
                        <a:solidFill>
                          <a:srgbClr val="C00000"/>
                        </a:solidFill>
                        <a:latin typeface="Cambria Math" panose="02040503050406030204" pitchFamily="18" charset="0"/>
                      </a:rPr>
                      <m:t>𝐚𝐫𝐨𝐮𝐧𝐝</m:t>
                    </m:r>
                  </m:oMath>
                </a14:m>
                <a:r>
                  <a:rPr lang="en-US" altLang="zh-CN" sz="1600" b="1" dirty="0">
                    <a:solidFill>
                      <a:srgbClr val="C00000"/>
                    </a:solidFill>
                  </a:rPr>
                  <a:t> </a:t>
                </a:r>
                <a14:m>
                  <m:oMath xmlns:m="http://schemas.openxmlformats.org/officeDocument/2006/math">
                    <m:sSub>
                      <m:sSubPr>
                        <m:ctrlPr>
                          <a:rPr lang="en-US" altLang="zh-CN" sz="1600" b="1" i="1">
                            <a:solidFill>
                              <a:srgbClr val="C00000"/>
                            </a:solidFill>
                            <a:latin typeface="Cambria Math" panose="02040503050406030204" pitchFamily="18" charset="0"/>
                          </a:rPr>
                        </m:ctrlPr>
                      </m:sSubPr>
                      <m:e>
                        <m:r>
                          <a:rPr lang="en-US" altLang="zh-CN" sz="1600" b="1" i="1">
                            <a:solidFill>
                              <a:srgbClr val="C00000"/>
                            </a:solidFill>
                            <a:latin typeface="Cambria Math" panose="02040503050406030204" pitchFamily="18" charset="0"/>
                          </a:rPr>
                          <m:t>~</m:t>
                        </m:r>
                        <m:r>
                          <a:rPr lang="en-US" altLang="zh-CN" sz="1600" b="1" i="1">
                            <a:solidFill>
                              <a:srgbClr val="C00000"/>
                            </a:solidFill>
                            <a:latin typeface="Cambria Math" panose="02040503050406030204" pitchFamily="18" charset="0"/>
                          </a:rPr>
                          <m:t>𝟏</m:t>
                        </m:r>
                        <m:r>
                          <a:rPr lang="en-US" altLang="zh-CN" sz="1600" b="1" i="1">
                            <a:solidFill>
                              <a:srgbClr val="C00000"/>
                            </a:solidFill>
                            <a:latin typeface="Cambria Math" panose="02040503050406030204" pitchFamily="18" charset="0"/>
                          </a:rPr>
                          <m:t>.</m:t>
                        </m:r>
                        <m:r>
                          <a:rPr lang="en-US" altLang="zh-CN" sz="1600" b="1" i="1">
                            <a:solidFill>
                              <a:srgbClr val="C00000"/>
                            </a:solidFill>
                            <a:latin typeface="Cambria Math" panose="02040503050406030204" pitchFamily="18" charset="0"/>
                          </a:rPr>
                          <m:t>𝟓</m:t>
                        </m:r>
                        <m:r>
                          <a:rPr lang="en-US" altLang="zh-CN" sz="1600" b="1" i="1">
                            <a:solidFill>
                              <a:srgbClr val="C00000"/>
                            </a:solidFill>
                            <a:latin typeface="Cambria Math" panose="02040503050406030204" pitchFamily="18" charset="0"/>
                          </a:rPr>
                          <m:t>−</m:t>
                        </m:r>
                        <m:r>
                          <a:rPr lang="en-US" altLang="zh-CN" sz="1600" b="1" i="1">
                            <a:solidFill>
                              <a:srgbClr val="C00000"/>
                            </a:solidFill>
                            <a:latin typeface="Cambria Math" panose="02040503050406030204" pitchFamily="18" charset="0"/>
                          </a:rPr>
                          <m:t>𝟑</m:t>
                        </m:r>
                        <m:r>
                          <a:rPr lang="zh-CN" altLang="en-US" sz="1600" b="1" i="1">
                            <a:solidFill>
                              <a:srgbClr val="C00000"/>
                            </a:solidFill>
                            <a:latin typeface="Cambria Math" panose="02040503050406030204" pitchFamily="18" charset="0"/>
                          </a:rPr>
                          <m:t>𝝆</m:t>
                        </m:r>
                      </m:e>
                      <m:sub>
                        <m:r>
                          <a:rPr lang="en-US" altLang="zh-CN" sz="1600" b="1" i="1">
                            <a:solidFill>
                              <a:srgbClr val="C00000"/>
                            </a:solidFill>
                            <a:latin typeface="Cambria Math" panose="02040503050406030204" pitchFamily="18" charset="0"/>
                          </a:rPr>
                          <m:t>𝟎</m:t>
                        </m:r>
                      </m:sub>
                    </m:sSub>
                  </m:oMath>
                </a14:m>
                <a:endParaRPr lang="zh-CN" altLang="en-US" sz="1600" b="1" dirty="0">
                  <a:ea typeface="宋体" panose="02010600030101010101" pitchFamily="2" charset="-122"/>
                </a:endParaRPr>
              </a:p>
            </p:txBody>
          </p:sp>
        </mc:Choice>
        <mc:Fallback xmlns="">
          <p:sp>
            <p:nvSpPr>
              <p:cNvPr id="316" name="文本框 315">
                <a:extLst>
                  <a:ext uri="{FF2B5EF4-FFF2-40B4-BE49-F238E27FC236}">
                    <a16:creationId xmlns:a16="http://schemas.microsoft.com/office/drawing/2014/main" id="{4B6D4780-7B77-42A1-A7D3-219BE985D3A1}"/>
                  </a:ext>
                </a:extLst>
              </p:cNvPr>
              <p:cNvSpPr txBox="1">
                <a:spLocks noRot="1" noChangeAspect="1" noMove="1" noResize="1" noEditPoints="1" noAdjustHandles="1" noChangeArrowheads="1" noChangeShapeType="1" noTextEdit="1"/>
              </p:cNvSpPr>
              <p:nvPr/>
            </p:nvSpPr>
            <p:spPr>
              <a:xfrm>
                <a:off x="3510648" y="3512236"/>
                <a:ext cx="2734574" cy="584775"/>
              </a:xfrm>
              <a:prstGeom prst="rect">
                <a:avLst/>
              </a:prstGeom>
              <a:blipFill>
                <a:blip r:embed="rId7"/>
                <a:stretch>
                  <a:fillRect r="-223" b="-20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578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585788" y="-436709"/>
            <a:ext cx="1769976" cy="1633331"/>
          </a:xfrm>
          <a:prstGeom prst="rect">
            <a:avLst/>
          </a:prstGeom>
        </p:spPr>
      </p:pic>
      <p:pic>
        <p:nvPicPr>
          <p:cNvPr id="8" name="图片 7" descr="logo-05"/>
          <p:cNvPicPr>
            <a:picLocks noChangeAspect="1"/>
          </p:cNvPicPr>
          <p:nvPr/>
        </p:nvPicPr>
        <p:blipFill>
          <a:blip r:embed="rId4"/>
          <a:stretch>
            <a:fillRect/>
          </a:stretch>
        </p:blipFill>
        <p:spPr>
          <a:xfrm rot="9900000">
            <a:off x="6385809" y="5816989"/>
            <a:ext cx="1564643" cy="1443849"/>
          </a:xfrm>
          <a:prstGeom prst="rect">
            <a:avLst/>
          </a:prstGeom>
        </p:spPr>
      </p:pic>
      <p:sp>
        <p:nvSpPr>
          <p:cNvPr id="9" name="矩形 8">
            <a:extLst>
              <a:ext uri="{FF2B5EF4-FFF2-40B4-BE49-F238E27FC236}">
                <a16:creationId xmlns:a16="http://schemas.microsoft.com/office/drawing/2014/main" id="{A65D1031-ECF7-49BF-831B-08DCB938302F}"/>
              </a:ext>
            </a:extLst>
          </p:cNvPr>
          <p:cNvSpPr/>
          <p:nvPr/>
        </p:nvSpPr>
        <p:spPr>
          <a:xfrm>
            <a:off x="-7409" y="584013"/>
            <a:ext cx="9144000" cy="5745120"/>
          </a:xfrm>
          <a:prstGeom prst="rect">
            <a:avLst/>
          </a:prstGeom>
          <a:solidFill>
            <a:schemeClr val="bg1"/>
          </a:solidFill>
          <a:ln>
            <a:noFill/>
          </a:ln>
          <a:effectLst>
            <a:outerShdw blurRad="762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C8FBB36E-663C-4271-8F1D-D8EB45B4498C}"/>
              </a:ext>
            </a:extLst>
          </p:cNvPr>
          <p:cNvSpPr/>
          <p:nvPr/>
        </p:nvSpPr>
        <p:spPr>
          <a:xfrm flipV="1">
            <a:off x="2" y="522145"/>
            <a:ext cx="9143998" cy="45719"/>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A0999622-0D78-47FA-A6E4-A22DABBEBBE4}"/>
              </a:ext>
            </a:extLst>
          </p:cNvPr>
          <p:cNvSpPr/>
          <p:nvPr/>
        </p:nvSpPr>
        <p:spPr>
          <a:xfrm>
            <a:off x="-2909" y="6331829"/>
            <a:ext cx="9143998" cy="27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a:extLst>
              <a:ext uri="{FF2B5EF4-FFF2-40B4-BE49-F238E27FC236}">
                <a16:creationId xmlns:a16="http://schemas.microsoft.com/office/drawing/2014/main" id="{9D2CE9D1-88AA-4EFA-989F-9605BED3B146}"/>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4" name="页脚占位符 3">
            <a:extLst>
              <a:ext uri="{FF2B5EF4-FFF2-40B4-BE49-F238E27FC236}">
                <a16:creationId xmlns:a16="http://schemas.microsoft.com/office/drawing/2014/main" id="{4ADF8346-7020-44C7-BDA0-41FD3754093E}"/>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5" name="灯片编号占位符 4">
            <a:extLst>
              <a:ext uri="{FF2B5EF4-FFF2-40B4-BE49-F238E27FC236}">
                <a16:creationId xmlns:a16="http://schemas.microsoft.com/office/drawing/2014/main" id="{AAD900BE-B21B-41FE-9A34-F774E6D2A29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24</a:t>
            </a:fld>
            <a:endParaRPr lang="zh-CN" altLang="en-US" b="1" dirty="0">
              <a:solidFill>
                <a:schemeClr val="tx1"/>
              </a:solidFill>
            </a:endParaRPr>
          </a:p>
        </p:txBody>
      </p:sp>
      <p:grpSp>
        <p:nvGrpSpPr>
          <p:cNvPr id="15" name="组合 96">
            <a:extLst>
              <a:ext uri="{FF2B5EF4-FFF2-40B4-BE49-F238E27FC236}">
                <a16:creationId xmlns:a16="http://schemas.microsoft.com/office/drawing/2014/main" id="{1E07EBDD-9559-4505-9324-2079506A963D}"/>
              </a:ext>
            </a:extLst>
          </p:cNvPr>
          <p:cNvGrpSpPr>
            <a:grpSpLocks/>
          </p:cNvGrpSpPr>
          <p:nvPr/>
        </p:nvGrpSpPr>
        <p:grpSpPr bwMode="auto">
          <a:xfrm>
            <a:off x="1333953" y="1727821"/>
            <a:ext cx="444500" cy="449262"/>
            <a:chOff x="0" y="0"/>
            <a:chExt cx="657188" cy="663945"/>
          </a:xfrm>
        </p:grpSpPr>
        <p:sp>
          <p:nvSpPr>
            <p:cNvPr id="16" name="矩形 99">
              <a:extLst>
                <a:ext uri="{FF2B5EF4-FFF2-40B4-BE49-F238E27FC236}">
                  <a16:creationId xmlns:a16="http://schemas.microsoft.com/office/drawing/2014/main" id="{AE00F23C-C4EC-41CB-B81F-087D00BD47A2}"/>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7" name="矩形 100">
              <a:extLst>
                <a:ext uri="{FF2B5EF4-FFF2-40B4-BE49-F238E27FC236}">
                  <a16:creationId xmlns:a16="http://schemas.microsoft.com/office/drawing/2014/main" id="{5CA8F40C-4DC5-412B-9EE4-F6AE32C1D63F}"/>
                </a:ext>
              </a:extLst>
            </p:cNvPr>
            <p:cNvSpPr>
              <a:spLocks noChangeArrowheads="1"/>
            </p:cNvSpPr>
            <p:nvPr/>
          </p:nvSpPr>
          <p:spPr bwMode="auto">
            <a:xfrm>
              <a:off x="0" y="0"/>
              <a:ext cx="575039" cy="57713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ea typeface="微软雅黑" panose="020B0503020204020204" pitchFamily="34" charset="-122"/>
                </a:rPr>
                <a:t>1</a:t>
              </a:r>
            </a:p>
          </p:txBody>
        </p:sp>
      </p:grpSp>
      <p:sp>
        <p:nvSpPr>
          <p:cNvPr id="20" name="文本框 19">
            <a:extLst>
              <a:ext uri="{FF2B5EF4-FFF2-40B4-BE49-F238E27FC236}">
                <a16:creationId xmlns:a16="http://schemas.microsoft.com/office/drawing/2014/main" id="{FC887511-12F7-4444-918A-4E43081C5CC7}"/>
              </a:ext>
            </a:extLst>
          </p:cNvPr>
          <p:cNvSpPr txBox="1"/>
          <p:nvPr/>
        </p:nvSpPr>
        <p:spPr>
          <a:xfrm>
            <a:off x="1979316" y="1736363"/>
            <a:ext cx="612288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Dense</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matter</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compact</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stars</a:t>
            </a:r>
            <a:endParaRPr lang="zh-CN" altLang="en-US" sz="2400" dirty="0">
              <a:latin typeface="微软雅黑" panose="020B0503020204020204" pitchFamily="34" charset="-122"/>
              <a:ea typeface="微软雅黑" panose="020B0503020204020204" pitchFamily="34" charset="-122"/>
            </a:endParaRPr>
          </a:p>
        </p:txBody>
      </p:sp>
      <p:grpSp>
        <p:nvGrpSpPr>
          <p:cNvPr id="21" name="组合 96">
            <a:extLst>
              <a:ext uri="{FF2B5EF4-FFF2-40B4-BE49-F238E27FC236}">
                <a16:creationId xmlns:a16="http://schemas.microsoft.com/office/drawing/2014/main" id="{72E8B720-2EF7-433B-A2DA-330AA766F227}"/>
              </a:ext>
            </a:extLst>
          </p:cNvPr>
          <p:cNvGrpSpPr>
            <a:grpSpLocks/>
          </p:cNvGrpSpPr>
          <p:nvPr/>
        </p:nvGrpSpPr>
        <p:grpSpPr bwMode="auto">
          <a:xfrm>
            <a:off x="1328926" y="2785088"/>
            <a:ext cx="444500" cy="449262"/>
            <a:chOff x="0" y="0"/>
            <a:chExt cx="657188" cy="663945"/>
          </a:xfrm>
        </p:grpSpPr>
        <p:sp>
          <p:nvSpPr>
            <p:cNvPr id="22" name="矩形 99">
              <a:extLst>
                <a:ext uri="{FF2B5EF4-FFF2-40B4-BE49-F238E27FC236}">
                  <a16:creationId xmlns:a16="http://schemas.microsoft.com/office/drawing/2014/main" id="{A9D83C22-7D21-4F84-96B1-8EFCFB3A17DA}"/>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3" name="矩形 100">
              <a:extLst>
                <a:ext uri="{FF2B5EF4-FFF2-40B4-BE49-F238E27FC236}">
                  <a16:creationId xmlns:a16="http://schemas.microsoft.com/office/drawing/2014/main" id="{F9628A3B-1425-4B09-A888-7B7028CAFD09}"/>
                </a:ext>
              </a:extLst>
            </p:cNvPr>
            <p:cNvSpPr>
              <a:spLocks noChangeArrowheads="1"/>
            </p:cNvSpPr>
            <p:nvPr/>
          </p:nvSpPr>
          <p:spPr bwMode="auto">
            <a:xfrm>
              <a:off x="0" y="0"/>
              <a:ext cx="575039" cy="5771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2</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96">
            <a:extLst>
              <a:ext uri="{FF2B5EF4-FFF2-40B4-BE49-F238E27FC236}">
                <a16:creationId xmlns:a16="http://schemas.microsoft.com/office/drawing/2014/main" id="{43E3BF43-1B9D-44A8-8A0A-64812206C0F2}"/>
              </a:ext>
            </a:extLst>
          </p:cNvPr>
          <p:cNvGrpSpPr>
            <a:grpSpLocks/>
          </p:cNvGrpSpPr>
          <p:nvPr/>
        </p:nvGrpSpPr>
        <p:grpSpPr bwMode="auto">
          <a:xfrm>
            <a:off x="1326799" y="3783518"/>
            <a:ext cx="430748" cy="449263"/>
            <a:chOff x="20332" y="-1"/>
            <a:chExt cx="636856" cy="663946"/>
          </a:xfrm>
        </p:grpSpPr>
        <p:sp>
          <p:nvSpPr>
            <p:cNvPr id="25" name="矩形 99">
              <a:extLst>
                <a:ext uri="{FF2B5EF4-FFF2-40B4-BE49-F238E27FC236}">
                  <a16:creationId xmlns:a16="http://schemas.microsoft.com/office/drawing/2014/main" id="{4186C0DC-7D38-4696-BACF-286332E557D4}"/>
                </a:ext>
              </a:extLst>
            </p:cNvPr>
            <p:cNvSpPr>
              <a:spLocks noChangeArrowheads="1"/>
            </p:cNvSpPr>
            <p:nvPr/>
          </p:nvSpPr>
          <p:spPr bwMode="auto">
            <a:xfrm>
              <a:off x="82148" y="86805"/>
              <a:ext cx="575040" cy="577140"/>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6" name="矩形 100">
              <a:extLst>
                <a:ext uri="{FF2B5EF4-FFF2-40B4-BE49-F238E27FC236}">
                  <a16:creationId xmlns:a16="http://schemas.microsoft.com/office/drawing/2014/main" id="{DA714A4C-E748-4704-951E-B70A3E622729}"/>
                </a:ext>
              </a:extLst>
            </p:cNvPr>
            <p:cNvSpPr>
              <a:spLocks noChangeArrowheads="1"/>
            </p:cNvSpPr>
            <p:nvPr/>
          </p:nvSpPr>
          <p:spPr bwMode="auto">
            <a:xfrm>
              <a:off x="20332" y="-1"/>
              <a:ext cx="575039" cy="5771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3</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96">
            <a:extLst>
              <a:ext uri="{FF2B5EF4-FFF2-40B4-BE49-F238E27FC236}">
                <a16:creationId xmlns:a16="http://schemas.microsoft.com/office/drawing/2014/main" id="{B330554E-A33D-4527-998E-94EA90BBDD78}"/>
              </a:ext>
            </a:extLst>
          </p:cNvPr>
          <p:cNvGrpSpPr>
            <a:grpSpLocks/>
          </p:cNvGrpSpPr>
          <p:nvPr/>
        </p:nvGrpSpPr>
        <p:grpSpPr bwMode="auto">
          <a:xfrm>
            <a:off x="1333953" y="4840687"/>
            <a:ext cx="430748" cy="449263"/>
            <a:chOff x="20332" y="-1"/>
            <a:chExt cx="636856" cy="663946"/>
          </a:xfrm>
        </p:grpSpPr>
        <p:sp>
          <p:nvSpPr>
            <p:cNvPr id="31" name="矩形 99">
              <a:extLst>
                <a:ext uri="{FF2B5EF4-FFF2-40B4-BE49-F238E27FC236}">
                  <a16:creationId xmlns:a16="http://schemas.microsoft.com/office/drawing/2014/main" id="{86F61D3D-BA51-4A13-8A0B-2B4B9048DF8E}"/>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2" name="矩形 100">
              <a:extLst>
                <a:ext uri="{FF2B5EF4-FFF2-40B4-BE49-F238E27FC236}">
                  <a16:creationId xmlns:a16="http://schemas.microsoft.com/office/drawing/2014/main" id="{31C967FE-D9E7-43A2-95DF-52AEA58ECCF7}"/>
                </a:ext>
              </a:extLst>
            </p:cNvPr>
            <p:cNvSpPr>
              <a:spLocks noChangeArrowheads="1"/>
            </p:cNvSpPr>
            <p:nvPr/>
          </p:nvSpPr>
          <p:spPr bwMode="auto">
            <a:xfrm>
              <a:off x="20332" y="-1"/>
              <a:ext cx="575039" cy="577140"/>
            </a:xfrm>
            <a:prstGeom prst="rect">
              <a:avLst/>
            </a:prstGeom>
            <a:solidFill>
              <a:srgbClr val="7053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4</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3" name="文本框 32">
            <a:extLst>
              <a:ext uri="{FF2B5EF4-FFF2-40B4-BE49-F238E27FC236}">
                <a16:creationId xmlns:a16="http://schemas.microsoft.com/office/drawing/2014/main" id="{98FF3CC5-B8E8-4CC3-9844-4E1C2EA5FACA}"/>
              </a:ext>
            </a:extLst>
          </p:cNvPr>
          <p:cNvSpPr txBox="1"/>
          <p:nvPr/>
        </p:nvSpPr>
        <p:spPr>
          <a:xfrm>
            <a:off x="1956583" y="2288713"/>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Interacting quark matter at finite baryon densities within modified NJL model</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B96CE4E-C173-4275-B287-F29F992313FF}"/>
              </a:ext>
            </a:extLst>
          </p:cNvPr>
          <p:cNvSpPr txBox="1"/>
          <p:nvPr/>
        </p:nvSpPr>
        <p:spPr>
          <a:xfrm>
            <a:off x="1956582" y="3431225"/>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Quark matter equation of state (EOS) and self-bound quark stars</a:t>
            </a:r>
          </a:p>
        </p:txBody>
      </p:sp>
      <p:sp>
        <p:nvSpPr>
          <p:cNvPr id="36" name="文本框 35">
            <a:extLst>
              <a:ext uri="{FF2B5EF4-FFF2-40B4-BE49-F238E27FC236}">
                <a16:creationId xmlns:a16="http://schemas.microsoft.com/office/drawing/2014/main" id="{FE5FE28F-6905-4627-8B63-8A86D7B1A38D}"/>
              </a:ext>
            </a:extLst>
          </p:cNvPr>
          <p:cNvSpPr txBox="1"/>
          <p:nvPr/>
        </p:nvSpPr>
        <p:spPr>
          <a:xfrm>
            <a:off x="1971546" y="4797842"/>
            <a:ext cx="613065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Conclusions and outlook</a:t>
            </a:r>
            <a:endParaRPr lang="zh-CN" altLang="en-US" sz="2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FBECC7F-BFDF-4D95-8B2F-F6E879B55E92}"/>
              </a:ext>
            </a:extLst>
          </p:cNvPr>
          <p:cNvSpPr txBox="1"/>
          <p:nvPr/>
        </p:nvSpPr>
        <p:spPr>
          <a:xfrm>
            <a:off x="4180859" y="926773"/>
            <a:ext cx="1394263" cy="523220"/>
          </a:xfrm>
          <a:prstGeom prst="rect">
            <a:avLst/>
          </a:prstGeom>
          <a:noFill/>
        </p:spPr>
        <p:txBody>
          <a:bodyPr wrap="square" rtlCol="0">
            <a:spAutoFit/>
          </a:bodyPr>
          <a:lstStyle/>
          <a:p>
            <a:r>
              <a:rPr lang="en-US" altLang="zh-CN" sz="2800" dirty="0">
                <a:latin typeface="MV Boli" panose="02000500030200090000" pitchFamily="2" charset="0"/>
                <a:cs typeface="MV Boli" panose="02000500030200090000" pitchFamily="2" charset="0"/>
              </a:rPr>
              <a:t>Outline</a:t>
            </a:r>
            <a:endParaRPr lang="zh-CN" altLang="en-US" sz="2800" dirty="0">
              <a:latin typeface="MV Boli" panose="02000500030200090000" pitchFamily="2" charset="0"/>
              <a:cs typeface="MV Boli" panose="02000500030200090000" pitchFamily="2" charset="0"/>
            </a:endParaRPr>
          </a:p>
        </p:txBody>
      </p:sp>
      <p:grpSp>
        <p:nvGrpSpPr>
          <p:cNvPr id="37" name="组合 36">
            <a:extLst>
              <a:ext uri="{FF2B5EF4-FFF2-40B4-BE49-F238E27FC236}">
                <a16:creationId xmlns:a16="http://schemas.microsoft.com/office/drawing/2014/main" id="{FF4AE04D-746F-448C-A7C8-3BD168CD0806}"/>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38" name="Group 205">
              <a:extLst>
                <a:ext uri="{FF2B5EF4-FFF2-40B4-BE49-F238E27FC236}">
                  <a16:creationId xmlns:a16="http://schemas.microsoft.com/office/drawing/2014/main" id="{923C05E0-B6AE-40BE-94B9-05F30AF850A1}"/>
                </a:ext>
              </a:extLst>
            </p:cNvPr>
            <p:cNvGrpSpPr>
              <a:grpSpLocks/>
            </p:cNvGrpSpPr>
            <p:nvPr userDrawn="1"/>
          </p:nvGrpSpPr>
          <p:grpSpPr bwMode="auto">
            <a:xfrm>
              <a:off x="4810125" y="4400550"/>
              <a:ext cx="4105275" cy="433388"/>
              <a:chOff x="3030" y="2772"/>
              <a:chExt cx="2586" cy="273"/>
            </a:xfrm>
            <a:grpFill/>
          </p:grpSpPr>
          <p:sp>
            <p:nvSpPr>
              <p:cNvPr id="139" name="Line 5">
                <a:extLst>
                  <a:ext uri="{FF2B5EF4-FFF2-40B4-BE49-F238E27FC236}">
                    <a16:creationId xmlns:a16="http://schemas.microsoft.com/office/drawing/2014/main" id="{E90618DB-1C4A-484E-89A4-DF2326AB6898}"/>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6">
                <a:extLst>
                  <a:ext uri="{FF2B5EF4-FFF2-40B4-BE49-F238E27FC236}">
                    <a16:creationId xmlns:a16="http://schemas.microsoft.com/office/drawing/2014/main" id="{249611B1-C6E9-4DAF-8919-83B9022676E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7">
                <a:extLst>
                  <a:ext uri="{FF2B5EF4-FFF2-40B4-BE49-F238E27FC236}">
                    <a16:creationId xmlns:a16="http://schemas.microsoft.com/office/drawing/2014/main" id="{F57CBB39-5FEE-4FC3-A8FB-354C390E1300}"/>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8">
                <a:extLst>
                  <a:ext uri="{FF2B5EF4-FFF2-40B4-BE49-F238E27FC236}">
                    <a16:creationId xmlns:a16="http://schemas.microsoft.com/office/drawing/2014/main" id="{9A439C51-EC79-4DBD-907B-AA6E481EA4B1}"/>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9">
                <a:extLst>
                  <a:ext uri="{FF2B5EF4-FFF2-40B4-BE49-F238E27FC236}">
                    <a16:creationId xmlns:a16="http://schemas.microsoft.com/office/drawing/2014/main" id="{BD7564CD-485A-4396-A1D1-091BB2BF04CF}"/>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10">
                <a:extLst>
                  <a:ext uri="{FF2B5EF4-FFF2-40B4-BE49-F238E27FC236}">
                    <a16:creationId xmlns:a16="http://schemas.microsoft.com/office/drawing/2014/main" id="{B153566B-46C9-48F5-95DB-E741746A24C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11">
                <a:extLst>
                  <a:ext uri="{FF2B5EF4-FFF2-40B4-BE49-F238E27FC236}">
                    <a16:creationId xmlns:a16="http://schemas.microsoft.com/office/drawing/2014/main" id="{5FC4BE86-D7C0-49E9-A28B-FE95DA5F6775}"/>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12">
                <a:extLst>
                  <a:ext uri="{FF2B5EF4-FFF2-40B4-BE49-F238E27FC236}">
                    <a16:creationId xmlns:a16="http://schemas.microsoft.com/office/drawing/2014/main" id="{0FE8C2C4-0E16-4214-8AD1-34D092F09FC1}"/>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13">
                <a:extLst>
                  <a:ext uri="{FF2B5EF4-FFF2-40B4-BE49-F238E27FC236}">
                    <a16:creationId xmlns:a16="http://schemas.microsoft.com/office/drawing/2014/main" id="{6C03BC9D-3C07-4697-97F4-D443FE343899}"/>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14">
                <a:extLst>
                  <a:ext uri="{FF2B5EF4-FFF2-40B4-BE49-F238E27FC236}">
                    <a16:creationId xmlns:a16="http://schemas.microsoft.com/office/drawing/2014/main" id="{8BCC0272-B41B-4D0B-B889-FDBD616EED49}"/>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15">
                <a:extLst>
                  <a:ext uri="{FF2B5EF4-FFF2-40B4-BE49-F238E27FC236}">
                    <a16:creationId xmlns:a16="http://schemas.microsoft.com/office/drawing/2014/main" id="{AB3BB5F8-065B-4B74-9F04-1B04B4D7F5B2}"/>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16">
                <a:extLst>
                  <a:ext uri="{FF2B5EF4-FFF2-40B4-BE49-F238E27FC236}">
                    <a16:creationId xmlns:a16="http://schemas.microsoft.com/office/drawing/2014/main" id="{CD9325E8-EE3D-42EA-A541-5311331B6C9D}"/>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17">
                <a:extLst>
                  <a:ext uri="{FF2B5EF4-FFF2-40B4-BE49-F238E27FC236}">
                    <a16:creationId xmlns:a16="http://schemas.microsoft.com/office/drawing/2014/main" id="{34AC473F-039D-4997-BE72-7CF78512E200}"/>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18">
                <a:extLst>
                  <a:ext uri="{FF2B5EF4-FFF2-40B4-BE49-F238E27FC236}">
                    <a16:creationId xmlns:a16="http://schemas.microsoft.com/office/drawing/2014/main" id="{C3543DF1-D89E-42EF-8715-91C4231FB6EC}"/>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19">
                <a:extLst>
                  <a:ext uri="{FF2B5EF4-FFF2-40B4-BE49-F238E27FC236}">
                    <a16:creationId xmlns:a16="http://schemas.microsoft.com/office/drawing/2014/main" id="{BBE774DC-C70A-4B19-A49A-E31F69AF6C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20">
                <a:extLst>
                  <a:ext uri="{FF2B5EF4-FFF2-40B4-BE49-F238E27FC236}">
                    <a16:creationId xmlns:a16="http://schemas.microsoft.com/office/drawing/2014/main" id="{92DF7FC7-038A-40DA-8BB2-5102A0D34F47}"/>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21">
                <a:extLst>
                  <a:ext uri="{FF2B5EF4-FFF2-40B4-BE49-F238E27FC236}">
                    <a16:creationId xmlns:a16="http://schemas.microsoft.com/office/drawing/2014/main" id="{FA4296D9-AE55-4D6D-9D2E-4E2AA2E105A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22">
                <a:extLst>
                  <a:ext uri="{FF2B5EF4-FFF2-40B4-BE49-F238E27FC236}">
                    <a16:creationId xmlns:a16="http://schemas.microsoft.com/office/drawing/2014/main" id="{38A2D940-7DB8-4A37-A058-9CD79B2B204D}"/>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23">
                <a:extLst>
                  <a:ext uri="{FF2B5EF4-FFF2-40B4-BE49-F238E27FC236}">
                    <a16:creationId xmlns:a16="http://schemas.microsoft.com/office/drawing/2014/main" id="{BE912454-503F-4181-BA98-394AC3DF6090}"/>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24">
                <a:extLst>
                  <a:ext uri="{FF2B5EF4-FFF2-40B4-BE49-F238E27FC236}">
                    <a16:creationId xmlns:a16="http://schemas.microsoft.com/office/drawing/2014/main" id="{206B8F21-1987-49E7-8770-31DEB2389BC6}"/>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25">
                <a:extLst>
                  <a:ext uri="{FF2B5EF4-FFF2-40B4-BE49-F238E27FC236}">
                    <a16:creationId xmlns:a16="http://schemas.microsoft.com/office/drawing/2014/main" id="{C92BEE19-D39F-4764-87C1-767D7385D7C3}"/>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26">
                <a:extLst>
                  <a:ext uri="{FF2B5EF4-FFF2-40B4-BE49-F238E27FC236}">
                    <a16:creationId xmlns:a16="http://schemas.microsoft.com/office/drawing/2014/main" id="{E0DF7ED1-5F5A-42A1-B80F-9A31277B8F09}"/>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27">
                <a:extLst>
                  <a:ext uri="{FF2B5EF4-FFF2-40B4-BE49-F238E27FC236}">
                    <a16:creationId xmlns:a16="http://schemas.microsoft.com/office/drawing/2014/main" id="{9CEDD66F-1D81-4C0F-B9B5-40BC85465FC9}"/>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28">
                <a:extLst>
                  <a:ext uri="{FF2B5EF4-FFF2-40B4-BE49-F238E27FC236}">
                    <a16:creationId xmlns:a16="http://schemas.microsoft.com/office/drawing/2014/main" id="{D60B773D-C5CE-4C72-9E61-F8932DB6936A}"/>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29">
                <a:extLst>
                  <a:ext uri="{FF2B5EF4-FFF2-40B4-BE49-F238E27FC236}">
                    <a16:creationId xmlns:a16="http://schemas.microsoft.com/office/drawing/2014/main" id="{2E5E7B82-086C-4329-B1A1-9D5A7C23AECD}"/>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30">
                <a:extLst>
                  <a:ext uri="{FF2B5EF4-FFF2-40B4-BE49-F238E27FC236}">
                    <a16:creationId xmlns:a16="http://schemas.microsoft.com/office/drawing/2014/main" id="{5855A5CD-05E3-4750-B7EC-BCFE335F71EB}"/>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31">
                <a:extLst>
                  <a:ext uri="{FF2B5EF4-FFF2-40B4-BE49-F238E27FC236}">
                    <a16:creationId xmlns:a16="http://schemas.microsoft.com/office/drawing/2014/main" id="{73829A56-11A2-4DB9-BCD9-6A6492DCBEFD}"/>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32">
                <a:extLst>
                  <a:ext uri="{FF2B5EF4-FFF2-40B4-BE49-F238E27FC236}">
                    <a16:creationId xmlns:a16="http://schemas.microsoft.com/office/drawing/2014/main" id="{C9E7D513-C18B-49EA-9D99-741692969EE8}"/>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33">
                <a:extLst>
                  <a:ext uri="{FF2B5EF4-FFF2-40B4-BE49-F238E27FC236}">
                    <a16:creationId xmlns:a16="http://schemas.microsoft.com/office/drawing/2014/main" id="{0CD6A04F-35DB-473F-BFE9-FA8BD19BA05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34">
                <a:extLst>
                  <a:ext uri="{FF2B5EF4-FFF2-40B4-BE49-F238E27FC236}">
                    <a16:creationId xmlns:a16="http://schemas.microsoft.com/office/drawing/2014/main" id="{787A52F6-5F70-4ECE-B822-46ED813F5A27}"/>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35">
                <a:extLst>
                  <a:ext uri="{FF2B5EF4-FFF2-40B4-BE49-F238E27FC236}">
                    <a16:creationId xmlns:a16="http://schemas.microsoft.com/office/drawing/2014/main" id="{FCA2A851-CF49-4B92-BCBF-950ADE6050F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36">
                <a:extLst>
                  <a:ext uri="{FF2B5EF4-FFF2-40B4-BE49-F238E27FC236}">
                    <a16:creationId xmlns:a16="http://schemas.microsoft.com/office/drawing/2014/main" id="{04EA65F8-E938-43D4-9FDB-87F7673B98C8}"/>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37">
                <a:extLst>
                  <a:ext uri="{FF2B5EF4-FFF2-40B4-BE49-F238E27FC236}">
                    <a16:creationId xmlns:a16="http://schemas.microsoft.com/office/drawing/2014/main" id="{F8E9224E-F347-4E15-971E-B115A871D424}"/>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38">
                <a:extLst>
                  <a:ext uri="{FF2B5EF4-FFF2-40B4-BE49-F238E27FC236}">
                    <a16:creationId xmlns:a16="http://schemas.microsoft.com/office/drawing/2014/main" id="{0261963E-8F0A-4416-9463-1C66D6A7DDC8}"/>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39">
                <a:extLst>
                  <a:ext uri="{FF2B5EF4-FFF2-40B4-BE49-F238E27FC236}">
                    <a16:creationId xmlns:a16="http://schemas.microsoft.com/office/drawing/2014/main" id="{F11239C5-81CB-4B42-83F9-034916F6315B}"/>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40">
                <a:extLst>
                  <a:ext uri="{FF2B5EF4-FFF2-40B4-BE49-F238E27FC236}">
                    <a16:creationId xmlns:a16="http://schemas.microsoft.com/office/drawing/2014/main" id="{2EE22512-BF23-4F25-A2CE-6BE81ED896D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41">
                <a:extLst>
                  <a:ext uri="{FF2B5EF4-FFF2-40B4-BE49-F238E27FC236}">
                    <a16:creationId xmlns:a16="http://schemas.microsoft.com/office/drawing/2014/main" id="{CF15702E-7736-4A7B-BAEB-36136D04581F}"/>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42">
                <a:extLst>
                  <a:ext uri="{FF2B5EF4-FFF2-40B4-BE49-F238E27FC236}">
                    <a16:creationId xmlns:a16="http://schemas.microsoft.com/office/drawing/2014/main" id="{42F0271B-B96C-44AA-85A6-6890AD07D074}"/>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43">
                <a:extLst>
                  <a:ext uri="{FF2B5EF4-FFF2-40B4-BE49-F238E27FC236}">
                    <a16:creationId xmlns:a16="http://schemas.microsoft.com/office/drawing/2014/main" id="{8878AE09-F73B-4149-9291-97D2E331D3CA}"/>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44">
                <a:extLst>
                  <a:ext uri="{FF2B5EF4-FFF2-40B4-BE49-F238E27FC236}">
                    <a16:creationId xmlns:a16="http://schemas.microsoft.com/office/drawing/2014/main" id="{1832DD56-B875-4783-9B15-335F5AED9504}"/>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45">
                <a:extLst>
                  <a:ext uri="{FF2B5EF4-FFF2-40B4-BE49-F238E27FC236}">
                    <a16:creationId xmlns:a16="http://schemas.microsoft.com/office/drawing/2014/main" id="{63478093-A10D-45FD-992F-CFFC4C999ECD}"/>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46">
                <a:extLst>
                  <a:ext uri="{FF2B5EF4-FFF2-40B4-BE49-F238E27FC236}">
                    <a16:creationId xmlns:a16="http://schemas.microsoft.com/office/drawing/2014/main" id="{67E04DD8-91D0-4531-A4A8-B8818FB7E09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47">
                <a:extLst>
                  <a:ext uri="{FF2B5EF4-FFF2-40B4-BE49-F238E27FC236}">
                    <a16:creationId xmlns:a16="http://schemas.microsoft.com/office/drawing/2014/main" id="{F266C9F4-833E-45CE-96A3-B1730B3FA2EC}"/>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48">
                <a:extLst>
                  <a:ext uri="{FF2B5EF4-FFF2-40B4-BE49-F238E27FC236}">
                    <a16:creationId xmlns:a16="http://schemas.microsoft.com/office/drawing/2014/main" id="{A70C98FE-10B6-484B-BB2A-56B8F1538BC2}"/>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49">
                <a:extLst>
                  <a:ext uri="{FF2B5EF4-FFF2-40B4-BE49-F238E27FC236}">
                    <a16:creationId xmlns:a16="http://schemas.microsoft.com/office/drawing/2014/main" id="{B389E036-4652-4A0B-BF32-AF60BB156668}"/>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50">
                <a:extLst>
                  <a:ext uri="{FF2B5EF4-FFF2-40B4-BE49-F238E27FC236}">
                    <a16:creationId xmlns:a16="http://schemas.microsoft.com/office/drawing/2014/main" id="{EDC27E7B-1C4B-41A0-A312-617BB0207D3A}"/>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51">
                <a:extLst>
                  <a:ext uri="{FF2B5EF4-FFF2-40B4-BE49-F238E27FC236}">
                    <a16:creationId xmlns:a16="http://schemas.microsoft.com/office/drawing/2014/main" id="{5533B018-D0BB-474E-8465-EDB89DD680F0}"/>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52">
                <a:extLst>
                  <a:ext uri="{FF2B5EF4-FFF2-40B4-BE49-F238E27FC236}">
                    <a16:creationId xmlns:a16="http://schemas.microsoft.com/office/drawing/2014/main" id="{182A704B-6F80-4622-B810-3888B1FB0A54}"/>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53">
                <a:extLst>
                  <a:ext uri="{FF2B5EF4-FFF2-40B4-BE49-F238E27FC236}">
                    <a16:creationId xmlns:a16="http://schemas.microsoft.com/office/drawing/2014/main" id="{5AEBD304-76D0-4D5C-8881-57F4851B4DBA}"/>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54">
                <a:extLst>
                  <a:ext uri="{FF2B5EF4-FFF2-40B4-BE49-F238E27FC236}">
                    <a16:creationId xmlns:a16="http://schemas.microsoft.com/office/drawing/2014/main" id="{2ED49528-D146-4904-B6BB-92CA4AF20BA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55">
                <a:extLst>
                  <a:ext uri="{FF2B5EF4-FFF2-40B4-BE49-F238E27FC236}">
                    <a16:creationId xmlns:a16="http://schemas.microsoft.com/office/drawing/2014/main" id="{BD57BAD4-9B9A-42F0-9FBD-DA3FB6B5584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56">
                <a:extLst>
                  <a:ext uri="{FF2B5EF4-FFF2-40B4-BE49-F238E27FC236}">
                    <a16:creationId xmlns:a16="http://schemas.microsoft.com/office/drawing/2014/main" id="{8E7CB401-A950-4661-926A-66A064FD1A84}"/>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57">
                <a:extLst>
                  <a:ext uri="{FF2B5EF4-FFF2-40B4-BE49-F238E27FC236}">
                    <a16:creationId xmlns:a16="http://schemas.microsoft.com/office/drawing/2014/main" id="{36A6058B-CF8E-4616-AAB3-403C02D0191A}"/>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58">
                <a:extLst>
                  <a:ext uri="{FF2B5EF4-FFF2-40B4-BE49-F238E27FC236}">
                    <a16:creationId xmlns:a16="http://schemas.microsoft.com/office/drawing/2014/main" id="{40B82B48-4F0D-43B6-A20B-83E4E4E4CBF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59">
                <a:extLst>
                  <a:ext uri="{FF2B5EF4-FFF2-40B4-BE49-F238E27FC236}">
                    <a16:creationId xmlns:a16="http://schemas.microsoft.com/office/drawing/2014/main" id="{C55A9543-53D0-4ADF-B6B5-96E3ED0576EE}"/>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60">
                <a:extLst>
                  <a:ext uri="{FF2B5EF4-FFF2-40B4-BE49-F238E27FC236}">
                    <a16:creationId xmlns:a16="http://schemas.microsoft.com/office/drawing/2014/main" id="{7E5097CB-82B5-4EBA-B5E4-C7F706F83062}"/>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61">
                <a:extLst>
                  <a:ext uri="{FF2B5EF4-FFF2-40B4-BE49-F238E27FC236}">
                    <a16:creationId xmlns:a16="http://schemas.microsoft.com/office/drawing/2014/main" id="{9E044F25-F580-4116-9B0C-A7FBD8B4B046}"/>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62">
                <a:extLst>
                  <a:ext uri="{FF2B5EF4-FFF2-40B4-BE49-F238E27FC236}">
                    <a16:creationId xmlns:a16="http://schemas.microsoft.com/office/drawing/2014/main" id="{92E9DED8-3D26-4B4A-9B11-F4D8BCAFABD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63">
                <a:extLst>
                  <a:ext uri="{FF2B5EF4-FFF2-40B4-BE49-F238E27FC236}">
                    <a16:creationId xmlns:a16="http://schemas.microsoft.com/office/drawing/2014/main" id="{5AE46094-D6AC-4EE5-BC21-E8D7B2070325}"/>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64">
                <a:extLst>
                  <a:ext uri="{FF2B5EF4-FFF2-40B4-BE49-F238E27FC236}">
                    <a16:creationId xmlns:a16="http://schemas.microsoft.com/office/drawing/2014/main" id="{7D29D211-EFE2-465A-B024-69818F262174}"/>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65">
                <a:extLst>
                  <a:ext uri="{FF2B5EF4-FFF2-40B4-BE49-F238E27FC236}">
                    <a16:creationId xmlns:a16="http://schemas.microsoft.com/office/drawing/2014/main" id="{CCAC005F-C1B1-4B70-8E89-34B9A8D2A5FD}"/>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66">
                <a:extLst>
                  <a:ext uri="{FF2B5EF4-FFF2-40B4-BE49-F238E27FC236}">
                    <a16:creationId xmlns:a16="http://schemas.microsoft.com/office/drawing/2014/main" id="{FCA37501-78BB-46AA-B3BB-1A9F237880A8}"/>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67">
                <a:extLst>
                  <a:ext uri="{FF2B5EF4-FFF2-40B4-BE49-F238E27FC236}">
                    <a16:creationId xmlns:a16="http://schemas.microsoft.com/office/drawing/2014/main" id="{D7E6C266-56BE-48E7-A166-4A1BA1BA62DD}"/>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68">
                <a:extLst>
                  <a:ext uri="{FF2B5EF4-FFF2-40B4-BE49-F238E27FC236}">
                    <a16:creationId xmlns:a16="http://schemas.microsoft.com/office/drawing/2014/main" id="{D9A41BA4-3DC7-4731-9E2A-1AF508CEBC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69">
                <a:extLst>
                  <a:ext uri="{FF2B5EF4-FFF2-40B4-BE49-F238E27FC236}">
                    <a16:creationId xmlns:a16="http://schemas.microsoft.com/office/drawing/2014/main" id="{D60322F7-83E1-4198-AF32-DC84A60A5E68}"/>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70">
                <a:extLst>
                  <a:ext uri="{FF2B5EF4-FFF2-40B4-BE49-F238E27FC236}">
                    <a16:creationId xmlns:a16="http://schemas.microsoft.com/office/drawing/2014/main" id="{206DDA5B-4AFD-44C0-A562-CD1BBF9294AA}"/>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71">
                <a:extLst>
                  <a:ext uri="{FF2B5EF4-FFF2-40B4-BE49-F238E27FC236}">
                    <a16:creationId xmlns:a16="http://schemas.microsoft.com/office/drawing/2014/main" id="{725A90CA-DEEF-42AA-AD9D-C03C482523D3}"/>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72">
                <a:extLst>
                  <a:ext uri="{FF2B5EF4-FFF2-40B4-BE49-F238E27FC236}">
                    <a16:creationId xmlns:a16="http://schemas.microsoft.com/office/drawing/2014/main" id="{B9CE651A-B3B1-44B5-AEEF-226CDA1729BF}"/>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73">
                <a:extLst>
                  <a:ext uri="{FF2B5EF4-FFF2-40B4-BE49-F238E27FC236}">
                    <a16:creationId xmlns:a16="http://schemas.microsoft.com/office/drawing/2014/main" id="{7A59E10D-FF7C-4C4A-A4B9-B5CCDB324115}"/>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74">
                <a:extLst>
                  <a:ext uri="{FF2B5EF4-FFF2-40B4-BE49-F238E27FC236}">
                    <a16:creationId xmlns:a16="http://schemas.microsoft.com/office/drawing/2014/main" id="{BA7E90F5-504B-4DD2-926A-27E6F08D0B7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75">
                <a:extLst>
                  <a:ext uri="{FF2B5EF4-FFF2-40B4-BE49-F238E27FC236}">
                    <a16:creationId xmlns:a16="http://schemas.microsoft.com/office/drawing/2014/main" id="{C81D0625-EB3D-4B4E-BAC2-2CE4DADBB26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76">
                <a:extLst>
                  <a:ext uri="{FF2B5EF4-FFF2-40B4-BE49-F238E27FC236}">
                    <a16:creationId xmlns:a16="http://schemas.microsoft.com/office/drawing/2014/main" id="{23DEADD1-40EC-4A59-81C2-52F0B9055FB7}"/>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77">
                <a:extLst>
                  <a:ext uri="{FF2B5EF4-FFF2-40B4-BE49-F238E27FC236}">
                    <a16:creationId xmlns:a16="http://schemas.microsoft.com/office/drawing/2014/main" id="{63410372-1481-4B6A-B3A9-2A3600268AE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78">
                <a:extLst>
                  <a:ext uri="{FF2B5EF4-FFF2-40B4-BE49-F238E27FC236}">
                    <a16:creationId xmlns:a16="http://schemas.microsoft.com/office/drawing/2014/main" id="{B0837D50-4BFA-42FB-B3B3-596D4C35A85F}"/>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79">
                <a:extLst>
                  <a:ext uri="{FF2B5EF4-FFF2-40B4-BE49-F238E27FC236}">
                    <a16:creationId xmlns:a16="http://schemas.microsoft.com/office/drawing/2014/main" id="{A5D56227-63A4-44B4-96C5-A2B0523718A8}"/>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80">
                <a:extLst>
                  <a:ext uri="{FF2B5EF4-FFF2-40B4-BE49-F238E27FC236}">
                    <a16:creationId xmlns:a16="http://schemas.microsoft.com/office/drawing/2014/main" id="{640D48A2-D44F-4A7E-8525-B6B297EC38DF}"/>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81">
                <a:extLst>
                  <a:ext uri="{FF2B5EF4-FFF2-40B4-BE49-F238E27FC236}">
                    <a16:creationId xmlns:a16="http://schemas.microsoft.com/office/drawing/2014/main" id="{381AD907-1A05-4974-AE49-819E913CCBAB}"/>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82">
                <a:extLst>
                  <a:ext uri="{FF2B5EF4-FFF2-40B4-BE49-F238E27FC236}">
                    <a16:creationId xmlns:a16="http://schemas.microsoft.com/office/drawing/2014/main" id="{1EAA6920-3C26-4A07-BE0C-4295E4E54C0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83">
                <a:extLst>
                  <a:ext uri="{FF2B5EF4-FFF2-40B4-BE49-F238E27FC236}">
                    <a16:creationId xmlns:a16="http://schemas.microsoft.com/office/drawing/2014/main" id="{F3B44BA7-43E3-4698-B3A4-5593A99EB44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84">
                <a:extLst>
                  <a:ext uri="{FF2B5EF4-FFF2-40B4-BE49-F238E27FC236}">
                    <a16:creationId xmlns:a16="http://schemas.microsoft.com/office/drawing/2014/main" id="{D1CBCF77-B908-4F57-AC20-887409FD4D5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85">
                <a:extLst>
                  <a:ext uri="{FF2B5EF4-FFF2-40B4-BE49-F238E27FC236}">
                    <a16:creationId xmlns:a16="http://schemas.microsoft.com/office/drawing/2014/main" id="{9E44F682-D00C-4EEB-8723-F7298961F3C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86">
                <a:extLst>
                  <a:ext uri="{FF2B5EF4-FFF2-40B4-BE49-F238E27FC236}">
                    <a16:creationId xmlns:a16="http://schemas.microsoft.com/office/drawing/2014/main" id="{9726DB70-6198-4AD8-98E4-54FF324437A6}"/>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87">
                <a:extLst>
                  <a:ext uri="{FF2B5EF4-FFF2-40B4-BE49-F238E27FC236}">
                    <a16:creationId xmlns:a16="http://schemas.microsoft.com/office/drawing/2014/main" id="{8657E60C-2DC2-4460-8685-A7E97B2CF46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88">
                <a:extLst>
                  <a:ext uri="{FF2B5EF4-FFF2-40B4-BE49-F238E27FC236}">
                    <a16:creationId xmlns:a16="http://schemas.microsoft.com/office/drawing/2014/main" id="{1FAD01AB-1CD5-4F73-BB43-3AAB5A95FB04}"/>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89">
                <a:extLst>
                  <a:ext uri="{FF2B5EF4-FFF2-40B4-BE49-F238E27FC236}">
                    <a16:creationId xmlns:a16="http://schemas.microsoft.com/office/drawing/2014/main" id="{DF290B0C-EBB2-404A-B302-3E0807528497}"/>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90">
                <a:extLst>
                  <a:ext uri="{FF2B5EF4-FFF2-40B4-BE49-F238E27FC236}">
                    <a16:creationId xmlns:a16="http://schemas.microsoft.com/office/drawing/2014/main" id="{1B6B6011-4C80-4B2F-B07B-07FC8E74447F}"/>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91">
                <a:extLst>
                  <a:ext uri="{FF2B5EF4-FFF2-40B4-BE49-F238E27FC236}">
                    <a16:creationId xmlns:a16="http://schemas.microsoft.com/office/drawing/2014/main" id="{4BBF1408-7BB4-4A4C-9E8A-0E2710596DD4}"/>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92">
                <a:extLst>
                  <a:ext uri="{FF2B5EF4-FFF2-40B4-BE49-F238E27FC236}">
                    <a16:creationId xmlns:a16="http://schemas.microsoft.com/office/drawing/2014/main" id="{3113BE4C-6915-4EBA-9E84-C9DFCC4C374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93">
                <a:extLst>
                  <a:ext uri="{FF2B5EF4-FFF2-40B4-BE49-F238E27FC236}">
                    <a16:creationId xmlns:a16="http://schemas.microsoft.com/office/drawing/2014/main" id="{A9CA42C0-03E8-422B-9098-CB3236F9F5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94">
                <a:extLst>
                  <a:ext uri="{FF2B5EF4-FFF2-40B4-BE49-F238E27FC236}">
                    <a16:creationId xmlns:a16="http://schemas.microsoft.com/office/drawing/2014/main" id="{1EF3641F-FFED-4A69-890D-57B35EED99EC}"/>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95">
                <a:extLst>
                  <a:ext uri="{FF2B5EF4-FFF2-40B4-BE49-F238E27FC236}">
                    <a16:creationId xmlns:a16="http://schemas.microsoft.com/office/drawing/2014/main" id="{BD5B65FC-8D6A-457C-8CE7-5A67677EFD8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96">
                <a:extLst>
                  <a:ext uri="{FF2B5EF4-FFF2-40B4-BE49-F238E27FC236}">
                    <a16:creationId xmlns:a16="http://schemas.microsoft.com/office/drawing/2014/main" id="{BD50D9DC-7916-4F1C-BBB3-C1D00DDC0FD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97">
                <a:extLst>
                  <a:ext uri="{FF2B5EF4-FFF2-40B4-BE49-F238E27FC236}">
                    <a16:creationId xmlns:a16="http://schemas.microsoft.com/office/drawing/2014/main" id="{7EAE26C4-E61B-4A79-AA55-5D0B2D7C6CA9}"/>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98">
                <a:extLst>
                  <a:ext uri="{FF2B5EF4-FFF2-40B4-BE49-F238E27FC236}">
                    <a16:creationId xmlns:a16="http://schemas.microsoft.com/office/drawing/2014/main" id="{D54D52B4-D93D-4334-9234-0A4E5B311C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99">
                <a:extLst>
                  <a:ext uri="{FF2B5EF4-FFF2-40B4-BE49-F238E27FC236}">
                    <a16:creationId xmlns:a16="http://schemas.microsoft.com/office/drawing/2014/main" id="{712E99B1-6FDD-41A5-B229-236637ED2CDB}"/>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00">
                <a:extLst>
                  <a:ext uri="{FF2B5EF4-FFF2-40B4-BE49-F238E27FC236}">
                    <a16:creationId xmlns:a16="http://schemas.microsoft.com/office/drawing/2014/main" id="{6759766C-1C8B-4B00-96EF-CAAB54EF70E9}"/>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01">
                <a:extLst>
                  <a:ext uri="{FF2B5EF4-FFF2-40B4-BE49-F238E27FC236}">
                    <a16:creationId xmlns:a16="http://schemas.microsoft.com/office/drawing/2014/main" id="{921409B8-B830-4AEA-BC85-D127636264D1}"/>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02">
                <a:extLst>
                  <a:ext uri="{FF2B5EF4-FFF2-40B4-BE49-F238E27FC236}">
                    <a16:creationId xmlns:a16="http://schemas.microsoft.com/office/drawing/2014/main" id="{2B0FDAAB-C88D-49A4-AA57-7AADA409570F}"/>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03">
                <a:extLst>
                  <a:ext uri="{FF2B5EF4-FFF2-40B4-BE49-F238E27FC236}">
                    <a16:creationId xmlns:a16="http://schemas.microsoft.com/office/drawing/2014/main" id="{745E7E43-6B1E-48DB-9813-681A4BA3B124}"/>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04">
                <a:extLst>
                  <a:ext uri="{FF2B5EF4-FFF2-40B4-BE49-F238E27FC236}">
                    <a16:creationId xmlns:a16="http://schemas.microsoft.com/office/drawing/2014/main" id="{1513B987-E458-4046-A954-45CFB312AA18}"/>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05">
                <a:extLst>
                  <a:ext uri="{FF2B5EF4-FFF2-40B4-BE49-F238E27FC236}">
                    <a16:creationId xmlns:a16="http://schemas.microsoft.com/office/drawing/2014/main" id="{A23A2A3C-33C1-4DBB-A499-C000858F39AE}"/>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06">
                <a:extLst>
                  <a:ext uri="{FF2B5EF4-FFF2-40B4-BE49-F238E27FC236}">
                    <a16:creationId xmlns:a16="http://schemas.microsoft.com/office/drawing/2014/main" id="{A0927028-9BBC-4A04-914C-26044F485ADC}"/>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07">
                <a:extLst>
                  <a:ext uri="{FF2B5EF4-FFF2-40B4-BE49-F238E27FC236}">
                    <a16:creationId xmlns:a16="http://schemas.microsoft.com/office/drawing/2014/main" id="{3B11D983-3BCB-40C0-B386-4865C3E1491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08">
                <a:extLst>
                  <a:ext uri="{FF2B5EF4-FFF2-40B4-BE49-F238E27FC236}">
                    <a16:creationId xmlns:a16="http://schemas.microsoft.com/office/drawing/2014/main" id="{A1E612A5-3E43-463F-AA9E-1D523A93CA4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09">
                <a:extLst>
                  <a:ext uri="{FF2B5EF4-FFF2-40B4-BE49-F238E27FC236}">
                    <a16:creationId xmlns:a16="http://schemas.microsoft.com/office/drawing/2014/main" id="{33E97817-A805-4CFE-AC67-BCA90097AF9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10">
                <a:extLst>
                  <a:ext uri="{FF2B5EF4-FFF2-40B4-BE49-F238E27FC236}">
                    <a16:creationId xmlns:a16="http://schemas.microsoft.com/office/drawing/2014/main" id="{F63825F6-4A5F-4CD4-B636-07BA04A2E76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11">
                <a:extLst>
                  <a:ext uri="{FF2B5EF4-FFF2-40B4-BE49-F238E27FC236}">
                    <a16:creationId xmlns:a16="http://schemas.microsoft.com/office/drawing/2014/main" id="{F62A6794-B1E8-4BF7-A022-814D554C0BC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12">
                <a:extLst>
                  <a:ext uri="{FF2B5EF4-FFF2-40B4-BE49-F238E27FC236}">
                    <a16:creationId xmlns:a16="http://schemas.microsoft.com/office/drawing/2014/main" id="{39EF8721-1848-4604-8D60-9D91B04A414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13">
                <a:extLst>
                  <a:ext uri="{FF2B5EF4-FFF2-40B4-BE49-F238E27FC236}">
                    <a16:creationId xmlns:a16="http://schemas.microsoft.com/office/drawing/2014/main" id="{F67E134C-4211-49B8-B034-5297D31D779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14">
                <a:extLst>
                  <a:ext uri="{FF2B5EF4-FFF2-40B4-BE49-F238E27FC236}">
                    <a16:creationId xmlns:a16="http://schemas.microsoft.com/office/drawing/2014/main" id="{FBFA20CA-74F3-4285-867F-1D57DD8AB39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15">
                <a:extLst>
                  <a:ext uri="{FF2B5EF4-FFF2-40B4-BE49-F238E27FC236}">
                    <a16:creationId xmlns:a16="http://schemas.microsoft.com/office/drawing/2014/main" id="{BB24B8E4-8E2D-43FF-823B-6CD8B9D53BE9}"/>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16">
                <a:extLst>
                  <a:ext uri="{FF2B5EF4-FFF2-40B4-BE49-F238E27FC236}">
                    <a16:creationId xmlns:a16="http://schemas.microsoft.com/office/drawing/2014/main" id="{29DA42E9-3CD8-48C1-8F1E-36C924D6B596}"/>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17">
                <a:extLst>
                  <a:ext uri="{FF2B5EF4-FFF2-40B4-BE49-F238E27FC236}">
                    <a16:creationId xmlns:a16="http://schemas.microsoft.com/office/drawing/2014/main" id="{943B785B-69FD-4F43-AD15-EFF51D054F92}"/>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18">
                <a:extLst>
                  <a:ext uri="{FF2B5EF4-FFF2-40B4-BE49-F238E27FC236}">
                    <a16:creationId xmlns:a16="http://schemas.microsoft.com/office/drawing/2014/main" id="{2F16A9AB-8C0A-4D64-8E4B-D3627B509DE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19">
                <a:extLst>
                  <a:ext uri="{FF2B5EF4-FFF2-40B4-BE49-F238E27FC236}">
                    <a16:creationId xmlns:a16="http://schemas.microsoft.com/office/drawing/2014/main" id="{6A94DB31-4EF8-4C0A-85BE-F32888B51289}"/>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20">
                <a:extLst>
                  <a:ext uri="{FF2B5EF4-FFF2-40B4-BE49-F238E27FC236}">
                    <a16:creationId xmlns:a16="http://schemas.microsoft.com/office/drawing/2014/main" id="{8E2BAD84-E02E-4270-8BBA-97196056B87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21">
                <a:extLst>
                  <a:ext uri="{FF2B5EF4-FFF2-40B4-BE49-F238E27FC236}">
                    <a16:creationId xmlns:a16="http://schemas.microsoft.com/office/drawing/2014/main" id="{C1EEBB50-E384-4CC8-81D4-62863DAECEF5}"/>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22">
                <a:extLst>
                  <a:ext uri="{FF2B5EF4-FFF2-40B4-BE49-F238E27FC236}">
                    <a16:creationId xmlns:a16="http://schemas.microsoft.com/office/drawing/2014/main" id="{B84CCB65-2587-4D2B-947B-6FCECC19B0E6}"/>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23">
                <a:extLst>
                  <a:ext uri="{FF2B5EF4-FFF2-40B4-BE49-F238E27FC236}">
                    <a16:creationId xmlns:a16="http://schemas.microsoft.com/office/drawing/2014/main" id="{6AAE4BBF-7920-4266-89B2-44DCDC2C62B5}"/>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24">
                <a:extLst>
                  <a:ext uri="{FF2B5EF4-FFF2-40B4-BE49-F238E27FC236}">
                    <a16:creationId xmlns:a16="http://schemas.microsoft.com/office/drawing/2014/main" id="{F2127758-F0C3-4F7F-827F-A06670BEABF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25">
                <a:extLst>
                  <a:ext uri="{FF2B5EF4-FFF2-40B4-BE49-F238E27FC236}">
                    <a16:creationId xmlns:a16="http://schemas.microsoft.com/office/drawing/2014/main" id="{1FEDDCC7-57AD-49A9-9BC8-7257FD5D270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26">
                <a:extLst>
                  <a:ext uri="{FF2B5EF4-FFF2-40B4-BE49-F238E27FC236}">
                    <a16:creationId xmlns:a16="http://schemas.microsoft.com/office/drawing/2014/main" id="{10912BDC-D9FA-4F85-96EC-64FD39F9F98C}"/>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27">
                <a:extLst>
                  <a:ext uri="{FF2B5EF4-FFF2-40B4-BE49-F238E27FC236}">
                    <a16:creationId xmlns:a16="http://schemas.microsoft.com/office/drawing/2014/main" id="{CE4A5D28-D2DB-431A-9D16-B8C85D0E4F1C}"/>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28">
                <a:extLst>
                  <a:ext uri="{FF2B5EF4-FFF2-40B4-BE49-F238E27FC236}">
                    <a16:creationId xmlns:a16="http://schemas.microsoft.com/office/drawing/2014/main" id="{3F503487-3088-4535-A68D-23D178AB5F79}"/>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29">
                <a:extLst>
                  <a:ext uri="{FF2B5EF4-FFF2-40B4-BE49-F238E27FC236}">
                    <a16:creationId xmlns:a16="http://schemas.microsoft.com/office/drawing/2014/main" id="{2D19645F-7E78-42CA-9D6D-00B8472E0B44}"/>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30">
                <a:extLst>
                  <a:ext uri="{FF2B5EF4-FFF2-40B4-BE49-F238E27FC236}">
                    <a16:creationId xmlns:a16="http://schemas.microsoft.com/office/drawing/2014/main" id="{448869B4-53E7-49D8-ADB9-113BB87BEBEC}"/>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31">
                <a:extLst>
                  <a:ext uri="{FF2B5EF4-FFF2-40B4-BE49-F238E27FC236}">
                    <a16:creationId xmlns:a16="http://schemas.microsoft.com/office/drawing/2014/main" id="{3C48B19B-EBD4-47C6-9709-CDF5BEB99F3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32">
                <a:extLst>
                  <a:ext uri="{FF2B5EF4-FFF2-40B4-BE49-F238E27FC236}">
                    <a16:creationId xmlns:a16="http://schemas.microsoft.com/office/drawing/2014/main" id="{BC20B43A-91AD-40A9-9B37-89CDAED9AB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33">
                <a:extLst>
                  <a:ext uri="{FF2B5EF4-FFF2-40B4-BE49-F238E27FC236}">
                    <a16:creationId xmlns:a16="http://schemas.microsoft.com/office/drawing/2014/main" id="{B6769C79-A148-4C1F-AA0B-1C1984B85340}"/>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34">
                <a:extLst>
                  <a:ext uri="{FF2B5EF4-FFF2-40B4-BE49-F238E27FC236}">
                    <a16:creationId xmlns:a16="http://schemas.microsoft.com/office/drawing/2014/main" id="{200894C1-B290-46A2-A4F5-752CBE35B75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35">
                <a:extLst>
                  <a:ext uri="{FF2B5EF4-FFF2-40B4-BE49-F238E27FC236}">
                    <a16:creationId xmlns:a16="http://schemas.microsoft.com/office/drawing/2014/main" id="{A6518CF9-7758-467E-9448-3A40923FE98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36">
                <a:extLst>
                  <a:ext uri="{FF2B5EF4-FFF2-40B4-BE49-F238E27FC236}">
                    <a16:creationId xmlns:a16="http://schemas.microsoft.com/office/drawing/2014/main" id="{AFD1938F-C0BF-4C92-924C-BC30F1666DD3}"/>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37">
                <a:extLst>
                  <a:ext uri="{FF2B5EF4-FFF2-40B4-BE49-F238E27FC236}">
                    <a16:creationId xmlns:a16="http://schemas.microsoft.com/office/drawing/2014/main" id="{5407A037-AD3A-4BEE-BE93-230C3957D732}"/>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38">
                <a:extLst>
                  <a:ext uri="{FF2B5EF4-FFF2-40B4-BE49-F238E27FC236}">
                    <a16:creationId xmlns:a16="http://schemas.microsoft.com/office/drawing/2014/main" id="{8E37792F-453D-4090-B180-FDA04457C063}"/>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39">
                <a:extLst>
                  <a:ext uri="{FF2B5EF4-FFF2-40B4-BE49-F238E27FC236}">
                    <a16:creationId xmlns:a16="http://schemas.microsoft.com/office/drawing/2014/main" id="{4F7A36C3-127D-4D29-9F57-959FCDC5A804}"/>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40">
                <a:extLst>
                  <a:ext uri="{FF2B5EF4-FFF2-40B4-BE49-F238E27FC236}">
                    <a16:creationId xmlns:a16="http://schemas.microsoft.com/office/drawing/2014/main" id="{2C38C645-5311-4183-8B69-D7D744CBCC86}"/>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41">
                <a:extLst>
                  <a:ext uri="{FF2B5EF4-FFF2-40B4-BE49-F238E27FC236}">
                    <a16:creationId xmlns:a16="http://schemas.microsoft.com/office/drawing/2014/main" id="{1E42CDF3-1642-4599-96D5-DF84F78433C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42">
                <a:extLst>
                  <a:ext uri="{FF2B5EF4-FFF2-40B4-BE49-F238E27FC236}">
                    <a16:creationId xmlns:a16="http://schemas.microsoft.com/office/drawing/2014/main" id="{88F38062-2197-4A73-9EDD-9F7C3EFFAB96}"/>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43">
                <a:extLst>
                  <a:ext uri="{FF2B5EF4-FFF2-40B4-BE49-F238E27FC236}">
                    <a16:creationId xmlns:a16="http://schemas.microsoft.com/office/drawing/2014/main" id="{C65A7010-06E9-42B7-9E79-A8F124E7BA2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44">
                <a:extLst>
                  <a:ext uri="{FF2B5EF4-FFF2-40B4-BE49-F238E27FC236}">
                    <a16:creationId xmlns:a16="http://schemas.microsoft.com/office/drawing/2014/main" id="{D67959FC-3477-4CAF-91C3-88AC7D1F596F}"/>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45">
                <a:extLst>
                  <a:ext uri="{FF2B5EF4-FFF2-40B4-BE49-F238E27FC236}">
                    <a16:creationId xmlns:a16="http://schemas.microsoft.com/office/drawing/2014/main" id="{2D4A6987-C7D6-4D6C-9031-ED1066692CA3}"/>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46">
                <a:extLst>
                  <a:ext uri="{FF2B5EF4-FFF2-40B4-BE49-F238E27FC236}">
                    <a16:creationId xmlns:a16="http://schemas.microsoft.com/office/drawing/2014/main" id="{543A7FAE-FEE4-473D-8505-15978A829B84}"/>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47">
                <a:extLst>
                  <a:ext uri="{FF2B5EF4-FFF2-40B4-BE49-F238E27FC236}">
                    <a16:creationId xmlns:a16="http://schemas.microsoft.com/office/drawing/2014/main" id="{4C83AAAD-DFC0-4B27-9794-0980279611E0}"/>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48">
                <a:extLst>
                  <a:ext uri="{FF2B5EF4-FFF2-40B4-BE49-F238E27FC236}">
                    <a16:creationId xmlns:a16="http://schemas.microsoft.com/office/drawing/2014/main" id="{2B59AFDC-973D-4C98-BBA8-4A348FA87E44}"/>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49">
                <a:extLst>
                  <a:ext uri="{FF2B5EF4-FFF2-40B4-BE49-F238E27FC236}">
                    <a16:creationId xmlns:a16="http://schemas.microsoft.com/office/drawing/2014/main" id="{95641B64-C6CD-4808-AE2D-893777F5DB80}"/>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50">
                <a:extLst>
                  <a:ext uri="{FF2B5EF4-FFF2-40B4-BE49-F238E27FC236}">
                    <a16:creationId xmlns:a16="http://schemas.microsoft.com/office/drawing/2014/main" id="{5BBB079F-33A1-42CD-B4BE-C6A49BE4F89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51">
                <a:extLst>
                  <a:ext uri="{FF2B5EF4-FFF2-40B4-BE49-F238E27FC236}">
                    <a16:creationId xmlns:a16="http://schemas.microsoft.com/office/drawing/2014/main" id="{39F8B9A8-FD37-440F-8D86-17455263AF7F}"/>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52">
                <a:extLst>
                  <a:ext uri="{FF2B5EF4-FFF2-40B4-BE49-F238E27FC236}">
                    <a16:creationId xmlns:a16="http://schemas.microsoft.com/office/drawing/2014/main" id="{BDED9124-0099-4629-BC75-47B3EBEA18C8}"/>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53">
                <a:extLst>
                  <a:ext uri="{FF2B5EF4-FFF2-40B4-BE49-F238E27FC236}">
                    <a16:creationId xmlns:a16="http://schemas.microsoft.com/office/drawing/2014/main" id="{8080DC22-F267-4295-B68A-E1AA75DD140F}"/>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54">
                <a:extLst>
                  <a:ext uri="{FF2B5EF4-FFF2-40B4-BE49-F238E27FC236}">
                    <a16:creationId xmlns:a16="http://schemas.microsoft.com/office/drawing/2014/main" id="{240CE56A-C928-415F-9ADF-1C7680679C2D}"/>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55">
                <a:extLst>
                  <a:ext uri="{FF2B5EF4-FFF2-40B4-BE49-F238E27FC236}">
                    <a16:creationId xmlns:a16="http://schemas.microsoft.com/office/drawing/2014/main" id="{24663A96-A2B4-4EE5-BB1C-CC052FBDF40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56">
                <a:extLst>
                  <a:ext uri="{FF2B5EF4-FFF2-40B4-BE49-F238E27FC236}">
                    <a16:creationId xmlns:a16="http://schemas.microsoft.com/office/drawing/2014/main" id="{F11B4CB7-39A7-4232-A5C4-B24287D92D61}"/>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57">
                <a:extLst>
                  <a:ext uri="{FF2B5EF4-FFF2-40B4-BE49-F238E27FC236}">
                    <a16:creationId xmlns:a16="http://schemas.microsoft.com/office/drawing/2014/main" id="{A5A7F060-66F7-477C-A87D-2DAA2452826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58">
                <a:extLst>
                  <a:ext uri="{FF2B5EF4-FFF2-40B4-BE49-F238E27FC236}">
                    <a16:creationId xmlns:a16="http://schemas.microsoft.com/office/drawing/2014/main" id="{D3AA9EA1-5859-4695-8346-565CC3E236E5}"/>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59">
                <a:extLst>
                  <a:ext uri="{FF2B5EF4-FFF2-40B4-BE49-F238E27FC236}">
                    <a16:creationId xmlns:a16="http://schemas.microsoft.com/office/drawing/2014/main" id="{FBBE5B35-2B59-422A-822B-0E5F20E7084D}"/>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60">
                <a:extLst>
                  <a:ext uri="{FF2B5EF4-FFF2-40B4-BE49-F238E27FC236}">
                    <a16:creationId xmlns:a16="http://schemas.microsoft.com/office/drawing/2014/main" id="{DD4D5CA0-104C-441B-8F43-460719E5E63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61">
                <a:extLst>
                  <a:ext uri="{FF2B5EF4-FFF2-40B4-BE49-F238E27FC236}">
                    <a16:creationId xmlns:a16="http://schemas.microsoft.com/office/drawing/2014/main" id="{87518E9F-FAF1-4D1F-A881-B2B23832433E}"/>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62">
                <a:extLst>
                  <a:ext uri="{FF2B5EF4-FFF2-40B4-BE49-F238E27FC236}">
                    <a16:creationId xmlns:a16="http://schemas.microsoft.com/office/drawing/2014/main" id="{F7A23F93-20EB-4638-A77C-1B72B93314A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63">
                <a:extLst>
                  <a:ext uri="{FF2B5EF4-FFF2-40B4-BE49-F238E27FC236}">
                    <a16:creationId xmlns:a16="http://schemas.microsoft.com/office/drawing/2014/main" id="{1E4D6443-621E-4E74-B0A4-E6FDADCBDD6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64">
                <a:extLst>
                  <a:ext uri="{FF2B5EF4-FFF2-40B4-BE49-F238E27FC236}">
                    <a16:creationId xmlns:a16="http://schemas.microsoft.com/office/drawing/2014/main" id="{196F0505-4152-4734-AF49-F7858FDE844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65">
                <a:extLst>
                  <a:ext uri="{FF2B5EF4-FFF2-40B4-BE49-F238E27FC236}">
                    <a16:creationId xmlns:a16="http://schemas.microsoft.com/office/drawing/2014/main" id="{C9367D33-FA51-4A8A-AC98-D89AEA0164F2}"/>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66">
                <a:extLst>
                  <a:ext uri="{FF2B5EF4-FFF2-40B4-BE49-F238E27FC236}">
                    <a16:creationId xmlns:a16="http://schemas.microsoft.com/office/drawing/2014/main" id="{F724AF5C-D91F-4308-A1AB-4592DA11D22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67">
                <a:extLst>
                  <a:ext uri="{FF2B5EF4-FFF2-40B4-BE49-F238E27FC236}">
                    <a16:creationId xmlns:a16="http://schemas.microsoft.com/office/drawing/2014/main" id="{BFFEF6B1-4540-4B98-9796-583F658296A0}"/>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68">
                <a:extLst>
                  <a:ext uri="{FF2B5EF4-FFF2-40B4-BE49-F238E27FC236}">
                    <a16:creationId xmlns:a16="http://schemas.microsoft.com/office/drawing/2014/main" id="{188D199E-CB09-4291-89D5-666E303B2BF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69">
                <a:extLst>
                  <a:ext uri="{FF2B5EF4-FFF2-40B4-BE49-F238E27FC236}">
                    <a16:creationId xmlns:a16="http://schemas.microsoft.com/office/drawing/2014/main" id="{602544A3-024D-4434-A491-53087E69335C}"/>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70">
                <a:extLst>
                  <a:ext uri="{FF2B5EF4-FFF2-40B4-BE49-F238E27FC236}">
                    <a16:creationId xmlns:a16="http://schemas.microsoft.com/office/drawing/2014/main" id="{C6A242A6-1206-4FAE-AF19-411C19F743F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71">
                <a:extLst>
                  <a:ext uri="{FF2B5EF4-FFF2-40B4-BE49-F238E27FC236}">
                    <a16:creationId xmlns:a16="http://schemas.microsoft.com/office/drawing/2014/main" id="{EBFCFF00-4B42-4E86-8147-F5434845A3B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72">
                <a:extLst>
                  <a:ext uri="{FF2B5EF4-FFF2-40B4-BE49-F238E27FC236}">
                    <a16:creationId xmlns:a16="http://schemas.microsoft.com/office/drawing/2014/main" id="{BFF58DB4-0015-46C2-9D36-86168D5B3A30}"/>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73">
                <a:extLst>
                  <a:ext uri="{FF2B5EF4-FFF2-40B4-BE49-F238E27FC236}">
                    <a16:creationId xmlns:a16="http://schemas.microsoft.com/office/drawing/2014/main" id="{CFC125D2-A8CE-4175-8184-70CDE09D7F5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74">
                <a:extLst>
                  <a:ext uri="{FF2B5EF4-FFF2-40B4-BE49-F238E27FC236}">
                    <a16:creationId xmlns:a16="http://schemas.microsoft.com/office/drawing/2014/main" id="{E86E85C0-3620-4FF8-A6F4-D7331AC787EB}"/>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75">
                <a:extLst>
                  <a:ext uri="{FF2B5EF4-FFF2-40B4-BE49-F238E27FC236}">
                    <a16:creationId xmlns:a16="http://schemas.microsoft.com/office/drawing/2014/main" id="{67B766D8-332A-4775-A27B-629F0282F6D0}"/>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76">
                <a:extLst>
                  <a:ext uri="{FF2B5EF4-FFF2-40B4-BE49-F238E27FC236}">
                    <a16:creationId xmlns:a16="http://schemas.microsoft.com/office/drawing/2014/main" id="{60C4BCC3-2C10-44A9-98C7-AF997606942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77">
                <a:extLst>
                  <a:ext uri="{FF2B5EF4-FFF2-40B4-BE49-F238E27FC236}">
                    <a16:creationId xmlns:a16="http://schemas.microsoft.com/office/drawing/2014/main" id="{913C8F96-6A9F-4251-A2C3-FD143511F3E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78">
                <a:extLst>
                  <a:ext uri="{FF2B5EF4-FFF2-40B4-BE49-F238E27FC236}">
                    <a16:creationId xmlns:a16="http://schemas.microsoft.com/office/drawing/2014/main" id="{0F2C3BB1-55BE-4D2D-A9FE-D4DDE3F65C35}"/>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79">
                <a:extLst>
                  <a:ext uri="{FF2B5EF4-FFF2-40B4-BE49-F238E27FC236}">
                    <a16:creationId xmlns:a16="http://schemas.microsoft.com/office/drawing/2014/main" id="{6F4B6C27-0B38-40BE-AF2D-3646B48F7651}"/>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180">
                <a:extLst>
                  <a:ext uri="{FF2B5EF4-FFF2-40B4-BE49-F238E27FC236}">
                    <a16:creationId xmlns:a16="http://schemas.microsoft.com/office/drawing/2014/main" id="{C061E030-F355-4277-BD47-61A49FE6BFC8}"/>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181">
                <a:extLst>
                  <a:ext uri="{FF2B5EF4-FFF2-40B4-BE49-F238E27FC236}">
                    <a16:creationId xmlns:a16="http://schemas.microsoft.com/office/drawing/2014/main" id="{25CCF56C-2021-4A3C-91CA-1C400FE473FC}"/>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182">
                <a:extLst>
                  <a:ext uri="{FF2B5EF4-FFF2-40B4-BE49-F238E27FC236}">
                    <a16:creationId xmlns:a16="http://schemas.microsoft.com/office/drawing/2014/main" id="{172DCA37-3F15-4F96-88BD-76039D9563F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183">
                <a:extLst>
                  <a:ext uri="{FF2B5EF4-FFF2-40B4-BE49-F238E27FC236}">
                    <a16:creationId xmlns:a16="http://schemas.microsoft.com/office/drawing/2014/main" id="{663B54CA-FA1E-4A5F-BA05-AFBB707A010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184">
                <a:extLst>
                  <a:ext uri="{FF2B5EF4-FFF2-40B4-BE49-F238E27FC236}">
                    <a16:creationId xmlns:a16="http://schemas.microsoft.com/office/drawing/2014/main" id="{266B5611-9848-4B8F-A311-0B960051C41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9" name="Freeform 185">
                <a:extLst>
                  <a:ext uri="{FF2B5EF4-FFF2-40B4-BE49-F238E27FC236}">
                    <a16:creationId xmlns:a16="http://schemas.microsoft.com/office/drawing/2014/main" id="{C8CE75D5-A8E1-4F17-9B57-A4BDCB3A0B0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0" name="Freeform 186">
                <a:extLst>
                  <a:ext uri="{FF2B5EF4-FFF2-40B4-BE49-F238E27FC236}">
                    <a16:creationId xmlns:a16="http://schemas.microsoft.com/office/drawing/2014/main" id="{8C521EA8-320B-47A0-B241-D06854E4D68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1" name="Freeform 187">
                <a:extLst>
                  <a:ext uri="{FF2B5EF4-FFF2-40B4-BE49-F238E27FC236}">
                    <a16:creationId xmlns:a16="http://schemas.microsoft.com/office/drawing/2014/main" id="{227E027D-594A-4B1C-9AD9-6A30CFF89284}"/>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2" name="Freeform 188">
                <a:extLst>
                  <a:ext uri="{FF2B5EF4-FFF2-40B4-BE49-F238E27FC236}">
                    <a16:creationId xmlns:a16="http://schemas.microsoft.com/office/drawing/2014/main" id="{526FEF90-66E9-42C9-86EF-4D228E5595DF}"/>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3" name="Freeform 189">
                <a:extLst>
                  <a:ext uri="{FF2B5EF4-FFF2-40B4-BE49-F238E27FC236}">
                    <a16:creationId xmlns:a16="http://schemas.microsoft.com/office/drawing/2014/main" id="{369DEA9B-6BC1-466F-8BBB-30398737D4A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4" name="Freeform 190">
                <a:extLst>
                  <a:ext uri="{FF2B5EF4-FFF2-40B4-BE49-F238E27FC236}">
                    <a16:creationId xmlns:a16="http://schemas.microsoft.com/office/drawing/2014/main" id="{242A4F28-47ED-4FAD-BAA1-3C3286E5D93E}"/>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5" name="Freeform 191">
                <a:extLst>
                  <a:ext uri="{FF2B5EF4-FFF2-40B4-BE49-F238E27FC236}">
                    <a16:creationId xmlns:a16="http://schemas.microsoft.com/office/drawing/2014/main" id="{075A4C81-D7BE-437E-927B-6AD955569604}"/>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6" name="Freeform 192">
                <a:extLst>
                  <a:ext uri="{FF2B5EF4-FFF2-40B4-BE49-F238E27FC236}">
                    <a16:creationId xmlns:a16="http://schemas.microsoft.com/office/drawing/2014/main" id="{862AF76A-3ED7-467F-8FB9-CAF1A8756272}"/>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7" name="Freeform 193">
                <a:extLst>
                  <a:ext uri="{FF2B5EF4-FFF2-40B4-BE49-F238E27FC236}">
                    <a16:creationId xmlns:a16="http://schemas.microsoft.com/office/drawing/2014/main" id="{48F9EC56-6012-4652-8E45-0604BF4BACE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8" name="Freeform 194">
                <a:extLst>
                  <a:ext uri="{FF2B5EF4-FFF2-40B4-BE49-F238E27FC236}">
                    <a16:creationId xmlns:a16="http://schemas.microsoft.com/office/drawing/2014/main" id="{721961D4-FC27-4248-AE1F-DB2F22D01DCC}"/>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9" name="Freeform 195">
                <a:extLst>
                  <a:ext uri="{FF2B5EF4-FFF2-40B4-BE49-F238E27FC236}">
                    <a16:creationId xmlns:a16="http://schemas.microsoft.com/office/drawing/2014/main" id="{1650267B-C6E0-4EEA-8646-A8F3477F351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0" name="Freeform 196">
                <a:extLst>
                  <a:ext uri="{FF2B5EF4-FFF2-40B4-BE49-F238E27FC236}">
                    <a16:creationId xmlns:a16="http://schemas.microsoft.com/office/drawing/2014/main" id="{97A5BBC2-472F-4FC4-9C2D-8AACFA4C4ACA}"/>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1" name="Freeform 197">
                <a:extLst>
                  <a:ext uri="{FF2B5EF4-FFF2-40B4-BE49-F238E27FC236}">
                    <a16:creationId xmlns:a16="http://schemas.microsoft.com/office/drawing/2014/main" id="{819AC9B5-49EA-44AF-BCF5-D86CD0F56D8A}"/>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2" name="Freeform 198">
                <a:extLst>
                  <a:ext uri="{FF2B5EF4-FFF2-40B4-BE49-F238E27FC236}">
                    <a16:creationId xmlns:a16="http://schemas.microsoft.com/office/drawing/2014/main" id="{EA266F2F-23C7-4F64-BF47-5B9BFA23EC9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3" name="Freeform 199">
                <a:extLst>
                  <a:ext uri="{FF2B5EF4-FFF2-40B4-BE49-F238E27FC236}">
                    <a16:creationId xmlns:a16="http://schemas.microsoft.com/office/drawing/2014/main" id="{9EC0A794-5A1C-4D8E-B3DB-B6D0459CF87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4" name="Freeform 200">
                <a:extLst>
                  <a:ext uri="{FF2B5EF4-FFF2-40B4-BE49-F238E27FC236}">
                    <a16:creationId xmlns:a16="http://schemas.microsoft.com/office/drawing/2014/main" id="{4DF19A50-A0DF-401C-886C-4780C51D6764}"/>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5" name="Freeform 201">
                <a:extLst>
                  <a:ext uri="{FF2B5EF4-FFF2-40B4-BE49-F238E27FC236}">
                    <a16:creationId xmlns:a16="http://schemas.microsoft.com/office/drawing/2014/main" id="{E07EC93B-0494-47FB-B3E7-7DD3C130BDC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6" name="Freeform 202">
                <a:extLst>
                  <a:ext uri="{FF2B5EF4-FFF2-40B4-BE49-F238E27FC236}">
                    <a16:creationId xmlns:a16="http://schemas.microsoft.com/office/drawing/2014/main" id="{300419DE-F179-4553-A95B-7CA2FFC6BD0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7" name="Freeform 203">
                <a:extLst>
                  <a:ext uri="{FF2B5EF4-FFF2-40B4-BE49-F238E27FC236}">
                    <a16:creationId xmlns:a16="http://schemas.microsoft.com/office/drawing/2014/main" id="{C0287322-113D-4E94-94F7-D9282968DECC}"/>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8" name="Freeform 204">
                <a:extLst>
                  <a:ext uri="{FF2B5EF4-FFF2-40B4-BE49-F238E27FC236}">
                    <a16:creationId xmlns:a16="http://schemas.microsoft.com/office/drawing/2014/main" id="{254F68D6-5C12-4636-9D2B-77E70FE5C0B0}"/>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Freeform 206">
              <a:extLst>
                <a:ext uri="{FF2B5EF4-FFF2-40B4-BE49-F238E27FC236}">
                  <a16:creationId xmlns:a16="http://schemas.microsoft.com/office/drawing/2014/main" id="{4466FF43-F0E0-4882-8323-7093988C834D}"/>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07">
              <a:extLst>
                <a:ext uri="{FF2B5EF4-FFF2-40B4-BE49-F238E27FC236}">
                  <a16:creationId xmlns:a16="http://schemas.microsoft.com/office/drawing/2014/main" id="{BC22668D-1FE2-489C-90D5-9108842648D8}"/>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08">
              <a:extLst>
                <a:ext uri="{FF2B5EF4-FFF2-40B4-BE49-F238E27FC236}">
                  <a16:creationId xmlns:a16="http://schemas.microsoft.com/office/drawing/2014/main" id="{890E6B66-C125-4E5F-990C-8E83EA2BA145}"/>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09">
              <a:extLst>
                <a:ext uri="{FF2B5EF4-FFF2-40B4-BE49-F238E27FC236}">
                  <a16:creationId xmlns:a16="http://schemas.microsoft.com/office/drawing/2014/main" id="{13E80CEF-8330-4105-BA12-B512B3240B6C}"/>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10">
              <a:extLst>
                <a:ext uri="{FF2B5EF4-FFF2-40B4-BE49-F238E27FC236}">
                  <a16:creationId xmlns:a16="http://schemas.microsoft.com/office/drawing/2014/main" id="{ECB0CA98-4F22-436E-9DA9-E18C93E33102}"/>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11">
              <a:extLst>
                <a:ext uri="{FF2B5EF4-FFF2-40B4-BE49-F238E27FC236}">
                  <a16:creationId xmlns:a16="http://schemas.microsoft.com/office/drawing/2014/main" id="{66DDC2CD-5F68-49E5-8267-C9C9073213A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12">
              <a:extLst>
                <a:ext uri="{FF2B5EF4-FFF2-40B4-BE49-F238E27FC236}">
                  <a16:creationId xmlns:a16="http://schemas.microsoft.com/office/drawing/2014/main" id="{B5362979-3B6C-42E3-9FB3-70C9EA98AC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13">
              <a:extLst>
                <a:ext uri="{FF2B5EF4-FFF2-40B4-BE49-F238E27FC236}">
                  <a16:creationId xmlns:a16="http://schemas.microsoft.com/office/drawing/2014/main" id="{EF5AEDD6-37C3-4C3F-9624-073688E3CDE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14">
              <a:extLst>
                <a:ext uri="{FF2B5EF4-FFF2-40B4-BE49-F238E27FC236}">
                  <a16:creationId xmlns:a16="http://schemas.microsoft.com/office/drawing/2014/main" id="{C8571C99-13E7-4DE1-BE34-91F58503D778}"/>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15">
              <a:extLst>
                <a:ext uri="{FF2B5EF4-FFF2-40B4-BE49-F238E27FC236}">
                  <a16:creationId xmlns:a16="http://schemas.microsoft.com/office/drawing/2014/main" id="{8355B729-4294-442D-A486-6C95B9CD8D81}"/>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16">
              <a:extLst>
                <a:ext uri="{FF2B5EF4-FFF2-40B4-BE49-F238E27FC236}">
                  <a16:creationId xmlns:a16="http://schemas.microsoft.com/office/drawing/2014/main" id="{198DCD2B-E8A7-41B7-837B-77EBC7443EA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17">
              <a:extLst>
                <a:ext uri="{FF2B5EF4-FFF2-40B4-BE49-F238E27FC236}">
                  <a16:creationId xmlns:a16="http://schemas.microsoft.com/office/drawing/2014/main" id="{90CE4FB1-016C-402C-84F2-2D7541D65BC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18">
              <a:extLst>
                <a:ext uri="{FF2B5EF4-FFF2-40B4-BE49-F238E27FC236}">
                  <a16:creationId xmlns:a16="http://schemas.microsoft.com/office/drawing/2014/main" id="{9C1DAD51-54AC-493D-8A7E-BA52EBFDE4F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19">
              <a:extLst>
                <a:ext uri="{FF2B5EF4-FFF2-40B4-BE49-F238E27FC236}">
                  <a16:creationId xmlns:a16="http://schemas.microsoft.com/office/drawing/2014/main" id="{CDC2A68F-D8F1-47A6-BFBE-746898C5A132}"/>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20">
              <a:extLst>
                <a:ext uri="{FF2B5EF4-FFF2-40B4-BE49-F238E27FC236}">
                  <a16:creationId xmlns:a16="http://schemas.microsoft.com/office/drawing/2014/main" id="{D4BC6300-6649-4C64-A260-9F9704BE40B3}"/>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21">
              <a:extLst>
                <a:ext uri="{FF2B5EF4-FFF2-40B4-BE49-F238E27FC236}">
                  <a16:creationId xmlns:a16="http://schemas.microsoft.com/office/drawing/2014/main" id="{F2DA198C-9914-453C-8447-1034BE507294}"/>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22">
              <a:extLst>
                <a:ext uri="{FF2B5EF4-FFF2-40B4-BE49-F238E27FC236}">
                  <a16:creationId xmlns:a16="http://schemas.microsoft.com/office/drawing/2014/main" id="{F1681A8B-BDB3-4FED-A2D5-281F65972324}"/>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23">
              <a:extLst>
                <a:ext uri="{FF2B5EF4-FFF2-40B4-BE49-F238E27FC236}">
                  <a16:creationId xmlns:a16="http://schemas.microsoft.com/office/drawing/2014/main" id="{309B1A0A-CF8D-45EB-8FCD-94E019AD685F}"/>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24">
              <a:extLst>
                <a:ext uri="{FF2B5EF4-FFF2-40B4-BE49-F238E27FC236}">
                  <a16:creationId xmlns:a16="http://schemas.microsoft.com/office/drawing/2014/main" id="{5A7DDA84-FF56-46C8-A157-06554B887C7B}"/>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25">
              <a:extLst>
                <a:ext uri="{FF2B5EF4-FFF2-40B4-BE49-F238E27FC236}">
                  <a16:creationId xmlns:a16="http://schemas.microsoft.com/office/drawing/2014/main" id="{391B79F6-036E-4F68-9720-33E22A4D51BE}"/>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26">
              <a:extLst>
                <a:ext uri="{FF2B5EF4-FFF2-40B4-BE49-F238E27FC236}">
                  <a16:creationId xmlns:a16="http://schemas.microsoft.com/office/drawing/2014/main" id="{1A818A7E-1D27-481D-B4B7-8C59AE3DFFB2}"/>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27">
              <a:extLst>
                <a:ext uri="{FF2B5EF4-FFF2-40B4-BE49-F238E27FC236}">
                  <a16:creationId xmlns:a16="http://schemas.microsoft.com/office/drawing/2014/main" id="{03B51C08-FBE3-4E90-88D0-E399270EDDD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28">
              <a:extLst>
                <a:ext uri="{FF2B5EF4-FFF2-40B4-BE49-F238E27FC236}">
                  <a16:creationId xmlns:a16="http://schemas.microsoft.com/office/drawing/2014/main" id="{F031EE73-DBED-480A-B64B-23F9A8A1ADBD}"/>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29">
              <a:extLst>
                <a:ext uri="{FF2B5EF4-FFF2-40B4-BE49-F238E27FC236}">
                  <a16:creationId xmlns:a16="http://schemas.microsoft.com/office/drawing/2014/main" id="{16842C5A-FB5D-468E-8C20-1764B4C10429}"/>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30">
              <a:extLst>
                <a:ext uri="{FF2B5EF4-FFF2-40B4-BE49-F238E27FC236}">
                  <a16:creationId xmlns:a16="http://schemas.microsoft.com/office/drawing/2014/main" id="{524B3D8A-8F03-4FA5-A9C3-9F9B92BF116F}"/>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31">
              <a:extLst>
                <a:ext uri="{FF2B5EF4-FFF2-40B4-BE49-F238E27FC236}">
                  <a16:creationId xmlns:a16="http://schemas.microsoft.com/office/drawing/2014/main" id="{6FB7DDEA-089F-4537-8EF1-A92F0294658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32">
              <a:extLst>
                <a:ext uri="{FF2B5EF4-FFF2-40B4-BE49-F238E27FC236}">
                  <a16:creationId xmlns:a16="http://schemas.microsoft.com/office/drawing/2014/main" id="{2F33A14C-89DE-49E3-80B5-C3C648DB0170}"/>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33">
              <a:extLst>
                <a:ext uri="{FF2B5EF4-FFF2-40B4-BE49-F238E27FC236}">
                  <a16:creationId xmlns:a16="http://schemas.microsoft.com/office/drawing/2014/main" id="{84970D47-3DD8-43EC-B7FE-9F496D7EC03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34">
              <a:extLst>
                <a:ext uri="{FF2B5EF4-FFF2-40B4-BE49-F238E27FC236}">
                  <a16:creationId xmlns:a16="http://schemas.microsoft.com/office/drawing/2014/main" id="{A5585B01-1B91-4FA8-AFD8-454F5D5C53A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35">
              <a:extLst>
                <a:ext uri="{FF2B5EF4-FFF2-40B4-BE49-F238E27FC236}">
                  <a16:creationId xmlns:a16="http://schemas.microsoft.com/office/drawing/2014/main" id="{F55EA856-388C-4980-B08A-E7F8397A6077}"/>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36">
              <a:extLst>
                <a:ext uri="{FF2B5EF4-FFF2-40B4-BE49-F238E27FC236}">
                  <a16:creationId xmlns:a16="http://schemas.microsoft.com/office/drawing/2014/main" id="{45AF05C0-FB96-4A01-8C59-95D42A7B1105}"/>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37">
              <a:extLst>
                <a:ext uri="{FF2B5EF4-FFF2-40B4-BE49-F238E27FC236}">
                  <a16:creationId xmlns:a16="http://schemas.microsoft.com/office/drawing/2014/main" id="{A824CFCF-CB07-4573-92E1-7A822DAFA9A8}"/>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38">
              <a:extLst>
                <a:ext uri="{FF2B5EF4-FFF2-40B4-BE49-F238E27FC236}">
                  <a16:creationId xmlns:a16="http://schemas.microsoft.com/office/drawing/2014/main" id="{73989B24-DE0B-43F8-BED5-D0F2C89C22CD}"/>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39">
              <a:extLst>
                <a:ext uri="{FF2B5EF4-FFF2-40B4-BE49-F238E27FC236}">
                  <a16:creationId xmlns:a16="http://schemas.microsoft.com/office/drawing/2014/main" id="{D6F13B43-0E59-4F23-8FF4-2398B95BD11A}"/>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40">
              <a:extLst>
                <a:ext uri="{FF2B5EF4-FFF2-40B4-BE49-F238E27FC236}">
                  <a16:creationId xmlns:a16="http://schemas.microsoft.com/office/drawing/2014/main" id="{AC71E99C-2D4D-4855-BEC1-AF59CA0DC5B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41">
              <a:extLst>
                <a:ext uri="{FF2B5EF4-FFF2-40B4-BE49-F238E27FC236}">
                  <a16:creationId xmlns:a16="http://schemas.microsoft.com/office/drawing/2014/main" id="{5F711C28-79F0-482B-88A5-B06488A8B13E}"/>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42">
              <a:extLst>
                <a:ext uri="{FF2B5EF4-FFF2-40B4-BE49-F238E27FC236}">
                  <a16:creationId xmlns:a16="http://schemas.microsoft.com/office/drawing/2014/main" id="{A91A6D6D-87C5-489C-B9A7-8575A4B61F1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43">
              <a:extLst>
                <a:ext uri="{FF2B5EF4-FFF2-40B4-BE49-F238E27FC236}">
                  <a16:creationId xmlns:a16="http://schemas.microsoft.com/office/drawing/2014/main" id="{788116E4-1509-4835-9A7A-BAF4E54634D9}"/>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44">
              <a:extLst>
                <a:ext uri="{FF2B5EF4-FFF2-40B4-BE49-F238E27FC236}">
                  <a16:creationId xmlns:a16="http://schemas.microsoft.com/office/drawing/2014/main" id="{CD228640-6282-4597-B8FB-A173D020EF8B}"/>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45">
              <a:extLst>
                <a:ext uri="{FF2B5EF4-FFF2-40B4-BE49-F238E27FC236}">
                  <a16:creationId xmlns:a16="http://schemas.microsoft.com/office/drawing/2014/main" id="{14CD0899-7B46-473B-A866-058851783556}"/>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46">
              <a:extLst>
                <a:ext uri="{FF2B5EF4-FFF2-40B4-BE49-F238E27FC236}">
                  <a16:creationId xmlns:a16="http://schemas.microsoft.com/office/drawing/2014/main" id="{2EAA6D29-450F-462D-84AF-BE8D056B22F3}"/>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47">
              <a:extLst>
                <a:ext uri="{FF2B5EF4-FFF2-40B4-BE49-F238E27FC236}">
                  <a16:creationId xmlns:a16="http://schemas.microsoft.com/office/drawing/2014/main" id="{D44D1629-0FE3-4D35-B0DB-37917A78BC1B}"/>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48">
              <a:extLst>
                <a:ext uri="{FF2B5EF4-FFF2-40B4-BE49-F238E27FC236}">
                  <a16:creationId xmlns:a16="http://schemas.microsoft.com/office/drawing/2014/main" id="{EA12481F-CA1C-4B0D-8337-58175BABAF02}"/>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49">
              <a:extLst>
                <a:ext uri="{FF2B5EF4-FFF2-40B4-BE49-F238E27FC236}">
                  <a16:creationId xmlns:a16="http://schemas.microsoft.com/office/drawing/2014/main" id="{C3AC192C-6925-4065-8676-68E9040EC259}"/>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50">
              <a:extLst>
                <a:ext uri="{FF2B5EF4-FFF2-40B4-BE49-F238E27FC236}">
                  <a16:creationId xmlns:a16="http://schemas.microsoft.com/office/drawing/2014/main" id="{A08E04AE-8310-4686-8467-F8DB80444CA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51">
              <a:extLst>
                <a:ext uri="{FF2B5EF4-FFF2-40B4-BE49-F238E27FC236}">
                  <a16:creationId xmlns:a16="http://schemas.microsoft.com/office/drawing/2014/main" id="{354ECC29-AB9B-4C3A-9C03-2824C7032007}"/>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52">
              <a:extLst>
                <a:ext uri="{FF2B5EF4-FFF2-40B4-BE49-F238E27FC236}">
                  <a16:creationId xmlns:a16="http://schemas.microsoft.com/office/drawing/2014/main" id="{B4E362EB-4458-4624-84C6-3A0FEF837561}"/>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53">
              <a:extLst>
                <a:ext uri="{FF2B5EF4-FFF2-40B4-BE49-F238E27FC236}">
                  <a16:creationId xmlns:a16="http://schemas.microsoft.com/office/drawing/2014/main" id="{C6E1256E-3769-477D-8B63-EEDE49103EA0}"/>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54">
              <a:extLst>
                <a:ext uri="{FF2B5EF4-FFF2-40B4-BE49-F238E27FC236}">
                  <a16:creationId xmlns:a16="http://schemas.microsoft.com/office/drawing/2014/main" id="{575E2C88-B18F-41FB-B172-D9C8D41D59A3}"/>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55">
              <a:extLst>
                <a:ext uri="{FF2B5EF4-FFF2-40B4-BE49-F238E27FC236}">
                  <a16:creationId xmlns:a16="http://schemas.microsoft.com/office/drawing/2014/main" id="{A069C10D-132E-459E-9AFA-DE44322731A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56">
              <a:extLst>
                <a:ext uri="{FF2B5EF4-FFF2-40B4-BE49-F238E27FC236}">
                  <a16:creationId xmlns:a16="http://schemas.microsoft.com/office/drawing/2014/main" id="{F2731CD0-DFDE-4857-8AD7-75C7690A2D2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57">
              <a:extLst>
                <a:ext uri="{FF2B5EF4-FFF2-40B4-BE49-F238E27FC236}">
                  <a16:creationId xmlns:a16="http://schemas.microsoft.com/office/drawing/2014/main" id="{1F2A80BF-94DC-4B3D-9351-8B6ABCEABE1C}"/>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58">
              <a:extLst>
                <a:ext uri="{FF2B5EF4-FFF2-40B4-BE49-F238E27FC236}">
                  <a16:creationId xmlns:a16="http://schemas.microsoft.com/office/drawing/2014/main" id="{6115342A-5191-42EF-948A-8F65A74E3A0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59">
              <a:extLst>
                <a:ext uri="{FF2B5EF4-FFF2-40B4-BE49-F238E27FC236}">
                  <a16:creationId xmlns:a16="http://schemas.microsoft.com/office/drawing/2014/main" id="{B54906E5-D95E-465D-AEA1-C42C54CEDFFA}"/>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60">
              <a:extLst>
                <a:ext uri="{FF2B5EF4-FFF2-40B4-BE49-F238E27FC236}">
                  <a16:creationId xmlns:a16="http://schemas.microsoft.com/office/drawing/2014/main" id="{246F4678-31F5-4B75-9CCC-4507CE68037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61">
              <a:extLst>
                <a:ext uri="{FF2B5EF4-FFF2-40B4-BE49-F238E27FC236}">
                  <a16:creationId xmlns:a16="http://schemas.microsoft.com/office/drawing/2014/main" id="{EB6EE9F8-7E59-40FB-A89E-FB7FEC8152CC}"/>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62">
              <a:extLst>
                <a:ext uri="{FF2B5EF4-FFF2-40B4-BE49-F238E27FC236}">
                  <a16:creationId xmlns:a16="http://schemas.microsoft.com/office/drawing/2014/main" id="{F1B1B683-A343-44E2-8EB7-B71C38A63B4B}"/>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63">
              <a:extLst>
                <a:ext uri="{FF2B5EF4-FFF2-40B4-BE49-F238E27FC236}">
                  <a16:creationId xmlns:a16="http://schemas.microsoft.com/office/drawing/2014/main" id="{0790556E-2DE3-4107-B5C0-980AF755F408}"/>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64">
              <a:extLst>
                <a:ext uri="{FF2B5EF4-FFF2-40B4-BE49-F238E27FC236}">
                  <a16:creationId xmlns:a16="http://schemas.microsoft.com/office/drawing/2014/main" id="{A25E14E3-2BFA-4A9E-9CC3-4D46C9C173B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65">
              <a:extLst>
                <a:ext uri="{FF2B5EF4-FFF2-40B4-BE49-F238E27FC236}">
                  <a16:creationId xmlns:a16="http://schemas.microsoft.com/office/drawing/2014/main" id="{6387B4D7-4ADE-41AB-B638-B6E36DE5554C}"/>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66">
              <a:extLst>
                <a:ext uri="{FF2B5EF4-FFF2-40B4-BE49-F238E27FC236}">
                  <a16:creationId xmlns:a16="http://schemas.microsoft.com/office/drawing/2014/main" id="{6A1D10E8-802C-4EFF-9605-DC011B0DD9B4}"/>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67">
              <a:extLst>
                <a:ext uri="{FF2B5EF4-FFF2-40B4-BE49-F238E27FC236}">
                  <a16:creationId xmlns:a16="http://schemas.microsoft.com/office/drawing/2014/main" id="{DC3E5840-CD46-45B7-BC22-488450A21CF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68">
              <a:extLst>
                <a:ext uri="{FF2B5EF4-FFF2-40B4-BE49-F238E27FC236}">
                  <a16:creationId xmlns:a16="http://schemas.microsoft.com/office/drawing/2014/main" id="{8A8C89D2-BB33-4F6E-A0C6-4BD53554E2EE}"/>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69">
              <a:extLst>
                <a:ext uri="{FF2B5EF4-FFF2-40B4-BE49-F238E27FC236}">
                  <a16:creationId xmlns:a16="http://schemas.microsoft.com/office/drawing/2014/main" id="{3046F664-EBAF-4A9A-9496-F0B1E05F9426}"/>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70">
              <a:extLst>
                <a:ext uri="{FF2B5EF4-FFF2-40B4-BE49-F238E27FC236}">
                  <a16:creationId xmlns:a16="http://schemas.microsoft.com/office/drawing/2014/main" id="{83C082AD-D598-4E0D-8AC0-152342593B08}"/>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71">
              <a:extLst>
                <a:ext uri="{FF2B5EF4-FFF2-40B4-BE49-F238E27FC236}">
                  <a16:creationId xmlns:a16="http://schemas.microsoft.com/office/drawing/2014/main" id="{91EDA32E-5478-4BEA-87B8-51E12B714EC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72">
              <a:extLst>
                <a:ext uri="{FF2B5EF4-FFF2-40B4-BE49-F238E27FC236}">
                  <a16:creationId xmlns:a16="http://schemas.microsoft.com/office/drawing/2014/main" id="{BD4C6071-0D01-4D58-8249-BFD0EA9A014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73">
              <a:extLst>
                <a:ext uri="{FF2B5EF4-FFF2-40B4-BE49-F238E27FC236}">
                  <a16:creationId xmlns:a16="http://schemas.microsoft.com/office/drawing/2014/main" id="{7317F3DF-4310-4F8D-B9B4-1894715731F3}"/>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74">
              <a:extLst>
                <a:ext uri="{FF2B5EF4-FFF2-40B4-BE49-F238E27FC236}">
                  <a16:creationId xmlns:a16="http://schemas.microsoft.com/office/drawing/2014/main" id="{36C24A1E-FE24-43CF-A6A7-97E4C0BCA561}"/>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75">
              <a:extLst>
                <a:ext uri="{FF2B5EF4-FFF2-40B4-BE49-F238E27FC236}">
                  <a16:creationId xmlns:a16="http://schemas.microsoft.com/office/drawing/2014/main" id="{BDE8F45C-D0F5-440C-9C86-BD5FA60F898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76">
              <a:extLst>
                <a:ext uri="{FF2B5EF4-FFF2-40B4-BE49-F238E27FC236}">
                  <a16:creationId xmlns:a16="http://schemas.microsoft.com/office/drawing/2014/main" id="{EA5AC2F2-147B-451A-8374-F02A6DECF42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77">
              <a:extLst>
                <a:ext uri="{FF2B5EF4-FFF2-40B4-BE49-F238E27FC236}">
                  <a16:creationId xmlns:a16="http://schemas.microsoft.com/office/drawing/2014/main" id="{F9032770-F23A-40B9-8CF5-671DE4DA5EE1}"/>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78">
              <a:extLst>
                <a:ext uri="{FF2B5EF4-FFF2-40B4-BE49-F238E27FC236}">
                  <a16:creationId xmlns:a16="http://schemas.microsoft.com/office/drawing/2014/main" id="{C05017B5-F676-40FA-B6C0-9898B9BBA58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79">
              <a:extLst>
                <a:ext uri="{FF2B5EF4-FFF2-40B4-BE49-F238E27FC236}">
                  <a16:creationId xmlns:a16="http://schemas.microsoft.com/office/drawing/2014/main" id="{661E3C40-B3ED-4F59-9F2B-A8103CE307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280">
              <a:extLst>
                <a:ext uri="{FF2B5EF4-FFF2-40B4-BE49-F238E27FC236}">
                  <a16:creationId xmlns:a16="http://schemas.microsoft.com/office/drawing/2014/main" id="{2EADA936-679F-43E3-BFA9-0BB1D6C186F5}"/>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281">
              <a:extLst>
                <a:ext uri="{FF2B5EF4-FFF2-40B4-BE49-F238E27FC236}">
                  <a16:creationId xmlns:a16="http://schemas.microsoft.com/office/drawing/2014/main" id="{589143A3-3F24-4652-B176-02CAC4850AA1}"/>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282">
              <a:extLst>
                <a:ext uri="{FF2B5EF4-FFF2-40B4-BE49-F238E27FC236}">
                  <a16:creationId xmlns:a16="http://schemas.microsoft.com/office/drawing/2014/main" id="{3836AF14-54F0-4C21-B1D6-FA5DFEB53836}"/>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283">
              <a:extLst>
                <a:ext uri="{FF2B5EF4-FFF2-40B4-BE49-F238E27FC236}">
                  <a16:creationId xmlns:a16="http://schemas.microsoft.com/office/drawing/2014/main" id="{5C9AA4E9-6CEE-4DC4-9860-CCA1B6FC88B2}"/>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284">
              <a:extLst>
                <a:ext uri="{FF2B5EF4-FFF2-40B4-BE49-F238E27FC236}">
                  <a16:creationId xmlns:a16="http://schemas.microsoft.com/office/drawing/2014/main" id="{49578F41-54F2-4F5F-9982-C7895BE9EFA2}"/>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285">
              <a:extLst>
                <a:ext uri="{FF2B5EF4-FFF2-40B4-BE49-F238E27FC236}">
                  <a16:creationId xmlns:a16="http://schemas.microsoft.com/office/drawing/2014/main" id="{6FDD4E17-95B5-4073-80E2-A3E44EEC6D2D}"/>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286">
              <a:extLst>
                <a:ext uri="{FF2B5EF4-FFF2-40B4-BE49-F238E27FC236}">
                  <a16:creationId xmlns:a16="http://schemas.microsoft.com/office/drawing/2014/main" id="{24F6B9D4-84D7-4337-876E-DA912C74E381}"/>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287">
              <a:extLst>
                <a:ext uri="{FF2B5EF4-FFF2-40B4-BE49-F238E27FC236}">
                  <a16:creationId xmlns:a16="http://schemas.microsoft.com/office/drawing/2014/main" id="{2B366AAA-5E0C-44A1-9A61-3C4F13C07AC6}"/>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288">
              <a:extLst>
                <a:ext uri="{FF2B5EF4-FFF2-40B4-BE49-F238E27FC236}">
                  <a16:creationId xmlns:a16="http://schemas.microsoft.com/office/drawing/2014/main" id="{81FCC7BA-B4BC-4EF2-9F6D-23AB9BDD539A}"/>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89">
              <a:extLst>
                <a:ext uri="{FF2B5EF4-FFF2-40B4-BE49-F238E27FC236}">
                  <a16:creationId xmlns:a16="http://schemas.microsoft.com/office/drawing/2014/main" id="{8DA955FF-754D-4198-AE8D-36F4DEA64DD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90">
              <a:extLst>
                <a:ext uri="{FF2B5EF4-FFF2-40B4-BE49-F238E27FC236}">
                  <a16:creationId xmlns:a16="http://schemas.microsoft.com/office/drawing/2014/main" id="{E9762795-6D5D-45E5-9DEE-68008B612E4D}"/>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91">
              <a:extLst>
                <a:ext uri="{FF2B5EF4-FFF2-40B4-BE49-F238E27FC236}">
                  <a16:creationId xmlns:a16="http://schemas.microsoft.com/office/drawing/2014/main" id="{896982C3-D4E0-4735-9FBD-F9B096C3C109}"/>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92">
              <a:extLst>
                <a:ext uri="{FF2B5EF4-FFF2-40B4-BE49-F238E27FC236}">
                  <a16:creationId xmlns:a16="http://schemas.microsoft.com/office/drawing/2014/main" id="{37654C3D-FC36-44E6-BDA0-27DEE33E63C0}"/>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93">
              <a:extLst>
                <a:ext uri="{FF2B5EF4-FFF2-40B4-BE49-F238E27FC236}">
                  <a16:creationId xmlns:a16="http://schemas.microsoft.com/office/drawing/2014/main" id="{C9A883E0-BD30-4C10-AB75-252A99EC84F5}"/>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94">
              <a:extLst>
                <a:ext uri="{FF2B5EF4-FFF2-40B4-BE49-F238E27FC236}">
                  <a16:creationId xmlns:a16="http://schemas.microsoft.com/office/drawing/2014/main" id="{D366ED3E-6502-4F01-9E5B-36120F76F0A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95">
              <a:extLst>
                <a:ext uri="{FF2B5EF4-FFF2-40B4-BE49-F238E27FC236}">
                  <a16:creationId xmlns:a16="http://schemas.microsoft.com/office/drawing/2014/main" id="{FE318A49-55B8-4969-9652-9EDA8BADEFB8}"/>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96">
              <a:extLst>
                <a:ext uri="{FF2B5EF4-FFF2-40B4-BE49-F238E27FC236}">
                  <a16:creationId xmlns:a16="http://schemas.microsoft.com/office/drawing/2014/main" id="{7BBCB11A-5375-48AF-BEF8-C3D80EC311B2}"/>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97">
              <a:extLst>
                <a:ext uri="{FF2B5EF4-FFF2-40B4-BE49-F238E27FC236}">
                  <a16:creationId xmlns:a16="http://schemas.microsoft.com/office/drawing/2014/main" id="{19A1DEEF-22CB-4F77-A183-B4AA5179237A}"/>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8">
              <a:extLst>
                <a:ext uri="{FF2B5EF4-FFF2-40B4-BE49-F238E27FC236}">
                  <a16:creationId xmlns:a16="http://schemas.microsoft.com/office/drawing/2014/main" id="{34AE832A-E685-48B4-8B2C-CE198D0196F9}"/>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299">
              <a:extLst>
                <a:ext uri="{FF2B5EF4-FFF2-40B4-BE49-F238E27FC236}">
                  <a16:creationId xmlns:a16="http://schemas.microsoft.com/office/drawing/2014/main" id="{CB7D12DC-6ED4-4CAD-AFB4-FBD86E84398F}"/>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00">
              <a:extLst>
                <a:ext uri="{FF2B5EF4-FFF2-40B4-BE49-F238E27FC236}">
                  <a16:creationId xmlns:a16="http://schemas.microsoft.com/office/drawing/2014/main" id="{3696486B-C923-44F2-8515-2939062D6C8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01">
              <a:extLst>
                <a:ext uri="{FF2B5EF4-FFF2-40B4-BE49-F238E27FC236}">
                  <a16:creationId xmlns:a16="http://schemas.microsoft.com/office/drawing/2014/main" id="{3BB0C744-5A93-48AB-8029-A4DC703D940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02">
              <a:extLst>
                <a:ext uri="{FF2B5EF4-FFF2-40B4-BE49-F238E27FC236}">
                  <a16:creationId xmlns:a16="http://schemas.microsoft.com/office/drawing/2014/main" id="{2E36B47B-338E-48A6-9A1D-C9E269EFC93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03">
              <a:extLst>
                <a:ext uri="{FF2B5EF4-FFF2-40B4-BE49-F238E27FC236}">
                  <a16:creationId xmlns:a16="http://schemas.microsoft.com/office/drawing/2014/main" id="{CFD745FC-413D-46B0-9B90-D2B1F9481C97}"/>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04">
              <a:extLst>
                <a:ext uri="{FF2B5EF4-FFF2-40B4-BE49-F238E27FC236}">
                  <a16:creationId xmlns:a16="http://schemas.microsoft.com/office/drawing/2014/main" id="{34B5581F-E6B9-47E5-9C1F-0179382AAB1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05">
              <a:extLst>
                <a:ext uri="{FF2B5EF4-FFF2-40B4-BE49-F238E27FC236}">
                  <a16:creationId xmlns:a16="http://schemas.microsoft.com/office/drawing/2014/main" id="{A4758CAC-4264-4526-8AA8-8FD6D373182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 name="矩形: 圆角 1">
            <a:extLst>
              <a:ext uri="{FF2B5EF4-FFF2-40B4-BE49-F238E27FC236}">
                <a16:creationId xmlns:a16="http://schemas.microsoft.com/office/drawing/2014/main" id="{8F203BCC-7915-41B7-A008-ABF1A4AA0B1F}"/>
              </a:ext>
            </a:extLst>
          </p:cNvPr>
          <p:cNvSpPr/>
          <p:nvPr/>
        </p:nvSpPr>
        <p:spPr>
          <a:xfrm>
            <a:off x="1971546" y="4778461"/>
            <a:ext cx="6130658" cy="523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28268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6646450" y="-340519"/>
            <a:ext cx="3331845" cy="3074670"/>
          </a:xfrm>
          <a:prstGeom prst="rect">
            <a:avLst/>
          </a:prstGeom>
        </p:spPr>
      </p:pic>
      <p:pic>
        <p:nvPicPr>
          <p:cNvPr id="15" name="图片 14" descr="logo-06 - 副本"/>
          <p:cNvPicPr>
            <a:picLocks noChangeAspect="1"/>
          </p:cNvPicPr>
          <p:nvPr/>
        </p:nvPicPr>
        <p:blipFill>
          <a:blip r:embed="rId5"/>
          <a:stretch>
            <a:fillRect/>
          </a:stretch>
        </p:blipFill>
        <p:spPr>
          <a:xfrm>
            <a:off x="-713423" y="3686175"/>
            <a:ext cx="2627948" cy="2424589"/>
          </a:xfrm>
          <a:prstGeom prst="rect">
            <a:avLst/>
          </a:prstGeom>
        </p:spPr>
      </p:pic>
      <p:pic>
        <p:nvPicPr>
          <p:cNvPr id="3" name="图片 2" descr="logo-08"/>
          <p:cNvPicPr>
            <a:picLocks noChangeAspect="1"/>
          </p:cNvPicPr>
          <p:nvPr/>
        </p:nvPicPr>
        <p:blipFill>
          <a:blip r:embed="rId6"/>
          <a:stretch>
            <a:fillRect/>
          </a:stretch>
        </p:blipFill>
        <p:spPr>
          <a:xfrm>
            <a:off x="296227" y="4856797"/>
            <a:ext cx="3649028" cy="1414463"/>
          </a:xfrm>
          <a:prstGeom prst="rect">
            <a:avLst/>
          </a:prstGeom>
        </p:spPr>
      </p:pic>
      <p:pic>
        <p:nvPicPr>
          <p:cNvPr id="4" name="图片 3" descr="logo-08"/>
          <p:cNvPicPr>
            <a:picLocks noChangeAspect="1"/>
          </p:cNvPicPr>
          <p:nvPr/>
        </p:nvPicPr>
        <p:blipFill>
          <a:blip r:embed="rId6"/>
          <a:stretch>
            <a:fillRect/>
          </a:stretch>
        </p:blipFill>
        <p:spPr>
          <a:xfrm flipH="1">
            <a:off x="5180647" y="4856797"/>
            <a:ext cx="3649028" cy="1414463"/>
          </a:xfrm>
          <a:prstGeom prst="rect">
            <a:avLst/>
          </a:prstGeom>
        </p:spPr>
      </p:pic>
      <p:pic>
        <p:nvPicPr>
          <p:cNvPr id="21" name="图片 20" descr="logo_画板 1 副本 3"/>
          <p:cNvPicPr>
            <a:picLocks noChangeAspect="1"/>
          </p:cNvPicPr>
          <p:nvPr/>
        </p:nvPicPr>
        <p:blipFill>
          <a:blip r:embed="rId7"/>
          <a:stretch>
            <a:fillRect/>
          </a:stretch>
        </p:blipFill>
        <p:spPr>
          <a:xfrm>
            <a:off x="-31433" y="4856797"/>
            <a:ext cx="9175433" cy="1402080"/>
          </a:xfrm>
          <a:prstGeom prst="rect">
            <a:avLst/>
          </a:prstGeom>
        </p:spPr>
      </p:pic>
      <p:sp>
        <p:nvSpPr>
          <p:cNvPr id="2" name="日期占位符 1">
            <a:extLst>
              <a:ext uri="{FF2B5EF4-FFF2-40B4-BE49-F238E27FC236}">
                <a16:creationId xmlns:a16="http://schemas.microsoft.com/office/drawing/2014/main" id="{E9F46353-A4ED-4854-A7A1-A6F1E3FFCBE1}"/>
              </a:ext>
            </a:extLst>
          </p:cNvPr>
          <p:cNvSpPr>
            <a:spLocks noGrp="1"/>
          </p:cNvSpPr>
          <p:nvPr>
            <p:ph type="dt" sz="half" idx="10"/>
          </p:nvPr>
        </p:nvSpPr>
        <p:spPr/>
        <p:txBody>
          <a:bodyPr/>
          <a:lstStyle/>
          <a:p>
            <a:r>
              <a:rPr lang="en-US" altLang="zh-CN"/>
              <a:t>2023/9/25</a:t>
            </a:r>
            <a:endParaRPr lang="zh-CN" altLang="en-US"/>
          </a:p>
        </p:txBody>
      </p:sp>
      <p:sp>
        <p:nvSpPr>
          <p:cNvPr id="5" name="页脚占位符 4">
            <a:extLst>
              <a:ext uri="{FF2B5EF4-FFF2-40B4-BE49-F238E27FC236}">
                <a16:creationId xmlns:a16="http://schemas.microsoft.com/office/drawing/2014/main" id="{646B64B3-73B0-42B4-8900-C005CB8E479D}"/>
              </a:ext>
            </a:extLst>
          </p:cNvPr>
          <p:cNvSpPr>
            <a:spLocks noGrp="1"/>
          </p:cNvSpPr>
          <p:nvPr>
            <p:ph type="ftr" sz="quarter" idx="11"/>
          </p:nvPr>
        </p:nvSpPr>
        <p:spPr/>
        <p:txBody>
          <a:bodyPr/>
          <a:lstStyle/>
          <a:p>
            <a:r>
              <a:rPr lang="en-US" altLang="zh-CN"/>
              <a:t>Wen-Li Yuan   wlyuan7@gmail.com</a:t>
            </a:r>
            <a:endParaRPr lang="zh-CN" altLang="en-US"/>
          </a:p>
        </p:txBody>
      </p:sp>
      <p:sp>
        <p:nvSpPr>
          <p:cNvPr id="6" name="灯片编号占位符 5">
            <a:extLst>
              <a:ext uri="{FF2B5EF4-FFF2-40B4-BE49-F238E27FC236}">
                <a16:creationId xmlns:a16="http://schemas.microsoft.com/office/drawing/2014/main" id="{FD2DB373-6970-4B69-9297-A2C98BACF0B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25</a:t>
            </a:fld>
            <a:endParaRPr lang="zh-CN" altLang="en-US" b="1" dirty="0">
              <a:solidFill>
                <a:schemeClr val="tx1"/>
              </a:solidFill>
            </a:endParaRPr>
          </a:p>
        </p:txBody>
      </p:sp>
      <p:sp>
        <p:nvSpPr>
          <p:cNvPr id="12" name="文本框 11">
            <a:extLst>
              <a:ext uri="{FF2B5EF4-FFF2-40B4-BE49-F238E27FC236}">
                <a16:creationId xmlns:a16="http://schemas.microsoft.com/office/drawing/2014/main" id="{4F02BFF8-E905-4BC5-8EB6-7A9B6F730403}"/>
              </a:ext>
            </a:extLst>
          </p:cNvPr>
          <p:cNvSpPr txBox="1"/>
          <p:nvPr/>
        </p:nvSpPr>
        <p:spPr>
          <a:xfrm>
            <a:off x="988483" y="1482149"/>
            <a:ext cx="6585509" cy="3416320"/>
          </a:xfrm>
          <a:prstGeom prst="rect">
            <a:avLst/>
          </a:prstGeom>
          <a:noFill/>
        </p:spPr>
        <p:txBody>
          <a:bodyPr wrap="square" rtlCol="0">
            <a:spAutoFit/>
          </a:bodyPr>
          <a:lstStyle/>
          <a:p>
            <a:pPr marL="214313" indent="-214313">
              <a:buFont typeface="Wingdings" panose="05000000000000000000" pitchFamily="2" charset="2"/>
              <a:buChar char="Ø"/>
            </a:pPr>
            <a:r>
              <a:rPr lang="en-US" altLang="zh-CN" dirty="0">
                <a:solidFill>
                  <a:srgbClr val="231F20"/>
                </a:solidFill>
                <a:latin typeface="Calibri" panose="020F0502020204030204" pitchFamily="34" charset="0"/>
                <a:cs typeface="Calibri" panose="020F0502020204030204" pitchFamily="34" charset="0"/>
              </a:rPr>
              <a:t>We find that there is an ample parameter space in the NJL-type model calculations for stable quark matter. </a:t>
            </a:r>
            <a:r>
              <a:rPr lang="en-US" altLang="zh-CN" b="1" dirty="0">
                <a:solidFill>
                  <a:srgbClr val="231F20"/>
                </a:solidFill>
                <a:latin typeface="Calibri" panose="020F0502020204030204" pitchFamily="34" charset="0"/>
                <a:cs typeface="Calibri" panose="020F0502020204030204" pitchFamily="34" charset="0"/>
              </a:rPr>
              <a:t>Theoretically supports quark stars as viable alternative physical model for neutron stars</a:t>
            </a:r>
            <a:r>
              <a:rPr lang="en-US" altLang="zh-CN" dirty="0">
                <a:solidFill>
                  <a:srgbClr val="231F20"/>
                </a:solidFill>
                <a:latin typeface="Calibri" panose="020F0502020204030204" pitchFamily="34" charset="0"/>
                <a:cs typeface="Calibri" panose="020F0502020204030204" pitchFamily="34" charset="0"/>
              </a:rPr>
              <a:t>. </a:t>
            </a:r>
          </a:p>
          <a:p>
            <a:endParaRPr lang="en-US" altLang="zh-CN" dirty="0">
              <a:solidFill>
                <a:srgbClr val="231F2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altLang="zh-CN" dirty="0">
                <a:solidFill>
                  <a:srgbClr val="231F20"/>
                </a:solidFill>
                <a:latin typeface="Calibri" panose="020F0502020204030204" pitchFamily="34" charset="0"/>
                <a:cs typeface="Calibri" panose="020F0502020204030204" pitchFamily="34" charset="0"/>
              </a:rPr>
              <a:t>Both </a:t>
            </a:r>
            <a:r>
              <a:rPr lang="en-US" altLang="zh-CN" b="1" dirty="0" err="1">
                <a:solidFill>
                  <a:srgbClr val="231F20"/>
                </a:solidFill>
                <a:latin typeface="Calibri" panose="020F0502020204030204" pitchFamily="34" charset="0"/>
                <a:cs typeface="Calibri" panose="020F0502020204030204" pitchFamily="34" charset="0"/>
              </a:rPr>
              <a:t>nonstrange</a:t>
            </a:r>
            <a:r>
              <a:rPr lang="en-US" altLang="zh-CN" b="1" dirty="0">
                <a:solidFill>
                  <a:srgbClr val="231F20"/>
                </a:solidFill>
                <a:latin typeface="Calibri" panose="020F0502020204030204" pitchFamily="34" charset="0"/>
                <a:cs typeface="Calibri" panose="020F0502020204030204" pitchFamily="34" charset="0"/>
              </a:rPr>
              <a:t> and strange quark stars</a:t>
            </a:r>
            <a:r>
              <a:rPr lang="en-US" altLang="zh-CN" dirty="0">
                <a:solidFill>
                  <a:srgbClr val="231F20"/>
                </a:solidFill>
                <a:latin typeface="Calibri" panose="020F0502020204030204" pitchFamily="34" charset="0"/>
                <a:cs typeface="Calibri" panose="020F0502020204030204" pitchFamily="34" charset="0"/>
              </a:rPr>
              <a:t> can, in general, reconcile with the available mass and radius </a:t>
            </a:r>
            <a:r>
              <a:rPr lang="en-US" altLang="zh-CN" b="1" dirty="0">
                <a:solidFill>
                  <a:srgbClr val="231F20"/>
                </a:solidFill>
                <a:latin typeface="Calibri" panose="020F0502020204030204" pitchFamily="34" charset="0"/>
                <a:cs typeface="Calibri" panose="020F0502020204030204" pitchFamily="34" charset="0"/>
              </a:rPr>
              <a:t>constraints from observational data.</a:t>
            </a:r>
          </a:p>
          <a:p>
            <a:pPr marL="214313" indent="-214313">
              <a:buFont typeface="Wingdings" panose="05000000000000000000" pitchFamily="2" charset="2"/>
              <a:buChar char="Ø"/>
            </a:pPr>
            <a:endParaRPr lang="en-US" altLang="zh-CN" dirty="0">
              <a:solidFill>
                <a:srgbClr val="231F20"/>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en-US" altLang="zh-CN" dirty="0">
                <a:solidFill>
                  <a:srgbClr val="231F20"/>
                </a:solidFill>
                <a:latin typeface="AdvOT483a8203"/>
              </a:rPr>
              <a:t>Now</a:t>
            </a:r>
            <a:r>
              <a:rPr lang="en-US" altLang="zh-CN" sz="1800" b="0" i="0" u="none" strike="noStrike" baseline="0" dirty="0">
                <a:solidFill>
                  <a:srgbClr val="231F20"/>
                </a:solidFill>
                <a:latin typeface="AdvOT483a8203"/>
              </a:rPr>
              <a:t>, we are </a:t>
            </a:r>
            <a:r>
              <a:rPr lang="en-US" altLang="zh-CN" dirty="0">
                <a:solidFill>
                  <a:srgbClr val="231F20"/>
                </a:solidFill>
                <a:latin typeface="AdvOT483a8203"/>
              </a:rPr>
              <a:t>preparing for </a:t>
            </a:r>
            <a:r>
              <a:rPr lang="en-US" altLang="zh-CN" sz="1800" b="0" i="0" u="none" strike="noStrike" baseline="0" dirty="0">
                <a:solidFill>
                  <a:srgbClr val="231F20"/>
                </a:solidFill>
                <a:latin typeface="AdvOT483a8203"/>
              </a:rPr>
              <a:t>including the diquark channels for quark superfluidity for improving the phenomenological models of strong interactions at finite density.</a:t>
            </a:r>
            <a:endParaRPr lang="en-US" altLang="zh-CN" sz="1800" b="0" i="0" u="none" strike="noStrike" baseline="0" dirty="0">
              <a:latin typeface="NimbusRomNo9L-Regu"/>
            </a:endParaRPr>
          </a:p>
          <a:p>
            <a:pPr algn="l"/>
            <a:endParaRPr lang="en-US" altLang="zh-CN" dirty="0">
              <a:latin typeface="NimbusRomNo9L-Regu"/>
            </a:endParaRPr>
          </a:p>
        </p:txBody>
      </p:sp>
      <p:sp>
        <p:nvSpPr>
          <p:cNvPr id="13" name="文本框 12">
            <a:extLst>
              <a:ext uri="{FF2B5EF4-FFF2-40B4-BE49-F238E27FC236}">
                <a16:creationId xmlns:a16="http://schemas.microsoft.com/office/drawing/2014/main" id="{AA81979D-4827-4022-90A3-057121772505}"/>
              </a:ext>
            </a:extLst>
          </p:cNvPr>
          <p:cNvSpPr txBox="1"/>
          <p:nvPr/>
        </p:nvSpPr>
        <p:spPr>
          <a:xfrm>
            <a:off x="786994" y="516403"/>
            <a:ext cx="7117632"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Conclusions and outlook</a:t>
            </a:r>
            <a:endParaRPr lang="zh-CN" altLang="en-US" sz="2400" dirty="0">
              <a:latin typeface="MV Boli" panose="02000500030200090000" pitchFamily="2" charset="0"/>
              <a:cs typeface="MV Boli" panose="02000500030200090000" pitchFamily="2"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logo-05"/>
          <p:cNvPicPr>
            <a:picLocks noChangeAspect="1"/>
          </p:cNvPicPr>
          <p:nvPr/>
        </p:nvPicPr>
        <p:blipFill>
          <a:blip r:embed="rId4"/>
          <a:stretch>
            <a:fillRect/>
          </a:stretch>
        </p:blipFill>
        <p:spPr>
          <a:xfrm>
            <a:off x="585788" y="-436709"/>
            <a:ext cx="1769976" cy="1633331"/>
          </a:xfrm>
          <a:prstGeom prst="rect">
            <a:avLst/>
          </a:prstGeom>
        </p:spPr>
      </p:pic>
      <p:pic>
        <p:nvPicPr>
          <p:cNvPr id="8" name="图片 7" descr="logo-05"/>
          <p:cNvPicPr>
            <a:picLocks noChangeAspect="1"/>
          </p:cNvPicPr>
          <p:nvPr/>
        </p:nvPicPr>
        <p:blipFill>
          <a:blip r:embed="rId4"/>
          <a:stretch>
            <a:fillRect/>
          </a:stretch>
        </p:blipFill>
        <p:spPr>
          <a:xfrm rot="9900000">
            <a:off x="6385809" y="5816989"/>
            <a:ext cx="1564643" cy="1443849"/>
          </a:xfrm>
          <a:prstGeom prst="rect">
            <a:avLst/>
          </a:prstGeom>
        </p:spPr>
      </p:pic>
      <p:sp>
        <p:nvSpPr>
          <p:cNvPr id="9" name="矩形 8">
            <a:extLst>
              <a:ext uri="{FF2B5EF4-FFF2-40B4-BE49-F238E27FC236}">
                <a16:creationId xmlns:a16="http://schemas.microsoft.com/office/drawing/2014/main" id="{A65D1031-ECF7-49BF-831B-08DCB938302F}"/>
              </a:ext>
            </a:extLst>
          </p:cNvPr>
          <p:cNvSpPr/>
          <p:nvPr/>
        </p:nvSpPr>
        <p:spPr>
          <a:xfrm>
            <a:off x="-7409" y="584013"/>
            <a:ext cx="9144000" cy="5745120"/>
          </a:xfrm>
          <a:prstGeom prst="rect">
            <a:avLst/>
          </a:prstGeom>
          <a:solidFill>
            <a:schemeClr val="bg1"/>
          </a:solidFill>
          <a:ln>
            <a:noFill/>
          </a:ln>
          <a:effectLst>
            <a:outerShdw blurRad="762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a:extLst>
              <a:ext uri="{FF2B5EF4-FFF2-40B4-BE49-F238E27FC236}">
                <a16:creationId xmlns:a16="http://schemas.microsoft.com/office/drawing/2014/main" id="{C8FBB36E-663C-4271-8F1D-D8EB45B4498C}"/>
              </a:ext>
            </a:extLst>
          </p:cNvPr>
          <p:cNvSpPr/>
          <p:nvPr/>
        </p:nvSpPr>
        <p:spPr>
          <a:xfrm flipV="1">
            <a:off x="2" y="522145"/>
            <a:ext cx="9143998" cy="45719"/>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a:extLst>
              <a:ext uri="{FF2B5EF4-FFF2-40B4-BE49-F238E27FC236}">
                <a16:creationId xmlns:a16="http://schemas.microsoft.com/office/drawing/2014/main" id="{A0999622-0D78-47FA-A6E4-A22DABBEBBE4}"/>
              </a:ext>
            </a:extLst>
          </p:cNvPr>
          <p:cNvSpPr/>
          <p:nvPr/>
        </p:nvSpPr>
        <p:spPr>
          <a:xfrm>
            <a:off x="-2909" y="6331829"/>
            <a:ext cx="9143998" cy="27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日期占位符 2">
            <a:extLst>
              <a:ext uri="{FF2B5EF4-FFF2-40B4-BE49-F238E27FC236}">
                <a16:creationId xmlns:a16="http://schemas.microsoft.com/office/drawing/2014/main" id="{9D2CE9D1-88AA-4EFA-989F-9605BED3B146}"/>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4" name="页脚占位符 3">
            <a:extLst>
              <a:ext uri="{FF2B5EF4-FFF2-40B4-BE49-F238E27FC236}">
                <a16:creationId xmlns:a16="http://schemas.microsoft.com/office/drawing/2014/main" id="{4ADF8346-7020-44C7-BDA0-41FD3754093E}"/>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5" name="灯片编号占位符 4">
            <a:extLst>
              <a:ext uri="{FF2B5EF4-FFF2-40B4-BE49-F238E27FC236}">
                <a16:creationId xmlns:a16="http://schemas.microsoft.com/office/drawing/2014/main" id="{AAD900BE-B21B-41FE-9A34-F774E6D2A29F}"/>
              </a:ext>
            </a:extLst>
          </p:cNvPr>
          <p:cNvSpPr>
            <a:spLocks noGrp="1"/>
          </p:cNvSpPr>
          <p:nvPr>
            <p:ph type="sldNum" sz="quarter" idx="12"/>
          </p:nvPr>
        </p:nvSpPr>
        <p:spPr/>
        <p:txBody>
          <a:bodyPr/>
          <a:lstStyle/>
          <a:p>
            <a:fld id="{49AE70B2-8BF9-45C0-BB95-33D1B9D3A854}" type="slidenum">
              <a:rPr lang="zh-CN" altLang="en-US" b="1" smtClean="0">
                <a:solidFill>
                  <a:schemeClr val="tx1"/>
                </a:solidFill>
              </a:rPr>
              <a:t>3</a:t>
            </a:fld>
            <a:endParaRPr lang="zh-CN" altLang="en-US" b="1" dirty="0">
              <a:solidFill>
                <a:schemeClr val="tx1"/>
              </a:solidFill>
            </a:endParaRPr>
          </a:p>
        </p:txBody>
      </p:sp>
      <p:grpSp>
        <p:nvGrpSpPr>
          <p:cNvPr id="15" name="组合 96">
            <a:extLst>
              <a:ext uri="{FF2B5EF4-FFF2-40B4-BE49-F238E27FC236}">
                <a16:creationId xmlns:a16="http://schemas.microsoft.com/office/drawing/2014/main" id="{1E07EBDD-9559-4505-9324-2079506A963D}"/>
              </a:ext>
            </a:extLst>
          </p:cNvPr>
          <p:cNvGrpSpPr>
            <a:grpSpLocks/>
          </p:cNvGrpSpPr>
          <p:nvPr/>
        </p:nvGrpSpPr>
        <p:grpSpPr bwMode="auto">
          <a:xfrm>
            <a:off x="1333953" y="1727821"/>
            <a:ext cx="444500" cy="449262"/>
            <a:chOff x="0" y="0"/>
            <a:chExt cx="657188" cy="663945"/>
          </a:xfrm>
        </p:grpSpPr>
        <p:sp>
          <p:nvSpPr>
            <p:cNvPr id="16" name="矩形 99">
              <a:extLst>
                <a:ext uri="{FF2B5EF4-FFF2-40B4-BE49-F238E27FC236}">
                  <a16:creationId xmlns:a16="http://schemas.microsoft.com/office/drawing/2014/main" id="{AE00F23C-C4EC-41CB-B81F-087D00BD47A2}"/>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17" name="矩形 100">
              <a:extLst>
                <a:ext uri="{FF2B5EF4-FFF2-40B4-BE49-F238E27FC236}">
                  <a16:creationId xmlns:a16="http://schemas.microsoft.com/office/drawing/2014/main" id="{5CA8F40C-4DC5-412B-9EE4-F6AE32C1D63F}"/>
                </a:ext>
              </a:extLst>
            </p:cNvPr>
            <p:cNvSpPr>
              <a:spLocks noChangeArrowheads="1"/>
            </p:cNvSpPr>
            <p:nvPr/>
          </p:nvSpPr>
          <p:spPr bwMode="auto">
            <a:xfrm>
              <a:off x="0" y="0"/>
              <a:ext cx="575039" cy="57713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ea typeface="微软雅黑" panose="020B0503020204020204" pitchFamily="34" charset="-122"/>
                </a:rPr>
                <a:t>1</a:t>
              </a:r>
            </a:p>
          </p:txBody>
        </p:sp>
      </p:grpSp>
      <p:sp>
        <p:nvSpPr>
          <p:cNvPr id="20" name="文本框 19">
            <a:extLst>
              <a:ext uri="{FF2B5EF4-FFF2-40B4-BE49-F238E27FC236}">
                <a16:creationId xmlns:a16="http://schemas.microsoft.com/office/drawing/2014/main" id="{FC887511-12F7-4444-918A-4E43081C5CC7}"/>
              </a:ext>
            </a:extLst>
          </p:cNvPr>
          <p:cNvSpPr txBox="1"/>
          <p:nvPr/>
        </p:nvSpPr>
        <p:spPr>
          <a:xfrm>
            <a:off x="1979316" y="1736363"/>
            <a:ext cx="612288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Dense</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matter</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and</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compact</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stars</a:t>
            </a:r>
            <a:endParaRPr lang="zh-CN" altLang="en-US" sz="2400" dirty="0">
              <a:latin typeface="微软雅黑" panose="020B0503020204020204" pitchFamily="34" charset="-122"/>
              <a:ea typeface="微软雅黑" panose="020B0503020204020204" pitchFamily="34" charset="-122"/>
            </a:endParaRPr>
          </a:p>
        </p:txBody>
      </p:sp>
      <p:grpSp>
        <p:nvGrpSpPr>
          <p:cNvPr id="21" name="组合 96">
            <a:extLst>
              <a:ext uri="{FF2B5EF4-FFF2-40B4-BE49-F238E27FC236}">
                <a16:creationId xmlns:a16="http://schemas.microsoft.com/office/drawing/2014/main" id="{72E8B720-2EF7-433B-A2DA-330AA766F227}"/>
              </a:ext>
            </a:extLst>
          </p:cNvPr>
          <p:cNvGrpSpPr>
            <a:grpSpLocks/>
          </p:cNvGrpSpPr>
          <p:nvPr/>
        </p:nvGrpSpPr>
        <p:grpSpPr bwMode="auto">
          <a:xfrm>
            <a:off x="1328926" y="2785088"/>
            <a:ext cx="444500" cy="449262"/>
            <a:chOff x="0" y="0"/>
            <a:chExt cx="657188" cy="663945"/>
          </a:xfrm>
        </p:grpSpPr>
        <p:sp>
          <p:nvSpPr>
            <p:cNvPr id="22" name="矩形 99">
              <a:extLst>
                <a:ext uri="{FF2B5EF4-FFF2-40B4-BE49-F238E27FC236}">
                  <a16:creationId xmlns:a16="http://schemas.microsoft.com/office/drawing/2014/main" id="{A9D83C22-7D21-4F84-96B1-8EFCFB3A17DA}"/>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3" name="矩形 100">
              <a:extLst>
                <a:ext uri="{FF2B5EF4-FFF2-40B4-BE49-F238E27FC236}">
                  <a16:creationId xmlns:a16="http://schemas.microsoft.com/office/drawing/2014/main" id="{F9628A3B-1425-4B09-A888-7B7028CAFD09}"/>
                </a:ext>
              </a:extLst>
            </p:cNvPr>
            <p:cNvSpPr>
              <a:spLocks noChangeArrowheads="1"/>
            </p:cNvSpPr>
            <p:nvPr/>
          </p:nvSpPr>
          <p:spPr bwMode="auto">
            <a:xfrm>
              <a:off x="0" y="0"/>
              <a:ext cx="575039" cy="57713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2</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96">
            <a:extLst>
              <a:ext uri="{FF2B5EF4-FFF2-40B4-BE49-F238E27FC236}">
                <a16:creationId xmlns:a16="http://schemas.microsoft.com/office/drawing/2014/main" id="{43E3BF43-1B9D-44A8-8A0A-64812206C0F2}"/>
              </a:ext>
            </a:extLst>
          </p:cNvPr>
          <p:cNvGrpSpPr>
            <a:grpSpLocks/>
          </p:cNvGrpSpPr>
          <p:nvPr/>
        </p:nvGrpSpPr>
        <p:grpSpPr bwMode="auto">
          <a:xfrm>
            <a:off x="1326799" y="3783518"/>
            <a:ext cx="430748" cy="449263"/>
            <a:chOff x="20332" y="-1"/>
            <a:chExt cx="636856" cy="663946"/>
          </a:xfrm>
        </p:grpSpPr>
        <p:sp>
          <p:nvSpPr>
            <p:cNvPr id="25" name="矩形 99">
              <a:extLst>
                <a:ext uri="{FF2B5EF4-FFF2-40B4-BE49-F238E27FC236}">
                  <a16:creationId xmlns:a16="http://schemas.microsoft.com/office/drawing/2014/main" id="{4186C0DC-7D38-4696-BACF-286332E557D4}"/>
                </a:ext>
              </a:extLst>
            </p:cNvPr>
            <p:cNvSpPr>
              <a:spLocks noChangeArrowheads="1"/>
            </p:cNvSpPr>
            <p:nvPr/>
          </p:nvSpPr>
          <p:spPr bwMode="auto">
            <a:xfrm>
              <a:off x="82148" y="86805"/>
              <a:ext cx="575040" cy="577140"/>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26" name="矩形 100">
              <a:extLst>
                <a:ext uri="{FF2B5EF4-FFF2-40B4-BE49-F238E27FC236}">
                  <a16:creationId xmlns:a16="http://schemas.microsoft.com/office/drawing/2014/main" id="{DA714A4C-E748-4704-951E-B70A3E622729}"/>
                </a:ext>
              </a:extLst>
            </p:cNvPr>
            <p:cNvSpPr>
              <a:spLocks noChangeArrowheads="1"/>
            </p:cNvSpPr>
            <p:nvPr/>
          </p:nvSpPr>
          <p:spPr bwMode="auto">
            <a:xfrm>
              <a:off x="20332" y="-1"/>
              <a:ext cx="575039" cy="57713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3</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96">
            <a:extLst>
              <a:ext uri="{FF2B5EF4-FFF2-40B4-BE49-F238E27FC236}">
                <a16:creationId xmlns:a16="http://schemas.microsoft.com/office/drawing/2014/main" id="{B330554E-A33D-4527-998E-94EA90BBDD78}"/>
              </a:ext>
            </a:extLst>
          </p:cNvPr>
          <p:cNvGrpSpPr>
            <a:grpSpLocks/>
          </p:cNvGrpSpPr>
          <p:nvPr/>
        </p:nvGrpSpPr>
        <p:grpSpPr bwMode="auto">
          <a:xfrm>
            <a:off x="1333953" y="4840687"/>
            <a:ext cx="430748" cy="449263"/>
            <a:chOff x="20332" y="-1"/>
            <a:chExt cx="636856" cy="663946"/>
          </a:xfrm>
        </p:grpSpPr>
        <p:sp>
          <p:nvSpPr>
            <p:cNvPr id="31" name="矩形 99">
              <a:extLst>
                <a:ext uri="{FF2B5EF4-FFF2-40B4-BE49-F238E27FC236}">
                  <a16:creationId xmlns:a16="http://schemas.microsoft.com/office/drawing/2014/main" id="{86F61D3D-BA51-4A13-8A0B-2B4B9048DF8E}"/>
                </a:ext>
              </a:extLst>
            </p:cNvPr>
            <p:cNvSpPr>
              <a:spLocks noChangeArrowheads="1"/>
            </p:cNvSpPr>
            <p:nvPr/>
          </p:nvSpPr>
          <p:spPr bwMode="auto">
            <a:xfrm>
              <a:off x="82148" y="86806"/>
              <a:ext cx="575040" cy="577139"/>
            </a:xfrm>
            <a:prstGeom prst="rect">
              <a:avLst/>
            </a:prstGeom>
            <a:solidFill>
              <a:schemeClr val="tx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b="1">
                <a:solidFill>
                  <a:srgbClr val="FFFFFF"/>
                </a:solidFill>
                <a:latin typeface="微软雅黑" panose="020B0503020204020204" pitchFamily="34" charset="-122"/>
                <a:ea typeface="微软雅黑" panose="020B0503020204020204" pitchFamily="34" charset="-122"/>
              </a:endParaRPr>
            </a:p>
          </p:txBody>
        </p:sp>
        <p:sp>
          <p:nvSpPr>
            <p:cNvPr id="32" name="矩形 100">
              <a:extLst>
                <a:ext uri="{FF2B5EF4-FFF2-40B4-BE49-F238E27FC236}">
                  <a16:creationId xmlns:a16="http://schemas.microsoft.com/office/drawing/2014/main" id="{31C967FE-D9E7-43A2-95DF-52AEA58ECCF7}"/>
                </a:ext>
              </a:extLst>
            </p:cNvPr>
            <p:cNvSpPr>
              <a:spLocks noChangeArrowheads="1"/>
            </p:cNvSpPr>
            <p:nvPr/>
          </p:nvSpPr>
          <p:spPr bwMode="auto">
            <a:xfrm>
              <a:off x="20332" y="-1"/>
              <a:ext cx="575039" cy="577140"/>
            </a:xfrm>
            <a:prstGeom prst="rect">
              <a:avLst/>
            </a:prstGeom>
            <a:solidFill>
              <a:srgbClr val="7053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dirty="0">
                  <a:solidFill>
                    <a:srgbClr val="FFFFFF"/>
                  </a:solidFill>
                  <a:latin typeface="微软雅黑" panose="020B0503020204020204" pitchFamily="34" charset="-122"/>
                  <a:ea typeface="微软雅黑" panose="020B0503020204020204" pitchFamily="34" charset="-122"/>
                </a:rPr>
                <a:t>4</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3" name="文本框 32">
            <a:extLst>
              <a:ext uri="{FF2B5EF4-FFF2-40B4-BE49-F238E27FC236}">
                <a16:creationId xmlns:a16="http://schemas.microsoft.com/office/drawing/2014/main" id="{98FF3CC5-B8E8-4CC3-9844-4E1C2EA5FACA}"/>
              </a:ext>
            </a:extLst>
          </p:cNvPr>
          <p:cNvSpPr txBox="1"/>
          <p:nvPr/>
        </p:nvSpPr>
        <p:spPr>
          <a:xfrm>
            <a:off x="1956583" y="2288713"/>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Interacting quark matter at finite baryon densities within modified NJL model</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1B96CE4E-C173-4275-B287-F29F992313FF}"/>
              </a:ext>
            </a:extLst>
          </p:cNvPr>
          <p:cNvSpPr txBox="1"/>
          <p:nvPr/>
        </p:nvSpPr>
        <p:spPr>
          <a:xfrm>
            <a:off x="1956582" y="3431225"/>
            <a:ext cx="6145622"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cs typeface="Calibri" panose="020F0502020204030204" pitchFamily="34" charset="0"/>
              </a:rPr>
              <a:t>Quark matter equation of state (EOS) and self-bound quark stars</a:t>
            </a:r>
          </a:p>
        </p:txBody>
      </p:sp>
      <p:sp>
        <p:nvSpPr>
          <p:cNvPr id="36" name="文本框 35">
            <a:extLst>
              <a:ext uri="{FF2B5EF4-FFF2-40B4-BE49-F238E27FC236}">
                <a16:creationId xmlns:a16="http://schemas.microsoft.com/office/drawing/2014/main" id="{FE5FE28F-6905-4627-8B63-8A86D7B1A38D}"/>
              </a:ext>
            </a:extLst>
          </p:cNvPr>
          <p:cNvSpPr txBox="1"/>
          <p:nvPr/>
        </p:nvSpPr>
        <p:spPr>
          <a:xfrm>
            <a:off x="1971546" y="4797842"/>
            <a:ext cx="6130658"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Conclusions and outlook</a:t>
            </a:r>
            <a:endParaRPr lang="zh-CN" altLang="en-US" sz="2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FBECC7F-BFDF-4D95-8B2F-F6E879B55E92}"/>
              </a:ext>
            </a:extLst>
          </p:cNvPr>
          <p:cNvSpPr txBox="1"/>
          <p:nvPr/>
        </p:nvSpPr>
        <p:spPr>
          <a:xfrm>
            <a:off x="4180859" y="926773"/>
            <a:ext cx="1394263" cy="523220"/>
          </a:xfrm>
          <a:prstGeom prst="rect">
            <a:avLst/>
          </a:prstGeom>
          <a:noFill/>
        </p:spPr>
        <p:txBody>
          <a:bodyPr wrap="square" rtlCol="0">
            <a:spAutoFit/>
          </a:bodyPr>
          <a:lstStyle/>
          <a:p>
            <a:r>
              <a:rPr lang="en-US" altLang="zh-CN" sz="2800" dirty="0">
                <a:latin typeface="MV Boli" panose="02000500030200090000" pitchFamily="2" charset="0"/>
                <a:cs typeface="MV Boli" panose="02000500030200090000" pitchFamily="2" charset="0"/>
              </a:rPr>
              <a:t>Outline</a:t>
            </a:r>
            <a:endParaRPr lang="zh-CN" altLang="en-US" sz="2800" dirty="0">
              <a:latin typeface="MV Boli" panose="02000500030200090000" pitchFamily="2" charset="0"/>
              <a:cs typeface="MV Boli" panose="02000500030200090000" pitchFamily="2" charset="0"/>
            </a:endParaRPr>
          </a:p>
        </p:txBody>
      </p:sp>
      <p:grpSp>
        <p:nvGrpSpPr>
          <p:cNvPr id="37" name="组合 36">
            <a:extLst>
              <a:ext uri="{FF2B5EF4-FFF2-40B4-BE49-F238E27FC236}">
                <a16:creationId xmlns:a16="http://schemas.microsoft.com/office/drawing/2014/main" id="{FF4AE04D-746F-448C-A7C8-3BD168CD0806}"/>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38" name="Group 205">
              <a:extLst>
                <a:ext uri="{FF2B5EF4-FFF2-40B4-BE49-F238E27FC236}">
                  <a16:creationId xmlns:a16="http://schemas.microsoft.com/office/drawing/2014/main" id="{923C05E0-B6AE-40BE-94B9-05F30AF850A1}"/>
                </a:ext>
              </a:extLst>
            </p:cNvPr>
            <p:cNvGrpSpPr>
              <a:grpSpLocks/>
            </p:cNvGrpSpPr>
            <p:nvPr userDrawn="1"/>
          </p:nvGrpSpPr>
          <p:grpSpPr bwMode="auto">
            <a:xfrm>
              <a:off x="4810125" y="4400550"/>
              <a:ext cx="4105275" cy="433388"/>
              <a:chOff x="3030" y="2772"/>
              <a:chExt cx="2586" cy="273"/>
            </a:xfrm>
            <a:grpFill/>
          </p:grpSpPr>
          <p:sp>
            <p:nvSpPr>
              <p:cNvPr id="139" name="Line 5">
                <a:extLst>
                  <a:ext uri="{FF2B5EF4-FFF2-40B4-BE49-F238E27FC236}">
                    <a16:creationId xmlns:a16="http://schemas.microsoft.com/office/drawing/2014/main" id="{E90618DB-1C4A-484E-89A4-DF2326AB6898}"/>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6">
                <a:extLst>
                  <a:ext uri="{FF2B5EF4-FFF2-40B4-BE49-F238E27FC236}">
                    <a16:creationId xmlns:a16="http://schemas.microsoft.com/office/drawing/2014/main" id="{249611B1-C6E9-4DAF-8919-83B9022676E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7">
                <a:extLst>
                  <a:ext uri="{FF2B5EF4-FFF2-40B4-BE49-F238E27FC236}">
                    <a16:creationId xmlns:a16="http://schemas.microsoft.com/office/drawing/2014/main" id="{F57CBB39-5FEE-4FC3-A8FB-354C390E1300}"/>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8">
                <a:extLst>
                  <a:ext uri="{FF2B5EF4-FFF2-40B4-BE49-F238E27FC236}">
                    <a16:creationId xmlns:a16="http://schemas.microsoft.com/office/drawing/2014/main" id="{9A439C51-EC79-4DBD-907B-AA6E481EA4B1}"/>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9">
                <a:extLst>
                  <a:ext uri="{FF2B5EF4-FFF2-40B4-BE49-F238E27FC236}">
                    <a16:creationId xmlns:a16="http://schemas.microsoft.com/office/drawing/2014/main" id="{BD7564CD-485A-4396-A1D1-091BB2BF04CF}"/>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10">
                <a:extLst>
                  <a:ext uri="{FF2B5EF4-FFF2-40B4-BE49-F238E27FC236}">
                    <a16:creationId xmlns:a16="http://schemas.microsoft.com/office/drawing/2014/main" id="{B153566B-46C9-48F5-95DB-E741746A24C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11">
                <a:extLst>
                  <a:ext uri="{FF2B5EF4-FFF2-40B4-BE49-F238E27FC236}">
                    <a16:creationId xmlns:a16="http://schemas.microsoft.com/office/drawing/2014/main" id="{5FC4BE86-D7C0-49E9-A28B-FE95DA5F6775}"/>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12">
                <a:extLst>
                  <a:ext uri="{FF2B5EF4-FFF2-40B4-BE49-F238E27FC236}">
                    <a16:creationId xmlns:a16="http://schemas.microsoft.com/office/drawing/2014/main" id="{0FE8C2C4-0E16-4214-8AD1-34D092F09FC1}"/>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13">
                <a:extLst>
                  <a:ext uri="{FF2B5EF4-FFF2-40B4-BE49-F238E27FC236}">
                    <a16:creationId xmlns:a16="http://schemas.microsoft.com/office/drawing/2014/main" id="{6C03BC9D-3C07-4697-97F4-D443FE343899}"/>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14">
                <a:extLst>
                  <a:ext uri="{FF2B5EF4-FFF2-40B4-BE49-F238E27FC236}">
                    <a16:creationId xmlns:a16="http://schemas.microsoft.com/office/drawing/2014/main" id="{8BCC0272-B41B-4D0B-B889-FDBD616EED49}"/>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15">
                <a:extLst>
                  <a:ext uri="{FF2B5EF4-FFF2-40B4-BE49-F238E27FC236}">
                    <a16:creationId xmlns:a16="http://schemas.microsoft.com/office/drawing/2014/main" id="{AB3BB5F8-065B-4B74-9F04-1B04B4D7F5B2}"/>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16">
                <a:extLst>
                  <a:ext uri="{FF2B5EF4-FFF2-40B4-BE49-F238E27FC236}">
                    <a16:creationId xmlns:a16="http://schemas.microsoft.com/office/drawing/2014/main" id="{CD9325E8-EE3D-42EA-A541-5311331B6C9D}"/>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17">
                <a:extLst>
                  <a:ext uri="{FF2B5EF4-FFF2-40B4-BE49-F238E27FC236}">
                    <a16:creationId xmlns:a16="http://schemas.microsoft.com/office/drawing/2014/main" id="{34AC473F-039D-4997-BE72-7CF78512E200}"/>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18">
                <a:extLst>
                  <a:ext uri="{FF2B5EF4-FFF2-40B4-BE49-F238E27FC236}">
                    <a16:creationId xmlns:a16="http://schemas.microsoft.com/office/drawing/2014/main" id="{C3543DF1-D89E-42EF-8715-91C4231FB6EC}"/>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19">
                <a:extLst>
                  <a:ext uri="{FF2B5EF4-FFF2-40B4-BE49-F238E27FC236}">
                    <a16:creationId xmlns:a16="http://schemas.microsoft.com/office/drawing/2014/main" id="{BBE774DC-C70A-4B19-A49A-E31F69AF6C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20">
                <a:extLst>
                  <a:ext uri="{FF2B5EF4-FFF2-40B4-BE49-F238E27FC236}">
                    <a16:creationId xmlns:a16="http://schemas.microsoft.com/office/drawing/2014/main" id="{92DF7FC7-038A-40DA-8BB2-5102A0D34F47}"/>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21">
                <a:extLst>
                  <a:ext uri="{FF2B5EF4-FFF2-40B4-BE49-F238E27FC236}">
                    <a16:creationId xmlns:a16="http://schemas.microsoft.com/office/drawing/2014/main" id="{FA4296D9-AE55-4D6D-9D2E-4E2AA2E105A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22">
                <a:extLst>
                  <a:ext uri="{FF2B5EF4-FFF2-40B4-BE49-F238E27FC236}">
                    <a16:creationId xmlns:a16="http://schemas.microsoft.com/office/drawing/2014/main" id="{38A2D940-7DB8-4A37-A058-9CD79B2B204D}"/>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23">
                <a:extLst>
                  <a:ext uri="{FF2B5EF4-FFF2-40B4-BE49-F238E27FC236}">
                    <a16:creationId xmlns:a16="http://schemas.microsoft.com/office/drawing/2014/main" id="{BE912454-503F-4181-BA98-394AC3DF6090}"/>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24">
                <a:extLst>
                  <a:ext uri="{FF2B5EF4-FFF2-40B4-BE49-F238E27FC236}">
                    <a16:creationId xmlns:a16="http://schemas.microsoft.com/office/drawing/2014/main" id="{206B8F21-1987-49E7-8770-31DEB2389BC6}"/>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25">
                <a:extLst>
                  <a:ext uri="{FF2B5EF4-FFF2-40B4-BE49-F238E27FC236}">
                    <a16:creationId xmlns:a16="http://schemas.microsoft.com/office/drawing/2014/main" id="{C92BEE19-D39F-4764-87C1-767D7385D7C3}"/>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26">
                <a:extLst>
                  <a:ext uri="{FF2B5EF4-FFF2-40B4-BE49-F238E27FC236}">
                    <a16:creationId xmlns:a16="http://schemas.microsoft.com/office/drawing/2014/main" id="{E0DF7ED1-5F5A-42A1-B80F-9A31277B8F09}"/>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27">
                <a:extLst>
                  <a:ext uri="{FF2B5EF4-FFF2-40B4-BE49-F238E27FC236}">
                    <a16:creationId xmlns:a16="http://schemas.microsoft.com/office/drawing/2014/main" id="{9CEDD66F-1D81-4C0F-B9B5-40BC85465FC9}"/>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28">
                <a:extLst>
                  <a:ext uri="{FF2B5EF4-FFF2-40B4-BE49-F238E27FC236}">
                    <a16:creationId xmlns:a16="http://schemas.microsoft.com/office/drawing/2014/main" id="{D60B773D-C5CE-4C72-9E61-F8932DB6936A}"/>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29">
                <a:extLst>
                  <a:ext uri="{FF2B5EF4-FFF2-40B4-BE49-F238E27FC236}">
                    <a16:creationId xmlns:a16="http://schemas.microsoft.com/office/drawing/2014/main" id="{2E5E7B82-086C-4329-B1A1-9D5A7C23AECD}"/>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30">
                <a:extLst>
                  <a:ext uri="{FF2B5EF4-FFF2-40B4-BE49-F238E27FC236}">
                    <a16:creationId xmlns:a16="http://schemas.microsoft.com/office/drawing/2014/main" id="{5855A5CD-05E3-4750-B7EC-BCFE335F71EB}"/>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31">
                <a:extLst>
                  <a:ext uri="{FF2B5EF4-FFF2-40B4-BE49-F238E27FC236}">
                    <a16:creationId xmlns:a16="http://schemas.microsoft.com/office/drawing/2014/main" id="{73829A56-11A2-4DB9-BCD9-6A6492DCBEFD}"/>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32">
                <a:extLst>
                  <a:ext uri="{FF2B5EF4-FFF2-40B4-BE49-F238E27FC236}">
                    <a16:creationId xmlns:a16="http://schemas.microsoft.com/office/drawing/2014/main" id="{C9E7D513-C18B-49EA-9D99-741692969EE8}"/>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33">
                <a:extLst>
                  <a:ext uri="{FF2B5EF4-FFF2-40B4-BE49-F238E27FC236}">
                    <a16:creationId xmlns:a16="http://schemas.microsoft.com/office/drawing/2014/main" id="{0CD6A04F-35DB-473F-BFE9-FA8BD19BA05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34">
                <a:extLst>
                  <a:ext uri="{FF2B5EF4-FFF2-40B4-BE49-F238E27FC236}">
                    <a16:creationId xmlns:a16="http://schemas.microsoft.com/office/drawing/2014/main" id="{787A52F6-5F70-4ECE-B822-46ED813F5A27}"/>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35">
                <a:extLst>
                  <a:ext uri="{FF2B5EF4-FFF2-40B4-BE49-F238E27FC236}">
                    <a16:creationId xmlns:a16="http://schemas.microsoft.com/office/drawing/2014/main" id="{FCA2A851-CF49-4B92-BCBF-950ADE6050F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36">
                <a:extLst>
                  <a:ext uri="{FF2B5EF4-FFF2-40B4-BE49-F238E27FC236}">
                    <a16:creationId xmlns:a16="http://schemas.microsoft.com/office/drawing/2014/main" id="{04EA65F8-E938-43D4-9FDB-87F7673B98C8}"/>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37">
                <a:extLst>
                  <a:ext uri="{FF2B5EF4-FFF2-40B4-BE49-F238E27FC236}">
                    <a16:creationId xmlns:a16="http://schemas.microsoft.com/office/drawing/2014/main" id="{F8E9224E-F347-4E15-971E-B115A871D424}"/>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38">
                <a:extLst>
                  <a:ext uri="{FF2B5EF4-FFF2-40B4-BE49-F238E27FC236}">
                    <a16:creationId xmlns:a16="http://schemas.microsoft.com/office/drawing/2014/main" id="{0261963E-8F0A-4416-9463-1C66D6A7DDC8}"/>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39">
                <a:extLst>
                  <a:ext uri="{FF2B5EF4-FFF2-40B4-BE49-F238E27FC236}">
                    <a16:creationId xmlns:a16="http://schemas.microsoft.com/office/drawing/2014/main" id="{F11239C5-81CB-4B42-83F9-034916F6315B}"/>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40">
                <a:extLst>
                  <a:ext uri="{FF2B5EF4-FFF2-40B4-BE49-F238E27FC236}">
                    <a16:creationId xmlns:a16="http://schemas.microsoft.com/office/drawing/2014/main" id="{2EE22512-BF23-4F25-A2CE-6BE81ED896D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41">
                <a:extLst>
                  <a:ext uri="{FF2B5EF4-FFF2-40B4-BE49-F238E27FC236}">
                    <a16:creationId xmlns:a16="http://schemas.microsoft.com/office/drawing/2014/main" id="{CF15702E-7736-4A7B-BAEB-36136D04581F}"/>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42">
                <a:extLst>
                  <a:ext uri="{FF2B5EF4-FFF2-40B4-BE49-F238E27FC236}">
                    <a16:creationId xmlns:a16="http://schemas.microsoft.com/office/drawing/2014/main" id="{42F0271B-B96C-44AA-85A6-6890AD07D074}"/>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43">
                <a:extLst>
                  <a:ext uri="{FF2B5EF4-FFF2-40B4-BE49-F238E27FC236}">
                    <a16:creationId xmlns:a16="http://schemas.microsoft.com/office/drawing/2014/main" id="{8878AE09-F73B-4149-9291-97D2E331D3CA}"/>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44">
                <a:extLst>
                  <a:ext uri="{FF2B5EF4-FFF2-40B4-BE49-F238E27FC236}">
                    <a16:creationId xmlns:a16="http://schemas.microsoft.com/office/drawing/2014/main" id="{1832DD56-B875-4783-9B15-335F5AED9504}"/>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45">
                <a:extLst>
                  <a:ext uri="{FF2B5EF4-FFF2-40B4-BE49-F238E27FC236}">
                    <a16:creationId xmlns:a16="http://schemas.microsoft.com/office/drawing/2014/main" id="{63478093-A10D-45FD-992F-CFFC4C999ECD}"/>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46">
                <a:extLst>
                  <a:ext uri="{FF2B5EF4-FFF2-40B4-BE49-F238E27FC236}">
                    <a16:creationId xmlns:a16="http://schemas.microsoft.com/office/drawing/2014/main" id="{67E04DD8-91D0-4531-A4A8-B8818FB7E09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47">
                <a:extLst>
                  <a:ext uri="{FF2B5EF4-FFF2-40B4-BE49-F238E27FC236}">
                    <a16:creationId xmlns:a16="http://schemas.microsoft.com/office/drawing/2014/main" id="{F266C9F4-833E-45CE-96A3-B1730B3FA2EC}"/>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48">
                <a:extLst>
                  <a:ext uri="{FF2B5EF4-FFF2-40B4-BE49-F238E27FC236}">
                    <a16:creationId xmlns:a16="http://schemas.microsoft.com/office/drawing/2014/main" id="{A70C98FE-10B6-484B-BB2A-56B8F1538BC2}"/>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49">
                <a:extLst>
                  <a:ext uri="{FF2B5EF4-FFF2-40B4-BE49-F238E27FC236}">
                    <a16:creationId xmlns:a16="http://schemas.microsoft.com/office/drawing/2014/main" id="{B389E036-4652-4A0B-BF32-AF60BB156668}"/>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50">
                <a:extLst>
                  <a:ext uri="{FF2B5EF4-FFF2-40B4-BE49-F238E27FC236}">
                    <a16:creationId xmlns:a16="http://schemas.microsoft.com/office/drawing/2014/main" id="{EDC27E7B-1C4B-41A0-A312-617BB0207D3A}"/>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51">
                <a:extLst>
                  <a:ext uri="{FF2B5EF4-FFF2-40B4-BE49-F238E27FC236}">
                    <a16:creationId xmlns:a16="http://schemas.microsoft.com/office/drawing/2014/main" id="{5533B018-D0BB-474E-8465-EDB89DD680F0}"/>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52">
                <a:extLst>
                  <a:ext uri="{FF2B5EF4-FFF2-40B4-BE49-F238E27FC236}">
                    <a16:creationId xmlns:a16="http://schemas.microsoft.com/office/drawing/2014/main" id="{182A704B-6F80-4622-B810-3888B1FB0A54}"/>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53">
                <a:extLst>
                  <a:ext uri="{FF2B5EF4-FFF2-40B4-BE49-F238E27FC236}">
                    <a16:creationId xmlns:a16="http://schemas.microsoft.com/office/drawing/2014/main" id="{5AEBD304-76D0-4D5C-8881-57F4851B4DBA}"/>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54">
                <a:extLst>
                  <a:ext uri="{FF2B5EF4-FFF2-40B4-BE49-F238E27FC236}">
                    <a16:creationId xmlns:a16="http://schemas.microsoft.com/office/drawing/2014/main" id="{2ED49528-D146-4904-B6BB-92CA4AF20BA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55">
                <a:extLst>
                  <a:ext uri="{FF2B5EF4-FFF2-40B4-BE49-F238E27FC236}">
                    <a16:creationId xmlns:a16="http://schemas.microsoft.com/office/drawing/2014/main" id="{BD57BAD4-9B9A-42F0-9FBD-DA3FB6B5584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56">
                <a:extLst>
                  <a:ext uri="{FF2B5EF4-FFF2-40B4-BE49-F238E27FC236}">
                    <a16:creationId xmlns:a16="http://schemas.microsoft.com/office/drawing/2014/main" id="{8E7CB401-A950-4661-926A-66A064FD1A84}"/>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57">
                <a:extLst>
                  <a:ext uri="{FF2B5EF4-FFF2-40B4-BE49-F238E27FC236}">
                    <a16:creationId xmlns:a16="http://schemas.microsoft.com/office/drawing/2014/main" id="{36A6058B-CF8E-4616-AAB3-403C02D0191A}"/>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58">
                <a:extLst>
                  <a:ext uri="{FF2B5EF4-FFF2-40B4-BE49-F238E27FC236}">
                    <a16:creationId xmlns:a16="http://schemas.microsoft.com/office/drawing/2014/main" id="{40B82B48-4F0D-43B6-A20B-83E4E4E4CBF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59">
                <a:extLst>
                  <a:ext uri="{FF2B5EF4-FFF2-40B4-BE49-F238E27FC236}">
                    <a16:creationId xmlns:a16="http://schemas.microsoft.com/office/drawing/2014/main" id="{C55A9543-53D0-4ADF-B6B5-96E3ED0576EE}"/>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60">
                <a:extLst>
                  <a:ext uri="{FF2B5EF4-FFF2-40B4-BE49-F238E27FC236}">
                    <a16:creationId xmlns:a16="http://schemas.microsoft.com/office/drawing/2014/main" id="{7E5097CB-82B5-4EBA-B5E4-C7F706F83062}"/>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61">
                <a:extLst>
                  <a:ext uri="{FF2B5EF4-FFF2-40B4-BE49-F238E27FC236}">
                    <a16:creationId xmlns:a16="http://schemas.microsoft.com/office/drawing/2014/main" id="{9E044F25-F580-4116-9B0C-A7FBD8B4B046}"/>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62">
                <a:extLst>
                  <a:ext uri="{FF2B5EF4-FFF2-40B4-BE49-F238E27FC236}">
                    <a16:creationId xmlns:a16="http://schemas.microsoft.com/office/drawing/2014/main" id="{92E9DED8-3D26-4B4A-9B11-F4D8BCAFABD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63">
                <a:extLst>
                  <a:ext uri="{FF2B5EF4-FFF2-40B4-BE49-F238E27FC236}">
                    <a16:creationId xmlns:a16="http://schemas.microsoft.com/office/drawing/2014/main" id="{5AE46094-D6AC-4EE5-BC21-E8D7B2070325}"/>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64">
                <a:extLst>
                  <a:ext uri="{FF2B5EF4-FFF2-40B4-BE49-F238E27FC236}">
                    <a16:creationId xmlns:a16="http://schemas.microsoft.com/office/drawing/2014/main" id="{7D29D211-EFE2-465A-B024-69818F262174}"/>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65">
                <a:extLst>
                  <a:ext uri="{FF2B5EF4-FFF2-40B4-BE49-F238E27FC236}">
                    <a16:creationId xmlns:a16="http://schemas.microsoft.com/office/drawing/2014/main" id="{CCAC005F-C1B1-4B70-8E89-34B9A8D2A5FD}"/>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66">
                <a:extLst>
                  <a:ext uri="{FF2B5EF4-FFF2-40B4-BE49-F238E27FC236}">
                    <a16:creationId xmlns:a16="http://schemas.microsoft.com/office/drawing/2014/main" id="{FCA37501-78BB-46AA-B3BB-1A9F237880A8}"/>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67">
                <a:extLst>
                  <a:ext uri="{FF2B5EF4-FFF2-40B4-BE49-F238E27FC236}">
                    <a16:creationId xmlns:a16="http://schemas.microsoft.com/office/drawing/2014/main" id="{D7E6C266-56BE-48E7-A166-4A1BA1BA62DD}"/>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68">
                <a:extLst>
                  <a:ext uri="{FF2B5EF4-FFF2-40B4-BE49-F238E27FC236}">
                    <a16:creationId xmlns:a16="http://schemas.microsoft.com/office/drawing/2014/main" id="{D9A41BA4-3DC7-4731-9E2A-1AF508CEBC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69">
                <a:extLst>
                  <a:ext uri="{FF2B5EF4-FFF2-40B4-BE49-F238E27FC236}">
                    <a16:creationId xmlns:a16="http://schemas.microsoft.com/office/drawing/2014/main" id="{D60322F7-83E1-4198-AF32-DC84A60A5E68}"/>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70">
                <a:extLst>
                  <a:ext uri="{FF2B5EF4-FFF2-40B4-BE49-F238E27FC236}">
                    <a16:creationId xmlns:a16="http://schemas.microsoft.com/office/drawing/2014/main" id="{206DDA5B-4AFD-44C0-A562-CD1BBF9294AA}"/>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71">
                <a:extLst>
                  <a:ext uri="{FF2B5EF4-FFF2-40B4-BE49-F238E27FC236}">
                    <a16:creationId xmlns:a16="http://schemas.microsoft.com/office/drawing/2014/main" id="{725A90CA-DEEF-42AA-AD9D-C03C482523D3}"/>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72">
                <a:extLst>
                  <a:ext uri="{FF2B5EF4-FFF2-40B4-BE49-F238E27FC236}">
                    <a16:creationId xmlns:a16="http://schemas.microsoft.com/office/drawing/2014/main" id="{B9CE651A-B3B1-44B5-AEEF-226CDA1729BF}"/>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73">
                <a:extLst>
                  <a:ext uri="{FF2B5EF4-FFF2-40B4-BE49-F238E27FC236}">
                    <a16:creationId xmlns:a16="http://schemas.microsoft.com/office/drawing/2014/main" id="{7A59E10D-FF7C-4C4A-A4B9-B5CCDB324115}"/>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74">
                <a:extLst>
                  <a:ext uri="{FF2B5EF4-FFF2-40B4-BE49-F238E27FC236}">
                    <a16:creationId xmlns:a16="http://schemas.microsoft.com/office/drawing/2014/main" id="{BA7E90F5-504B-4DD2-926A-27E6F08D0B7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75">
                <a:extLst>
                  <a:ext uri="{FF2B5EF4-FFF2-40B4-BE49-F238E27FC236}">
                    <a16:creationId xmlns:a16="http://schemas.microsoft.com/office/drawing/2014/main" id="{C81D0625-EB3D-4B4E-BAC2-2CE4DADBB26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76">
                <a:extLst>
                  <a:ext uri="{FF2B5EF4-FFF2-40B4-BE49-F238E27FC236}">
                    <a16:creationId xmlns:a16="http://schemas.microsoft.com/office/drawing/2014/main" id="{23DEADD1-40EC-4A59-81C2-52F0B9055FB7}"/>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77">
                <a:extLst>
                  <a:ext uri="{FF2B5EF4-FFF2-40B4-BE49-F238E27FC236}">
                    <a16:creationId xmlns:a16="http://schemas.microsoft.com/office/drawing/2014/main" id="{63410372-1481-4B6A-B3A9-2A3600268AE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78">
                <a:extLst>
                  <a:ext uri="{FF2B5EF4-FFF2-40B4-BE49-F238E27FC236}">
                    <a16:creationId xmlns:a16="http://schemas.microsoft.com/office/drawing/2014/main" id="{B0837D50-4BFA-42FB-B3B3-596D4C35A85F}"/>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79">
                <a:extLst>
                  <a:ext uri="{FF2B5EF4-FFF2-40B4-BE49-F238E27FC236}">
                    <a16:creationId xmlns:a16="http://schemas.microsoft.com/office/drawing/2014/main" id="{A5D56227-63A4-44B4-96C5-A2B0523718A8}"/>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80">
                <a:extLst>
                  <a:ext uri="{FF2B5EF4-FFF2-40B4-BE49-F238E27FC236}">
                    <a16:creationId xmlns:a16="http://schemas.microsoft.com/office/drawing/2014/main" id="{640D48A2-D44F-4A7E-8525-B6B297EC38DF}"/>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81">
                <a:extLst>
                  <a:ext uri="{FF2B5EF4-FFF2-40B4-BE49-F238E27FC236}">
                    <a16:creationId xmlns:a16="http://schemas.microsoft.com/office/drawing/2014/main" id="{381AD907-1A05-4974-AE49-819E913CCBAB}"/>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82">
                <a:extLst>
                  <a:ext uri="{FF2B5EF4-FFF2-40B4-BE49-F238E27FC236}">
                    <a16:creationId xmlns:a16="http://schemas.microsoft.com/office/drawing/2014/main" id="{1EAA6920-3C26-4A07-BE0C-4295E4E54C0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83">
                <a:extLst>
                  <a:ext uri="{FF2B5EF4-FFF2-40B4-BE49-F238E27FC236}">
                    <a16:creationId xmlns:a16="http://schemas.microsoft.com/office/drawing/2014/main" id="{F3B44BA7-43E3-4698-B3A4-5593A99EB44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84">
                <a:extLst>
                  <a:ext uri="{FF2B5EF4-FFF2-40B4-BE49-F238E27FC236}">
                    <a16:creationId xmlns:a16="http://schemas.microsoft.com/office/drawing/2014/main" id="{D1CBCF77-B908-4F57-AC20-887409FD4D5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85">
                <a:extLst>
                  <a:ext uri="{FF2B5EF4-FFF2-40B4-BE49-F238E27FC236}">
                    <a16:creationId xmlns:a16="http://schemas.microsoft.com/office/drawing/2014/main" id="{9E44F682-D00C-4EEB-8723-F7298961F3C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86">
                <a:extLst>
                  <a:ext uri="{FF2B5EF4-FFF2-40B4-BE49-F238E27FC236}">
                    <a16:creationId xmlns:a16="http://schemas.microsoft.com/office/drawing/2014/main" id="{9726DB70-6198-4AD8-98E4-54FF324437A6}"/>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87">
                <a:extLst>
                  <a:ext uri="{FF2B5EF4-FFF2-40B4-BE49-F238E27FC236}">
                    <a16:creationId xmlns:a16="http://schemas.microsoft.com/office/drawing/2014/main" id="{8657E60C-2DC2-4460-8685-A7E97B2CF46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88">
                <a:extLst>
                  <a:ext uri="{FF2B5EF4-FFF2-40B4-BE49-F238E27FC236}">
                    <a16:creationId xmlns:a16="http://schemas.microsoft.com/office/drawing/2014/main" id="{1FAD01AB-1CD5-4F73-BB43-3AAB5A95FB04}"/>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89">
                <a:extLst>
                  <a:ext uri="{FF2B5EF4-FFF2-40B4-BE49-F238E27FC236}">
                    <a16:creationId xmlns:a16="http://schemas.microsoft.com/office/drawing/2014/main" id="{DF290B0C-EBB2-404A-B302-3E0807528497}"/>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90">
                <a:extLst>
                  <a:ext uri="{FF2B5EF4-FFF2-40B4-BE49-F238E27FC236}">
                    <a16:creationId xmlns:a16="http://schemas.microsoft.com/office/drawing/2014/main" id="{1B6B6011-4C80-4B2F-B07B-07FC8E74447F}"/>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91">
                <a:extLst>
                  <a:ext uri="{FF2B5EF4-FFF2-40B4-BE49-F238E27FC236}">
                    <a16:creationId xmlns:a16="http://schemas.microsoft.com/office/drawing/2014/main" id="{4BBF1408-7BB4-4A4C-9E8A-0E2710596DD4}"/>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92">
                <a:extLst>
                  <a:ext uri="{FF2B5EF4-FFF2-40B4-BE49-F238E27FC236}">
                    <a16:creationId xmlns:a16="http://schemas.microsoft.com/office/drawing/2014/main" id="{3113BE4C-6915-4EBA-9E84-C9DFCC4C374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93">
                <a:extLst>
                  <a:ext uri="{FF2B5EF4-FFF2-40B4-BE49-F238E27FC236}">
                    <a16:creationId xmlns:a16="http://schemas.microsoft.com/office/drawing/2014/main" id="{A9CA42C0-03E8-422B-9098-CB3236F9F5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94">
                <a:extLst>
                  <a:ext uri="{FF2B5EF4-FFF2-40B4-BE49-F238E27FC236}">
                    <a16:creationId xmlns:a16="http://schemas.microsoft.com/office/drawing/2014/main" id="{1EF3641F-FFED-4A69-890D-57B35EED99EC}"/>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95">
                <a:extLst>
                  <a:ext uri="{FF2B5EF4-FFF2-40B4-BE49-F238E27FC236}">
                    <a16:creationId xmlns:a16="http://schemas.microsoft.com/office/drawing/2014/main" id="{BD5B65FC-8D6A-457C-8CE7-5A67677EFD8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96">
                <a:extLst>
                  <a:ext uri="{FF2B5EF4-FFF2-40B4-BE49-F238E27FC236}">
                    <a16:creationId xmlns:a16="http://schemas.microsoft.com/office/drawing/2014/main" id="{BD50D9DC-7916-4F1C-BBB3-C1D00DDC0FD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97">
                <a:extLst>
                  <a:ext uri="{FF2B5EF4-FFF2-40B4-BE49-F238E27FC236}">
                    <a16:creationId xmlns:a16="http://schemas.microsoft.com/office/drawing/2014/main" id="{7EAE26C4-E61B-4A79-AA55-5D0B2D7C6CA9}"/>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98">
                <a:extLst>
                  <a:ext uri="{FF2B5EF4-FFF2-40B4-BE49-F238E27FC236}">
                    <a16:creationId xmlns:a16="http://schemas.microsoft.com/office/drawing/2014/main" id="{D54D52B4-D93D-4334-9234-0A4E5B311C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99">
                <a:extLst>
                  <a:ext uri="{FF2B5EF4-FFF2-40B4-BE49-F238E27FC236}">
                    <a16:creationId xmlns:a16="http://schemas.microsoft.com/office/drawing/2014/main" id="{712E99B1-6FDD-41A5-B229-236637ED2CDB}"/>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00">
                <a:extLst>
                  <a:ext uri="{FF2B5EF4-FFF2-40B4-BE49-F238E27FC236}">
                    <a16:creationId xmlns:a16="http://schemas.microsoft.com/office/drawing/2014/main" id="{6759766C-1C8B-4B00-96EF-CAAB54EF70E9}"/>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01">
                <a:extLst>
                  <a:ext uri="{FF2B5EF4-FFF2-40B4-BE49-F238E27FC236}">
                    <a16:creationId xmlns:a16="http://schemas.microsoft.com/office/drawing/2014/main" id="{921409B8-B830-4AEA-BC85-D127636264D1}"/>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02">
                <a:extLst>
                  <a:ext uri="{FF2B5EF4-FFF2-40B4-BE49-F238E27FC236}">
                    <a16:creationId xmlns:a16="http://schemas.microsoft.com/office/drawing/2014/main" id="{2B0FDAAB-C88D-49A4-AA57-7AADA409570F}"/>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03">
                <a:extLst>
                  <a:ext uri="{FF2B5EF4-FFF2-40B4-BE49-F238E27FC236}">
                    <a16:creationId xmlns:a16="http://schemas.microsoft.com/office/drawing/2014/main" id="{745E7E43-6B1E-48DB-9813-681A4BA3B124}"/>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04">
                <a:extLst>
                  <a:ext uri="{FF2B5EF4-FFF2-40B4-BE49-F238E27FC236}">
                    <a16:creationId xmlns:a16="http://schemas.microsoft.com/office/drawing/2014/main" id="{1513B987-E458-4046-A954-45CFB312AA18}"/>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05">
                <a:extLst>
                  <a:ext uri="{FF2B5EF4-FFF2-40B4-BE49-F238E27FC236}">
                    <a16:creationId xmlns:a16="http://schemas.microsoft.com/office/drawing/2014/main" id="{A23A2A3C-33C1-4DBB-A499-C000858F39AE}"/>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06">
                <a:extLst>
                  <a:ext uri="{FF2B5EF4-FFF2-40B4-BE49-F238E27FC236}">
                    <a16:creationId xmlns:a16="http://schemas.microsoft.com/office/drawing/2014/main" id="{A0927028-9BBC-4A04-914C-26044F485ADC}"/>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07">
                <a:extLst>
                  <a:ext uri="{FF2B5EF4-FFF2-40B4-BE49-F238E27FC236}">
                    <a16:creationId xmlns:a16="http://schemas.microsoft.com/office/drawing/2014/main" id="{3B11D983-3BCB-40C0-B386-4865C3E1491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08">
                <a:extLst>
                  <a:ext uri="{FF2B5EF4-FFF2-40B4-BE49-F238E27FC236}">
                    <a16:creationId xmlns:a16="http://schemas.microsoft.com/office/drawing/2014/main" id="{A1E612A5-3E43-463F-AA9E-1D523A93CA4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09">
                <a:extLst>
                  <a:ext uri="{FF2B5EF4-FFF2-40B4-BE49-F238E27FC236}">
                    <a16:creationId xmlns:a16="http://schemas.microsoft.com/office/drawing/2014/main" id="{33E97817-A805-4CFE-AC67-BCA90097AF9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10">
                <a:extLst>
                  <a:ext uri="{FF2B5EF4-FFF2-40B4-BE49-F238E27FC236}">
                    <a16:creationId xmlns:a16="http://schemas.microsoft.com/office/drawing/2014/main" id="{F63825F6-4A5F-4CD4-B636-07BA04A2E76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11">
                <a:extLst>
                  <a:ext uri="{FF2B5EF4-FFF2-40B4-BE49-F238E27FC236}">
                    <a16:creationId xmlns:a16="http://schemas.microsoft.com/office/drawing/2014/main" id="{F62A6794-B1E8-4BF7-A022-814D554C0BC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12">
                <a:extLst>
                  <a:ext uri="{FF2B5EF4-FFF2-40B4-BE49-F238E27FC236}">
                    <a16:creationId xmlns:a16="http://schemas.microsoft.com/office/drawing/2014/main" id="{39EF8721-1848-4604-8D60-9D91B04A414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13">
                <a:extLst>
                  <a:ext uri="{FF2B5EF4-FFF2-40B4-BE49-F238E27FC236}">
                    <a16:creationId xmlns:a16="http://schemas.microsoft.com/office/drawing/2014/main" id="{F67E134C-4211-49B8-B034-5297D31D779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14">
                <a:extLst>
                  <a:ext uri="{FF2B5EF4-FFF2-40B4-BE49-F238E27FC236}">
                    <a16:creationId xmlns:a16="http://schemas.microsoft.com/office/drawing/2014/main" id="{FBFA20CA-74F3-4285-867F-1D57DD8AB39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15">
                <a:extLst>
                  <a:ext uri="{FF2B5EF4-FFF2-40B4-BE49-F238E27FC236}">
                    <a16:creationId xmlns:a16="http://schemas.microsoft.com/office/drawing/2014/main" id="{BB24B8E4-8E2D-43FF-823B-6CD8B9D53BE9}"/>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16">
                <a:extLst>
                  <a:ext uri="{FF2B5EF4-FFF2-40B4-BE49-F238E27FC236}">
                    <a16:creationId xmlns:a16="http://schemas.microsoft.com/office/drawing/2014/main" id="{29DA42E9-3CD8-48C1-8F1E-36C924D6B596}"/>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17">
                <a:extLst>
                  <a:ext uri="{FF2B5EF4-FFF2-40B4-BE49-F238E27FC236}">
                    <a16:creationId xmlns:a16="http://schemas.microsoft.com/office/drawing/2014/main" id="{943B785B-69FD-4F43-AD15-EFF51D054F92}"/>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18">
                <a:extLst>
                  <a:ext uri="{FF2B5EF4-FFF2-40B4-BE49-F238E27FC236}">
                    <a16:creationId xmlns:a16="http://schemas.microsoft.com/office/drawing/2014/main" id="{2F16A9AB-8C0A-4D64-8E4B-D3627B509DE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19">
                <a:extLst>
                  <a:ext uri="{FF2B5EF4-FFF2-40B4-BE49-F238E27FC236}">
                    <a16:creationId xmlns:a16="http://schemas.microsoft.com/office/drawing/2014/main" id="{6A94DB31-4EF8-4C0A-85BE-F32888B51289}"/>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20">
                <a:extLst>
                  <a:ext uri="{FF2B5EF4-FFF2-40B4-BE49-F238E27FC236}">
                    <a16:creationId xmlns:a16="http://schemas.microsoft.com/office/drawing/2014/main" id="{8E2BAD84-E02E-4270-8BBA-97196056B87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21">
                <a:extLst>
                  <a:ext uri="{FF2B5EF4-FFF2-40B4-BE49-F238E27FC236}">
                    <a16:creationId xmlns:a16="http://schemas.microsoft.com/office/drawing/2014/main" id="{C1EEBB50-E384-4CC8-81D4-62863DAECEF5}"/>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22">
                <a:extLst>
                  <a:ext uri="{FF2B5EF4-FFF2-40B4-BE49-F238E27FC236}">
                    <a16:creationId xmlns:a16="http://schemas.microsoft.com/office/drawing/2014/main" id="{B84CCB65-2587-4D2B-947B-6FCECC19B0E6}"/>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23">
                <a:extLst>
                  <a:ext uri="{FF2B5EF4-FFF2-40B4-BE49-F238E27FC236}">
                    <a16:creationId xmlns:a16="http://schemas.microsoft.com/office/drawing/2014/main" id="{6AAE4BBF-7920-4266-89B2-44DCDC2C62B5}"/>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24">
                <a:extLst>
                  <a:ext uri="{FF2B5EF4-FFF2-40B4-BE49-F238E27FC236}">
                    <a16:creationId xmlns:a16="http://schemas.microsoft.com/office/drawing/2014/main" id="{F2127758-F0C3-4F7F-827F-A06670BEABF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25">
                <a:extLst>
                  <a:ext uri="{FF2B5EF4-FFF2-40B4-BE49-F238E27FC236}">
                    <a16:creationId xmlns:a16="http://schemas.microsoft.com/office/drawing/2014/main" id="{1FEDDCC7-57AD-49A9-9BC8-7257FD5D270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26">
                <a:extLst>
                  <a:ext uri="{FF2B5EF4-FFF2-40B4-BE49-F238E27FC236}">
                    <a16:creationId xmlns:a16="http://schemas.microsoft.com/office/drawing/2014/main" id="{10912BDC-D9FA-4F85-96EC-64FD39F9F98C}"/>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27">
                <a:extLst>
                  <a:ext uri="{FF2B5EF4-FFF2-40B4-BE49-F238E27FC236}">
                    <a16:creationId xmlns:a16="http://schemas.microsoft.com/office/drawing/2014/main" id="{CE4A5D28-D2DB-431A-9D16-B8C85D0E4F1C}"/>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28">
                <a:extLst>
                  <a:ext uri="{FF2B5EF4-FFF2-40B4-BE49-F238E27FC236}">
                    <a16:creationId xmlns:a16="http://schemas.microsoft.com/office/drawing/2014/main" id="{3F503487-3088-4535-A68D-23D178AB5F79}"/>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29">
                <a:extLst>
                  <a:ext uri="{FF2B5EF4-FFF2-40B4-BE49-F238E27FC236}">
                    <a16:creationId xmlns:a16="http://schemas.microsoft.com/office/drawing/2014/main" id="{2D19645F-7E78-42CA-9D6D-00B8472E0B44}"/>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30">
                <a:extLst>
                  <a:ext uri="{FF2B5EF4-FFF2-40B4-BE49-F238E27FC236}">
                    <a16:creationId xmlns:a16="http://schemas.microsoft.com/office/drawing/2014/main" id="{448869B4-53E7-49D8-ADB9-113BB87BEBEC}"/>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31">
                <a:extLst>
                  <a:ext uri="{FF2B5EF4-FFF2-40B4-BE49-F238E27FC236}">
                    <a16:creationId xmlns:a16="http://schemas.microsoft.com/office/drawing/2014/main" id="{3C48B19B-EBD4-47C6-9709-CDF5BEB99F3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32">
                <a:extLst>
                  <a:ext uri="{FF2B5EF4-FFF2-40B4-BE49-F238E27FC236}">
                    <a16:creationId xmlns:a16="http://schemas.microsoft.com/office/drawing/2014/main" id="{BC20B43A-91AD-40A9-9B37-89CDAED9AB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33">
                <a:extLst>
                  <a:ext uri="{FF2B5EF4-FFF2-40B4-BE49-F238E27FC236}">
                    <a16:creationId xmlns:a16="http://schemas.microsoft.com/office/drawing/2014/main" id="{B6769C79-A148-4C1F-AA0B-1C1984B85340}"/>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34">
                <a:extLst>
                  <a:ext uri="{FF2B5EF4-FFF2-40B4-BE49-F238E27FC236}">
                    <a16:creationId xmlns:a16="http://schemas.microsoft.com/office/drawing/2014/main" id="{200894C1-B290-46A2-A4F5-752CBE35B75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35">
                <a:extLst>
                  <a:ext uri="{FF2B5EF4-FFF2-40B4-BE49-F238E27FC236}">
                    <a16:creationId xmlns:a16="http://schemas.microsoft.com/office/drawing/2014/main" id="{A6518CF9-7758-467E-9448-3A40923FE98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36">
                <a:extLst>
                  <a:ext uri="{FF2B5EF4-FFF2-40B4-BE49-F238E27FC236}">
                    <a16:creationId xmlns:a16="http://schemas.microsoft.com/office/drawing/2014/main" id="{AFD1938F-C0BF-4C92-924C-BC30F1666DD3}"/>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37">
                <a:extLst>
                  <a:ext uri="{FF2B5EF4-FFF2-40B4-BE49-F238E27FC236}">
                    <a16:creationId xmlns:a16="http://schemas.microsoft.com/office/drawing/2014/main" id="{5407A037-AD3A-4BEE-BE93-230C3957D732}"/>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38">
                <a:extLst>
                  <a:ext uri="{FF2B5EF4-FFF2-40B4-BE49-F238E27FC236}">
                    <a16:creationId xmlns:a16="http://schemas.microsoft.com/office/drawing/2014/main" id="{8E37792F-453D-4090-B180-FDA04457C063}"/>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39">
                <a:extLst>
                  <a:ext uri="{FF2B5EF4-FFF2-40B4-BE49-F238E27FC236}">
                    <a16:creationId xmlns:a16="http://schemas.microsoft.com/office/drawing/2014/main" id="{4F7A36C3-127D-4D29-9F57-959FCDC5A804}"/>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40">
                <a:extLst>
                  <a:ext uri="{FF2B5EF4-FFF2-40B4-BE49-F238E27FC236}">
                    <a16:creationId xmlns:a16="http://schemas.microsoft.com/office/drawing/2014/main" id="{2C38C645-5311-4183-8B69-D7D744CBCC86}"/>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41">
                <a:extLst>
                  <a:ext uri="{FF2B5EF4-FFF2-40B4-BE49-F238E27FC236}">
                    <a16:creationId xmlns:a16="http://schemas.microsoft.com/office/drawing/2014/main" id="{1E42CDF3-1642-4599-96D5-DF84F78433C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42">
                <a:extLst>
                  <a:ext uri="{FF2B5EF4-FFF2-40B4-BE49-F238E27FC236}">
                    <a16:creationId xmlns:a16="http://schemas.microsoft.com/office/drawing/2014/main" id="{88F38062-2197-4A73-9EDD-9F7C3EFFAB96}"/>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43">
                <a:extLst>
                  <a:ext uri="{FF2B5EF4-FFF2-40B4-BE49-F238E27FC236}">
                    <a16:creationId xmlns:a16="http://schemas.microsoft.com/office/drawing/2014/main" id="{C65A7010-06E9-42B7-9E79-A8F124E7BA2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44">
                <a:extLst>
                  <a:ext uri="{FF2B5EF4-FFF2-40B4-BE49-F238E27FC236}">
                    <a16:creationId xmlns:a16="http://schemas.microsoft.com/office/drawing/2014/main" id="{D67959FC-3477-4CAF-91C3-88AC7D1F596F}"/>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45">
                <a:extLst>
                  <a:ext uri="{FF2B5EF4-FFF2-40B4-BE49-F238E27FC236}">
                    <a16:creationId xmlns:a16="http://schemas.microsoft.com/office/drawing/2014/main" id="{2D4A6987-C7D6-4D6C-9031-ED1066692CA3}"/>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46">
                <a:extLst>
                  <a:ext uri="{FF2B5EF4-FFF2-40B4-BE49-F238E27FC236}">
                    <a16:creationId xmlns:a16="http://schemas.microsoft.com/office/drawing/2014/main" id="{543A7FAE-FEE4-473D-8505-15978A829B84}"/>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47">
                <a:extLst>
                  <a:ext uri="{FF2B5EF4-FFF2-40B4-BE49-F238E27FC236}">
                    <a16:creationId xmlns:a16="http://schemas.microsoft.com/office/drawing/2014/main" id="{4C83AAAD-DFC0-4B27-9794-0980279611E0}"/>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48">
                <a:extLst>
                  <a:ext uri="{FF2B5EF4-FFF2-40B4-BE49-F238E27FC236}">
                    <a16:creationId xmlns:a16="http://schemas.microsoft.com/office/drawing/2014/main" id="{2B59AFDC-973D-4C98-BBA8-4A348FA87E44}"/>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49">
                <a:extLst>
                  <a:ext uri="{FF2B5EF4-FFF2-40B4-BE49-F238E27FC236}">
                    <a16:creationId xmlns:a16="http://schemas.microsoft.com/office/drawing/2014/main" id="{95641B64-C6CD-4808-AE2D-893777F5DB80}"/>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50">
                <a:extLst>
                  <a:ext uri="{FF2B5EF4-FFF2-40B4-BE49-F238E27FC236}">
                    <a16:creationId xmlns:a16="http://schemas.microsoft.com/office/drawing/2014/main" id="{5BBB079F-33A1-42CD-B4BE-C6A49BE4F89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51">
                <a:extLst>
                  <a:ext uri="{FF2B5EF4-FFF2-40B4-BE49-F238E27FC236}">
                    <a16:creationId xmlns:a16="http://schemas.microsoft.com/office/drawing/2014/main" id="{39F8B9A8-FD37-440F-8D86-17455263AF7F}"/>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52">
                <a:extLst>
                  <a:ext uri="{FF2B5EF4-FFF2-40B4-BE49-F238E27FC236}">
                    <a16:creationId xmlns:a16="http://schemas.microsoft.com/office/drawing/2014/main" id="{BDED9124-0099-4629-BC75-47B3EBEA18C8}"/>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53">
                <a:extLst>
                  <a:ext uri="{FF2B5EF4-FFF2-40B4-BE49-F238E27FC236}">
                    <a16:creationId xmlns:a16="http://schemas.microsoft.com/office/drawing/2014/main" id="{8080DC22-F267-4295-B68A-E1AA75DD140F}"/>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54">
                <a:extLst>
                  <a:ext uri="{FF2B5EF4-FFF2-40B4-BE49-F238E27FC236}">
                    <a16:creationId xmlns:a16="http://schemas.microsoft.com/office/drawing/2014/main" id="{240CE56A-C928-415F-9ADF-1C7680679C2D}"/>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55">
                <a:extLst>
                  <a:ext uri="{FF2B5EF4-FFF2-40B4-BE49-F238E27FC236}">
                    <a16:creationId xmlns:a16="http://schemas.microsoft.com/office/drawing/2014/main" id="{24663A96-A2B4-4EE5-BB1C-CC052FBDF40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56">
                <a:extLst>
                  <a:ext uri="{FF2B5EF4-FFF2-40B4-BE49-F238E27FC236}">
                    <a16:creationId xmlns:a16="http://schemas.microsoft.com/office/drawing/2014/main" id="{F11B4CB7-39A7-4232-A5C4-B24287D92D61}"/>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57">
                <a:extLst>
                  <a:ext uri="{FF2B5EF4-FFF2-40B4-BE49-F238E27FC236}">
                    <a16:creationId xmlns:a16="http://schemas.microsoft.com/office/drawing/2014/main" id="{A5A7F060-66F7-477C-A87D-2DAA2452826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58">
                <a:extLst>
                  <a:ext uri="{FF2B5EF4-FFF2-40B4-BE49-F238E27FC236}">
                    <a16:creationId xmlns:a16="http://schemas.microsoft.com/office/drawing/2014/main" id="{D3AA9EA1-5859-4695-8346-565CC3E236E5}"/>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59">
                <a:extLst>
                  <a:ext uri="{FF2B5EF4-FFF2-40B4-BE49-F238E27FC236}">
                    <a16:creationId xmlns:a16="http://schemas.microsoft.com/office/drawing/2014/main" id="{FBBE5B35-2B59-422A-822B-0E5F20E7084D}"/>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60">
                <a:extLst>
                  <a:ext uri="{FF2B5EF4-FFF2-40B4-BE49-F238E27FC236}">
                    <a16:creationId xmlns:a16="http://schemas.microsoft.com/office/drawing/2014/main" id="{DD4D5CA0-104C-441B-8F43-460719E5E63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61">
                <a:extLst>
                  <a:ext uri="{FF2B5EF4-FFF2-40B4-BE49-F238E27FC236}">
                    <a16:creationId xmlns:a16="http://schemas.microsoft.com/office/drawing/2014/main" id="{87518E9F-FAF1-4D1F-A881-B2B23832433E}"/>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62">
                <a:extLst>
                  <a:ext uri="{FF2B5EF4-FFF2-40B4-BE49-F238E27FC236}">
                    <a16:creationId xmlns:a16="http://schemas.microsoft.com/office/drawing/2014/main" id="{F7A23F93-20EB-4638-A77C-1B72B93314A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63">
                <a:extLst>
                  <a:ext uri="{FF2B5EF4-FFF2-40B4-BE49-F238E27FC236}">
                    <a16:creationId xmlns:a16="http://schemas.microsoft.com/office/drawing/2014/main" id="{1E4D6443-621E-4E74-B0A4-E6FDADCBDD6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64">
                <a:extLst>
                  <a:ext uri="{FF2B5EF4-FFF2-40B4-BE49-F238E27FC236}">
                    <a16:creationId xmlns:a16="http://schemas.microsoft.com/office/drawing/2014/main" id="{196F0505-4152-4734-AF49-F7858FDE844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65">
                <a:extLst>
                  <a:ext uri="{FF2B5EF4-FFF2-40B4-BE49-F238E27FC236}">
                    <a16:creationId xmlns:a16="http://schemas.microsoft.com/office/drawing/2014/main" id="{C9367D33-FA51-4A8A-AC98-D89AEA0164F2}"/>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66">
                <a:extLst>
                  <a:ext uri="{FF2B5EF4-FFF2-40B4-BE49-F238E27FC236}">
                    <a16:creationId xmlns:a16="http://schemas.microsoft.com/office/drawing/2014/main" id="{F724AF5C-D91F-4308-A1AB-4592DA11D22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67">
                <a:extLst>
                  <a:ext uri="{FF2B5EF4-FFF2-40B4-BE49-F238E27FC236}">
                    <a16:creationId xmlns:a16="http://schemas.microsoft.com/office/drawing/2014/main" id="{BFFEF6B1-4540-4B98-9796-583F658296A0}"/>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68">
                <a:extLst>
                  <a:ext uri="{FF2B5EF4-FFF2-40B4-BE49-F238E27FC236}">
                    <a16:creationId xmlns:a16="http://schemas.microsoft.com/office/drawing/2014/main" id="{188D199E-CB09-4291-89D5-666E303B2BF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69">
                <a:extLst>
                  <a:ext uri="{FF2B5EF4-FFF2-40B4-BE49-F238E27FC236}">
                    <a16:creationId xmlns:a16="http://schemas.microsoft.com/office/drawing/2014/main" id="{602544A3-024D-4434-A491-53087E69335C}"/>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70">
                <a:extLst>
                  <a:ext uri="{FF2B5EF4-FFF2-40B4-BE49-F238E27FC236}">
                    <a16:creationId xmlns:a16="http://schemas.microsoft.com/office/drawing/2014/main" id="{C6A242A6-1206-4FAE-AF19-411C19F743F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71">
                <a:extLst>
                  <a:ext uri="{FF2B5EF4-FFF2-40B4-BE49-F238E27FC236}">
                    <a16:creationId xmlns:a16="http://schemas.microsoft.com/office/drawing/2014/main" id="{EBFCFF00-4B42-4E86-8147-F5434845A3B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72">
                <a:extLst>
                  <a:ext uri="{FF2B5EF4-FFF2-40B4-BE49-F238E27FC236}">
                    <a16:creationId xmlns:a16="http://schemas.microsoft.com/office/drawing/2014/main" id="{BFF58DB4-0015-46C2-9D36-86168D5B3A30}"/>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73">
                <a:extLst>
                  <a:ext uri="{FF2B5EF4-FFF2-40B4-BE49-F238E27FC236}">
                    <a16:creationId xmlns:a16="http://schemas.microsoft.com/office/drawing/2014/main" id="{CFC125D2-A8CE-4175-8184-70CDE09D7F5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74">
                <a:extLst>
                  <a:ext uri="{FF2B5EF4-FFF2-40B4-BE49-F238E27FC236}">
                    <a16:creationId xmlns:a16="http://schemas.microsoft.com/office/drawing/2014/main" id="{E86E85C0-3620-4FF8-A6F4-D7331AC787EB}"/>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75">
                <a:extLst>
                  <a:ext uri="{FF2B5EF4-FFF2-40B4-BE49-F238E27FC236}">
                    <a16:creationId xmlns:a16="http://schemas.microsoft.com/office/drawing/2014/main" id="{67B766D8-332A-4775-A27B-629F0282F6D0}"/>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76">
                <a:extLst>
                  <a:ext uri="{FF2B5EF4-FFF2-40B4-BE49-F238E27FC236}">
                    <a16:creationId xmlns:a16="http://schemas.microsoft.com/office/drawing/2014/main" id="{60C4BCC3-2C10-44A9-98C7-AF997606942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77">
                <a:extLst>
                  <a:ext uri="{FF2B5EF4-FFF2-40B4-BE49-F238E27FC236}">
                    <a16:creationId xmlns:a16="http://schemas.microsoft.com/office/drawing/2014/main" id="{913C8F96-6A9F-4251-A2C3-FD143511F3E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78">
                <a:extLst>
                  <a:ext uri="{FF2B5EF4-FFF2-40B4-BE49-F238E27FC236}">
                    <a16:creationId xmlns:a16="http://schemas.microsoft.com/office/drawing/2014/main" id="{0F2C3BB1-55BE-4D2D-A9FE-D4DDE3F65C35}"/>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79">
                <a:extLst>
                  <a:ext uri="{FF2B5EF4-FFF2-40B4-BE49-F238E27FC236}">
                    <a16:creationId xmlns:a16="http://schemas.microsoft.com/office/drawing/2014/main" id="{6F4B6C27-0B38-40BE-AF2D-3646B48F7651}"/>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180">
                <a:extLst>
                  <a:ext uri="{FF2B5EF4-FFF2-40B4-BE49-F238E27FC236}">
                    <a16:creationId xmlns:a16="http://schemas.microsoft.com/office/drawing/2014/main" id="{C061E030-F355-4277-BD47-61A49FE6BFC8}"/>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181">
                <a:extLst>
                  <a:ext uri="{FF2B5EF4-FFF2-40B4-BE49-F238E27FC236}">
                    <a16:creationId xmlns:a16="http://schemas.microsoft.com/office/drawing/2014/main" id="{25CCF56C-2021-4A3C-91CA-1C400FE473FC}"/>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182">
                <a:extLst>
                  <a:ext uri="{FF2B5EF4-FFF2-40B4-BE49-F238E27FC236}">
                    <a16:creationId xmlns:a16="http://schemas.microsoft.com/office/drawing/2014/main" id="{172DCA37-3F15-4F96-88BD-76039D9563F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183">
                <a:extLst>
                  <a:ext uri="{FF2B5EF4-FFF2-40B4-BE49-F238E27FC236}">
                    <a16:creationId xmlns:a16="http://schemas.microsoft.com/office/drawing/2014/main" id="{663B54CA-FA1E-4A5F-BA05-AFBB707A010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184">
                <a:extLst>
                  <a:ext uri="{FF2B5EF4-FFF2-40B4-BE49-F238E27FC236}">
                    <a16:creationId xmlns:a16="http://schemas.microsoft.com/office/drawing/2014/main" id="{266B5611-9848-4B8F-A311-0B960051C41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9" name="Freeform 185">
                <a:extLst>
                  <a:ext uri="{FF2B5EF4-FFF2-40B4-BE49-F238E27FC236}">
                    <a16:creationId xmlns:a16="http://schemas.microsoft.com/office/drawing/2014/main" id="{C8CE75D5-A8E1-4F17-9B57-A4BDCB3A0B0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0" name="Freeform 186">
                <a:extLst>
                  <a:ext uri="{FF2B5EF4-FFF2-40B4-BE49-F238E27FC236}">
                    <a16:creationId xmlns:a16="http://schemas.microsoft.com/office/drawing/2014/main" id="{8C521EA8-320B-47A0-B241-D06854E4D68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1" name="Freeform 187">
                <a:extLst>
                  <a:ext uri="{FF2B5EF4-FFF2-40B4-BE49-F238E27FC236}">
                    <a16:creationId xmlns:a16="http://schemas.microsoft.com/office/drawing/2014/main" id="{227E027D-594A-4B1C-9AD9-6A30CFF89284}"/>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2" name="Freeform 188">
                <a:extLst>
                  <a:ext uri="{FF2B5EF4-FFF2-40B4-BE49-F238E27FC236}">
                    <a16:creationId xmlns:a16="http://schemas.microsoft.com/office/drawing/2014/main" id="{526FEF90-66E9-42C9-86EF-4D228E5595DF}"/>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3" name="Freeform 189">
                <a:extLst>
                  <a:ext uri="{FF2B5EF4-FFF2-40B4-BE49-F238E27FC236}">
                    <a16:creationId xmlns:a16="http://schemas.microsoft.com/office/drawing/2014/main" id="{369DEA9B-6BC1-466F-8BBB-30398737D4A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4" name="Freeform 190">
                <a:extLst>
                  <a:ext uri="{FF2B5EF4-FFF2-40B4-BE49-F238E27FC236}">
                    <a16:creationId xmlns:a16="http://schemas.microsoft.com/office/drawing/2014/main" id="{242A4F28-47ED-4FAD-BAA1-3C3286E5D93E}"/>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5" name="Freeform 191">
                <a:extLst>
                  <a:ext uri="{FF2B5EF4-FFF2-40B4-BE49-F238E27FC236}">
                    <a16:creationId xmlns:a16="http://schemas.microsoft.com/office/drawing/2014/main" id="{075A4C81-D7BE-437E-927B-6AD955569604}"/>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6" name="Freeform 192">
                <a:extLst>
                  <a:ext uri="{FF2B5EF4-FFF2-40B4-BE49-F238E27FC236}">
                    <a16:creationId xmlns:a16="http://schemas.microsoft.com/office/drawing/2014/main" id="{862AF76A-3ED7-467F-8FB9-CAF1A8756272}"/>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7" name="Freeform 193">
                <a:extLst>
                  <a:ext uri="{FF2B5EF4-FFF2-40B4-BE49-F238E27FC236}">
                    <a16:creationId xmlns:a16="http://schemas.microsoft.com/office/drawing/2014/main" id="{48F9EC56-6012-4652-8E45-0604BF4BACE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8" name="Freeform 194">
                <a:extLst>
                  <a:ext uri="{FF2B5EF4-FFF2-40B4-BE49-F238E27FC236}">
                    <a16:creationId xmlns:a16="http://schemas.microsoft.com/office/drawing/2014/main" id="{721961D4-FC27-4248-AE1F-DB2F22D01DCC}"/>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9" name="Freeform 195">
                <a:extLst>
                  <a:ext uri="{FF2B5EF4-FFF2-40B4-BE49-F238E27FC236}">
                    <a16:creationId xmlns:a16="http://schemas.microsoft.com/office/drawing/2014/main" id="{1650267B-C6E0-4EEA-8646-A8F3477F351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0" name="Freeform 196">
                <a:extLst>
                  <a:ext uri="{FF2B5EF4-FFF2-40B4-BE49-F238E27FC236}">
                    <a16:creationId xmlns:a16="http://schemas.microsoft.com/office/drawing/2014/main" id="{97A5BBC2-472F-4FC4-9C2D-8AACFA4C4ACA}"/>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1" name="Freeform 197">
                <a:extLst>
                  <a:ext uri="{FF2B5EF4-FFF2-40B4-BE49-F238E27FC236}">
                    <a16:creationId xmlns:a16="http://schemas.microsoft.com/office/drawing/2014/main" id="{819AC9B5-49EA-44AF-BCF5-D86CD0F56D8A}"/>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2" name="Freeform 198">
                <a:extLst>
                  <a:ext uri="{FF2B5EF4-FFF2-40B4-BE49-F238E27FC236}">
                    <a16:creationId xmlns:a16="http://schemas.microsoft.com/office/drawing/2014/main" id="{EA266F2F-23C7-4F64-BF47-5B9BFA23EC9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3" name="Freeform 199">
                <a:extLst>
                  <a:ext uri="{FF2B5EF4-FFF2-40B4-BE49-F238E27FC236}">
                    <a16:creationId xmlns:a16="http://schemas.microsoft.com/office/drawing/2014/main" id="{9EC0A794-5A1C-4D8E-B3DB-B6D0459CF87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4" name="Freeform 200">
                <a:extLst>
                  <a:ext uri="{FF2B5EF4-FFF2-40B4-BE49-F238E27FC236}">
                    <a16:creationId xmlns:a16="http://schemas.microsoft.com/office/drawing/2014/main" id="{4DF19A50-A0DF-401C-886C-4780C51D6764}"/>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5" name="Freeform 201">
                <a:extLst>
                  <a:ext uri="{FF2B5EF4-FFF2-40B4-BE49-F238E27FC236}">
                    <a16:creationId xmlns:a16="http://schemas.microsoft.com/office/drawing/2014/main" id="{E07EC93B-0494-47FB-B3E7-7DD3C130BDC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6" name="Freeform 202">
                <a:extLst>
                  <a:ext uri="{FF2B5EF4-FFF2-40B4-BE49-F238E27FC236}">
                    <a16:creationId xmlns:a16="http://schemas.microsoft.com/office/drawing/2014/main" id="{300419DE-F179-4553-A95B-7CA2FFC6BD0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7" name="Freeform 203">
                <a:extLst>
                  <a:ext uri="{FF2B5EF4-FFF2-40B4-BE49-F238E27FC236}">
                    <a16:creationId xmlns:a16="http://schemas.microsoft.com/office/drawing/2014/main" id="{C0287322-113D-4E94-94F7-D9282968DECC}"/>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8" name="Freeform 204">
                <a:extLst>
                  <a:ext uri="{FF2B5EF4-FFF2-40B4-BE49-F238E27FC236}">
                    <a16:creationId xmlns:a16="http://schemas.microsoft.com/office/drawing/2014/main" id="{254F68D6-5C12-4636-9D2B-77E70FE5C0B0}"/>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9" name="Freeform 206">
              <a:extLst>
                <a:ext uri="{FF2B5EF4-FFF2-40B4-BE49-F238E27FC236}">
                  <a16:creationId xmlns:a16="http://schemas.microsoft.com/office/drawing/2014/main" id="{4466FF43-F0E0-4882-8323-7093988C834D}"/>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07">
              <a:extLst>
                <a:ext uri="{FF2B5EF4-FFF2-40B4-BE49-F238E27FC236}">
                  <a16:creationId xmlns:a16="http://schemas.microsoft.com/office/drawing/2014/main" id="{BC22668D-1FE2-489C-90D5-9108842648D8}"/>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08">
              <a:extLst>
                <a:ext uri="{FF2B5EF4-FFF2-40B4-BE49-F238E27FC236}">
                  <a16:creationId xmlns:a16="http://schemas.microsoft.com/office/drawing/2014/main" id="{890E6B66-C125-4E5F-990C-8E83EA2BA145}"/>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09">
              <a:extLst>
                <a:ext uri="{FF2B5EF4-FFF2-40B4-BE49-F238E27FC236}">
                  <a16:creationId xmlns:a16="http://schemas.microsoft.com/office/drawing/2014/main" id="{13E80CEF-8330-4105-BA12-B512B3240B6C}"/>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10">
              <a:extLst>
                <a:ext uri="{FF2B5EF4-FFF2-40B4-BE49-F238E27FC236}">
                  <a16:creationId xmlns:a16="http://schemas.microsoft.com/office/drawing/2014/main" id="{ECB0CA98-4F22-436E-9DA9-E18C93E33102}"/>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11">
              <a:extLst>
                <a:ext uri="{FF2B5EF4-FFF2-40B4-BE49-F238E27FC236}">
                  <a16:creationId xmlns:a16="http://schemas.microsoft.com/office/drawing/2014/main" id="{66DDC2CD-5F68-49E5-8267-C9C9073213A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12">
              <a:extLst>
                <a:ext uri="{FF2B5EF4-FFF2-40B4-BE49-F238E27FC236}">
                  <a16:creationId xmlns:a16="http://schemas.microsoft.com/office/drawing/2014/main" id="{B5362979-3B6C-42E3-9FB3-70C9EA98AC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13">
              <a:extLst>
                <a:ext uri="{FF2B5EF4-FFF2-40B4-BE49-F238E27FC236}">
                  <a16:creationId xmlns:a16="http://schemas.microsoft.com/office/drawing/2014/main" id="{EF5AEDD6-37C3-4C3F-9624-073688E3CDE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14">
              <a:extLst>
                <a:ext uri="{FF2B5EF4-FFF2-40B4-BE49-F238E27FC236}">
                  <a16:creationId xmlns:a16="http://schemas.microsoft.com/office/drawing/2014/main" id="{C8571C99-13E7-4DE1-BE34-91F58503D778}"/>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15">
              <a:extLst>
                <a:ext uri="{FF2B5EF4-FFF2-40B4-BE49-F238E27FC236}">
                  <a16:creationId xmlns:a16="http://schemas.microsoft.com/office/drawing/2014/main" id="{8355B729-4294-442D-A486-6C95B9CD8D81}"/>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16">
              <a:extLst>
                <a:ext uri="{FF2B5EF4-FFF2-40B4-BE49-F238E27FC236}">
                  <a16:creationId xmlns:a16="http://schemas.microsoft.com/office/drawing/2014/main" id="{198DCD2B-E8A7-41B7-837B-77EBC7443EA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17">
              <a:extLst>
                <a:ext uri="{FF2B5EF4-FFF2-40B4-BE49-F238E27FC236}">
                  <a16:creationId xmlns:a16="http://schemas.microsoft.com/office/drawing/2014/main" id="{90CE4FB1-016C-402C-84F2-2D7541D65BC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18">
              <a:extLst>
                <a:ext uri="{FF2B5EF4-FFF2-40B4-BE49-F238E27FC236}">
                  <a16:creationId xmlns:a16="http://schemas.microsoft.com/office/drawing/2014/main" id="{9C1DAD51-54AC-493D-8A7E-BA52EBFDE4F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19">
              <a:extLst>
                <a:ext uri="{FF2B5EF4-FFF2-40B4-BE49-F238E27FC236}">
                  <a16:creationId xmlns:a16="http://schemas.microsoft.com/office/drawing/2014/main" id="{CDC2A68F-D8F1-47A6-BFBE-746898C5A132}"/>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20">
              <a:extLst>
                <a:ext uri="{FF2B5EF4-FFF2-40B4-BE49-F238E27FC236}">
                  <a16:creationId xmlns:a16="http://schemas.microsoft.com/office/drawing/2014/main" id="{D4BC6300-6649-4C64-A260-9F9704BE40B3}"/>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21">
              <a:extLst>
                <a:ext uri="{FF2B5EF4-FFF2-40B4-BE49-F238E27FC236}">
                  <a16:creationId xmlns:a16="http://schemas.microsoft.com/office/drawing/2014/main" id="{F2DA198C-9914-453C-8447-1034BE507294}"/>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22">
              <a:extLst>
                <a:ext uri="{FF2B5EF4-FFF2-40B4-BE49-F238E27FC236}">
                  <a16:creationId xmlns:a16="http://schemas.microsoft.com/office/drawing/2014/main" id="{F1681A8B-BDB3-4FED-A2D5-281F65972324}"/>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23">
              <a:extLst>
                <a:ext uri="{FF2B5EF4-FFF2-40B4-BE49-F238E27FC236}">
                  <a16:creationId xmlns:a16="http://schemas.microsoft.com/office/drawing/2014/main" id="{309B1A0A-CF8D-45EB-8FCD-94E019AD685F}"/>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24">
              <a:extLst>
                <a:ext uri="{FF2B5EF4-FFF2-40B4-BE49-F238E27FC236}">
                  <a16:creationId xmlns:a16="http://schemas.microsoft.com/office/drawing/2014/main" id="{5A7DDA84-FF56-46C8-A157-06554B887C7B}"/>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25">
              <a:extLst>
                <a:ext uri="{FF2B5EF4-FFF2-40B4-BE49-F238E27FC236}">
                  <a16:creationId xmlns:a16="http://schemas.microsoft.com/office/drawing/2014/main" id="{391B79F6-036E-4F68-9720-33E22A4D51BE}"/>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26">
              <a:extLst>
                <a:ext uri="{FF2B5EF4-FFF2-40B4-BE49-F238E27FC236}">
                  <a16:creationId xmlns:a16="http://schemas.microsoft.com/office/drawing/2014/main" id="{1A818A7E-1D27-481D-B4B7-8C59AE3DFFB2}"/>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27">
              <a:extLst>
                <a:ext uri="{FF2B5EF4-FFF2-40B4-BE49-F238E27FC236}">
                  <a16:creationId xmlns:a16="http://schemas.microsoft.com/office/drawing/2014/main" id="{03B51C08-FBE3-4E90-88D0-E399270EDDD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28">
              <a:extLst>
                <a:ext uri="{FF2B5EF4-FFF2-40B4-BE49-F238E27FC236}">
                  <a16:creationId xmlns:a16="http://schemas.microsoft.com/office/drawing/2014/main" id="{F031EE73-DBED-480A-B64B-23F9A8A1ADBD}"/>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29">
              <a:extLst>
                <a:ext uri="{FF2B5EF4-FFF2-40B4-BE49-F238E27FC236}">
                  <a16:creationId xmlns:a16="http://schemas.microsoft.com/office/drawing/2014/main" id="{16842C5A-FB5D-468E-8C20-1764B4C10429}"/>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30">
              <a:extLst>
                <a:ext uri="{FF2B5EF4-FFF2-40B4-BE49-F238E27FC236}">
                  <a16:creationId xmlns:a16="http://schemas.microsoft.com/office/drawing/2014/main" id="{524B3D8A-8F03-4FA5-A9C3-9F9B92BF116F}"/>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31">
              <a:extLst>
                <a:ext uri="{FF2B5EF4-FFF2-40B4-BE49-F238E27FC236}">
                  <a16:creationId xmlns:a16="http://schemas.microsoft.com/office/drawing/2014/main" id="{6FB7DDEA-089F-4537-8EF1-A92F0294658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32">
              <a:extLst>
                <a:ext uri="{FF2B5EF4-FFF2-40B4-BE49-F238E27FC236}">
                  <a16:creationId xmlns:a16="http://schemas.microsoft.com/office/drawing/2014/main" id="{2F33A14C-89DE-49E3-80B5-C3C648DB0170}"/>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33">
              <a:extLst>
                <a:ext uri="{FF2B5EF4-FFF2-40B4-BE49-F238E27FC236}">
                  <a16:creationId xmlns:a16="http://schemas.microsoft.com/office/drawing/2014/main" id="{84970D47-3DD8-43EC-B7FE-9F496D7EC03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34">
              <a:extLst>
                <a:ext uri="{FF2B5EF4-FFF2-40B4-BE49-F238E27FC236}">
                  <a16:creationId xmlns:a16="http://schemas.microsoft.com/office/drawing/2014/main" id="{A5585B01-1B91-4FA8-AFD8-454F5D5C53A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35">
              <a:extLst>
                <a:ext uri="{FF2B5EF4-FFF2-40B4-BE49-F238E27FC236}">
                  <a16:creationId xmlns:a16="http://schemas.microsoft.com/office/drawing/2014/main" id="{F55EA856-388C-4980-B08A-E7F8397A6077}"/>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36">
              <a:extLst>
                <a:ext uri="{FF2B5EF4-FFF2-40B4-BE49-F238E27FC236}">
                  <a16:creationId xmlns:a16="http://schemas.microsoft.com/office/drawing/2014/main" id="{45AF05C0-FB96-4A01-8C59-95D42A7B1105}"/>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37">
              <a:extLst>
                <a:ext uri="{FF2B5EF4-FFF2-40B4-BE49-F238E27FC236}">
                  <a16:creationId xmlns:a16="http://schemas.microsoft.com/office/drawing/2014/main" id="{A824CFCF-CB07-4573-92E1-7A822DAFA9A8}"/>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38">
              <a:extLst>
                <a:ext uri="{FF2B5EF4-FFF2-40B4-BE49-F238E27FC236}">
                  <a16:creationId xmlns:a16="http://schemas.microsoft.com/office/drawing/2014/main" id="{73989B24-DE0B-43F8-BED5-D0F2C89C22CD}"/>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39">
              <a:extLst>
                <a:ext uri="{FF2B5EF4-FFF2-40B4-BE49-F238E27FC236}">
                  <a16:creationId xmlns:a16="http://schemas.microsoft.com/office/drawing/2014/main" id="{D6F13B43-0E59-4F23-8FF4-2398B95BD11A}"/>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40">
              <a:extLst>
                <a:ext uri="{FF2B5EF4-FFF2-40B4-BE49-F238E27FC236}">
                  <a16:creationId xmlns:a16="http://schemas.microsoft.com/office/drawing/2014/main" id="{AC71E99C-2D4D-4855-BEC1-AF59CA0DC5B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41">
              <a:extLst>
                <a:ext uri="{FF2B5EF4-FFF2-40B4-BE49-F238E27FC236}">
                  <a16:creationId xmlns:a16="http://schemas.microsoft.com/office/drawing/2014/main" id="{5F711C28-79F0-482B-88A5-B06488A8B13E}"/>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42">
              <a:extLst>
                <a:ext uri="{FF2B5EF4-FFF2-40B4-BE49-F238E27FC236}">
                  <a16:creationId xmlns:a16="http://schemas.microsoft.com/office/drawing/2014/main" id="{A91A6D6D-87C5-489C-B9A7-8575A4B61F1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43">
              <a:extLst>
                <a:ext uri="{FF2B5EF4-FFF2-40B4-BE49-F238E27FC236}">
                  <a16:creationId xmlns:a16="http://schemas.microsoft.com/office/drawing/2014/main" id="{788116E4-1509-4835-9A7A-BAF4E54634D9}"/>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44">
              <a:extLst>
                <a:ext uri="{FF2B5EF4-FFF2-40B4-BE49-F238E27FC236}">
                  <a16:creationId xmlns:a16="http://schemas.microsoft.com/office/drawing/2014/main" id="{CD228640-6282-4597-B8FB-A173D020EF8B}"/>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45">
              <a:extLst>
                <a:ext uri="{FF2B5EF4-FFF2-40B4-BE49-F238E27FC236}">
                  <a16:creationId xmlns:a16="http://schemas.microsoft.com/office/drawing/2014/main" id="{14CD0899-7B46-473B-A866-058851783556}"/>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46">
              <a:extLst>
                <a:ext uri="{FF2B5EF4-FFF2-40B4-BE49-F238E27FC236}">
                  <a16:creationId xmlns:a16="http://schemas.microsoft.com/office/drawing/2014/main" id="{2EAA6D29-450F-462D-84AF-BE8D056B22F3}"/>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47">
              <a:extLst>
                <a:ext uri="{FF2B5EF4-FFF2-40B4-BE49-F238E27FC236}">
                  <a16:creationId xmlns:a16="http://schemas.microsoft.com/office/drawing/2014/main" id="{D44D1629-0FE3-4D35-B0DB-37917A78BC1B}"/>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48">
              <a:extLst>
                <a:ext uri="{FF2B5EF4-FFF2-40B4-BE49-F238E27FC236}">
                  <a16:creationId xmlns:a16="http://schemas.microsoft.com/office/drawing/2014/main" id="{EA12481F-CA1C-4B0D-8337-58175BABAF02}"/>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49">
              <a:extLst>
                <a:ext uri="{FF2B5EF4-FFF2-40B4-BE49-F238E27FC236}">
                  <a16:creationId xmlns:a16="http://schemas.microsoft.com/office/drawing/2014/main" id="{C3AC192C-6925-4065-8676-68E9040EC259}"/>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50">
              <a:extLst>
                <a:ext uri="{FF2B5EF4-FFF2-40B4-BE49-F238E27FC236}">
                  <a16:creationId xmlns:a16="http://schemas.microsoft.com/office/drawing/2014/main" id="{A08E04AE-8310-4686-8467-F8DB80444CA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51">
              <a:extLst>
                <a:ext uri="{FF2B5EF4-FFF2-40B4-BE49-F238E27FC236}">
                  <a16:creationId xmlns:a16="http://schemas.microsoft.com/office/drawing/2014/main" id="{354ECC29-AB9B-4C3A-9C03-2824C7032007}"/>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52">
              <a:extLst>
                <a:ext uri="{FF2B5EF4-FFF2-40B4-BE49-F238E27FC236}">
                  <a16:creationId xmlns:a16="http://schemas.microsoft.com/office/drawing/2014/main" id="{B4E362EB-4458-4624-84C6-3A0FEF837561}"/>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53">
              <a:extLst>
                <a:ext uri="{FF2B5EF4-FFF2-40B4-BE49-F238E27FC236}">
                  <a16:creationId xmlns:a16="http://schemas.microsoft.com/office/drawing/2014/main" id="{C6E1256E-3769-477D-8B63-EEDE49103EA0}"/>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54">
              <a:extLst>
                <a:ext uri="{FF2B5EF4-FFF2-40B4-BE49-F238E27FC236}">
                  <a16:creationId xmlns:a16="http://schemas.microsoft.com/office/drawing/2014/main" id="{575E2C88-B18F-41FB-B172-D9C8D41D59A3}"/>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55">
              <a:extLst>
                <a:ext uri="{FF2B5EF4-FFF2-40B4-BE49-F238E27FC236}">
                  <a16:creationId xmlns:a16="http://schemas.microsoft.com/office/drawing/2014/main" id="{A069C10D-132E-459E-9AFA-DE44322731A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56">
              <a:extLst>
                <a:ext uri="{FF2B5EF4-FFF2-40B4-BE49-F238E27FC236}">
                  <a16:creationId xmlns:a16="http://schemas.microsoft.com/office/drawing/2014/main" id="{F2731CD0-DFDE-4857-8AD7-75C7690A2D2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57">
              <a:extLst>
                <a:ext uri="{FF2B5EF4-FFF2-40B4-BE49-F238E27FC236}">
                  <a16:creationId xmlns:a16="http://schemas.microsoft.com/office/drawing/2014/main" id="{1F2A80BF-94DC-4B3D-9351-8B6ABCEABE1C}"/>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58">
              <a:extLst>
                <a:ext uri="{FF2B5EF4-FFF2-40B4-BE49-F238E27FC236}">
                  <a16:creationId xmlns:a16="http://schemas.microsoft.com/office/drawing/2014/main" id="{6115342A-5191-42EF-948A-8F65A74E3A0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59">
              <a:extLst>
                <a:ext uri="{FF2B5EF4-FFF2-40B4-BE49-F238E27FC236}">
                  <a16:creationId xmlns:a16="http://schemas.microsoft.com/office/drawing/2014/main" id="{B54906E5-D95E-465D-AEA1-C42C54CEDFFA}"/>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60">
              <a:extLst>
                <a:ext uri="{FF2B5EF4-FFF2-40B4-BE49-F238E27FC236}">
                  <a16:creationId xmlns:a16="http://schemas.microsoft.com/office/drawing/2014/main" id="{246F4678-31F5-4B75-9CCC-4507CE68037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61">
              <a:extLst>
                <a:ext uri="{FF2B5EF4-FFF2-40B4-BE49-F238E27FC236}">
                  <a16:creationId xmlns:a16="http://schemas.microsoft.com/office/drawing/2014/main" id="{EB6EE9F8-7E59-40FB-A89E-FB7FEC8152CC}"/>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62">
              <a:extLst>
                <a:ext uri="{FF2B5EF4-FFF2-40B4-BE49-F238E27FC236}">
                  <a16:creationId xmlns:a16="http://schemas.microsoft.com/office/drawing/2014/main" id="{F1B1B683-A343-44E2-8EB7-B71C38A63B4B}"/>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63">
              <a:extLst>
                <a:ext uri="{FF2B5EF4-FFF2-40B4-BE49-F238E27FC236}">
                  <a16:creationId xmlns:a16="http://schemas.microsoft.com/office/drawing/2014/main" id="{0790556E-2DE3-4107-B5C0-980AF755F408}"/>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64">
              <a:extLst>
                <a:ext uri="{FF2B5EF4-FFF2-40B4-BE49-F238E27FC236}">
                  <a16:creationId xmlns:a16="http://schemas.microsoft.com/office/drawing/2014/main" id="{A25E14E3-2BFA-4A9E-9CC3-4D46C9C173B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65">
              <a:extLst>
                <a:ext uri="{FF2B5EF4-FFF2-40B4-BE49-F238E27FC236}">
                  <a16:creationId xmlns:a16="http://schemas.microsoft.com/office/drawing/2014/main" id="{6387B4D7-4ADE-41AB-B638-B6E36DE5554C}"/>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66">
              <a:extLst>
                <a:ext uri="{FF2B5EF4-FFF2-40B4-BE49-F238E27FC236}">
                  <a16:creationId xmlns:a16="http://schemas.microsoft.com/office/drawing/2014/main" id="{6A1D10E8-802C-4EFF-9605-DC011B0DD9B4}"/>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67">
              <a:extLst>
                <a:ext uri="{FF2B5EF4-FFF2-40B4-BE49-F238E27FC236}">
                  <a16:creationId xmlns:a16="http://schemas.microsoft.com/office/drawing/2014/main" id="{DC3E5840-CD46-45B7-BC22-488450A21CF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68">
              <a:extLst>
                <a:ext uri="{FF2B5EF4-FFF2-40B4-BE49-F238E27FC236}">
                  <a16:creationId xmlns:a16="http://schemas.microsoft.com/office/drawing/2014/main" id="{8A8C89D2-BB33-4F6E-A0C6-4BD53554E2EE}"/>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69">
              <a:extLst>
                <a:ext uri="{FF2B5EF4-FFF2-40B4-BE49-F238E27FC236}">
                  <a16:creationId xmlns:a16="http://schemas.microsoft.com/office/drawing/2014/main" id="{3046F664-EBAF-4A9A-9496-F0B1E05F9426}"/>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70">
              <a:extLst>
                <a:ext uri="{FF2B5EF4-FFF2-40B4-BE49-F238E27FC236}">
                  <a16:creationId xmlns:a16="http://schemas.microsoft.com/office/drawing/2014/main" id="{83C082AD-D598-4E0D-8AC0-152342593B08}"/>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71">
              <a:extLst>
                <a:ext uri="{FF2B5EF4-FFF2-40B4-BE49-F238E27FC236}">
                  <a16:creationId xmlns:a16="http://schemas.microsoft.com/office/drawing/2014/main" id="{91EDA32E-5478-4BEA-87B8-51E12B714EC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72">
              <a:extLst>
                <a:ext uri="{FF2B5EF4-FFF2-40B4-BE49-F238E27FC236}">
                  <a16:creationId xmlns:a16="http://schemas.microsoft.com/office/drawing/2014/main" id="{BD4C6071-0D01-4D58-8249-BFD0EA9A014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73">
              <a:extLst>
                <a:ext uri="{FF2B5EF4-FFF2-40B4-BE49-F238E27FC236}">
                  <a16:creationId xmlns:a16="http://schemas.microsoft.com/office/drawing/2014/main" id="{7317F3DF-4310-4F8D-B9B4-1894715731F3}"/>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74">
              <a:extLst>
                <a:ext uri="{FF2B5EF4-FFF2-40B4-BE49-F238E27FC236}">
                  <a16:creationId xmlns:a16="http://schemas.microsoft.com/office/drawing/2014/main" id="{36C24A1E-FE24-43CF-A6A7-97E4C0BCA561}"/>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75">
              <a:extLst>
                <a:ext uri="{FF2B5EF4-FFF2-40B4-BE49-F238E27FC236}">
                  <a16:creationId xmlns:a16="http://schemas.microsoft.com/office/drawing/2014/main" id="{BDE8F45C-D0F5-440C-9C86-BD5FA60F898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76">
              <a:extLst>
                <a:ext uri="{FF2B5EF4-FFF2-40B4-BE49-F238E27FC236}">
                  <a16:creationId xmlns:a16="http://schemas.microsoft.com/office/drawing/2014/main" id="{EA5AC2F2-147B-451A-8374-F02A6DECF42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77">
              <a:extLst>
                <a:ext uri="{FF2B5EF4-FFF2-40B4-BE49-F238E27FC236}">
                  <a16:creationId xmlns:a16="http://schemas.microsoft.com/office/drawing/2014/main" id="{F9032770-F23A-40B9-8CF5-671DE4DA5EE1}"/>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78">
              <a:extLst>
                <a:ext uri="{FF2B5EF4-FFF2-40B4-BE49-F238E27FC236}">
                  <a16:creationId xmlns:a16="http://schemas.microsoft.com/office/drawing/2014/main" id="{C05017B5-F676-40FA-B6C0-9898B9BBA58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79">
              <a:extLst>
                <a:ext uri="{FF2B5EF4-FFF2-40B4-BE49-F238E27FC236}">
                  <a16:creationId xmlns:a16="http://schemas.microsoft.com/office/drawing/2014/main" id="{661E3C40-B3ED-4F59-9F2B-A8103CE307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280">
              <a:extLst>
                <a:ext uri="{FF2B5EF4-FFF2-40B4-BE49-F238E27FC236}">
                  <a16:creationId xmlns:a16="http://schemas.microsoft.com/office/drawing/2014/main" id="{2EADA936-679F-43E3-BFA9-0BB1D6C186F5}"/>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281">
              <a:extLst>
                <a:ext uri="{FF2B5EF4-FFF2-40B4-BE49-F238E27FC236}">
                  <a16:creationId xmlns:a16="http://schemas.microsoft.com/office/drawing/2014/main" id="{589143A3-3F24-4652-B176-02CAC4850AA1}"/>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282">
              <a:extLst>
                <a:ext uri="{FF2B5EF4-FFF2-40B4-BE49-F238E27FC236}">
                  <a16:creationId xmlns:a16="http://schemas.microsoft.com/office/drawing/2014/main" id="{3836AF14-54F0-4C21-B1D6-FA5DFEB53836}"/>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283">
              <a:extLst>
                <a:ext uri="{FF2B5EF4-FFF2-40B4-BE49-F238E27FC236}">
                  <a16:creationId xmlns:a16="http://schemas.microsoft.com/office/drawing/2014/main" id="{5C9AA4E9-6CEE-4DC4-9860-CCA1B6FC88B2}"/>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284">
              <a:extLst>
                <a:ext uri="{FF2B5EF4-FFF2-40B4-BE49-F238E27FC236}">
                  <a16:creationId xmlns:a16="http://schemas.microsoft.com/office/drawing/2014/main" id="{49578F41-54F2-4F5F-9982-C7895BE9EFA2}"/>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285">
              <a:extLst>
                <a:ext uri="{FF2B5EF4-FFF2-40B4-BE49-F238E27FC236}">
                  <a16:creationId xmlns:a16="http://schemas.microsoft.com/office/drawing/2014/main" id="{6FDD4E17-95B5-4073-80E2-A3E44EEC6D2D}"/>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286">
              <a:extLst>
                <a:ext uri="{FF2B5EF4-FFF2-40B4-BE49-F238E27FC236}">
                  <a16:creationId xmlns:a16="http://schemas.microsoft.com/office/drawing/2014/main" id="{24F6B9D4-84D7-4337-876E-DA912C74E381}"/>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287">
              <a:extLst>
                <a:ext uri="{FF2B5EF4-FFF2-40B4-BE49-F238E27FC236}">
                  <a16:creationId xmlns:a16="http://schemas.microsoft.com/office/drawing/2014/main" id="{2B366AAA-5E0C-44A1-9A61-3C4F13C07AC6}"/>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288">
              <a:extLst>
                <a:ext uri="{FF2B5EF4-FFF2-40B4-BE49-F238E27FC236}">
                  <a16:creationId xmlns:a16="http://schemas.microsoft.com/office/drawing/2014/main" id="{81FCC7BA-B4BC-4EF2-9F6D-23AB9BDD539A}"/>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89">
              <a:extLst>
                <a:ext uri="{FF2B5EF4-FFF2-40B4-BE49-F238E27FC236}">
                  <a16:creationId xmlns:a16="http://schemas.microsoft.com/office/drawing/2014/main" id="{8DA955FF-754D-4198-AE8D-36F4DEA64DD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90">
              <a:extLst>
                <a:ext uri="{FF2B5EF4-FFF2-40B4-BE49-F238E27FC236}">
                  <a16:creationId xmlns:a16="http://schemas.microsoft.com/office/drawing/2014/main" id="{E9762795-6D5D-45E5-9DEE-68008B612E4D}"/>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91">
              <a:extLst>
                <a:ext uri="{FF2B5EF4-FFF2-40B4-BE49-F238E27FC236}">
                  <a16:creationId xmlns:a16="http://schemas.microsoft.com/office/drawing/2014/main" id="{896982C3-D4E0-4735-9FBD-F9B096C3C109}"/>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92">
              <a:extLst>
                <a:ext uri="{FF2B5EF4-FFF2-40B4-BE49-F238E27FC236}">
                  <a16:creationId xmlns:a16="http://schemas.microsoft.com/office/drawing/2014/main" id="{37654C3D-FC36-44E6-BDA0-27DEE33E63C0}"/>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93">
              <a:extLst>
                <a:ext uri="{FF2B5EF4-FFF2-40B4-BE49-F238E27FC236}">
                  <a16:creationId xmlns:a16="http://schemas.microsoft.com/office/drawing/2014/main" id="{C9A883E0-BD30-4C10-AB75-252A99EC84F5}"/>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94">
              <a:extLst>
                <a:ext uri="{FF2B5EF4-FFF2-40B4-BE49-F238E27FC236}">
                  <a16:creationId xmlns:a16="http://schemas.microsoft.com/office/drawing/2014/main" id="{D366ED3E-6502-4F01-9E5B-36120F76F0A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95">
              <a:extLst>
                <a:ext uri="{FF2B5EF4-FFF2-40B4-BE49-F238E27FC236}">
                  <a16:creationId xmlns:a16="http://schemas.microsoft.com/office/drawing/2014/main" id="{FE318A49-55B8-4969-9652-9EDA8BADEFB8}"/>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96">
              <a:extLst>
                <a:ext uri="{FF2B5EF4-FFF2-40B4-BE49-F238E27FC236}">
                  <a16:creationId xmlns:a16="http://schemas.microsoft.com/office/drawing/2014/main" id="{7BBCB11A-5375-48AF-BEF8-C3D80EC311B2}"/>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97">
              <a:extLst>
                <a:ext uri="{FF2B5EF4-FFF2-40B4-BE49-F238E27FC236}">
                  <a16:creationId xmlns:a16="http://schemas.microsoft.com/office/drawing/2014/main" id="{19A1DEEF-22CB-4F77-A183-B4AA5179237A}"/>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8">
              <a:extLst>
                <a:ext uri="{FF2B5EF4-FFF2-40B4-BE49-F238E27FC236}">
                  <a16:creationId xmlns:a16="http://schemas.microsoft.com/office/drawing/2014/main" id="{34AE832A-E685-48B4-8B2C-CE198D0196F9}"/>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299">
              <a:extLst>
                <a:ext uri="{FF2B5EF4-FFF2-40B4-BE49-F238E27FC236}">
                  <a16:creationId xmlns:a16="http://schemas.microsoft.com/office/drawing/2014/main" id="{CB7D12DC-6ED4-4CAD-AFB4-FBD86E84398F}"/>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00">
              <a:extLst>
                <a:ext uri="{FF2B5EF4-FFF2-40B4-BE49-F238E27FC236}">
                  <a16:creationId xmlns:a16="http://schemas.microsoft.com/office/drawing/2014/main" id="{3696486B-C923-44F2-8515-2939062D6C8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01">
              <a:extLst>
                <a:ext uri="{FF2B5EF4-FFF2-40B4-BE49-F238E27FC236}">
                  <a16:creationId xmlns:a16="http://schemas.microsoft.com/office/drawing/2014/main" id="{3BB0C744-5A93-48AB-8029-A4DC703D940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02">
              <a:extLst>
                <a:ext uri="{FF2B5EF4-FFF2-40B4-BE49-F238E27FC236}">
                  <a16:creationId xmlns:a16="http://schemas.microsoft.com/office/drawing/2014/main" id="{2E36B47B-338E-48A6-9A1D-C9E269EFC93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03">
              <a:extLst>
                <a:ext uri="{FF2B5EF4-FFF2-40B4-BE49-F238E27FC236}">
                  <a16:creationId xmlns:a16="http://schemas.microsoft.com/office/drawing/2014/main" id="{CFD745FC-413D-46B0-9B90-D2B1F9481C97}"/>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04">
              <a:extLst>
                <a:ext uri="{FF2B5EF4-FFF2-40B4-BE49-F238E27FC236}">
                  <a16:creationId xmlns:a16="http://schemas.microsoft.com/office/drawing/2014/main" id="{34B5581F-E6B9-47E5-9C1F-0179382AAB1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05">
              <a:extLst>
                <a:ext uri="{FF2B5EF4-FFF2-40B4-BE49-F238E27FC236}">
                  <a16:creationId xmlns:a16="http://schemas.microsoft.com/office/drawing/2014/main" id="{A4758CAC-4264-4526-8AA8-8FD6D373182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 name="矩形: 圆角 1">
            <a:extLst>
              <a:ext uri="{FF2B5EF4-FFF2-40B4-BE49-F238E27FC236}">
                <a16:creationId xmlns:a16="http://schemas.microsoft.com/office/drawing/2014/main" id="{AC1A7672-2912-4D80-88CB-E5885ED64AA1}"/>
              </a:ext>
            </a:extLst>
          </p:cNvPr>
          <p:cNvSpPr/>
          <p:nvPr/>
        </p:nvSpPr>
        <p:spPr>
          <a:xfrm>
            <a:off x="1971546" y="1741929"/>
            <a:ext cx="6130658" cy="457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44322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4</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07" name="Picture 2">
            <a:extLst>
              <a:ext uri="{FF2B5EF4-FFF2-40B4-BE49-F238E27FC236}">
                <a16:creationId xmlns:a16="http://schemas.microsoft.com/office/drawing/2014/main" id="{63623DF8-3B03-40EE-B06A-D479D8DBD7B3}"/>
              </a:ext>
            </a:extLst>
          </p:cNvPr>
          <p:cNvPicPr>
            <a:picLocks noChangeAspect="1" noChangeArrowheads="1"/>
          </p:cNvPicPr>
          <p:nvPr/>
        </p:nvPicPr>
        <p:blipFill>
          <a:blip r:embed="rId3" cstate="print"/>
          <a:srcRect/>
          <a:stretch>
            <a:fillRect/>
          </a:stretch>
        </p:blipFill>
        <p:spPr bwMode="auto">
          <a:xfrm>
            <a:off x="59704" y="1535837"/>
            <a:ext cx="5172021" cy="3629919"/>
          </a:xfrm>
          <a:prstGeom prst="rect">
            <a:avLst/>
          </a:prstGeom>
          <a:noFill/>
          <a:ln w="28575" algn="ctr">
            <a:noFill/>
            <a:miter lim="800000"/>
            <a:headEnd/>
            <a:tailEnd/>
          </a:ln>
        </p:spPr>
      </p:pic>
      <p:sp>
        <p:nvSpPr>
          <p:cNvPr id="308" name="文本框 307">
            <a:extLst>
              <a:ext uri="{FF2B5EF4-FFF2-40B4-BE49-F238E27FC236}">
                <a16:creationId xmlns:a16="http://schemas.microsoft.com/office/drawing/2014/main" id="{7458DD5F-739A-4145-9FDF-DE799BFE5E9B}"/>
              </a:ext>
            </a:extLst>
          </p:cNvPr>
          <p:cNvSpPr txBox="1"/>
          <p:nvPr/>
        </p:nvSpPr>
        <p:spPr>
          <a:xfrm>
            <a:off x="637580" y="528866"/>
            <a:ext cx="3954661"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QCD phase diagram</a:t>
            </a:r>
            <a:endParaRPr lang="zh-CN" altLang="en-US" sz="2400" dirty="0">
              <a:latin typeface="MV Boli" panose="02000500030200090000" pitchFamily="2" charset="0"/>
              <a:cs typeface="MV Boli" panose="02000500030200090000" pitchFamily="2" charset="0"/>
            </a:endParaRPr>
          </a:p>
        </p:txBody>
      </p:sp>
      <p:sp>
        <p:nvSpPr>
          <p:cNvPr id="310" name="文本框 309">
            <a:extLst>
              <a:ext uri="{FF2B5EF4-FFF2-40B4-BE49-F238E27FC236}">
                <a16:creationId xmlns:a16="http://schemas.microsoft.com/office/drawing/2014/main" id="{8D646269-9CE8-4AB7-9706-48BAA524FD6B}"/>
              </a:ext>
            </a:extLst>
          </p:cNvPr>
          <p:cNvSpPr txBox="1"/>
          <p:nvPr/>
        </p:nvSpPr>
        <p:spPr>
          <a:xfrm>
            <a:off x="3982068" y="5134752"/>
            <a:ext cx="1753173" cy="261610"/>
          </a:xfrm>
          <a:prstGeom prst="rect">
            <a:avLst/>
          </a:prstGeom>
          <a:noFill/>
        </p:spPr>
        <p:txBody>
          <a:bodyPr wrap="square" rtlCol="0">
            <a:spAutoFit/>
          </a:bodyPr>
          <a:lstStyle/>
          <a:p>
            <a:r>
              <a:rPr lang="en-US" altLang="zh-CN" sz="1100" dirty="0">
                <a:latin typeface="Calibri" panose="020F0502020204030204" pitchFamily="34" charset="0"/>
                <a:ea typeface="Calibri" panose="020F0502020204030204" pitchFamily="34" charset="0"/>
                <a:cs typeface="Calibri" panose="020F0502020204030204" pitchFamily="34" charset="0"/>
              </a:rPr>
              <a:t>NICA White paper</a:t>
            </a:r>
            <a:endParaRPr lang="zh-CN" altLang="en-US" sz="1100" dirty="0">
              <a:latin typeface="Calibri" panose="020F0502020204030204" pitchFamily="34" charset="0"/>
              <a:cs typeface="Calibri" panose="020F0502020204030204" pitchFamily="34" charset="0"/>
            </a:endParaRPr>
          </a:p>
        </p:txBody>
      </p:sp>
      <p:sp>
        <p:nvSpPr>
          <p:cNvPr id="311" name="矩形 310">
            <a:extLst>
              <a:ext uri="{FF2B5EF4-FFF2-40B4-BE49-F238E27FC236}">
                <a16:creationId xmlns:a16="http://schemas.microsoft.com/office/drawing/2014/main" id="{55340D55-811E-495E-BD1C-C6F5F24BFAFB}"/>
              </a:ext>
            </a:extLst>
          </p:cNvPr>
          <p:cNvSpPr/>
          <p:nvPr/>
        </p:nvSpPr>
        <p:spPr>
          <a:xfrm>
            <a:off x="5264651" y="2341474"/>
            <a:ext cx="3624555" cy="1987852"/>
          </a:xfrm>
          <a:prstGeom prst="rect">
            <a:avLst/>
          </a:prstGeom>
        </p:spPr>
        <p:txBody>
          <a:bodyPr wrap="square">
            <a:spAutoFit/>
          </a:bodyPr>
          <a:lstStyle/>
          <a:p>
            <a:pPr marL="360000" indent="-342900">
              <a:lnSpc>
                <a:spcPct val="200000"/>
              </a:lnSpc>
              <a:spcBef>
                <a:spcPts val="0"/>
              </a:spcBef>
              <a:buClr>
                <a:schemeClr val="accent6">
                  <a:lumMod val="75000"/>
                </a:schemeClr>
              </a:buClr>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Low baryon density: crossover</a:t>
            </a:r>
          </a:p>
          <a:p>
            <a:pPr marL="360000" indent="-342900">
              <a:lnSpc>
                <a:spcPct val="200000"/>
              </a:lnSpc>
              <a:spcBef>
                <a:spcPts val="0"/>
              </a:spcBef>
              <a:buClr>
                <a:schemeClr val="accent6">
                  <a:lumMod val="75000"/>
                </a:schemeClr>
              </a:buClr>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High baryon density: first order</a:t>
            </a:r>
          </a:p>
          <a:p>
            <a:pPr marL="360000" indent="-342900">
              <a:lnSpc>
                <a:spcPct val="200000"/>
              </a:lnSpc>
              <a:spcBef>
                <a:spcPts val="0"/>
              </a:spcBef>
              <a:buClr>
                <a:schemeClr val="accent6">
                  <a:lumMod val="75000"/>
                </a:schemeClr>
              </a:buClr>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Critical end point (CEP): the end of a first order phase line</a:t>
            </a:r>
          </a:p>
        </p:txBody>
      </p:sp>
      <p:sp>
        <p:nvSpPr>
          <p:cNvPr id="315" name="文本框 314">
            <a:extLst>
              <a:ext uri="{FF2B5EF4-FFF2-40B4-BE49-F238E27FC236}">
                <a16:creationId xmlns:a16="http://schemas.microsoft.com/office/drawing/2014/main" id="{3A49723A-4CFF-4F00-B60D-B8BF9397C5BC}"/>
              </a:ext>
            </a:extLst>
          </p:cNvPr>
          <p:cNvSpPr txBox="1"/>
          <p:nvPr/>
        </p:nvSpPr>
        <p:spPr>
          <a:xfrm>
            <a:off x="5624513" y="1682155"/>
            <a:ext cx="2803922"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Chiral phase transition:</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964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5</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08" name="文本框 307">
            <a:extLst>
              <a:ext uri="{FF2B5EF4-FFF2-40B4-BE49-F238E27FC236}">
                <a16:creationId xmlns:a16="http://schemas.microsoft.com/office/drawing/2014/main" id="{7458DD5F-739A-4145-9FDF-DE799BFE5E9B}"/>
              </a:ext>
            </a:extLst>
          </p:cNvPr>
          <p:cNvSpPr txBox="1"/>
          <p:nvPr/>
        </p:nvSpPr>
        <p:spPr>
          <a:xfrm>
            <a:off x="637580" y="536265"/>
            <a:ext cx="6320110"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Theoretical and experimental constraints</a:t>
            </a:r>
            <a:endParaRPr lang="zh-CN" altLang="en-US" sz="2400" dirty="0">
              <a:latin typeface="MV Boli" panose="02000500030200090000" pitchFamily="2" charset="0"/>
              <a:cs typeface="MV Boli" panose="02000500030200090000" pitchFamily="2" charset="0"/>
            </a:endParaRPr>
          </a:p>
        </p:txBody>
      </p:sp>
      <p:sp>
        <p:nvSpPr>
          <p:cNvPr id="313" name="文本框 312">
            <a:extLst>
              <a:ext uri="{FF2B5EF4-FFF2-40B4-BE49-F238E27FC236}">
                <a16:creationId xmlns:a16="http://schemas.microsoft.com/office/drawing/2014/main" id="{8195B4D5-5894-4231-A331-B8F46DEC49B7}"/>
              </a:ext>
            </a:extLst>
          </p:cNvPr>
          <p:cNvSpPr txBox="1"/>
          <p:nvPr/>
        </p:nvSpPr>
        <p:spPr>
          <a:xfrm>
            <a:off x="5190954" y="1535837"/>
            <a:ext cx="3789335" cy="400110"/>
          </a:xfrm>
          <a:prstGeom prst="rect">
            <a:avLst/>
          </a:prstGeom>
          <a:noFill/>
        </p:spPr>
        <p:txBody>
          <a:bodyPr wrap="square">
            <a:spAutoFit/>
          </a:bodyPr>
          <a:lstStyle/>
          <a:p>
            <a:pPr marL="342900" indent="-342900">
              <a:buClr>
                <a:srgbClr val="7030A0"/>
              </a:buClr>
              <a:buFont typeface="Wingdings" panose="05000000000000000000" pitchFamily="2" charset="2"/>
              <a:buChar char="u"/>
            </a:pPr>
            <a:r>
              <a:rPr lang="en-US" altLang="zh-CN" sz="2000" dirty="0">
                <a:latin typeface="微软雅黑" panose="020B0503020204020204" pitchFamily="34" charset="-122"/>
                <a:ea typeface="微软雅黑" panose="020B0503020204020204" pitchFamily="34" charset="-122"/>
                <a:cs typeface="Calibri" panose="020F0502020204030204" pitchFamily="34" charset="0"/>
              </a:rPr>
              <a:t>Theoretical difficulties</a:t>
            </a:r>
            <a:endParaRPr lang="zh-CN" altLang="en-US" sz="20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316" name="文本框 10">
            <a:extLst>
              <a:ext uri="{FF2B5EF4-FFF2-40B4-BE49-F238E27FC236}">
                <a16:creationId xmlns:a16="http://schemas.microsoft.com/office/drawing/2014/main" id="{7816003A-DCFC-43F8-9494-278EBFE2CA73}"/>
              </a:ext>
            </a:extLst>
          </p:cNvPr>
          <p:cNvSpPr txBox="1">
            <a:spLocks noChangeArrowheads="1"/>
          </p:cNvSpPr>
          <p:nvPr/>
        </p:nvSpPr>
        <p:spPr bwMode="auto">
          <a:xfrm>
            <a:off x="4726781" y="2123871"/>
            <a:ext cx="4405683"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Calibri" panose="020F0502020204030204" pitchFamily="34" charset="0"/>
              </a:rPr>
              <a:t>High energy scale:  </a:t>
            </a:r>
            <a:r>
              <a:rPr lang="en-US" altLang="zh-CN" sz="160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perturbative QCD      </a:t>
            </a:r>
          </a:p>
        </p:txBody>
      </p:sp>
      <p:sp>
        <p:nvSpPr>
          <p:cNvPr id="317" name="文本框 10">
            <a:extLst>
              <a:ext uri="{FF2B5EF4-FFF2-40B4-BE49-F238E27FC236}">
                <a16:creationId xmlns:a16="http://schemas.microsoft.com/office/drawing/2014/main" id="{7447D663-A074-415C-B422-3A1D4F6E5BB5}"/>
              </a:ext>
            </a:extLst>
          </p:cNvPr>
          <p:cNvSpPr txBox="1">
            <a:spLocks noChangeArrowheads="1"/>
          </p:cNvSpPr>
          <p:nvPr/>
        </p:nvSpPr>
        <p:spPr bwMode="auto">
          <a:xfrm>
            <a:off x="4405312" y="2581841"/>
            <a:ext cx="4738688"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buFont typeface="Arial" panose="020B0604020202020204" pitchFamily="34" charset="0"/>
              <a:buChar char="•"/>
            </a:pPr>
            <a:r>
              <a:rPr lang="en-US" altLang="zh-CN" sz="160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Low energy scale:  lattice QCD (T),      </a:t>
            </a:r>
          </a:p>
        </p:txBody>
      </p:sp>
      <p:sp>
        <p:nvSpPr>
          <p:cNvPr id="318" name="文本框 317">
            <a:extLst>
              <a:ext uri="{FF2B5EF4-FFF2-40B4-BE49-F238E27FC236}">
                <a16:creationId xmlns:a16="http://schemas.microsoft.com/office/drawing/2014/main" id="{95992C8B-5601-4EC6-A804-EA10F5E09DC0}"/>
              </a:ext>
            </a:extLst>
          </p:cNvPr>
          <p:cNvSpPr txBox="1"/>
          <p:nvPr/>
        </p:nvSpPr>
        <p:spPr>
          <a:xfrm>
            <a:off x="5214306" y="3227254"/>
            <a:ext cx="3723680" cy="369332"/>
          </a:xfrm>
          <a:prstGeom prst="rect">
            <a:avLst/>
          </a:prstGeom>
          <a:noFill/>
        </p:spPr>
        <p:txBody>
          <a:bodyPr wrap="square" rtlCol="0">
            <a:spAutoFit/>
          </a:bodyPr>
          <a:lstStyle/>
          <a:p>
            <a:r>
              <a:rPr lang="en-US" altLang="zh-CN" b="1" dirty="0">
                <a:solidFill>
                  <a:srgbClr val="333333"/>
                </a:solidFill>
                <a:latin typeface="Calibri" panose="020F0502020204030204" pitchFamily="34" charset="0"/>
                <a:cs typeface="Calibri" panose="020F0502020204030204" pitchFamily="34" charset="0"/>
              </a:rPr>
              <a:t>     </a:t>
            </a:r>
            <a:r>
              <a:rPr lang="en-US" altLang="zh-CN" sz="1600" b="1"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effective field theory </a:t>
            </a:r>
            <a:r>
              <a:rPr lang="en-US" altLang="zh-CN" sz="160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etc.</a:t>
            </a:r>
            <a:endParaRPr lang="zh-CN" altLang="en-US" sz="1600" dirty="0">
              <a:latin typeface="微软雅黑" panose="020B0503020204020204" pitchFamily="34" charset="-122"/>
              <a:ea typeface="微软雅黑" panose="020B0503020204020204" pitchFamily="34" charset="-122"/>
            </a:endParaRPr>
          </a:p>
        </p:txBody>
      </p:sp>
      <p:sp>
        <p:nvSpPr>
          <p:cNvPr id="323" name="文本框 322">
            <a:extLst>
              <a:ext uri="{FF2B5EF4-FFF2-40B4-BE49-F238E27FC236}">
                <a16:creationId xmlns:a16="http://schemas.microsoft.com/office/drawing/2014/main" id="{C0979FE9-3344-4BFC-9FC4-910DB67D3F42}"/>
              </a:ext>
            </a:extLst>
          </p:cNvPr>
          <p:cNvSpPr txBox="1"/>
          <p:nvPr/>
        </p:nvSpPr>
        <p:spPr>
          <a:xfrm>
            <a:off x="2624309" y="4429818"/>
            <a:ext cx="1086870"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Supernovae</a:t>
            </a:r>
            <a:endParaRPr lang="zh-CN" altLang="en-US" sz="1200" dirty="0">
              <a:latin typeface="Calibri" panose="020F0502020204030204" pitchFamily="34" charset="0"/>
              <a:cs typeface="Calibri" panose="020F0502020204030204" pitchFamily="34" charset="0"/>
            </a:endParaRPr>
          </a:p>
        </p:txBody>
      </p:sp>
      <p:sp>
        <p:nvSpPr>
          <p:cNvPr id="325" name="文本框 324">
            <a:extLst>
              <a:ext uri="{FF2B5EF4-FFF2-40B4-BE49-F238E27FC236}">
                <a16:creationId xmlns:a16="http://schemas.microsoft.com/office/drawing/2014/main" id="{A93C1624-7A85-48B0-8DC3-E11B48AB2739}"/>
              </a:ext>
            </a:extLst>
          </p:cNvPr>
          <p:cNvSpPr txBox="1"/>
          <p:nvPr/>
        </p:nvSpPr>
        <p:spPr>
          <a:xfrm>
            <a:off x="2409285" y="4197336"/>
            <a:ext cx="1587048"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Neutron star mergers</a:t>
            </a:r>
            <a:endParaRPr lang="zh-CN" altLang="en-US" sz="1200" dirty="0">
              <a:latin typeface="Calibri" panose="020F0502020204030204" pitchFamily="34" charset="0"/>
              <a:cs typeface="Calibri" panose="020F0502020204030204" pitchFamily="34" charset="0"/>
            </a:endParaRPr>
          </a:p>
        </p:txBody>
      </p:sp>
      <p:sp>
        <p:nvSpPr>
          <p:cNvPr id="326" name="文本框 325">
            <a:extLst>
              <a:ext uri="{FF2B5EF4-FFF2-40B4-BE49-F238E27FC236}">
                <a16:creationId xmlns:a16="http://schemas.microsoft.com/office/drawing/2014/main" id="{D27B085A-8F03-4051-9B65-5BBCA62BA7BD}"/>
              </a:ext>
            </a:extLst>
          </p:cNvPr>
          <p:cNvSpPr txBox="1"/>
          <p:nvPr/>
        </p:nvSpPr>
        <p:spPr>
          <a:xfrm>
            <a:off x="323526" y="5363179"/>
            <a:ext cx="5107686" cy="369332"/>
          </a:xfrm>
          <a:prstGeom prst="rect">
            <a:avLst/>
          </a:prstGeom>
          <a:noFill/>
        </p:spPr>
        <p:txBody>
          <a:bodyPr wrap="square" rtlCol="0">
            <a:spAutoFit/>
          </a:bodyPr>
          <a:lstStyle/>
          <a:p>
            <a:r>
              <a:rPr lang="en-US" altLang="zh-CN" dirty="0">
                <a:solidFill>
                  <a:srgbClr val="C00000"/>
                </a:solidFill>
                <a:latin typeface="Comic Sans MS" panose="030F0702030302020204" pitchFamily="66" charset="0"/>
                <a:ea typeface="等线" panose="02010600030101010101" pitchFamily="2" charset="-122"/>
              </a:rPr>
              <a:t>W</a:t>
            </a:r>
            <a:r>
              <a:rPr lang="en-US" altLang="zh-CN" sz="1800" dirty="0">
                <a:solidFill>
                  <a:srgbClr val="C00000"/>
                </a:solidFill>
                <a:effectLst/>
                <a:latin typeface="Comic Sans MS" panose="030F0702030302020204" pitchFamily="66" charset="0"/>
                <a:ea typeface="等线" panose="02010600030101010101" pitchFamily="2" charset="-122"/>
              </a:rPr>
              <a:t>hat is the state of supra-nuclear matter?</a:t>
            </a:r>
            <a:endParaRPr lang="zh-CN" altLang="en-US" dirty="0">
              <a:solidFill>
                <a:srgbClr val="C00000"/>
              </a:solidFill>
              <a:latin typeface="Comic Sans MS" panose="030F0702030302020204" pitchFamily="66" charset="0"/>
            </a:endParaRPr>
          </a:p>
        </p:txBody>
      </p:sp>
      <p:sp>
        <p:nvSpPr>
          <p:cNvPr id="307" name="文本框 306">
            <a:extLst>
              <a:ext uri="{FF2B5EF4-FFF2-40B4-BE49-F238E27FC236}">
                <a16:creationId xmlns:a16="http://schemas.microsoft.com/office/drawing/2014/main" id="{BE365E58-597F-4CCC-94B0-81273C98DB48}"/>
              </a:ext>
            </a:extLst>
          </p:cNvPr>
          <p:cNvSpPr txBox="1"/>
          <p:nvPr/>
        </p:nvSpPr>
        <p:spPr>
          <a:xfrm>
            <a:off x="5085160" y="3648974"/>
            <a:ext cx="3389709" cy="1754326"/>
          </a:xfrm>
          <a:prstGeom prst="rect">
            <a:avLst/>
          </a:prstGeom>
          <a:noFill/>
        </p:spPr>
        <p:txBody>
          <a:bodyPr wrap="square" rtlCol="0">
            <a:spAutoFit/>
          </a:bodyPr>
          <a:lstStyle/>
          <a:p>
            <a:r>
              <a:rPr lang="en-US" altLang="zh-CN" dirty="0"/>
              <a:t>Hadron degrees of freedom: </a:t>
            </a:r>
          </a:p>
          <a:p>
            <a:r>
              <a:rPr lang="en-US" altLang="zh-CN" dirty="0"/>
              <a:t>RMF, </a:t>
            </a:r>
            <a:r>
              <a:rPr lang="en-US" altLang="zh-CN" dirty="0" err="1"/>
              <a:t>Skyrme</a:t>
            </a:r>
            <a:r>
              <a:rPr lang="en-US" altLang="zh-CN" dirty="0"/>
              <a:t> model, quark-meson model…</a:t>
            </a:r>
          </a:p>
          <a:p>
            <a:r>
              <a:rPr lang="en-US" altLang="zh-CN" dirty="0"/>
              <a:t>Quark degree of freedom:</a:t>
            </a:r>
          </a:p>
          <a:p>
            <a:r>
              <a:rPr lang="en-US" altLang="zh-CN" sz="1800" dirty="0" err="1">
                <a:solidFill>
                  <a:schemeClr val="accent1"/>
                </a:solidFill>
                <a:cs typeface="MV Boli" panose="02000500030200090000" pitchFamily="2" charset="0"/>
              </a:rPr>
              <a:t>Nambu</a:t>
            </a:r>
            <a:r>
              <a:rPr lang="en-US" altLang="zh-CN" sz="1800" dirty="0">
                <a:solidFill>
                  <a:schemeClr val="accent1"/>
                </a:solidFill>
                <a:cs typeface="MV Boli" panose="02000500030200090000" pitchFamily="2" charset="0"/>
              </a:rPr>
              <a:t>–</a:t>
            </a:r>
            <a:r>
              <a:rPr lang="en-US" altLang="zh-CN" sz="1800" dirty="0" err="1">
                <a:solidFill>
                  <a:schemeClr val="accent1"/>
                </a:solidFill>
                <a:cs typeface="MV Boli" panose="02000500030200090000" pitchFamily="2" charset="0"/>
              </a:rPr>
              <a:t>Jona-Lasinio</a:t>
            </a:r>
            <a:r>
              <a:rPr lang="en-US" altLang="zh-CN" sz="1800" dirty="0">
                <a:solidFill>
                  <a:schemeClr val="accent1"/>
                </a:solidFill>
                <a:cs typeface="MV Boli" panose="02000500030200090000" pitchFamily="2" charset="0"/>
              </a:rPr>
              <a:t> (NJL)</a:t>
            </a:r>
            <a:r>
              <a:rPr lang="en-US" altLang="zh-CN" dirty="0">
                <a:solidFill>
                  <a:schemeClr val="accent1"/>
                </a:solidFill>
              </a:rPr>
              <a:t>, </a:t>
            </a:r>
            <a:r>
              <a:rPr lang="en-US" altLang="zh-CN" dirty="0"/>
              <a:t>Dyson-Schwinger Equation…</a:t>
            </a:r>
            <a:endParaRPr lang="zh-CN" altLang="en-US" dirty="0"/>
          </a:p>
        </p:txBody>
      </p:sp>
      <p:pic>
        <p:nvPicPr>
          <p:cNvPr id="319" name="图片 318">
            <a:extLst>
              <a:ext uri="{FF2B5EF4-FFF2-40B4-BE49-F238E27FC236}">
                <a16:creationId xmlns:a16="http://schemas.microsoft.com/office/drawing/2014/main" id="{DECCB54B-51D0-433C-AD29-3DD1D8A39DD3}"/>
              </a:ext>
            </a:extLst>
          </p:cNvPr>
          <p:cNvPicPr>
            <a:picLocks noChangeAspect="1"/>
          </p:cNvPicPr>
          <p:nvPr/>
        </p:nvPicPr>
        <p:blipFill rotWithShape="1">
          <a:blip r:embed="rId3">
            <a:extLst>
              <a:ext uri="{28A0092B-C50C-407E-A947-70E740481C1C}">
                <a14:useLocalDpi xmlns:a14="http://schemas.microsoft.com/office/drawing/2010/main" val="0"/>
              </a:ext>
            </a:extLst>
          </a:blip>
          <a:srcRect b="5978"/>
          <a:stretch/>
        </p:blipFill>
        <p:spPr>
          <a:xfrm>
            <a:off x="85956" y="1378973"/>
            <a:ext cx="4891181" cy="3709359"/>
          </a:xfrm>
          <a:prstGeom prst="rect">
            <a:avLst/>
          </a:prstGeom>
        </p:spPr>
      </p:pic>
    </p:spTree>
    <p:extLst>
      <p:ext uri="{BB962C8B-B14F-4D97-AF65-F5344CB8AC3E}">
        <p14:creationId xmlns:p14="http://schemas.microsoft.com/office/powerpoint/2010/main" val="4099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47C5C7A-F709-49AD-89CF-D9A48CD1CE2A}"/>
              </a:ext>
            </a:extLst>
          </p:cNvPr>
          <p:cNvSpPr>
            <a:spLocks noGrp="1"/>
          </p:cNvSpPr>
          <p:nvPr>
            <p:ph type="dt" sz="half" idx="10"/>
          </p:nvPr>
        </p:nvSpPr>
        <p:spPr/>
        <p:txBody>
          <a:bodyPr/>
          <a:lstStyle/>
          <a:p>
            <a:r>
              <a:rPr lang="en-US" altLang="zh-CN" dirty="0">
                <a:solidFill>
                  <a:schemeClr val="tx1"/>
                </a:solidFill>
              </a:rPr>
              <a:t>2023/9/25</a:t>
            </a:r>
            <a:endParaRPr lang="zh-CN" altLang="en-US" dirty="0">
              <a:solidFill>
                <a:schemeClr val="tx1"/>
              </a:solidFill>
            </a:endParaRPr>
          </a:p>
        </p:txBody>
      </p:sp>
      <p:sp>
        <p:nvSpPr>
          <p:cNvPr id="3" name="页脚占位符 2">
            <a:extLst>
              <a:ext uri="{FF2B5EF4-FFF2-40B4-BE49-F238E27FC236}">
                <a16:creationId xmlns:a16="http://schemas.microsoft.com/office/drawing/2014/main" id="{0E85B9F1-BE37-413E-8FB8-5E6D85A4C478}"/>
              </a:ext>
            </a:extLst>
          </p:cNvPr>
          <p:cNvSpPr>
            <a:spLocks noGrp="1"/>
          </p:cNvSpPr>
          <p:nvPr>
            <p:ph type="ftr" sz="quarter" idx="11"/>
          </p:nvPr>
        </p:nvSpPr>
        <p:spPr/>
        <p:txBody>
          <a:bodyPr/>
          <a:lstStyle/>
          <a:p>
            <a:r>
              <a:rPr lang="en-US" altLang="zh-CN" dirty="0">
                <a:solidFill>
                  <a:schemeClr val="tx1"/>
                </a:solidFill>
              </a:rPr>
              <a:t>Wen-Li Yuan   wlyuan7@gmail.com</a:t>
            </a:r>
            <a:endParaRPr lang="zh-CN" altLang="en-US" dirty="0">
              <a:solidFill>
                <a:schemeClr val="tx1"/>
              </a:solidFill>
            </a:endParaRPr>
          </a:p>
        </p:txBody>
      </p:sp>
      <p:sp>
        <p:nvSpPr>
          <p:cNvPr id="4" name="灯片编号占位符 3">
            <a:extLst>
              <a:ext uri="{FF2B5EF4-FFF2-40B4-BE49-F238E27FC236}">
                <a16:creationId xmlns:a16="http://schemas.microsoft.com/office/drawing/2014/main" id="{041BED7A-C8F5-403F-A267-64CF6A861942}"/>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6</a:t>
            </a:fld>
            <a:endParaRPr lang="zh-CN" altLang="en-US" b="1" dirty="0">
              <a:solidFill>
                <a:schemeClr val="tx1"/>
              </a:solidFill>
            </a:endParaRPr>
          </a:p>
        </p:txBody>
      </p:sp>
      <p:grpSp>
        <p:nvGrpSpPr>
          <p:cNvPr id="5" name="组合 4">
            <a:extLst>
              <a:ext uri="{FF2B5EF4-FFF2-40B4-BE49-F238E27FC236}">
                <a16:creationId xmlns:a16="http://schemas.microsoft.com/office/drawing/2014/main" id="{5AD41D5A-5FAD-4636-92B7-1D8259023534}"/>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48080C1C-EFF2-4093-9E40-27022442DD96}"/>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90AFF822-3DDC-42A5-A6B8-A31568486009}"/>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C9ACB5CF-FD25-47B7-A3F5-B8F75578804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DE8E471A-4EA9-4012-A8FE-DA32CFFA3EC6}"/>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1B5A1B7F-3174-4474-A7BB-BBC77E63FB1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F881C913-88C9-4E87-8894-DC2A12820DBC}"/>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54CD04EB-0AA4-456C-B574-CF76D7938766}"/>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3D6E215D-28AA-4255-B29F-BE4371F98BE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96DABBCF-27DB-4ED0-A98A-960FFBFA78E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E1BB9378-574C-4EA0-9B8C-E43E41D76266}"/>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1BEEDF0E-3409-4124-A8AB-953E73C832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1B67FA17-C1C4-4E3F-BCFD-CBB776891B0F}"/>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525D80A2-CEA0-45D6-B619-046468856732}"/>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14EC0583-4709-4C30-B19A-7A2AB8500A1C}"/>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2DA73324-04C4-4FE0-B4DE-C9ED8BB59E73}"/>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97EF9CAB-A0B5-4105-BCAF-46A5BAD40506}"/>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E28C03A4-76A8-465B-9692-ACB9E53A0B4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3E2ADE63-A293-4E02-9265-C24FDF4D68CE}"/>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E1FFE3A1-305C-42B4-B587-6E295DFAAC9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6B444C66-810A-431C-B70D-69A5FAB97C4F}"/>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8918BF93-DE8B-4484-8F89-7BB69EDD8828}"/>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AFE27C75-7212-42BE-8FB2-D31DC0601AC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3369BE8C-7C3F-4474-A9DD-2B9E1E00305C}"/>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3ABB71C-F5A8-455E-BCA0-91BEF975E0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0603B3BD-B93E-4FAB-8754-73620A1B4FE2}"/>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EE624BB8-67CC-4596-BC19-EC23855467F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348007C7-F41E-41B5-A535-1CC5335CD66A}"/>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E0B0CEE7-03E5-47B4-8C83-3D5D62BC1F0E}"/>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B90D5EEB-D815-4A85-95F5-A9BA88C16B1E}"/>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B68CD333-E802-4E2A-84FF-E3FEB1E3CC6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667C2F1A-17D9-4472-8C7A-E4F1CA247E6A}"/>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E9AF8F2B-8C9F-4D36-9CC6-AE752ADCA863}"/>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03DCB023-CD38-4CE9-A63A-4B569C7ABC2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389B1387-0E6D-4F68-9682-6851C9FE66A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1EF855DC-C58D-44C4-AAB4-8B13169580C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94F644C9-6CEF-4904-81ED-A7E48C24EF43}"/>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9E567246-62C2-498F-B499-3CA4B7DD0425}"/>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B61463C0-A339-49BC-99B7-D09E11FF281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3F0B3B8A-AA3C-43CB-889E-CD7ED34F13A1}"/>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83B51F33-3569-4CC9-8110-E11A96BC7BAD}"/>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8036BA88-FD79-4529-9A70-35CBF52109B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112C3D4-03F9-4245-931E-753FD1F19F18}"/>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87432FAE-0D9D-41C1-B1EC-23A37DFD4051}"/>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F3383C1F-9F32-4559-B272-4456E9D75B19}"/>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DAB942BF-2212-4ADB-A835-AA26FBEF2B83}"/>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5D037FC5-339A-48E8-9629-9FDE4DA312A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05C6A37A-3422-444B-8D64-2C3AD6BC7B65}"/>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1198AE19-5DF5-4528-B5AA-07ED1B07C1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A898A1BF-C637-4B8C-AC02-211AA6F9FFD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B60369F9-717D-43BC-B730-DF543792297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DC746C5B-289F-498A-9773-A98CCA158FEC}"/>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36C793BC-8570-4F1A-B84F-D70B9F33122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1FC9DFA0-1D60-45C1-A4B3-2EF8FE6477C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346E7B59-2B81-4AB9-96A4-05E6448D0CC4}"/>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DAFB6E5D-9FA5-4A61-8EE1-47E86125160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183EA433-6B7E-46E9-911A-545CC948C255}"/>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9AECB4A7-3868-4625-9627-1CE5DF7B78B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D440558D-8A50-44B0-977C-7F901F09855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EB38844D-A957-4EF9-9C8C-C62D236920EC}"/>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EEAEB4E3-DF84-4F1E-A574-FD369D6D8358}"/>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1C5D32F2-2288-454A-8E16-20B9346C9090}"/>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75649B8E-76D9-42DD-A84A-DC42F2065DD8}"/>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FF5A36CA-2EF1-4521-92E7-375950069407}"/>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C51028DC-865D-4269-88AA-A30494BA1D07}"/>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53F8B5CD-B571-4AD2-A221-51AD96A53E06}"/>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1AC95CA0-2305-41E5-AAEA-A5D3B676D85E}"/>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94102AFF-892E-4A77-947A-164FDD84EB9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E2BA4EC7-037A-4409-BBE9-23A43CDA339E}"/>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8E22F8C3-45ED-4A22-9611-23D8A9C70E47}"/>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66DFAEAC-88CE-407E-941E-9C5AA25AF18A}"/>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682EA5F2-4230-4FDE-9B5D-1D37C5534DC3}"/>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338EE6AF-B0FF-426E-9311-85CABE0B575A}"/>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CA896A6C-4C2D-4F68-9FBB-FC5B1097256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32098D51-F782-44C4-BC1A-F6A874FFFA1B}"/>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2BA4373-155C-4382-BB5A-607E53A07153}"/>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D92327E4-4C2A-4C03-B704-6A5DD3A279D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73D19BE0-3804-468F-9848-B59C016FEAC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352D0A5-B97E-4A61-A5D1-84A05F05B735}"/>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CA3CB967-6B0B-4515-B691-9ACF2335B615}"/>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A9022232-6516-47F7-A877-237F0901E612}"/>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6DB9663D-AC77-4BF1-ABD6-2BA720B94974}"/>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71C1F8A1-322C-4785-ABDC-DA13F188B3B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2BC2D03B-2BA1-4B93-818A-3BA1CEB4741D}"/>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0C5D304C-A75B-4ADE-A153-AEC8C62E87EB}"/>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0E1ECDA5-34FD-40AA-B7F9-418F6030772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ACEF6445-1AF7-45F8-B907-B50C24D52393}"/>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3E712D2A-5A68-4B29-A9EA-60DADDC1C326}"/>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FAA94533-95A1-4238-8C2E-042CAE111D6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C986EE6D-2AA3-489B-BB9D-DBC85C14BFC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10B3651F-4DF0-4010-84D5-E276F9BABE9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9127DE5A-A2DD-4044-97BA-656B65E55CCF}"/>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60AA49D4-C2E6-45CD-895C-0D080A4FDF0C}"/>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859E4F3C-F8F4-47A8-9E2B-521D15533DC6}"/>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1A0F4C2C-DB81-4F5A-BBF0-7AB34AD0CD7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74A0D8F6-2F3E-47AF-BE5A-7EA508DC58AC}"/>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BE842F0-93E1-4718-AC85-FC7F88B0778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07B2B50A-B9D1-4228-AA44-27D022622E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C7BBA3CF-992B-4838-A3DE-4F91E7684070}"/>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F9A80B0-88A8-44BD-A5FC-6AA26D2199B2}"/>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9B73D6B6-CF95-4D1C-9B27-49E4C82979A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C97D564A-A8F3-4094-A0D9-D1B3A8726982}"/>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4C589DEF-9337-4F7F-8A16-42DA7A974098}"/>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B0948612-4A53-41E7-8A03-CE8A4BB7D27E}"/>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0779EE93-3122-4720-A5AC-E13318CDD76A}"/>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711D5B5D-85D2-4CB9-B97D-A680222FE04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0AFE21FE-0502-4A87-A6C0-A3F0B4E8DE6C}"/>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795874C4-B3A0-4783-A9CF-6FB54539ECF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84D66B53-D1E1-4D1B-8D0D-28EF85CF66EE}"/>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C91AC6A6-9A0B-441D-8386-4B190A719886}"/>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45D4B93-C79A-425B-B308-9AC458BB7DDE}"/>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DD213DBB-0C6E-407D-A9B2-5D9F942BFC80}"/>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1DD8560A-8DCC-49AF-A14E-9CDD6FF607B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495C6E02-BDD5-476B-B172-E97793ED6CCB}"/>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75764827-2F07-4A59-ADCA-B5C8DCDFAA5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A0C4D2B7-1E31-4694-A42E-392EA89B26BB}"/>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03F27C77-D5DE-4741-99CD-94E7AAE6DE8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E67B48C4-9B42-4025-BDDE-7A000F01BC9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7B58BC8C-3DD8-441A-913F-1B5347F83ACF}"/>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623E4E3A-C003-4252-B1BD-DB14C046CD41}"/>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A4717BC5-E12B-4495-A88E-A0B0DE025731}"/>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7F867E53-7BFE-4440-AE5A-89E000611583}"/>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E4D1D3E5-60A9-4FC8-B6AF-3008D28B3FAB}"/>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CC8170A3-4E49-417D-BCAE-139C2115BB9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EE147973-4BD7-4C9E-9CCB-459182E0DD78}"/>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EB188840-9481-45EE-8533-2F746645521A}"/>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DD38E71E-FD97-4D6A-87DE-FF3AA77A924B}"/>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0F6118D0-93FA-433A-8726-4297319555A6}"/>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90465B63-EBC7-4830-BEAE-181BCC420C13}"/>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9AE42A8D-8FB3-4C22-8BA1-D59E0B61AEFA}"/>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7BB7FE26-BF6B-4A48-9B68-401E9588B3F7}"/>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CEE949AA-1483-4752-A314-C927881682F3}"/>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7CE91193-889B-488A-AAD8-AC7C8F84B735}"/>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7322756C-0BDA-414E-AF19-CAB1928936D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2D71BA28-1D4C-4D0E-8FAE-734B057CC7E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B637CF62-4B10-4079-9329-D476127439AB}"/>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4F5F93A2-E57A-4528-9908-8DAC9AA6354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EE1F4687-0B4D-4C5F-8471-30D9D815AF75}"/>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FEC7BFE6-1BCF-4E55-A262-AB8D5C7B556E}"/>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F9C67423-28D4-4273-9CCF-031811E701AF}"/>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4F4A228F-7ED5-438E-A67A-C69FC3DFA711}"/>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AEB3893E-DDF9-44AB-8BFD-D369EF56CC42}"/>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3E56843C-467F-4AD1-B980-970763D1FFDE}"/>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99CDAB71-746E-4A96-9B2F-7EE2F2C8F1BC}"/>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31E12B41-9458-4FAD-92AD-6DA09C8CEEE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4CA11478-CBD9-4BEE-A899-BCC231D08D0B}"/>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9447DB8-7887-4ABF-8E49-E123AE8B1134}"/>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184E16FA-25BE-4886-8236-1FB0668665B2}"/>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CAB99D84-5A1E-4485-A569-2F7CC12D018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BC0BF508-8A51-4B43-B843-5538CD8F19D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3175FE62-C800-46FE-9AB1-1C10683F6157}"/>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51CFA65C-1841-423B-B4F8-F5581A930625}"/>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56C54A62-F616-4243-BE4D-8FCDEB6F65A4}"/>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A6A059B8-DC56-4E0E-B806-04B8820B08FE}"/>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6E43FF60-3A39-4027-BB65-B82F724CA721}"/>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9CF55ED5-8BFA-40B5-B3E9-608DFEF0C05C}"/>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D8422C44-285C-49CB-9500-1C610417C89E}"/>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6A00E9BE-2DC2-4CCA-BCB0-06D68FD0237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FCAFB1FE-ACD8-4F9F-BC8A-7568625C16C3}"/>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90D3517C-7B7A-4BC8-B1B2-0E0E8927B49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9F1C79C0-0D35-4554-948A-71F70DCD0B3C}"/>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634F083-2334-48AC-9842-8F81FA52318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B537374F-8CE7-4098-9734-7C2D152310F0}"/>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743D4092-E7A9-48BE-8718-341B1A68F062}"/>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FEEAE307-2BC9-40CE-A6DE-13E5E0CB281C}"/>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4F9CD19F-4D15-4E81-929F-4F932DD589C3}"/>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1D5F68C9-2714-4287-8623-C83E2F1DC887}"/>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A1D06556-9636-415F-976B-F024BB416B75}"/>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FF831E98-8BE8-4299-ABD3-18841E0B3BB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B4FB4523-5ABF-4897-AEAF-64F6AAC8F381}"/>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AC9D6662-0F41-426C-A97A-6C017602DC93}"/>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7550D237-F4CB-4533-B9CB-A8AD897CD28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684B612E-278D-457A-816F-BEEAEEA879EC}"/>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7945D130-EB15-4820-A00B-34D40C075790}"/>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264BC8C7-BD25-4EF7-BD09-1F042D16AC66}"/>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C360B03F-A846-4D1C-8583-4E933AFF7F5D}"/>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62F1CB87-0D5D-4974-9826-22588A993FF9}"/>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2A2EC2FE-14E3-4E55-BC8E-8CAF6107CD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FAD67051-BF7A-4E24-ACC8-67A71B6C70A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5038BE70-1D9D-4B02-970C-4D8316F37AC1}"/>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320F3000-9775-46B1-BA6F-FD54B9D5A44D}"/>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FC83B156-3F5C-4C64-8968-6BF4DA55271B}"/>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ED882AA5-D909-424E-93C8-882ADCA59656}"/>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8A839451-3706-4445-A201-125ABA34AA2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952DF0B-01C5-4275-9EB9-878F3340975B}"/>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0CB2EA84-2489-47C2-98D2-648D4E299485}"/>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3C001084-3060-4A13-8937-0C523D6E41E4}"/>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0E28E3B9-4F51-41F6-9883-B602A55AD54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E4DA7553-56C2-48DE-A443-2AEC924AE54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401B0E86-C456-4BED-8C8A-25DC8ADB50D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15AE468-E5C0-4145-9C3F-F853CEA6147A}"/>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FE83E092-8856-4D04-91F3-5475C09AE4C3}"/>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B0EE86EE-B8BC-4D33-BAA1-44B0DEBA529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DABFB85F-89A4-4872-B9CA-2C6436AB9917}"/>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AFA60C96-4CAE-45B1-83E5-59A991A72E13}"/>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ACFFA4A7-7513-48D6-9584-6FD19C626AC1}"/>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738AEFB5-0D1C-49B1-8D9E-9777B0736442}"/>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595DCDE0-8CDC-44AF-BA76-78B35C644D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9F2A671E-7C1E-4C05-8EA2-F45F29AE2F9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8D38214D-38BC-4883-AA75-48C520A1D08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B1FB55A3-E39C-4F05-98DE-EB37E96B8DD4}"/>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7B8F6C7D-4CB9-4F0E-9321-375B1012D51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07775B7D-D68C-4802-AAE1-3E8D91EE24B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1EB565ED-7378-409F-A3BC-01BCBC9FFCB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37A14E1A-09A1-47EA-B2ED-37CB2131A922}"/>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AE69B929-65B0-40CF-9122-38FC0D39C3BB}"/>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E67E6E17-22AE-4428-9548-FF347CFDA1FF}"/>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BEE1F831-F754-4825-AF3E-BD60CB691527}"/>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9DC3591F-E4F4-45B7-A7F6-F746CBA6EBC0}"/>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26A02C41-F742-44CE-86BB-B703BEAB9001}"/>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052346D6-16CD-4C30-BB36-4BA500460CFE}"/>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1AA1BEE4-0A71-4BCF-BA05-8BD49CA2D1CB}"/>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7638C4C1-E797-4AA7-88F2-E37BCB68F2E4}"/>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01C4A944-A7EA-46A0-9022-1F03605A985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B91878AB-CC21-4F86-A3DB-37D5BC04BA76}"/>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2AD5D9ED-B2D2-444B-BE84-8E382F077A2F}"/>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BC2419F4-DF23-4D68-ADB1-CD561158DD21}"/>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381B8A4-D45E-4697-808B-9BFE96566E3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9F902EDF-9074-4FEE-97C2-3FEBC2F727C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ADECB649-704C-4862-A1EC-950510881A1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883D86D6-64FA-43C9-A97D-C7A4A67F9386}"/>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759D1A7C-E1A1-4C7E-B02F-E960ACEDA4E7}"/>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CFA68BA2-FC59-4FBB-8C52-E6D38B4908D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ECD97590-1E4D-4027-91A6-CAF4379D3A76}"/>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882FDB8B-258D-4104-A9A3-74A79C6092EF}"/>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423C3AEF-D903-4EE7-851A-CC70AFC08C8B}"/>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6C95A5B8-864A-466C-8410-D2CDCB262765}"/>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E630AFFA-F112-4632-B670-D26A71A50C28}"/>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043C208C-5FBD-4041-8AB9-6C7F132D0AD3}"/>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ED985C33-BC11-46D2-837F-1B6F1CDE0D67}"/>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1EBBF3E8-2C67-4A19-901B-22BE2C5EE2D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2254C821-238F-4035-9001-09498B689A5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A88E8757-FE71-4BAC-AB7F-730890458323}"/>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02346B71-46A5-4BF4-A828-3FA17804E1C1}"/>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AD2242DA-4F41-4BAA-B3DE-2C94132B473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82909923-F010-494A-8726-4671242E71F2}"/>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70018077-3A83-458C-A532-F2BCAC880F2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10FCC4ED-A664-4FE0-ABA2-5A8A12F02292}"/>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5CE9BCA4-DF4F-4FDA-A06A-E276CE440CCD}"/>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11FE5EB-F8EE-4606-A086-5EABDB7B85DD}"/>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19115E7D-4F33-4234-BE50-775CBF480108}"/>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35D74EDE-5A96-4FC8-8898-14942F147ADC}"/>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A2C9222C-4E91-4CE6-92B7-B24EF08950CC}"/>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890C7083-24BC-40F0-86B2-F34941009B17}"/>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37F1229C-9CDE-4161-B35E-2710FE953FC3}"/>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5B9D5F20-E7DA-4B4D-B5F1-33FB98E914D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1323360B-F482-4623-B373-873CD94DEA9C}"/>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B7E269E7-C8CA-401F-97EA-42E9C9EA376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E89FCD46-99F7-45A1-9626-4D01A423E20C}"/>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8649B623-1EEE-4889-A2E2-8FE96A83F53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33461052-579E-440E-9F2F-A4135149A8D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B737A88B-B68D-4C4E-BE73-A1AD606E9134}"/>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BAF6F3FB-F694-4A68-BA9E-C18A103A1BAC}"/>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38FC2362-88AB-4C72-BB86-E4161B51CB04}"/>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1AF2DC73-AD8B-40C6-8689-89C99B2B9A9B}"/>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B8431D60-5E6C-415D-BEA9-41E3B5EB6A70}"/>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9232E081-360F-4179-B424-FF007BC3ACBE}"/>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7D5194A-3405-4CB4-9910-6CC6395E0006}"/>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56322C3A-59F2-47CB-A85B-33A0615EF7FA}"/>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C3CB8011-2794-4249-A9EF-0F59F94B0A72}"/>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56BCDA6E-161C-4539-B411-C64FBB0B2EDD}"/>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2DE8E22B-B42B-4957-B530-D6C2E876CFDA}"/>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C738311F-7E9C-4998-9D1B-B3E412ED1A5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51ED03AE-EB21-47B4-96F5-8559383210C8}"/>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F8EBD9F5-3BBD-4830-9DDD-4878B5EBF2D7}"/>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B65B6255-5C74-4A10-8E6B-C98B79D1DBC9}"/>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4ABBBD85-33C4-4AD4-9405-D959FE10658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31139350-70BE-4218-AC5C-0745C52F4AF5}"/>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58F3A467-ABCB-46B1-9C9C-2F36C12D035E}"/>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02C1155D-0523-4BAA-9EE3-0D98DA93354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AB6BC563-C7CA-40AE-A714-7B599482A47A}"/>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FB05787E-07AA-4E4F-BA1F-5AD5E89E286E}"/>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7C2A337B-A663-40C5-82B3-9B39A6B4C195}"/>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786E37CC-8726-4EBC-A769-BEA9A129F418}"/>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FDCC1DA3-C3B6-4BAF-958D-702FFFC3242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5EF7999D-8C43-4A73-B57C-89C096A4DE5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90870C58-8BC2-457A-B7A3-FBEE0AA561F1}"/>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2AD5B3C5-8052-4EEF-8ACD-92FB87E4337A}"/>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E1F18E6E-D839-4560-8FAB-DD53FAEEEE29}"/>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4F8E8926-0091-4824-8C14-B56DD633284A}"/>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ED71CCE7-A172-4524-9B2A-6D0F045DD5B3}"/>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60CB8574-E1B1-4D48-A9DA-4E7F0930D0A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333DB034-63C2-446C-8AEA-5B15659C06CB}"/>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2FDDB6CC-4C69-46FA-9F72-9373D1591545}"/>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9D3DFB50-D532-4ACA-A2BC-057156698B6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3067C0E4-C729-43CC-85F2-E57041166F56}"/>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0812762A-7BC3-4659-A854-F86DF935DE7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31EBF143-73E4-4999-AC78-DAA4BB9633C0}"/>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C7CC53C8-4179-4A86-A16A-CA2B1D46B3D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09F21E6A-584E-402C-B2D3-B978B3A0E997}"/>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89037C0C-664C-478A-895E-C8F484E98819}"/>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4D88D904-FEF2-49DF-833E-D419201BBE0D}"/>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F125D6D8-35A9-40B8-A7D0-7A5D6B22A8BF}"/>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1BCBF44C-EE02-46E8-9ACA-8482058946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A59802E2-B5F8-4B84-A1A5-D30713919CBB}"/>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F422BAB1-9F0C-4ADB-8079-314F79E4C92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80682F8D-174D-41AD-82D9-C27AA1611ED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2806DD38-C36A-4D75-B705-B0870AB1154F}"/>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7CE7F59F-A4A1-42A8-8569-849BDC231AAE}"/>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C1C1A20E-191C-412D-8335-84903E46135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2612C553-4C06-48E3-9739-BC7ECB991B2E}"/>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98CD7A50-B1F8-4446-9FC3-8DFE9275798A}"/>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08" name="文本框 307">
            <a:extLst>
              <a:ext uri="{FF2B5EF4-FFF2-40B4-BE49-F238E27FC236}">
                <a16:creationId xmlns:a16="http://schemas.microsoft.com/office/drawing/2014/main" id="{7458DD5F-739A-4145-9FDF-DE799BFE5E9B}"/>
              </a:ext>
            </a:extLst>
          </p:cNvPr>
          <p:cNvSpPr txBox="1"/>
          <p:nvPr/>
        </p:nvSpPr>
        <p:spPr>
          <a:xfrm>
            <a:off x="637580" y="499320"/>
            <a:ext cx="6320110" cy="461665"/>
          </a:xfrm>
          <a:prstGeom prst="rect">
            <a:avLst/>
          </a:prstGeom>
          <a:noFill/>
        </p:spPr>
        <p:txBody>
          <a:bodyPr wrap="square" rtlCol="0">
            <a:spAutoFit/>
          </a:bodyPr>
          <a:lstStyle/>
          <a:p>
            <a:r>
              <a:rPr lang="en-US" altLang="zh-CN" sz="2400" dirty="0">
                <a:solidFill>
                  <a:srgbClr val="333333"/>
                </a:solidFill>
                <a:latin typeface="MV Boli" panose="02000500030200090000" pitchFamily="2" charset="0"/>
                <a:ea typeface="微软雅黑" panose="020B0503020204020204" pitchFamily="34" charset="-122"/>
                <a:cs typeface="MV Boli" panose="02000500030200090000" pitchFamily="2" charset="0"/>
              </a:rPr>
              <a:t>Compact stars: a natural laboratory</a:t>
            </a:r>
            <a:endParaRPr lang="zh-CN" altLang="en-US" sz="2400" dirty="0">
              <a:latin typeface="MV Boli" panose="02000500030200090000" pitchFamily="2" charset="0"/>
              <a:cs typeface="MV Boli" panose="02000500030200090000" pitchFamily="2" charset="0"/>
            </a:endParaRPr>
          </a:p>
        </p:txBody>
      </p:sp>
      <p:sp>
        <p:nvSpPr>
          <p:cNvPr id="321" name="文本框 10">
            <a:extLst>
              <a:ext uri="{FF2B5EF4-FFF2-40B4-BE49-F238E27FC236}">
                <a16:creationId xmlns:a16="http://schemas.microsoft.com/office/drawing/2014/main" id="{904AA3D5-701A-4C09-A83E-3725F002201B}"/>
              </a:ext>
            </a:extLst>
          </p:cNvPr>
          <p:cNvSpPr txBox="1">
            <a:spLocks noChangeArrowheads="1"/>
          </p:cNvSpPr>
          <p:nvPr/>
        </p:nvSpPr>
        <p:spPr bwMode="auto">
          <a:xfrm>
            <a:off x="-10718" y="3769725"/>
            <a:ext cx="4811319"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Calibri" panose="020F0502020204030204" pitchFamily="34" charset="0"/>
              </a:rPr>
              <a:t>Terrestrial experiment: hard to reach</a:t>
            </a:r>
            <a:endParaRPr lang="en-US" altLang="zh-CN" sz="1600" dirty="0">
              <a:solidFill>
                <a:srgbClr val="333333"/>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22" name="文本框 10">
            <a:extLst>
              <a:ext uri="{FF2B5EF4-FFF2-40B4-BE49-F238E27FC236}">
                <a16:creationId xmlns:a16="http://schemas.microsoft.com/office/drawing/2014/main" id="{1EFF4B2C-400E-4098-BA04-13A0692CE1E7}"/>
              </a:ext>
            </a:extLst>
          </p:cNvPr>
          <p:cNvSpPr txBox="1">
            <a:spLocks noChangeArrowheads="1"/>
          </p:cNvSpPr>
          <p:nvPr/>
        </p:nvSpPr>
        <p:spPr bwMode="auto">
          <a:xfrm>
            <a:off x="4184233" y="3756326"/>
            <a:ext cx="4493602"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5750" indent="-285750">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buFont typeface="Arial" panose="020B0604020202020204" pitchFamily="34" charset="0"/>
              <a:buChar char="•"/>
            </a:pPr>
            <a:r>
              <a:rPr lang="en-US" altLang="zh-CN" sz="1600" b="1"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Compact stars</a:t>
            </a:r>
            <a:r>
              <a:rPr lang="en-US" altLang="zh-CN" sz="160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 natural laboratory </a:t>
            </a:r>
          </a:p>
        </p:txBody>
      </p:sp>
      <p:sp>
        <p:nvSpPr>
          <p:cNvPr id="326" name="文本框 325">
            <a:extLst>
              <a:ext uri="{FF2B5EF4-FFF2-40B4-BE49-F238E27FC236}">
                <a16:creationId xmlns:a16="http://schemas.microsoft.com/office/drawing/2014/main" id="{D27B085A-8F03-4051-9B65-5BBCA62BA7BD}"/>
              </a:ext>
            </a:extLst>
          </p:cNvPr>
          <p:cNvSpPr txBox="1"/>
          <p:nvPr/>
        </p:nvSpPr>
        <p:spPr>
          <a:xfrm>
            <a:off x="1901344" y="3509362"/>
            <a:ext cx="5107686" cy="369332"/>
          </a:xfrm>
          <a:prstGeom prst="rect">
            <a:avLst/>
          </a:prstGeom>
          <a:noFill/>
        </p:spPr>
        <p:txBody>
          <a:bodyPr wrap="square" rtlCol="0">
            <a:spAutoFit/>
          </a:bodyPr>
          <a:lstStyle/>
          <a:p>
            <a:r>
              <a:rPr lang="en-US" altLang="zh-CN" dirty="0">
                <a:solidFill>
                  <a:srgbClr val="C00000"/>
                </a:solidFill>
                <a:latin typeface="Comic Sans MS" panose="030F0702030302020204" pitchFamily="66" charset="0"/>
                <a:ea typeface="等线" panose="02010600030101010101" pitchFamily="2" charset="-122"/>
              </a:rPr>
              <a:t>W</a:t>
            </a:r>
            <a:r>
              <a:rPr lang="en-US" altLang="zh-CN" sz="1800" dirty="0">
                <a:solidFill>
                  <a:srgbClr val="C00000"/>
                </a:solidFill>
                <a:effectLst/>
                <a:latin typeface="Comic Sans MS" panose="030F0702030302020204" pitchFamily="66" charset="0"/>
                <a:ea typeface="等线" panose="02010600030101010101" pitchFamily="2" charset="-122"/>
              </a:rPr>
              <a:t>hat is the state of supra-nuclear matter?</a:t>
            </a:r>
            <a:endParaRPr lang="zh-CN" altLang="en-US" dirty="0">
              <a:solidFill>
                <a:srgbClr val="C00000"/>
              </a:solidFill>
              <a:latin typeface="Comic Sans MS" panose="030F0702030302020204" pitchFamily="66" charset="0"/>
            </a:endParaRPr>
          </a:p>
        </p:txBody>
      </p:sp>
      <p:pic>
        <p:nvPicPr>
          <p:cNvPr id="328" name="图片 327">
            <a:extLst>
              <a:ext uri="{FF2B5EF4-FFF2-40B4-BE49-F238E27FC236}">
                <a16:creationId xmlns:a16="http://schemas.microsoft.com/office/drawing/2014/main" id="{D6BA0B6F-4042-4243-8D66-84BC7C7994BA}"/>
              </a:ext>
            </a:extLst>
          </p:cNvPr>
          <p:cNvPicPr>
            <a:picLocks noChangeAspect="1"/>
          </p:cNvPicPr>
          <p:nvPr/>
        </p:nvPicPr>
        <p:blipFill rotWithShape="1">
          <a:blip r:embed="rId3">
            <a:extLst>
              <a:ext uri="{28A0092B-C50C-407E-A947-70E740481C1C}">
                <a14:useLocalDpi xmlns:a14="http://schemas.microsoft.com/office/drawing/2010/main" val="0"/>
              </a:ext>
            </a:extLst>
          </a:blip>
          <a:srcRect b="5978"/>
          <a:stretch/>
        </p:blipFill>
        <p:spPr>
          <a:xfrm>
            <a:off x="4722772" y="1015766"/>
            <a:ext cx="3068608" cy="2327161"/>
          </a:xfrm>
          <a:prstGeom prst="rect">
            <a:avLst/>
          </a:prstGeom>
        </p:spPr>
      </p:pic>
      <p:pic>
        <p:nvPicPr>
          <p:cNvPr id="329" name="图片 328">
            <a:extLst>
              <a:ext uri="{FF2B5EF4-FFF2-40B4-BE49-F238E27FC236}">
                <a16:creationId xmlns:a16="http://schemas.microsoft.com/office/drawing/2014/main" id="{6922CD8A-B42D-4B91-8348-FB331076B948}"/>
              </a:ext>
            </a:extLst>
          </p:cNvPr>
          <p:cNvPicPr>
            <a:picLocks noChangeAspect="1"/>
          </p:cNvPicPr>
          <p:nvPr/>
        </p:nvPicPr>
        <p:blipFill rotWithShape="1">
          <a:blip r:embed="rId4">
            <a:extLst>
              <a:ext uri="{28A0092B-C50C-407E-A947-70E740481C1C}">
                <a14:useLocalDpi xmlns:a14="http://schemas.microsoft.com/office/drawing/2010/main" val="0"/>
              </a:ext>
            </a:extLst>
          </a:blip>
          <a:srcRect l="1482" t="5218" r="2" b="-407"/>
          <a:stretch/>
        </p:blipFill>
        <p:spPr>
          <a:xfrm>
            <a:off x="1276206" y="4333395"/>
            <a:ext cx="6560632" cy="1931735"/>
          </a:xfrm>
          <a:prstGeom prst="rect">
            <a:avLst/>
          </a:prstGeom>
        </p:spPr>
      </p:pic>
      <p:pic>
        <p:nvPicPr>
          <p:cNvPr id="327" name="Picture 2">
            <a:extLst>
              <a:ext uri="{FF2B5EF4-FFF2-40B4-BE49-F238E27FC236}">
                <a16:creationId xmlns:a16="http://schemas.microsoft.com/office/drawing/2014/main" id="{9C595917-35C7-4D7D-B29B-A4C1AE2322BB}"/>
              </a:ext>
            </a:extLst>
          </p:cNvPr>
          <p:cNvPicPr>
            <a:picLocks noChangeAspect="1" noChangeArrowheads="1"/>
          </p:cNvPicPr>
          <p:nvPr/>
        </p:nvPicPr>
        <p:blipFill>
          <a:blip r:embed="rId5" cstate="print"/>
          <a:srcRect/>
          <a:stretch>
            <a:fillRect/>
          </a:stretch>
        </p:blipFill>
        <p:spPr bwMode="auto">
          <a:xfrm>
            <a:off x="800272" y="1094092"/>
            <a:ext cx="3605040" cy="2530153"/>
          </a:xfrm>
          <a:prstGeom prst="rect">
            <a:avLst/>
          </a:prstGeom>
          <a:noFill/>
          <a:ln w="28575" algn="ctr">
            <a:noFill/>
            <a:miter lim="800000"/>
            <a:headEnd/>
            <a:tailEnd/>
          </a:ln>
        </p:spPr>
      </p:pic>
      <p:sp>
        <p:nvSpPr>
          <p:cNvPr id="330" name="文本框 329">
            <a:extLst>
              <a:ext uri="{FF2B5EF4-FFF2-40B4-BE49-F238E27FC236}">
                <a16:creationId xmlns:a16="http://schemas.microsoft.com/office/drawing/2014/main" id="{A39BF86B-2BE8-49F1-B322-305009CA318E}"/>
              </a:ext>
            </a:extLst>
          </p:cNvPr>
          <p:cNvSpPr txBox="1"/>
          <p:nvPr/>
        </p:nvSpPr>
        <p:spPr>
          <a:xfrm>
            <a:off x="3818640" y="6071894"/>
            <a:ext cx="4640752" cy="369332"/>
          </a:xfrm>
          <a:prstGeom prst="rect">
            <a:avLst/>
          </a:prstGeom>
          <a:noFill/>
        </p:spPr>
        <p:txBody>
          <a:bodyPr wrap="square" rtlCol="0">
            <a:spAutoFit/>
          </a:bodyPr>
          <a:lstStyle/>
          <a:p>
            <a:r>
              <a:rPr lang="en-US" altLang="zh-CN" dirty="0"/>
              <a:t> </a:t>
            </a:r>
            <a:r>
              <a:rPr lang="en-US" altLang="zh-CN" sz="1200" dirty="0">
                <a:latin typeface="Calibri" panose="020F0502020204030204" pitchFamily="34" charset="0"/>
                <a:ea typeface="Calibri" panose="020F0502020204030204" pitchFamily="34" charset="0"/>
                <a:cs typeface="Calibri" panose="020F0502020204030204" pitchFamily="34" charset="0"/>
              </a:rPr>
              <a:t>Lai </a:t>
            </a:r>
            <a:r>
              <a:rPr lang="en-US" altLang="zh-CN" sz="1200" dirty="0" err="1">
                <a:latin typeface="Calibri" panose="020F0502020204030204" pitchFamily="34" charset="0"/>
                <a:ea typeface="Calibri" panose="020F0502020204030204" pitchFamily="34" charset="0"/>
                <a:cs typeface="Calibri" panose="020F0502020204030204" pitchFamily="34" charset="0"/>
              </a:rPr>
              <a:t>Xiaoyu</a:t>
            </a:r>
            <a:r>
              <a:rPr lang="en-US" altLang="zh-CN" sz="1200" dirty="0">
                <a:latin typeface="Calibri" panose="020F0502020204030204" pitchFamily="34" charset="0"/>
                <a:ea typeface="Calibri" panose="020F0502020204030204" pitchFamily="34" charset="0"/>
                <a:cs typeface="Calibri" panose="020F0502020204030204" pitchFamily="34" charset="0"/>
              </a:rPr>
              <a:t> and Xu </a:t>
            </a:r>
            <a:r>
              <a:rPr lang="en-US" altLang="zh-CN" sz="1200" dirty="0" err="1">
                <a:latin typeface="Calibri" panose="020F0502020204030204" pitchFamily="34" charset="0"/>
                <a:ea typeface="Calibri" panose="020F0502020204030204" pitchFamily="34" charset="0"/>
                <a:cs typeface="Calibri" panose="020F0502020204030204" pitchFamily="34" charset="0"/>
              </a:rPr>
              <a:t>Renxin</a:t>
            </a:r>
            <a:r>
              <a:rPr lang="en-US" altLang="zh-CN" sz="1200" dirty="0">
                <a:latin typeface="Calibri" panose="020F0502020204030204" pitchFamily="34" charset="0"/>
                <a:ea typeface="Calibri" panose="020F0502020204030204" pitchFamily="34" charset="0"/>
                <a:cs typeface="Calibri" panose="020F0502020204030204" pitchFamily="34" charset="0"/>
              </a:rPr>
              <a:t> 2017 J. Phys.: Conf. Ser. 861 012027</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7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0"/>
                                        </p:tgtEl>
                                        <p:attrNameLst>
                                          <p:attrName>style.visibility</p:attrName>
                                        </p:attrNameLst>
                                      </p:cBhvr>
                                      <p:to>
                                        <p:strVal val="visible"/>
                                      </p:to>
                                    </p:set>
                                    <p:anim calcmode="lin" valueType="num">
                                      <p:cBhvr additive="base">
                                        <p:cTn id="11" dur="500" fill="hold"/>
                                        <p:tgtEl>
                                          <p:spTgt spid="330"/>
                                        </p:tgtEl>
                                        <p:attrNameLst>
                                          <p:attrName>ppt_x</p:attrName>
                                        </p:attrNameLst>
                                      </p:cBhvr>
                                      <p:tavLst>
                                        <p:tav tm="0">
                                          <p:val>
                                            <p:strVal val="#ppt_x"/>
                                          </p:val>
                                        </p:tav>
                                        <p:tav tm="100000">
                                          <p:val>
                                            <p:strVal val="#ppt_x"/>
                                          </p:val>
                                        </p:tav>
                                      </p:tavLst>
                                    </p:anim>
                                    <p:anim calcmode="lin" valueType="num">
                                      <p:cBhvr additive="base">
                                        <p:cTn id="12" dur="500" fill="hold"/>
                                        <p:tgtEl>
                                          <p:spTgt spid="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C20B61-1137-44F0-863A-DC6E2B346128}"/>
              </a:ext>
            </a:extLst>
          </p:cNvPr>
          <p:cNvSpPr>
            <a:spLocks noGrp="1"/>
          </p:cNvSpPr>
          <p:nvPr>
            <p:ph type="dt" sz="half" idx="10"/>
          </p:nvPr>
        </p:nvSpPr>
        <p:spPr/>
        <p:txBody>
          <a:bodyPr/>
          <a:lstStyle/>
          <a:p>
            <a:r>
              <a:rPr lang="en-US" altLang="zh-CN"/>
              <a:t>2023/9/25</a:t>
            </a:r>
            <a:endParaRPr lang="zh-CN" altLang="en-US"/>
          </a:p>
        </p:txBody>
      </p:sp>
      <p:sp>
        <p:nvSpPr>
          <p:cNvPr id="3" name="页脚占位符 2">
            <a:extLst>
              <a:ext uri="{FF2B5EF4-FFF2-40B4-BE49-F238E27FC236}">
                <a16:creationId xmlns:a16="http://schemas.microsoft.com/office/drawing/2014/main" id="{95414CB3-CDE3-499B-B5A5-F12F6704FE76}"/>
              </a:ext>
            </a:extLst>
          </p:cNvPr>
          <p:cNvSpPr>
            <a:spLocks noGrp="1"/>
          </p:cNvSpPr>
          <p:nvPr>
            <p:ph type="ftr" sz="quarter" idx="11"/>
          </p:nvPr>
        </p:nvSpPr>
        <p:spPr/>
        <p:txBody>
          <a:bodyPr/>
          <a:lstStyle/>
          <a:p>
            <a:r>
              <a:rPr lang="en-US" altLang="zh-CN"/>
              <a:t>Wen-Li Yuan   wlyuan7@gmail.com</a:t>
            </a:r>
            <a:endParaRPr lang="zh-CN" altLang="en-US"/>
          </a:p>
        </p:txBody>
      </p:sp>
      <p:sp>
        <p:nvSpPr>
          <p:cNvPr id="4" name="灯片编号占位符 3">
            <a:extLst>
              <a:ext uri="{FF2B5EF4-FFF2-40B4-BE49-F238E27FC236}">
                <a16:creationId xmlns:a16="http://schemas.microsoft.com/office/drawing/2014/main" id="{BBF46CE4-7065-44A4-A07D-CA7886A2F01C}"/>
              </a:ext>
            </a:extLst>
          </p:cNvPr>
          <p:cNvSpPr>
            <a:spLocks noGrp="1"/>
          </p:cNvSpPr>
          <p:nvPr>
            <p:ph type="sldNum" sz="quarter" idx="12"/>
          </p:nvPr>
        </p:nvSpPr>
        <p:spPr/>
        <p:txBody>
          <a:bodyPr/>
          <a:lstStyle/>
          <a:p>
            <a:fld id="{0EDCE866-311A-46B3-84EB-7ED7CCD4C2CF}" type="slidenum">
              <a:rPr lang="zh-CN" altLang="en-US" b="1" smtClean="0">
                <a:solidFill>
                  <a:schemeClr val="tx1"/>
                </a:solidFill>
              </a:rPr>
              <a:t>7</a:t>
            </a:fld>
            <a:endParaRPr lang="zh-CN" altLang="en-US" b="1" dirty="0">
              <a:solidFill>
                <a:schemeClr val="tx1"/>
              </a:solidFill>
            </a:endParaRPr>
          </a:p>
        </p:txBody>
      </p:sp>
      <p:grpSp>
        <p:nvGrpSpPr>
          <p:cNvPr id="5" name="组合 4">
            <a:extLst>
              <a:ext uri="{FF2B5EF4-FFF2-40B4-BE49-F238E27FC236}">
                <a16:creationId xmlns:a16="http://schemas.microsoft.com/office/drawing/2014/main" id="{AA1C6548-7CF9-431A-A7BD-10B4BB1690DE}"/>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6" name="Group 205">
              <a:extLst>
                <a:ext uri="{FF2B5EF4-FFF2-40B4-BE49-F238E27FC236}">
                  <a16:creationId xmlns:a16="http://schemas.microsoft.com/office/drawing/2014/main" id="{0116FB86-C5CC-411F-9E0A-AA74BF6DC334}"/>
                </a:ext>
              </a:extLst>
            </p:cNvPr>
            <p:cNvGrpSpPr>
              <a:grpSpLocks/>
            </p:cNvGrpSpPr>
            <p:nvPr userDrawn="1"/>
          </p:nvGrpSpPr>
          <p:grpSpPr bwMode="auto">
            <a:xfrm>
              <a:off x="4810125" y="4400550"/>
              <a:ext cx="4105275" cy="433388"/>
              <a:chOff x="3030" y="2772"/>
              <a:chExt cx="2586" cy="273"/>
            </a:xfrm>
            <a:grpFill/>
          </p:grpSpPr>
          <p:sp>
            <p:nvSpPr>
              <p:cNvPr id="107" name="Line 5">
                <a:extLst>
                  <a:ext uri="{FF2B5EF4-FFF2-40B4-BE49-F238E27FC236}">
                    <a16:creationId xmlns:a16="http://schemas.microsoft.com/office/drawing/2014/main" id="{C1E1A7E1-6EC0-4E00-BA55-F49CB3A1142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6">
                <a:extLst>
                  <a:ext uri="{FF2B5EF4-FFF2-40B4-BE49-F238E27FC236}">
                    <a16:creationId xmlns:a16="http://schemas.microsoft.com/office/drawing/2014/main" id="{0059CEBB-72C8-43CD-9219-3DC97C25E4C7}"/>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7">
                <a:extLst>
                  <a:ext uri="{FF2B5EF4-FFF2-40B4-BE49-F238E27FC236}">
                    <a16:creationId xmlns:a16="http://schemas.microsoft.com/office/drawing/2014/main" id="{E42CDFCB-5C13-4256-B087-EB528EEA7A2C}"/>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8">
                <a:extLst>
                  <a:ext uri="{FF2B5EF4-FFF2-40B4-BE49-F238E27FC236}">
                    <a16:creationId xmlns:a16="http://schemas.microsoft.com/office/drawing/2014/main" id="{FD5DE353-7E34-4105-903F-BF76D1756067}"/>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9">
                <a:extLst>
                  <a:ext uri="{FF2B5EF4-FFF2-40B4-BE49-F238E27FC236}">
                    <a16:creationId xmlns:a16="http://schemas.microsoft.com/office/drawing/2014/main" id="{0DF7933E-AE7E-4B56-92B0-2C2DCEFC7FB3}"/>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10">
                <a:extLst>
                  <a:ext uri="{FF2B5EF4-FFF2-40B4-BE49-F238E27FC236}">
                    <a16:creationId xmlns:a16="http://schemas.microsoft.com/office/drawing/2014/main" id="{AAF473F5-22B4-49E0-8499-250E50CA2EE1}"/>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11">
                <a:extLst>
                  <a:ext uri="{FF2B5EF4-FFF2-40B4-BE49-F238E27FC236}">
                    <a16:creationId xmlns:a16="http://schemas.microsoft.com/office/drawing/2014/main" id="{23EF48F6-1142-409A-8158-5767C891AC0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12">
                <a:extLst>
                  <a:ext uri="{FF2B5EF4-FFF2-40B4-BE49-F238E27FC236}">
                    <a16:creationId xmlns:a16="http://schemas.microsoft.com/office/drawing/2014/main" id="{7F4CBF00-7B16-4F0D-BF9A-BD83A16C60FE}"/>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13">
                <a:extLst>
                  <a:ext uri="{FF2B5EF4-FFF2-40B4-BE49-F238E27FC236}">
                    <a16:creationId xmlns:a16="http://schemas.microsoft.com/office/drawing/2014/main" id="{9D6AFEB2-4E1F-4A98-9C8A-FB2EC4C2DB4B}"/>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14">
                <a:extLst>
                  <a:ext uri="{FF2B5EF4-FFF2-40B4-BE49-F238E27FC236}">
                    <a16:creationId xmlns:a16="http://schemas.microsoft.com/office/drawing/2014/main" id="{79B4F4E1-C401-4FDB-9C06-1156FF4F6CBE}"/>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15">
                <a:extLst>
                  <a:ext uri="{FF2B5EF4-FFF2-40B4-BE49-F238E27FC236}">
                    <a16:creationId xmlns:a16="http://schemas.microsoft.com/office/drawing/2014/main" id="{31B8865F-3B8A-4B85-A1B7-A1480912DEE7}"/>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16">
                <a:extLst>
                  <a:ext uri="{FF2B5EF4-FFF2-40B4-BE49-F238E27FC236}">
                    <a16:creationId xmlns:a16="http://schemas.microsoft.com/office/drawing/2014/main" id="{716AFA41-F1CC-44DD-B461-6D75B7535DBF}"/>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9" name="Freeform 17">
                <a:extLst>
                  <a:ext uri="{FF2B5EF4-FFF2-40B4-BE49-F238E27FC236}">
                    <a16:creationId xmlns:a16="http://schemas.microsoft.com/office/drawing/2014/main" id="{A28F8F9A-528C-4ED4-93DD-55543A4184AE}"/>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18">
                <a:extLst>
                  <a:ext uri="{FF2B5EF4-FFF2-40B4-BE49-F238E27FC236}">
                    <a16:creationId xmlns:a16="http://schemas.microsoft.com/office/drawing/2014/main" id="{6C77CA02-6DFD-4EB4-86B7-503F1DE78CD2}"/>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19">
                <a:extLst>
                  <a:ext uri="{FF2B5EF4-FFF2-40B4-BE49-F238E27FC236}">
                    <a16:creationId xmlns:a16="http://schemas.microsoft.com/office/drawing/2014/main" id="{75FCBFE4-B1C5-46CE-8914-46EC9013ECBD}"/>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20">
                <a:extLst>
                  <a:ext uri="{FF2B5EF4-FFF2-40B4-BE49-F238E27FC236}">
                    <a16:creationId xmlns:a16="http://schemas.microsoft.com/office/drawing/2014/main" id="{98D6C69C-1D30-4F13-B3A0-1F48A139F650}"/>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21">
                <a:extLst>
                  <a:ext uri="{FF2B5EF4-FFF2-40B4-BE49-F238E27FC236}">
                    <a16:creationId xmlns:a16="http://schemas.microsoft.com/office/drawing/2014/main" id="{D5D46E62-A805-4DFC-B188-FEA792C094C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22">
                <a:extLst>
                  <a:ext uri="{FF2B5EF4-FFF2-40B4-BE49-F238E27FC236}">
                    <a16:creationId xmlns:a16="http://schemas.microsoft.com/office/drawing/2014/main" id="{9E798D22-D785-44AE-8CBE-E72C91B5B44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23">
                <a:extLst>
                  <a:ext uri="{FF2B5EF4-FFF2-40B4-BE49-F238E27FC236}">
                    <a16:creationId xmlns:a16="http://schemas.microsoft.com/office/drawing/2014/main" id="{726DEFC2-36B2-4677-931B-BA8E49C8D6D6}"/>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24">
                <a:extLst>
                  <a:ext uri="{FF2B5EF4-FFF2-40B4-BE49-F238E27FC236}">
                    <a16:creationId xmlns:a16="http://schemas.microsoft.com/office/drawing/2014/main" id="{BE8B5367-CEFB-4B04-BF0D-EA839FF1BE1A}"/>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25">
                <a:extLst>
                  <a:ext uri="{FF2B5EF4-FFF2-40B4-BE49-F238E27FC236}">
                    <a16:creationId xmlns:a16="http://schemas.microsoft.com/office/drawing/2014/main" id="{D8E3C52C-E3CE-4754-AAF2-E204BB0B926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26">
                <a:extLst>
                  <a:ext uri="{FF2B5EF4-FFF2-40B4-BE49-F238E27FC236}">
                    <a16:creationId xmlns:a16="http://schemas.microsoft.com/office/drawing/2014/main" id="{94B26D16-03F2-4644-BEEE-E59034BEAAD3}"/>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27">
                <a:extLst>
                  <a:ext uri="{FF2B5EF4-FFF2-40B4-BE49-F238E27FC236}">
                    <a16:creationId xmlns:a16="http://schemas.microsoft.com/office/drawing/2014/main" id="{29AFF68E-47A0-48DD-AEBB-F08C5F267D8C}"/>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28">
                <a:extLst>
                  <a:ext uri="{FF2B5EF4-FFF2-40B4-BE49-F238E27FC236}">
                    <a16:creationId xmlns:a16="http://schemas.microsoft.com/office/drawing/2014/main" id="{58FCF837-46BE-4171-BB6C-DE7989C2D59C}"/>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29">
                <a:extLst>
                  <a:ext uri="{FF2B5EF4-FFF2-40B4-BE49-F238E27FC236}">
                    <a16:creationId xmlns:a16="http://schemas.microsoft.com/office/drawing/2014/main" id="{A17D4BCE-8B0F-43B1-98AF-7E541236773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30">
                <a:extLst>
                  <a:ext uri="{FF2B5EF4-FFF2-40B4-BE49-F238E27FC236}">
                    <a16:creationId xmlns:a16="http://schemas.microsoft.com/office/drawing/2014/main" id="{C96A3E5B-1621-40FD-8119-37F3FA208E65}"/>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31">
                <a:extLst>
                  <a:ext uri="{FF2B5EF4-FFF2-40B4-BE49-F238E27FC236}">
                    <a16:creationId xmlns:a16="http://schemas.microsoft.com/office/drawing/2014/main" id="{2AE51362-DE91-40FF-A97F-C0F118B53D3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32">
                <a:extLst>
                  <a:ext uri="{FF2B5EF4-FFF2-40B4-BE49-F238E27FC236}">
                    <a16:creationId xmlns:a16="http://schemas.microsoft.com/office/drawing/2014/main" id="{281EC714-B170-4DF3-B518-24909C1D4FE4}"/>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33">
                <a:extLst>
                  <a:ext uri="{FF2B5EF4-FFF2-40B4-BE49-F238E27FC236}">
                    <a16:creationId xmlns:a16="http://schemas.microsoft.com/office/drawing/2014/main" id="{00B28D5C-1AF8-415A-9E69-979AE9D613EC}"/>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34">
                <a:extLst>
                  <a:ext uri="{FF2B5EF4-FFF2-40B4-BE49-F238E27FC236}">
                    <a16:creationId xmlns:a16="http://schemas.microsoft.com/office/drawing/2014/main" id="{D5B960E1-B2F7-455E-993D-3B7393279199}"/>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35">
                <a:extLst>
                  <a:ext uri="{FF2B5EF4-FFF2-40B4-BE49-F238E27FC236}">
                    <a16:creationId xmlns:a16="http://schemas.microsoft.com/office/drawing/2014/main" id="{2D4B9781-8056-4ED1-A26B-89FFC62C094C}"/>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36">
                <a:extLst>
                  <a:ext uri="{FF2B5EF4-FFF2-40B4-BE49-F238E27FC236}">
                    <a16:creationId xmlns:a16="http://schemas.microsoft.com/office/drawing/2014/main" id="{2E460290-9E6B-4514-AA78-A560AFFCA656}"/>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37">
                <a:extLst>
                  <a:ext uri="{FF2B5EF4-FFF2-40B4-BE49-F238E27FC236}">
                    <a16:creationId xmlns:a16="http://schemas.microsoft.com/office/drawing/2014/main" id="{2A801734-76DA-430E-A067-E6EA767F90E2}"/>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38">
                <a:extLst>
                  <a:ext uri="{FF2B5EF4-FFF2-40B4-BE49-F238E27FC236}">
                    <a16:creationId xmlns:a16="http://schemas.microsoft.com/office/drawing/2014/main" id="{B88B9799-9C19-46DD-BD62-F73783A277AD}"/>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39">
                <a:extLst>
                  <a:ext uri="{FF2B5EF4-FFF2-40B4-BE49-F238E27FC236}">
                    <a16:creationId xmlns:a16="http://schemas.microsoft.com/office/drawing/2014/main" id="{1AAAA409-C727-4485-881D-05EDDAF9238A}"/>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40">
                <a:extLst>
                  <a:ext uri="{FF2B5EF4-FFF2-40B4-BE49-F238E27FC236}">
                    <a16:creationId xmlns:a16="http://schemas.microsoft.com/office/drawing/2014/main" id="{1640C485-D816-4C92-B614-EBC368052D3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41">
                <a:extLst>
                  <a:ext uri="{FF2B5EF4-FFF2-40B4-BE49-F238E27FC236}">
                    <a16:creationId xmlns:a16="http://schemas.microsoft.com/office/drawing/2014/main" id="{D3E8543E-4197-4289-8B02-1F0D24BB3B73}"/>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42">
                <a:extLst>
                  <a:ext uri="{FF2B5EF4-FFF2-40B4-BE49-F238E27FC236}">
                    <a16:creationId xmlns:a16="http://schemas.microsoft.com/office/drawing/2014/main" id="{F73BF374-9E1D-4D85-ACCD-EC053D427309}"/>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43">
                <a:extLst>
                  <a:ext uri="{FF2B5EF4-FFF2-40B4-BE49-F238E27FC236}">
                    <a16:creationId xmlns:a16="http://schemas.microsoft.com/office/drawing/2014/main" id="{F22DA505-4ED3-4EC9-BEC4-212B3F2F613E}"/>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44">
                <a:extLst>
                  <a:ext uri="{FF2B5EF4-FFF2-40B4-BE49-F238E27FC236}">
                    <a16:creationId xmlns:a16="http://schemas.microsoft.com/office/drawing/2014/main" id="{91BD3B1D-6081-42AA-BFA2-BF30C80C2EE7}"/>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45">
                <a:extLst>
                  <a:ext uri="{FF2B5EF4-FFF2-40B4-BE49-F238E27FC236}">
                    <a16:creationId xmlns:a16="http://schemas.microsoft.com/office/drawing/2014/main" id="{1AC088EB-7856-464B-9EB5-29DDA160616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46">
                <a:extLst>
                  <a:ext uri="{FF2B5EF4-FFF2-40B4-BE49-F238E27FC236}">
                    <a16:creationId xmlns:a16="http://schemas.microsoft.com/office/drawing/2014/main" id="{E60C703D-BE81-4B86-BB81-4DF53F5C6CCF}"/>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47">
                <a:extLst>
                  <a:ext uri="{FF2B5EF4-FFF2-40B4-BE49-F238E27FC236}">
                    <a16:creationId xmlns:a16="http://schemas.microsoft.com/office/drawing/2014/main" id="{E35234C3-143C-4248-8C8C-A440C66A85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48">
                <a:extLst>
                  <a:ext uri="{FF2B5EF4-FFF2-40B4-BE49-F238E27FC236}">
                    <a16:creationId xmlns:a16="http://schemas.microsoft.com/office/drawing/2014/main" id="{E2E23DCB-731E-4814-AC83-8B13BA013B88}"/>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49">
                <a:extLst>
                  <a:ext uri="{FF2B5EF4-FFF2-40B4-BE49-F238E27FC236}">
                    <a16:creationId xmlns:a16="http://schemas.microsoft.com/office/drawing/2014/main" id="{E1D5C203-2BF3-4BCE-B044-B1D1FA7877B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50">
                <a:extLst>
                  <a:ext uri="{FF2B5EF4-FFF2-40B4-BE49-F238E27FC236}">
                    <a16:creationId xmlns:a16="http://schemas.microsoft.com/office/drawing/2014/main" id="{10075E8A-3E7A-4F63-AD00-6EAED37F44E0}"/>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51">
                <a:extLst>
                  <a:ext uri="{FF2B5EF4-FFF2-40B4-BE49-F238E27FC236}">
                    <a16:creationId xmlns:a16="http://schemas.microsoft.com/office/drawing/2014/main" id="{47CDDEA6-A81D-4E30-A51C-17D6768B203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52">
                <a:extLst>
                  <a:ext uri="{FF2B5EF4-FFF2-40B4-BE49-F238E27FC236}">
                    <a16:creationId xmlns:a16="http://schemas.microsoft.com/office/drawing/2014/main" id="{DE6CE3B6-1F92-480C-B604-FF2BDBD92699}"/>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53">
                <a:extLst>
                  <a:ext uri="{FF2B5EF4-FFF2-40B4-BE49-F238E27FC236}">
                    <a16:creationId xmlns:a16="http://schemas.microsoft.com/office/drawing/2014/main" id="{23866201-53F6-4C6A-A102-999CB4F9DDC8}"/>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54">
                <a:extLst>
                  <a:ext uri="{FF2B5EF4-FFF2-40B4-BE49-F238E27FC236}">
                    <a16:creationId xmlns:a16="http://schemas.microsoft.com/office/drawing/2014/main" id="{84B1AD21-1586-496F-A916-43DFBD685E73}"/>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55">
                <a:extLst>
                  <a:ext uri="{FF2B5EF4-FFF2-40B4-BE49-F238E27FC236}">
                    <a16:creationId xmlns:a16="http://schemas.microsoft.com/office/drawing/2014/main" id="{F17E7795-EC6C-4C6C-90F2-94930F943201}"/>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56">
                <a:extLst>
                  <a:ext uri="{FF2B5EF4-FFF2-40B4-BE49-F238E27FC236}">
                    <a16:creationId xmlns:a16="http://schemas.microsoft.com/office/drawing/2014/main" id="{A52445A6-D439-4D6D-897A-32F76EE37C28}"/>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57">
                <a:extLst>
                  <a:ext uri="{FF2B5EF4-FFF2-40B4-BE49-F238E27FC236}">
                    <a16:creationId xmlns:a16="http://schemas.microsoft.com/office/drawing/2014/main" id="{2CB0195C-0903-47AB-B0D3-8A934AB7773C}"/>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58">
                <a:extLst>
                  <a:ext uri="{FF2B5EF4-FFF2-40B4-BE49-F238E27FC236}">
                    <a16:creationId xmlns:a16="http://schemas.microsoft.com/office/drawing/2014/main" id="{284968EC-058C-4E82-A890-EEBED58002FD}"/>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59">
                <a:extLst>
                  <a:ext uri="{FF2B5EF4-FFF2-40B4-BE49-F238E27FC236}">
                    <a16:creationId xmlns:a16="http://schemas.microsoft.com/office/drawing/2014/main" id="{2D37F96A-6EE0-460B-9A98-335D2AD5A88F}"/>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60">
                <a:extLst>
                  <a:ext uri="{FF2B5EF4-FFF2-40B4-BE49-F238E27FC236}">
                    <a16:creationId xmlns:a16="http://schemas.microsoft.com/office/drawing/2014/main" id="{4C479D10-6542-43D8-86FF-F1AB4D1048A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61">
                <a:extLst>
                  <a:ext uri="{FF2B5EF4-FFF2-40B4-BE49-F238E27FC236}">
                    <a16:creationId xmlns:a16="http://schemas.microsoft.com/office/drawing/2014/main" id="{35C2A4BD-BA2A-44AA-8E37-65F9CE5A19A7}"/>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62">
                <a:extLst>
                  <a:ext uri="{FF2B5EF4-FFF2-40B4-BE49-F238E27FC236}">
                    <a16:creationId xmlns:a16="http://schemas.microsoft.com/office/drawing/2014/main" id="{675F7C09-D5C5-4068-B6D1-9CE549C8181D}"/>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63">
                <a:extLst>
                  <a:ext uri="{FF2B5EF4-FFF2-40B4-BE49-F238E27FC236}">
                    <a16:creationId xmlns:a16="http://schemas.microsoft.com/office/drawing/2014/main" id="{7F7F70A2-31C7-4BE0-A132-A19D9D94BCE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64">
                <a:extLst>
                  <a:ext uri="{FF2B5EF4-FFF2-40B4-BE49-F238E27FC236}">
                    <a16:creationId xmlns:a16="http://schemas.microsoft.com/office/drawing/2014/main" id="{70A62774-574E-434E-9519-F6A36E985E1A}"/>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65">
                <a:extLst>
                  <a:ext uri="{FF2B5EF4-FFF2-40B4-BE49-F238E27FC236}">
                    <a16:creationId xmlns:a16="http://schemas.microsoft.com/office/drawing/2014/main" id="{8F90CD34-7871-400E-84F5-D9DE1B69D70C}"/>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66">
                <a:extLst>
                  <a:ext uri="{FF2B5EF4-FFF2-40B4-BE49-F238E27FC236}">
                    <a16:creationId xmlns:a16="http://schemas.microsoft.com/office/drawing/2014/main" id="{5329431E-88F9-427D-AB61-8D917D86B241}"/>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67">
                <a:extLst>
                  <a:ext uri="{FF2B5EF4-FFF2-40B4-BE49-F238E27FC236}">
                    <a16:creationId xmlns:a16="http://schemas.microsoft.com/office/drawing/2014/main" id="{F83797C7-2186-474F-9D95-C474041D5F9B}"/>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68">
                <a:extLst>
                  <a:ext uri="{FF2B5EF4-FFF2-40B4-BE49-F238E27FC236}">
                    <a16:creationId xmlns:a16="http://schemas.microsoft.com/office/drawing/2014/main" id="{6AE57CB5-1858-4295-BB65-4204E09BC738}"/>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69">
                <a:extLst>
                  <a:ext uri="{FF2B5EF4-FFF2-40B4-BE49-F238E27FC236}">
                    <a16:creationId xmlns:a16="http://schemas.microsoft.com/office/drawing/2014/main" id="{6EB74F3F-AE9E-4B6D-96D5-194514B1D2B0}"/>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70">
                <a:extLst>
                  <a:ext uri="{FF2B5EF4-FFF2-40B4-BE49-F238E27FC236}">
                    <a16:creationId xmlns:a16="http://schemas.microsoft.com/office/drawing/2014/main" id="{27614E7D-CEE5-43C1-8E41-66B70624CA18}"/>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71">
                <a:extLst>
                  <a:ext uri="{FF2B5EF4-FFF2-40B4-BE49-F238E27FC236}">
                    <a16:creationId xmlns:a16="http://schemas.microsoft.com/office/drawing/2014/main" id="{4DC4E02F-5D69-4F6B-850A-4AC144F252E1}"/>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72">
                <a:extLst>
                  <a:ext uri="{FF2B5EF4-FFF2-40B4-BE49-F238E27FC236}">
                    <a16:creationId xmlns:a16="http://schemas.microsoft.com/office/drawing/2014/main" id="{4DB4D3D4-B255-43DA-A9AB-BEA1C1D05E55}"/>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73">
                <a:extLst>
                  <a:ext uri="{FF2B5EF4-FFF2-40B4-BE49-F238E27FC236}">
                    <a16:creationId xmlns:a16="http://schemas.microsoft.com/office/drawing/2014/main" id="{8B7C49CD-3B62-4F57-B9EE-7E03C81E4E49}"/>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74">
                <a:extLst>
                  <a:ext uri="{FF2B5EF4-FFF2-40B4-BE49-F238E27FC236}">
                    <a16:creationId xmlns:a16="http://schemas.microsoft.com/office/drawing/2014/main" id="{EAD8C5CD-20EE-4713-A0D8-FC72C6E7FCA1}"/>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75">
                <a:extLst>
                  <a:ext uri="{FF2B5EF4-FFF2-40B4-BE49-F238E27FC236}">
                    <a16:creationId xmlns:a16="http://schemas.microsoft.com/office/drawing/2014/main" id="{06A582C7-D774-4EED-B108-EFF6790C21F0}"/>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76">
                <a:extLst>
                  <a:ext uri="{FF2B5EF4-FFF2-40B4-BE49-F238E27FC236}">
                    <a16:creationId xmlns:a16="http://schemas.microsoft.com/office/drawing/2014/main" id="{D86E7161-57A7-4FB9-8DAD-2AFED002524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77">
                <a:extLst>
                  <a:ext uri="{FF2B5EF4-FFF2-40B4-BE49-F238E27FC236}">
                    <a16:creationId xmlns:a16="http://schemas.microsoft.com/office/drawing/2014/main" id="{1833E2E5-06DE-4D8D-9BFE-324E730FAADE}"/>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78">
                <a:extLst>
                  <a:ext uri="{FF2B5EF4-FFF2-40B4-BE49-F238E27FC236}">
                    <a16:creationId xmlns:a16="http://schemas.microsoft.com/office/drawing/2014/main" id="{777AA5A6-2D6B-41F0-82C5-74BEEAF9224A}"/>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79">
                <a:extLst>
                  <a:ext uri="{FF2B5EF4-FFF2-40B4-BE49-F238E27FC236}">
                    <a16:creationId xmlns:a16="http://schemas.microsoft.com/office/drawing/2014/main" id="{F578547B-301E-4945-93F2-4620511245F3}"/>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80">
                <a:extLst>
                  <a:ext uri="{FF2B5EF4-FFF2-40B4-BE49-F238E27FC236}">
                    <a16:creationId xmlns:a16="http://schemas.microsoft.com/office/drawing/2014/main" id="{F23DB65D-7E3F-4F76-A53F-13D013F1FA92}"/>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81">
                <a:extLst>
                  <a:ext uri="{FF2B5EF4-FFF2-40B4-BE49-F238E27FC236}">
                    <a16:creationId xmlns:a16="http://schemas.microsoft.com/office/drawing/2014/main" id="{AD81F533-6AE6-466C-AEAC-1E5D273FC513}"/>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82">
                <a:extLst>
                  <a:ext uri="{FF2B5EF4-FFF2-40B4-BE49-F238E27FC236}">
                    <a16:creationId xmlns:a16="http://schemas.microsoft.com/office/drawing/2014/main" id="{A51CCEAD-D74E-4705-A8D1-1ECE91D708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83">
                <a:extLst>
                  <a:ext uri="{FF2B5EF4-FFF2-40B4-BE49-F238E27FC236}">
                    <a16:creationId xmlns:a16="http://schemas.microsoft.com/office/drawing/2014/main" id="{08D8C8BA-525E-4E2B-B760-E73EB6B12980}"/>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84">
                <a:extLst>
                  <a:ext uri="{FF2B5EF4-FFF2-40B4-BE49-F238E27FC236}">
                    <a16:creationId xmlns:a16="http://schemas.microsoft.com/office/drawing/2014/main" id="{21156057-FA2E-45E7-9EFF-8BE06E972322}"/>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85">
                <a:extLst>
                  <a:ext uri="{FF2B5EF4-FFF2-40B4-BE49-F238E27FC236}">
                    <a16:creationId xmlns:a16="http://schemas.microsoft.com/office/drawing/2014/main" id="{DCA4E423-885B-44B4-9CC9-5EF2B149AAD0}"/>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86">
                <a:extLst>
                  <a:ext uri="{FF2B5EF4-FFF2-40B4-BE49-F238E27FC236}">
                    <a16:creationId xmlns:a16="http://schemas.microsoft.com/office/drawing/2014/main" id="{15DB2A78-16F1-4E7A-873C-BC6F707259A1}"/>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87">
                <a:extLst>
                  <a:ext uri="{FF2B5EF4-FFF2-40B4-BE49-F238E27FC236}">
                    <a16:creationId xmlns:a16="http://schemas.microsoft.com/office/drawing/2014/main" id="{7D457EA9-5CD6-46D4-90B2-F1A1B9C65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88">
                <a:extLst>
                  <a:ext uri="{FF2B5EF4-FFF2-40B4-BE49-F238E27FC236}">
                    <a16:creationId xmlns:a16="http://schemas.microsoft.com/office/drawing/2014/main" id="{9D5B56AB-BEC6-44F5-8C78-14BAAC3E465F}"/>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89">
                <a:extLst>
                  <a:ext uri="{FF2B5EF4-FFF2-40B4-BE49-F238E27FC236}">
                    <a16:creationId xmlns:a16="http://schemas.microsoft.com/office/drawing/2014/main" id="{74AA6405-2D24-4151-8066-B6FBEA2DA3E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90">
                <a:extLst>
                  <a:ext uri="{FF2B5EF4-FFF2-40B4-BE49-F238E27FC236}">
                    <a16:creationId xmlns:a16="http://schemas.microsoft.com/office/drawing/2014/main" id="{551311D3-9701-40D6-A77B-681ECE2F3B23}"/>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91">
                <a:extLst>
                  <a:ext uri="{FF2B5EF4-FFF2-40B4-BE49-F238E27FC236}">
                    <a16:creationId xmlns:a16="http://schemas.microsoft.com/office/drawing/2014/main" id="{02E68115-8F17-447A-BD94-AB7906C5DDEB}"/>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92">
                <a:extLst>
                  <a:ext uri="{FF2B5EF4-FFF2-40B4-BE49-F238E27FC236}">
                    <a16:creationId xmlns:a16="http://schemas.microsoft.com/office/drawing/2014/main" id="{6EA2AC5E-4AEE-4D94-83C8-A29008092478}"/>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93">
                <a:extLst>
                  <a:ext uri="{FF2B5EF4-FFF2-40B4-BE49-F238E27FC236}">
                    <a16:creationId xmlns:a16="http://schemas.microsoft.com/office/drawing/2014/main" id="{5241DC87-4B19-42EF-A33A-CEFF6D02475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94">
                <a:extLst>
                  <a:ext uri="{FF2B5EF4-FFF2-40B4-BE49-F238E27FC236}">
                    <a16:creationId xmlns:a16="http://schemas.microsoft.com/office/drawing/2014/main" id="{FE92584F-EB4B-4AA0-A938-A9D3A1A8F0EA}"/>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95">
                <a:extLst>
                  <a:ext uri="{FF2B5EF4-FFF2-40B4-BE49-F238E27FC236}">
                    <a16:creationId xmlns:a16="http://schemas.microsoft.com/office/drawing/2014/main" id="{1AD55C1E-8929-4857-96A6-65AAA0F52B70}"/>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96">
                <a:extLst>
                  <a:ext uri="{FF2B5EF4-FFF2-40B4-BE49-F238E27FC236}">
                    <a16:creationId xmlns:a16="http://schemas.microsoft.com/office/drawing/2014/main" id="{49BDCFB6-4664-4D34-B4B6-01F20948E85C}"/>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97">
                <a:extLst>
                  <a:ext uri="{FF2B5EF4-FFF2-40B4-BE49-F238E27FC236}">
                    <a16:creationId xmlns:a16="http://schemas.microsoft.com/office/drawing/2014/main" id="{0CACFC49-A981-4F4E-9732-5C6B362DD91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98">
                <a:extLst>
                  <a:ext uri="{FF2B5EF4-FFF2-40B4-BE49-F238E27FC236}">
                    <a16:creationId xmlns:a16="http://schemas.microsoft.com/office/drawing/2014/main" id="{E6502B56-019D-4448-B8DC-804DC0930B8B}"/>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99">
                <a:extLst>
                  <a:ext uri="{FF2B5EF4-FFF2-40B4-BE49-F238E27FC236}">
                    <a16:creationId xmlns:a16="http://schemas.microsoft.com/office/drawing/2014/main" id="{A9764E5C-CFDA-43A5-B9E2-AE1F4D0266F4}"/>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100">
                <a:extLst>
                  <a:ext uri="{FF2B5EF4-FFF2-40B4-BE49-F238E27FC236}">
                    <a16:creationId xmlns:a16="http://schemas.microsoft.com/office/drawing/2014/main" id="{AD53D63E-40A8-4E80-A3F3-A18879F8854B}"/>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101">
                <a:extLst>
                  <a:ext uri="{FF2B5EF4-FFF2-40B4-BE49-F238E27FC236}">
                    <a16:creationId xmlns:a16="http://schemas.microsoft.com/office/drawing/2014/main" id="{E2495553-D612-40B1-B64F-D6142DEB7F57}"/>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102">
                <a:extLst>
                  <a:ext uri="{FF2B5EF4-FFF2-40B4-BE49-F238E27FC236}">
                    <a16:creationId xmlns:a16="http://schemas.microsoft.com/office/drawing/2014/main" id="{055FCA60-4DA1-4DF8-AF91-83D1F0ADAAD0}"/>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103">
                <a:extLst>
                  <a:ext uri="{FF2B5EF4-FFF2-40B4-BE49-F238E27FC236}">
                    <a16:creationId xmlns:a16="http://schemas.microsoft.com/office/drawing/2014/main" id="{23C7B3CC-D4C9-469D-95FF-0769C7ABE7EC}"/>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104">
                <a:extLst>
                  <a:ext uri="{FF2B5EF4-FFF2-40B4-BE49-F238E27FC236}">
                    <a16:creationId xmlns:a16="http://schemas.microsoft.com/office/drawing/2014/main" id="{7446D26A-26C2-45DF-88EA-F704394077B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105">
                <a:extLst>
                  <a:ext uri="{FF2B5EF4-FFF2-40B4-BE49-F238E27FC236}">
                    <a16:creationId xmlns:a16="http://schemas.microsoft.com/office/drawing/2014/main" id="{0493F604-CC59-407F-83F0-2336F06DD500}"/>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106">
                <a:extLst>
                  <a:ext uri="{FF2B5EF4-FFF2-40B4-BE49-F238E27FC236}">
                    <a16:creationId xmlns:a16="http://schemas.microsoft.com/office/drawing/2014/main" id="{60DC7B42-2D66-414C-B487-455997137D91}"/>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107">
                <a:extLst>
                  <a:ext uri="{FF2B5EF4-FFF2-40B4-BE49-F238E27FC236}">
                    <a16:creationId xmlns:a16="http://schemas.microsoft.com/office/drawing/2014/main" id="{40A3CD1A-04D7-4768-907C-55C029040B34}"/>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108">
                <a:extLst>
                  <a:ext uri="{FF2B5EF4-FFF2-40B4-BE49-F238E27FC236}">
                    <a16:creationId xmlns:a16="http://schemas.microsoft.com/office/drawing/2014/main" id="{B0264CBD-C2F9-4650-A55A-177F1CFD7DB5}"/>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109">
                <a:extLst>
                  <a:ext uri="{FF2B5EF4-FFF2-40B4-BE49-F238E27FC236}">
                    <a16:creationId xmlns:a16="http://schemas.microsoft.com/office/drawing/2014/main" id="{AFDEFCEA-0CA9-479A-81A4-D7E1B8AC454F}"/>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110">
                <a:extLst>
                  <a:ext uri="{FF2B5EF4-FFF2-40B4-BE49-F238E27FC236}">
                    <a16:creationId xmlns:a16="http://schemas.microsoft.com/office/drawing/2014/main" id="{E92BF5A8-0929-4056-98C1-67AEDE36D445}"/>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111">
                <a:extLst>
                  <a:ext uri="{FF2B5EF4-FFF2-40B4-BE49-F238E27FC236}">
                    <a16:creationId xmlns:a16="http://schemas.microsoft.com/office/drawing/2014/main" id="{D42EF250-DCCE-4FD3-959B-D66AF023C8B3}"/>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12">
                <a:extLst>
                  <a:ext uri="{FF2B5EF4-FFF2-40B4-BE49-F238E27FC236}">
                    <a16:creationId xmlns:a16="http://schemas.microsoft.com/office/drawing/2014/main" id="{4A31E3CB-B1B8-42FD-8AE5-35836FE1F9C4}"/>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13">
                <a:extLst>
                  <a:ext uri="{FF2B5EF4-FFF2-40B4-BE49-F238E27FC236}">
                    <a16:creationId xmlns:a16="http://schemas.microsoft.com/office/drawing/2014/main" id="{F61738AD-B7E7-4685-BB56-D58D970FC2ED}"/>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14">
                <a:extLst>
                  <a:ext uri="{FF2B5EF4-FFF2-40B4-BE49-F238E27FC236}">
                    <a16:creationId xmlns:a16="http://schemas.microsoft.com/office/drawing/2014/main" id="{98F3A139-8AE6-40EB-A11A-6791C5669C8B}"/>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15">
                <a:extLst>
                  <a:ext uri="{FF2B5EF4-FFF2-40B4-BE49-F238E27FC236}">
                    <a16:creationId xmlns:a16="http://schemas.microsoft.com/office/drawing/2014/main" id="{0BEB22F5-86A6-422A-99FB-83EB89948C1C}"/>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16">
                <a:extLst>
                  <a:ext uri="{FF2B5EF4-FFF2-40B4-BE49-F238E27FC236}">
                    <a16:creationId xmlns:a16="http://schemas.microsoft.com/office/drawing/2014/main" id="{BC0890C2-EBA1-4981-B892-C5A6398D1D92}"/>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17">
                <a:extLst>
                  <a:ext uri="{FF2B5EF4-FFF2-40B4-BE49-F238E27FC236}">
                    <a16:creationId xmlns:a16="http://schemas.microsoft.com/office/drawing/2014/main" id="{E661EB4C-C6BB-4274-93D4-9504A40B9D21}"/>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18">
                <a:extLst>
                  <a:ext uri="{FF2B5EF4-FFF2-40B4-BE49-F238E27FC236}">
                    <a16:creationId xmlns:a16="http://schemas.microsoft.com/office/drawing/2014/main" id="{9B521F3E-4C84-4843-97A7-357E2A8AB7BF}"/>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19">
                <a:extLst>
                  <a:ext uri="{FF2B5EF4-FFF2-40B4-BE49-F238E27FC236}">
                    <a16:creationId xmlns:a16="http://schemas.microsoft.com/office/drawing/2014/main" id="{A4A017B3-54F3-46B0-927F-EC8F6CABF46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20">
                <a:extLst>
                  <a:ext uri="{FF2B5EF4-FFF2-40B4-BE49-F238E27FC236}">
                    <a16:creationId xmlns:a16="http://schemas.microsoft.com/office/drawing/2014/main" id="{D7C136B1-AF28-4000-A2A4-F893FAB1FAB7}"/>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21">
                <a:extLst>
                  <a:ext uri="{FF2B5EF4-FFF2-40B4-BE49-F238E27FC236}">
                    <a16:creationId xmlns:a16="http://schemas.microsoft.com/office/drawing/2014/main" id="{E4CDB2AC-8797-4D1D-8798-8F8467DE1CD2}"/>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22">
                <a:extLst>
                  <a:ext uri="{FF2B5EF4-FFF2-40B4-BE49-F238E27FC236}">
                    <a16:creationId xmlns:a16="http://schemas.microsoft.com/office/drawing/2014/main" id="{A644D9DD-645A-47EF-9F49-A1941A68D803}"/>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23">
                <a:extLst>
                  <a:ext uri="{FF2B5EF4-FFF2-40B4-BE49-F238E27FC236}">
                    <a16:creationId xmlns:a16="http://schemas.microsoft.com/office/drawing/2014/main" id="{B1727F68-1A16-48D3-9293-AE31908C7AB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24">
                <a:extLst>
                  <a:ext uri="{FF2B5EF4-FFF2-40B4-BE49-F238E27FC236}">
                    <a16:creationId xmlns:a16="http://schemas.microsoft.com/office/drawing/2014/main" id="{B0912EAF-91E7-4AA5-9FE6-0634D4D28667}"/>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25">
                <a:extLst>
                  <a:ext uri="{FF2B5EF4-FFF2-40B4-BE49-F238E27FC236}">
                    <a16:creationId xmlns:a16="http://schemas.microsoft.com/office/drawing/2014/main" id="{0578A3CA-4C70-4AE6-A05C-4E6ACC2BF2A5}"/>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26">
                <a:extLst>
                  <a:ext uri="{FF2B5EF4-FFF2-40B4-BE49-F238E27FC236}">
                    <a16:creationId xmlns:a16="http://schemas.microsoft.com/office/drawing/2014/main" id="{534CE2D1-A5B4-4786-B747-3BC8D21B8654}"/>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27">
                <a:extLst>
                  <a:ext uri="{FF2B5EF4-FFF2-40B4-BE49-F238E27FC236}">
                    <a16:creationId xmlns:a16="http://schemas.microsoft.com/office/drawing/2014/main" id="{772F2574-EAB6-48D3-82C4-7271B96347F3}"/>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28">
                <a:extLst>
                  <a:ext uri="{FF2B5EF4-FFF2-40B4-BE49-F238E27FC236}">
                    <a16:creationId xmlns:a16="http://schemas.microsoft.com/office/drawing/2014/main" id="{8AE93EAA-9CE3-4337-B73F-B4D29F1AA93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29">
                <a:extLst>
                  <a:ext uri="{FF2B5EF4-FFF2-40B4-BE49-F238E27FC236}">
                    <a16:creationId xmlns:a16="http://schemas.microsoft.com/office/drawing/2014/main" id="{C4635CA2-36D1-4A0D-BDCA-17C0B69412C2}"/>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30">
                <a:extLst>
                  <a:ext uri="{FF2B5EF4-FFF2-40B4-BE49-F238E27FC236}">
                    <a16:creationId xmlns:a16="http://schemas.microsoft.com/office/drawing/2014/main" id="{D81699B8-CF89-42D0-8F98-84573DC1B81D}"/>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31">
                <a:extLst>
                  <a:ext uri="{FF2B5EF4-FFF2-40B4-BE49-F238E27FC236}">
                    <a16:creationId xmlns:a16="http://schemas.microsoft.com/office/drawing/2014/main" id="{3A53D40F-2835-4A11-A13E-B814FC87773D}"/>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32">
                <a:extLst>
                  <a:ext uri="{FF2B5EF4-FFF2-40B4-BE49-F238E27FC236}">
                    <a16:creationId xmlns:a16="http://schemas.microsoft.com/office/drawing/2014/main" id="{5462B780-4B04-48CD-909D-7BA8BB9BDFE1}"/>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33">
                <a:extLst>
                  <a:ext uri="{FF2B5EF4-FFF2-40B4-BE49-F238E27FC236}">
                    <a16:creationId xmlns:a16="http://schemas.microsoft.com/office/drawing/2014/main" id="{8C60DF0C-9226-4834-854F-1594325928AF}"/>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34">
                <a:extLst>
                  <a:ext uri="{FF2B5EF4-FFF2-40B4-BE49-F238E27FC236}">
                    <a16:creationId xmlns:a16="http://schemas.microsoft.com/office/drawing/2014/main" id="{62AE8E86-B9A2-43A7-8B6C-35DF8DDF1A05}"/>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35">
                <a:extLst>
                  <a:ext uri="{FF2B5EF4-FFF2-40B4-BE49-F238E27FC236}">
                    <a16:creationId xmlns:a16="http://schemas.microsoft.com/office/drawing/2014/main" id="{10349170-60F6-4E5B-8B21-0925B0A918F8}"/>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36">
                <a:extLst>
                  <a:ext uri="{FF2B5EF4-FFF2-40B4-BE49-F238E27FC236}">
                    <a16:creationId xmlns:a16="http://schemas.microsoft.com/office/drawing/2014/main" id="{F9472FEC-1244-4C98-AEAD-357FFD2DEA6B}"/>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37">
                <a:extLst>
                  <a:ext uri="{FF2B5EF4-FFF2-40B4-BE49-F238E27FC236}">
                    <a16:creationId xmlns:a16="http://schemas.microsoft.com/office/drawing/2014/main" id="{F0883FF3-7955-4384-A192-571EA08412D3}"/>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38">
                <a:extLst>
                  <a:ext uri="{FF2B5EF4-FFF2-40B4-BE49-F238E27FC236}">
                    <a16:creationId xmlns:a16="http://schemas.microsoft.com/office/drawing/2014/main" id="{A9B354C0-294B-4B13-A664-013EDA1A300E}"/>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39">
                <a:extLst>
                  <a:ext uri="{FF2B5EF4-FFF2-40B4-BE49-F238E27FC236}">
                    <a16:creationId xmlns:a16="http://schemas.microsoft.com/office/drawing/2014/main" id="{2C59FAF4-9828-4E56-9596-550D76C2328C}"/>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40">
                <a:extLst>
                  <a:ext uri="{FF2B5EF4-FFF2-40B4-BE49-F238E27FC236}">
                    <a16:creationId xmlns:a16="http://schemas.microsoft.com/office/drawing/2014/main" id="{306309EE-B1EC-4A71-BC33-2A6043AC4F8F}"/>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41">
                <a:extLst>
                  <a:ext uri="{FF2B5EF4-FFF2-40B4-BE49-F238E27FC236}">
                    <a16:creationId xmlns:a16="http://schemas.microsoft.com/office/drawing/2014/main" id="{090C2390-2158-416B-9D8B-D396DAD4089B}"/>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42">
                <a:extLst>
                  <a:ext uri="{FF2B5EF4-FFF2-40B4-BE49-F238E27FC236}">
                    <a16:creationId xmlns:a16="http://schemas.microsoft.com/office/drawing/2014/main" id="{BEF2A5CA-99ED-4B82-8D18-6657CACEDD1D}"/>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43">
                <a:extLst>
                  <a:ext uri="{FF2B5EF4-FFF2-40B4-BE49-F238E27FC236}">
                    <a16:creationId xmlns:a16="http://schemas.microsoft.com/office/drawing/2014/main" id="{B43753AD-207F-416D-8494-9EB464F72008}"/>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44">
                <a:extLst>
                  <a:ext uri="{FF2B5EF4-FFF2-40B4-BE49-F238E27FC236}">
                    <a16:creationId xmlns:a16="http://schemas.microsoft.com/office/drawing/2014/main" id="{98646593-0E57-4A33-A334-2A7F7A158546}"/>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45">
                <a:extLst>
                  <a:ext uri="{FF2B5EF4-FFF2-40B4-BE49-F238E27FC236}">
                    <a16:creationId xmlns:a16="http://schemas.microsoft.com/office/drawing/2014/main" id="{731B9726-82EF-476D-BBDE-05774222A11B}"/>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46">
                <a:extLst>
                  <a:ext uri="{FF2B5EF4-FFF2-40B4-BE49-F238E27FC236}">
                    <a16:creationId xmlns:a16="http://schemas.microsoft.com/office/drawing/2014/main" id="{E1C60B5D-2E99-4B20-AD77-ABBCCFA4DF9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47">
                <a:extLst>
                  <a:ext uri="{FF2B5EF4-FFF2-40B4-BE49-F238E27FC236}">
                    <a16:creationId xmlns:a16="http://schemas.microsoft.com/office/drawing/2014/main" id="{B0274AE9-AC33-4AC3-B619-CF194CD0199B}"/>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48">
                <a:extLst>
                  <a:ext uri="{FF2B5EF4-FFF2-40B4-BE49-F238E27FC236}">
                    <a16:creationId xmlns:a16="http://schemas.microsoft.com/office/drawing/2014/main" id="{5B090B73-86B8-4C66-8F82-4E96DFC8B09D}"/>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49">
                <a:extLst>
                  <a:ext uri="{FF2B5EF4-FFF2-40B4-BE49-F238E27FC236}">
                    <a16:creationId xmlns:a16="http://schemas.microsoft.com/office/drawing/2014/main" id="{61E537D1-0FB4-40FE-8FD5-1E8998A319B9}"/>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50">
                <a:extLst>
                  <a:ext uri="{FF2B5EF4-FFF2-40B4-BE49-F238E27FC236}">
                    <a16:creationId xmlns:a16="http://schemas.microsoft.com/office/drawing/2014/main" id="{9098E20F-84E9-46F5-A3F9-C5C34A846C5D}"/>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51">
                <a:extLst>
                  <a:ext uri="{FF2B5EF4-FFF2-40B4-BE49-F238E27FC236}">
                    <a16:creationId xmlns:a16="http://schemas.microsoft.com/office/drawing/2014/main" id="{D1E869F0-3476-4967-B580-B307195437BC}"/>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52">
                <a:extLst>
                  <a:ext uri="{FF2B5EF4-FFF2-40B4-BE49-F238E27FC236}">
                    <a16:creationId xmlns:a16="http://schemas.microsoft.com/office/drawing/2014/main" id="{FBE07FDC-5AB6-4D8B-96C9-39E7A4716AB0}"/>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53">
                <a:extLst>
                  <a:ext uri="{FF2B5EF4-FFF2-40B4-BE49-F238E27FC236}">
                    <a16:creationId xmlns:a16="http://schemas.microsoft.com/office/drawing/2014/main" id="{498F4CFA-7D75-4067-963A-0945167B32D3}"/>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54">
                <a:extLst>
                  <a:ext uri="{FF2B5EF4-FFF2-40B4-BE49-F238E27FC236}">
                    <a16:creationId xmlns:a16="http://schemas.microsoft.com/office/drawing/2014/main" id="{936E9251-20E6-4394-97D6-24E262973C08}"/>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55">
                <a:extLst>
                  <a:ext uri="{FF2B5EF4-FFF2-40B4-BE49-F238E27FC236}">
                    <a16:creationId xmlns:a16="http://schemas.microsoft.com/office/drawing/2014/main" id="{8ECDBDC7-B4BB-4C1F-B95E-583F1E1DF0B7}"/>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56">
                <a:extLst>
                  <a:ext uri="{FF2B5EF4-FFF2-40B4-BE49-F238E27FC236}">
                    <a16:creationId xmlns:a16="http://schemas.microsoft.com/office/drawing/2014/main" id="{708DAC9F-D38F-4F3C-8591-145F91CFBBE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57">
                <a:extLst>
                  <a:ext uri="{FF2B5EF4-FFF2-40B4-BE49-F238E27FC236}">
                    <a16:creationId xmlns:a16="http://schemas.microsoft.com/office/drawing/2014/main" id="{2E75326B-BCD0-4B0F-B539-8A54EA2C6DA7}"/>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58">
                <a:extLst>
                  <a:ext uri="{FF2B5EF4-FFF2-40B4-BE49-F238E27FC236}">
                    <a16:creationId xmlns:a16="http://schemas.microsoft.com/office/drawing/2014/main" id="{3AD7A7C8-28BA-49B5-8112-8466D254DEDB}"/>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59">
                <a:extLst>
                  <a:ext uri="{FF2B5EF4-FFF2-40B4-BE49-F238E27FC236}">
                    <a16:creationId xmlns:a16="http://schemas.microsoft.com/office/drawing/2014/main" id="{981723B1-7260-4249-99EC-563E9C9B8E7F}"/>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60">
                <a:extLst>
                  <a:ext uri="{FF2B5EF4-FFF2-40B4-BE49-F238E27FC236}">
                    <a16:creationId xmlns:a16="http://schemas.microsoft.com/office/drawing/2014/main" id="{AC00A874-5FAE-4957-A339-8816A1B3C987}"/>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61">
                <a:extLst>
                  <a:ext uri="{FF2B5EF4-FFF2-40B4-BE49-F238E27FC236}">
                    <a16:creationId xmlns:a16="http://schemas.microsoft.com/office/drawing/2014/main" id="{B428A9D4-242F-46C6-AE2B-73CCB0BE739A}"/>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62">
                <a:extLst>
                  <a:ext uri="{FF2B5EF4-FFF2-40B4-BE49-F238E27FC236}">
                    <a16:creationId xmlns:a16="http://schemas.microsoft.com/office/drawing/2014/main" id="{03052D95-3378-4F6F-BB14-8A8AFE0C55C5}"/>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63">
                <a:extLst>
                  <a:ext uri="{FF2B5EF4-FFF2-40B4-BE49-F238E27FC236}">
                    <a16:creationId xmlns:a16="http://schemas.microsoft.com/office/drawing/2014/main" id="{CC22F195-1E73-41FA-BA0D-332D55649759}"/>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64">
                <a:extLst>
                  <a:ext uri="{FF2B5EF4-FFF2-40B4-BE49-F238E27FC236}">
                    <a16:creationId xmlns:a16="http://schemas.microsoft.com/office/drawing/2014/main" id="{57501B69-D8D3-4228-996A-E0B37D617F24}"/>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65">
                <a:extLst>
                  <a:ext uri="{FF2B5EF4-FFF2-40B4-BE49-F238E27FC236}">
                    <a16:creationId xmlns:a16="http://schemas.microsoft.com/office/drawing/2014/main" id="{67986AE0-CE8E-4338-B482-7153262FD153}"/>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66">
                <a:extLst>
                  <a:ext uri="{FF2B5EF4-FFF2-40B4-BE49-F238E27FC236}">
                    <a16:creationId xmlns:a16="http://schemas.microsoft.com/office/drawing/2014/main" id="{2A2CA8E2-8968-417A-9445-7304EF02C3EB}"/>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67">
                <a:extLst>
                  <a:ext uri="{FF2B5EF4-FFF2-40B4-BE49-F238E27FC236}">
                    <a16:creationId xmlns:a16="http://schemas.microsoft.com/office/drawing/2014/main" id="{BF875ED9-183D-4F59-B22D-4C87E373CCE5}"/>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68">
                <a:extLst>
                  <a:ext uri="{FF2B5EF4-FFF2-40B4-BE49-F238E27FC236}">
                    <a16:creationId xmlns:a16="http://schemas.microsoft.com/office/drawing/2014/main" id="{ECEC6377-EE5F-4836-88E2-E4D4390AE5B2}"/>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69">
                <a:extLst>
                  <a:ext uri="{FF2B5EF4-FFF2-40B4-BE49-F238E27FC236}">
                    <a16:creationId xmlns:a16="http://schemas.microsoft.com/office/drawing/2014/main" id="{BF1C6528-C2FB-4954-8D22-FD25EA8A33A6}"/>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70">
                <a:extLst>
                  <a:ext uri="{FF2B5EF4-FFF2-40B4-BE49-F238E27FC236}">
                    <a16:creationId xmlns:a16="http://schemas.microsoft.com/office/drawing/2014/main" id="{82C3C7FE-2D74-441C-9A90-31A459F6461B}"/>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71">
                <a:extLst>
                  <a:ext uri="{FF2B5EF4-FFF2-40B4-BE49-F238E27FC236}">
                    <a16:creationId xmlns:a16="http://schemas.microsoft.com/office/drawing/2014/main" id="{16F69640-6DD2-40D3-9E39-B2BBB131CF1E}"/>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72">
                <a:extLst>
                  <a:ext uri="{FF2B5EF4-FFF2-40B4-BE49-F238E27FC236}">
                    <a16:creationId xmlns:a16="http://schemas.microsoft.com/office/drawing/2014/main" id="{C36627AF-D3EF-41C5-B766-C065AF16070B}"/>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73">
                <a:extLst>
                  <a:ext uri="{FF2B5EF4-FFF2-40B4-BE49-F238E27FC236}">
                    <a16:creationId xmlns:a16="http://schemas.microsoft.com/office/drawing/2014/main" id="{6D930DBF-D2EA-4E40-BB9C-24E61A9FFCEE}"/>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74">
                <a:extLst>
                  <a:ext uri="{FF2B5EF4-FFF2-40B4-BE49-F238E27FC236}">
                    <a16:creationId xmlns:a16="http://schemas.microsoft.com/office/drawing/2014/main" id="{3F2E9446-A706-4944-AFEE-26218DED6B6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75">
                <a:extLst>
                  <a:ext uri="{FF2B5EF4-FFF2-40B4-BE49-F238E27FC236}">
                    <a16:creationId xmlns:a16="http://schemas.microsoft.com/office/drawing/2014/main" id="{79E1AE2A-84C1-44EB-901D-ADC15122051A}"/>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76">
                <a:extLst>
                  <a:ext uri="{FF2B5EF4-FFF2-40B4-BE49-F238E27FC236}">
                    <a16:creationId xmlns:a16="http://schemas.microsoft.com/office/drawing/2014/main" id="{2FB2988F-AF08-4740-95F5-10A217D0BDB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77">
                <a:extLst>
                  <a:ext uri="{FF2B5EF4-FFF2-40B4-BE49-F238E27FC236}">
                    <a16:creationId xmlns:a16="http://schemas.microsoft.com/office/drawing/2014/main" id="{ED83D958-867E-4028-ADC4-8C5EC201D10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78">
                <a:extLst>
                  <a:ext uri="{FF2B5EF4-FFF2-40B4-BE49-F238E27FC236}">
                    <a16:creationId xmlns:a16="http://schemas.microsoft.com/office/drawing/2014/main" id="{377904CD-241C-49A8-B261-6EC14FE3DFB4}"/>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79">
                <a:extLst>
                  <a:ext uri="{FF2B5EF4-FFF2-40B4-BE49-F238E27FC236}">
                    <a16:creationId xmlns:a16="http://schemas.microsoft.com/office/drawing/2014/main" id="{154E1443-EA04-41A8-B92F-489DB090CBC8}"/>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80">
                <a:extLst>
                  <a:ext uri="{FF2B5EF4-FFF2-40B4-BE49-F238E27FC236}">
                    <a16:creationId xmlns:a16="http://schemas.microsoft.com/office/drawing/2014/main" id="{FC59DC45-4E70-466C-BA77-93B2044CE55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81">
                <a:extLst>
                  <a:ext uri="{FF2B5EF4-FFF2-40B4-BE49-F238E27FC236}">
                    <a16:creationId xmlns:a16="http://schemas.microsoft.com/office/drawing/2014/main" id="{3FCD7E76-BB00-4082-BC0F-AE0BB9B02788}"/>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82">
                <a:extLst>
                  <a:ext uri="{FF2B5EF4-FFF2-40B4-BE49-F238E27FC236}">
                    <a16:creationId xmlns:a16="http://schemas.microsoft.com/office/drawing/2014/main" id="{A3255F8F-88B3-49EC-9027-4ECF371AF9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83">
                <a:extLst>
                  <a:ext uri="{FF2B5EF4-FFF2-40B4-BE49-F238E27FC236}">
                    <a16:creationId xmlns:a16="http://schemas.microsoft.com/office/drawing/2014/main" id="{D911E7D3-81A5-4B77-92EE-5329FB2220DF}"/>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84">
                <a:extLst>
                  <a:ext uri="{FF2B5EF4-FFF2-40B4-BE49-F238E27FC236}">
                    <a16:creationId xmlns:a16="http://schemas.microsoft.com/office/drawing/2014/main" id="{0EEA8595-A5D2-441C-ADFC-385062EB77F9}"/>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85">
                <a:extLst>
                  <a:ext uri="{FF2B5EF4-FFF2-40B4-BE49-F238E27FC236}">
                    <a16:creationId xmlns:a16="http://schemas.microsoft.com/office/drawing/2014/main" id="{D5679291-A0F7-42CB-9AF8-46EC1D9402A3}"/>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86">
                <a:extLst>
                  <a:ext uri="{FF2B5EF4-FFF2-40B4-BE49-F238E27FC236}">
                    <a16:creationId xmlns:a16="http://schemas.microsoft.com/office/drawing/2014/main" id="{BD810888-4451-4855-BE7E-A5A7B3B3E3C1}"/>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87">
                <a:extLst>
                  <a:ext uri="{FF2B5EF4-FFF2-40B4-BE49-F238E27FC236}">
                    <a16:creationId xmlns:a16="http://schemas.microsoft.com/office/drawing/2014/main" id="{21696E25-B3A9-4B19-A926-1D7038179BC2}"/>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88">
                <a:extLst>
                  <a:ext uri="{FF2B5EF4-FFF2-40B4-BE49-F238E27FC236}">
                    <a16:creationId xmlns:a16="http://schemas.microsoft.com/office/drawing/2014/main" id="{FCEED458-2C9C-400B-AF53-7929DB004C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89">
                <a:extLst>
                  <a:ext uri="{FF2B5EF4-FFF2-40B4-BE49-F238E27FC236}">
                    <a16:creationId xmlns:a16="http://schemas.microsoft.com/office/drawing/2014/main" id="{0B6684F6-3EA9-46CD-8F6E-DDEFFD93A281}"/>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90">
                <a:extLst>
                  <a:ext uri="{FF2B5EF4-FFF2-40B4-BE49-F238E27FC236}">
                    <a16:creationId xmlns:a16="http://schemas.microsoft.com/office/drawing/2014/main" id="{4F433865-E232-4708-B91B-4DFDB1196C06}"/>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91">
                <a:extLst>
                  <a:ext uri="{FF2B5EF4-FFF2-40B4-BE49-F238E27FC236}">
                    <a16:creationId xmlns:a16="http://schemas.microsoft.com/office/drawing/2014/main" id="{4AAB374E-8A17-4B04-ABB5-E588A943C736}"/>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92">
                <a:extLst>
                  <a:ext uri="{FF2B5EF4-FFF2-40B4-BE49-F238E27FC236}">
                    <a16:creationId xmlns:a16="http://schemas.microsoft.com/office/drawing/2014/main" id="{E1583829-90E8-497C-8CBB-166E27737E36}"/>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93">
                <a:extLst>
                  <a:ext uri="{FF2B5EF4-FFF2-40B4-BE49-F238E27FC236}">
                    <a16:creationId xmlns:a16="http://schemas.microsoft.com/office/drawing/2014/main" id="{F543480D-8877-4DEA-B906-9C7CE8F3832B}"/>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94">
                <a:extLst>
                  <a:ext uri="{FF2B5EF4-FFF2-40B4-BE49-F238E27FC236}">
                    <a16:creationId xmlns:a16="http://schemas.microsoft.com/office/drawing/2014/main" id="{4A2E357A-2D57-4EEF-8976-D89BF01D3496}"/>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95">
                <a:extLst>
                  <a:ext uri="{FF2B5EF4-FFF2-40B4-BE49-F238E27FC236}">
                    <a16:creationId xmlns:a16="http://schemas.microsoft.com/office/drawing/2014/main" id="{13D54373-0D47-4109-A43E-A376ACD39D44}"/>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96">
                <a:extLst>
                  <a:ext uri="{FF2B5EF4-FFF2-40B4-BE49-F238E27FC236}">
                    <a16:creationId xmlns:a16="http://schemas.microsoft.com/office/drawing/2014/main" id="{83B3BEC4-8DD9-4B57-AD4B-B5E2566E64CB}"/>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97">
                <a:extLst>
                  <a:ext uri="{FF2B5EF4-FFF2-40B4-BE49-F238E27FC236}">
                    <a16:creationId xmlns:a16="http://schemas.microsoft.com/office/drawing/2014/main" id="{03EAD3E5-4F38-47C7-B548-049EE9589E92}"/>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98">
                <a:extLst>
                  <a:ext uri="{FF2B5EF4-FFF2-40B4-BE49-F238E27FC236}">
                    <a16:creationId xmlns:a16="http://schemas.microsoft.com/office/drawing/2014/main" id="{DBC36FC3-852A-492F-8D51-EA0896E66D66}"/>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99">
                <a:extLst>
                  <a:ext uri="{FF2B5EF4-FFF2-40B4-BE49-F238E27FC236}">
                    <a16:creationId xmlns:a16="http://schemas.microsoft.com/office/drawing/2014/main" id="{3AA8A4FB-F11F-463D-B4C1-DD2A75725FAC}"/>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200">
                <a:extLst>
                  <a:ext uri="{FF2B5EF4-FFF2-40B4-BE49-F238E27FC236}">
                    <a16:creationId xmlns:a16="http://schemas.microsoft.com/office/drawing/2014/main" id="{01395D8E-A78C-4871-91F6-FDF0BEC6A497}"/>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201">
                <a:extLst>
                  <a:ext uri="{FF2B5EF4-FFF2-40B4-BE49-F238E27FC236}">
                    <a16:creationId xmlns:a16="http://schemas.microsoft.com/office/drawing/2014/main" id="{35F7829E-FF2E-4FD4-9A91-E42339D202FB}"/>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202">
                <a:extLst>
                  <a:ext uri="{FF2B5EF4-FFF2-40B4-BE49-F238E27FC236}">
                    <a16:creationId xmlns:a16="http://schemas.microsoft.com/office/drawing/2014/main" id="{60803501-D19D-4D90-A21A-A10DC39388A3}"/>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203">
                <a:extLst>
                  <a:ext uri="{FF2B5EF4-FFF2-40B4-BE49-F238E27FC236}">
                    <a16:creationId xmlns:a16="http://schemas.microsoft.com/office/drawing/2014/main" id="{3D0FC551-AC8C-424A-9C01-C86EFB3A58F8}"/>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204">
                <a:extLst>
                  <a:ext uri="{FF2B5EF4-FFF2-40B4-BE49-F238E27FC236}">
                    <a16:creationId xmlns:a16="http://schemas.microsoft.com/office/drawing/2014/main" id="{32A396C6-DC24-41A4-BEF5-ECFB1CE93F32}"/>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7" name="Freeform 206">
              <a:extLst>
                <a:ext uri="{FF2B5EF4-FFF2-40B4-BE49-F238E27FC236}">
                  <a16:creationId xmlns:a16="http://schemas.microsoft.com/office/drawing/2014/main" id="{6FF64C95-5692-4314-8447-EDFFF5996105}"/>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 name="Freeform 207">
              <a:extLst>
                <a:ext uri="{FF2B5EF4-FFF2-40B4-BE49-F238E27FC236}">
                  <a16:creationId xmlns:a16="http://schemas.microsoft.com/office/drawing/2014/main" id="{700054AD-5C8A-4385-B4CB-4967AFAE9ACD}"/>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208">
              <a:extLst>
                <a:ext uri="{FF2B5EF4-FFF2-40B4-BE49-F238E27FC236}">
                  <a16:creationId xmlns:a16="http://schemas.microsoft.com/office/drawing/2014/main" id="{B3B5E094-1685-43EB-A0CF-F78C4FFDD53F}"/>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 name="Freeform 209">
              <a:extLst>
                <a:ext uri="{FF2B5EF4-FFF2-40B4-BE49-F238E27FC236}">
                  <a16:creationId xmlns:a16="http://schemas.microsoft.com/office/drawing/2014/main" id="{DD8A6E86-94FC-4456-8A0A-421FE45678A1}"/>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 name="Freeform 210">
              <a:extLst>
                <a:ext uri="{FF2B5EF4-FFF2-40B4-BE49-F238E27FC236}">
                  <a16:creationId xmlns:a16="http://schemas.microsoft.com/office/drawing/2014/main" id="{30BDBD11-19DC-4667-9BD0-A1EDB9864395}"/>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211">
              <a:extLst>
                <a:ext uri="{FF2B5EF4-FFF2-40B4-BE49-F238E27FC236}">
                  <a16:creationId xmlns:a16="http://schemas.microsoft.com/office/drawing/2014/main" id="{9B4BDCC0-970C-465B-BC91-167462CEDC45}"/>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212">
              <a:extLst>
                <a:ext uri="{FF2B5EF4-FFF2-40B4-BE49-F238E27FC236}">
                  <a16:creationId xmlns:a16="http://schemas.microsoft.com/office/drawing/2014/main" id="{4E58AAFD-97F8-4628-8274-5942437C48F4}"/>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213">
              <a:extLst>
                <a:ext uri="{FF2B5EF4-FFF2-40B4-BE49-F238E27FC236}">
                  <a16:creationId xmlns:a16="http://schemas.microsoft.com/office/drawing/2014/main" id="{02C2ABD0-B347-4971-926B-4424268767EF}"/>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214">
              <a:extLst>
                <a:ext uri="{FF2B5EF4-FFF2-40B4-BE49-F238E27FC236}">
                  <a16:creationId xmlns:a16="http://schemas.microsoft.com/office/drawing/2014/main" id="{DA4CA686-58EA-4355-A93A-14D72AA53C04}"/>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215">
              <a:extLst>
                <a:ext uri="{FF2B5EF4-FFF2-40B4-BE49-F238E27FC236}">
                  <a16:creationId xmlns:a16="http://schemas.microsoft.com/office/drawing/2014/main" id="{A6549E9C-E2E0-43C1-B9A1-37C3C856CB0A}"/>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216">
              <a:extLst>
                <a:ext uri="{FF2B5EF4-FFF2-40B4-BE49-F238E27FC236}">
                  <a16:creationId xmlns:a16="http://schemas.microsoft.com/office/drawing/2014/main" id="{565170FA-356E-4E65-9ED6-93469D29F249}"/>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217">
              <a:extLst>
                <a:ext uri="{FF2B5EF4-FFF2-40B4-BE49-F238E27FC236}">
                  <a16:creationId xmlns:a16="http://schemas.microsoft.com/office/drawing/2014/main" id="{F31B607F-9C08-429E-95C6-12965B769421}"/>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218">
              <a:extLst>
                <a:ext uri="{FF2B5EF4-FFF2-40B4-BE49-F238E27FC236}">
                  <a16:creationId xmlns:a16="http://schemas.microsoft.com/office/drawing/2014/main" id="{2A30D532-5A15-45D5-81EC-7058844FD0D5}"/>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19">
              <a:extLst>
                <a:ext uri="{FF2B5EF4-FFF2-40B4-BE49-F238E27FC236}">
                  <a16:creationId xmlns:a16="http://schemas.microsoft.com/office/drawing/2014/main" id="{BB7D281B-2963-4B80-ADBF-0A72C94BF24C}"/>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20">
              <a:extLst>
                <a:ext uri="{FF2B5EF4-FFF2-40B4-BE49-F238E27FC236}">
                  <a16:creationId xmlns:a16="http://schemas.microsoft.com/office/drawing/2014/main" id="{DC2FBA7D-84C9-48D8-A5FD-D4E0BE99652E}"/>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21">
              <a:extLst>
                <a:ext uri="{FF2B5EF4-FFF2-40B4-BE49-F238E27FC236}">
                  <a16:creationId xmlns:a16="http://schemas.microsoft.com/office/drawing/2014/main" id="{5CFB2C5F-7D6C-40C8-91E7-2D2ED3C3B189}"/>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22">
              <a:extLst>
                <a:ext uri="{FF2B5EF4-FFF2-40B4-BE49-F238E27FC236}">
                  <a16:creationId xmlns:a16="http://schemas.microsoft.com/office/drawing/2014/main" id="{103E380F-7EBD-466A-9602-7A35102470A9}"/>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23">
              <a:extLst>
                <a:ext uri="{FF2B5EF4-FFF2-40B4-BE49-F238E27FC236}">
                  <a16:creationId xmlns:a16="http://schemas.microsoft.com/office/drawing/2014/main" id="{C6C2BC58-7E72-46EF-9260-6E7FC578FE5C}"/>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24">
              <a:extLst>
                <a:ext uri="{FF2B5EF4-FFF2-40B4-BE49-F238E27FC236}">
                  <a16:creationId xmlns:a16="http://schemas.microsoft.com/office/drawing/2014/main" id="{35548594-24CA-42E3-8025-EDB39BC213CA}"/>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25">
              <a:extLst>
                <a:ext uri="{FF2B5EF4-FFF2-40B4-BE49-F238E27FC236}">
                  <a16:creationId xmlns:a16="http://schemas.microsoft.com/office/drawing/2014/main" id="{D1F1E576-876E-4E71-B311-E51C7F4E6CC3}"/>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26">
              <a:extLst>
                <a:ext uri="{FF2B5EF4-FFF2-40B4-BE49-F238E27FC236}">
                  <a16:creationId xmlns:a16="http://schemas.microsoft.com/office/drawing/2014/main" id="{664F3FD2-49CA-47B5-9464-98184582390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27">
              <a:extLst>
                <a:ext uri="{FF2B5EF4-FFF2-40B4-BE49-F238E27FC236}">
                  <a16:creationId xmlns:a16="http://schemas.microsoft.com/office/drawing/2014/main" id="{F76A744B-BC92-4338-9823-8E0F9A2711EC}"/>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28">
              <a:extLst>
                <a:ext uri="{FF2B5EF4-FFF2-40B4-BE49-F238E27FC236}">
                  <a16:creationId xmlns:a16="http://schemas.microsoft.com/office/drawing/2014/main" id="{60EA925E-5C46-4878-B35C-443C440C517C}"/>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29">
              <a:extLst>
                <a:ext uri="{FF2B5EF4-FFF2-40B4-BE49-F238E27FC236}">
                  <a16:creationId xmlns:a16="http://schemas.microsoft.com/office/drawing/2014/main" id="{84D29AF0-7872-46FE-9089-E04DF7E5BE77}"/>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30">
              <a:extLst>
                <a:ext uri="{FF2B5EF4-FFF2-40B4-BE49-F238E27FC236}">
                  <a16:creationId xmlns:a16="http://schemas.microsoft.com/office/drawing/2014/main" id="{EB18317E-AA15-4850-840C-C811885096B2}"/>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31">
              <a:extLst>
                <a:ext uri="{FF2B5EF4-FFF2-40B4-BE49-F238E27FC236}">
                  <a16:creationId xmlns:a16="http://schemas.microsoft.com/office/drawing/2014/main" id="{FE1E28F1-B112-4342-B43F-B56EB69623DC}"/>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32">
              <a:extLst>
                <a:ext uri="{FF2B5EF4-FFF2-40B4-BE49-F238E27FC236}">
                  <a16:creationId xmlns:a16="http://schemas.microsoft.com/office/drawing/2014/main" id="{221BF90D-E21C-4F3F-9DE6-FA809F5E4F4D}"/>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33">
              <a:extLst>
                <a:ext uri="{FF2B5EF4-FFF2-40B4-BE49-F238E27FC236}">
                  <a16:creationId xmlns:a16="http://schemas.microsoft.com/office/drawing/2014/main" id="{CFC0D97D-FC4E-475A-9963-F86001327CA6}"/>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34">
              <a:extLst>
                <a:ext uri="{FF2B5EF4-FFF2-40B4-BE49-F238E27FC236}">
                  <a16:creationId xmlns:a16="http://schemas.microsoft.com/office/drawing/2014/main" id="{41DF81A7-47C7-4D25-8534-AD7EBCA07993}"/>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35">
              <a:extLst>
                <a:ext uri="{FF2B5EF4-FFF2-40B4-BE49-F238E27FC236}">
                  <a16:creationId xmlns:a16="http://schemas.microsoft.com/office/drawing/2014/main" id="{6993BA3A-D0D9-4815-B19A-5E9348D1845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36">
              <a:extLst>
                <a:ext uri="{FF2B5EF4-FFF2-40B4-BE49-F238E27FC236}">
                  <a16:creationId xmlns:a16="http://schemas.microsoft.com/office/drawing/2014/main" id="{74119D15-20A1-40D3-9BB4-F85F3B5DB19A}"/>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37">
              <a:extLst>
                <a:ext uri="{FF2B5EF4-FFF2-40B4-BE49-F238E27FC236}">
                  <a16:creationId xmlns:a16="http://schemas.microsoft.com/office/drawing/2014/main" id="{5AB34D20-D479-44AD-A92D-40EDC1E22217}"/>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38">
              <a:extLst>
                <a:ext uri="{FF2B5EF4-FFF2-40B4-BE49-F238E27FC236}">
                  <a16:creationId xmlns:a16="http://schemas.microsoft.com/office/drawing/2014/main" id="{F7C13E61-ADCF-4025-9CDF-E625D4D6CB0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39">
              <a:extLst>
                <a:ext uri="{FF2B5EF4-FFF2-40B4-BE49-F238E27FC236}">
                  <a16:creationId xmlns:a16="http://schemas.microsoft.com/office/drawing/2014/main" id="{F6722A5C-7B7A-4850-8C14-30CBA935DB30}"/>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40">
              <a:extLst>
                <a:ext uri="{FF2B5EF4-FFF2-40B4-BE49-F238E27FC236}">
                  <a16:creationId xmlns:a16="http://schemas.microsoft.com/office/drawing/2014/main" id="{A95611A6-B209-45FB-B104-281ACB2878C5}"/>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41">
              <a:extLst>
                <a:ext uri="{FF2B5EF4-FFF2-40B4-BE49-F238E27FC236}">
                  <a16:creationId xmlns:a16="http://schemas.microsoft.com/office/drawing/2014/main" id="{4B05FAC5-C177-422D-96BC-164DB786E66D}"/>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42">
              <a:extLst>
                <a:ext uri="{FF2B5EF4-FFF2-40B4-BE49-F238E27FC236}">
                  <a16:creationId xmlns:a16="http://schemas.microsoft.com/office/drawing/2014/main" id="{A5D38A0F-8D56-497C-BA1A-86202BC22014}"/>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43">
              <a:extLst>
                <a:ext uri="{FF2B5EF4-FFF2-40B4-BE49-F238E27FC236}">
                  <a16:creationId xmlns:a16="http://schemas.microsoft.com/office/drawing/2014/main" id="{2B5301FA-73B1-4C64-A058-B717780C1F5F}"/>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44">
              <a:extLst>
                <a:ext uri="{FF2B5EF4-FFF2-40B4-BE49-F238E27FC236}">
                  <a16:creationId xmlns:a16="http://schemas.microsoft.com/office/drawing/2014/main" id="{76BC99AB-BB2E-48F9-AFBA-15B0378F4009}"/>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45">
              <a:extLst>
                <a:ext uri="{FF2B5EF4-FFF2-40B4-BE49-F238E27FC236}">
                  <a16:creationId xmlns:a16="http://schemas.microsoft.com/office/drawing/2014/main" id="{CED59228-366A-49A0-8A71-7351FE800D44}"/>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46">
              <a:extLst>
                <a:ext uri="{FF2B5EF4-FFF2-40B4-BE49-F238E27FC236}">
                  <a16:creationId xmlns:a16="http://schemas.microsoft.com/office/drawing/2014/main" id="{3ACD1346-012C-4E3F-AC28-8743FF24A3CA}"/>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47">
              <a:extLst>
                <a:ext uri="{FF2B5EF4-FFF2-40B4-BE49-F238E27FC236}">
                  <a16:creationId xmlns:a16="http://schemas.microsoft.com/office/drawing/2014/main" id="{EB43101B-699A-4C69-963F-4EBF34C7CE12}"/>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48">
              <a:extLst>
                <a:ext uri="{FF2B5EF4-FFF2-40B4-BE49-F238E27FC236}">
                  <a16:creationId xmlns:a16="http://schemas.microsoft.com/office/drawing/2014/main" id="{A992D7FF-5A7D-4B75-B1D7-E0DA0914890E}"/>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49">
              <a:extLst>
                <a:ext uri="{FF2B5EF4-FFF2-40B4-BE49-F238E27FC236}">
                  <a16:creationId xmlns:a16="http://schemas.microsoft.com/office/drawing/2014/main" id="{D850816A-FE54-47D3-8045-67408249907B}"/>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50">
              <a:extLst>
                <a:ext uri="{FF2B5EF4-FFF2-40B4-BE49-F238E27FC236}">
                  <a16:creationId xmlns:a16="http://schemas.microsoft.com/office/drawing/2014/main" id="{A3BA503D-D710-47F5-8A35-4D66B6B3376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51">
              <a:extLst>
                <a:ext uri="{FF2B5EF4-FFF2-40B4-BE49-F238E27FC236}">
                  <a16:creationId xmlns:a16="http://schemas.microsoft.com/office/drawing/2014/main" id="{49C296FE-9FBF-4C05-9579-5BC46D49E26A}"/>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52">
              <a:extLst>
                <a:ext uri="{FF2B5EF4-FFF2-40B4-BE49-F238E27FC236}">
                  <a16:creationId xmlns:a16="http://schemas.microsoft.com/office/drawing/2014/main" id="{6E24FE85-0B24-435F-97F6-78A77158B915}"/>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53">
              <a:extLst>
                <a:ext uri="{FF2B5EF4-FFF2-40B4-BE49-F238E27FC236}">
                  <a16:creationId xmlns:a16="http://schemas.microsoft.com/office/drawing/2014/main" id="{7E430FEC-FEDA-41D0-B3DA-970C0FB14009}"/>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54">
              <a:extLst>
                <a:ext uri="{FF2B5EF4-FFF2-40B4-BE49-F238E27FC236}">
                  <a16:creationId xmlns:a16="http://schemas.microsoft.com/office/drawing/2014/main" id="{DBD2EC74-6B14-4B0C-8824-1E2258C270BA}"/>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55">
              <a:extLst>
                <a:ext uri="{FF2B5EF4-FFF2-40B4-BE49-F238E27FC236}">
                  <a16:creationId xmlns:a16="http://schemas.microsoft.com/office/drawing/2014/main" id="{AB49C855-F5B6-4393-8122-8025B5159812}"/>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56">
              <a:extLst>
                <a:ext uri="{FF2B5EF4-FFF2-40B4-BE49-F238E27FC236}">
                  <a16:creationId xmlns:a16="http://schemas.microsoft.com/office/drawing/2014/main" id="{3031A22C-DF58-437F-997A-FE0828210953}"/>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57">
              <a:extLst>
                <a:ext uri="{FF2B5EF4-FFF2-40B4-BE49-F238E27FC236}">
                  <a16:creationId xmlns:a16="http://schemas.microsoft.com/office/drawing/2014/main" id="{FEAA8BE9-BBB1-468A-AE08-7B263ED50178}"/>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58">
              <a:extLst>
                <a:ext uri="{FF2B5EF4-FFF2-40B4-BE49-F238E27FC236}">
                  <a16:creationId xmlns:a16="http://schemas.microsoft.com/office/drawing/2014/main" id="{299BF1C1-A416-4113-A643-E77E145AF085}"/>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59">
              <a:extLst>
                <a:ext uri="{FF2B5EF4-FFF2-40B4-BE49-F238E27FC236}">
                  <a16:creationId xmlns:a16="http://schemas.microsoft.com/office/drawing/2014/main" id="{6EE7A0C8-2861-4954-A7C0-F05601E940EF}"/>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60">
              <a:extLst>
                <a:ext uri="{FF2B5EF4-FFF2-40B4-BE49-F238E27FC236}">
                  <a16:creationId xmlns:a16="http://schemas.microsoft.com/office/drawing/2014/main" id="{04ABDCDA-7EF9-47F1-B54A-9511CC3E9C3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61">
              <a:extLst>
                <a:ext uri="{FF2B5EF4-FFF2-40B4-BE49-F238E27FC236}">
                  <a16:creationId xmlns:a16="http://schemas.microsoft.com/office/drawing/2014/main" id="{85F0AE76-3FAF-44DA-894C-8DD9C8674D68}"/>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62">
              <a:extLst>
                <a:ext uri="{FF2B5EF4-FFF2-40B4-BE49-F238E27FC236}">
                  <a16:creationId xmlns:a16="http://schemas.microsoft.com/office/drawing/2014/main" id="{CB857B1C-7532-49D1-9BAB-3C4AE907A603}"/>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63">
              <a:extLst>
                <a:ext uri="{FF2B5EF4-FFF2-40B4-BE49-F238E27FC236}">
                  <a16:creationId xmlns:a16="http://schemas.microsoft.com/office/drawing/2014/main" id="{17B105BC-CBC8-4A28-9CC6-C77B30BE65B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64">
              <a:extLst>
                <a:ext uri="{FF2B5EF4-FFF2-40B4-BE49-F238E27FC236}">
                  <a16:creationId xmlns:a16="http://schemas.microsoft.com/office/drawing/2014/main" id="{043570E6-87CE-43BA-B4F1-0D282055CF66}"/>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65">
              <a:extLst>
                <a:ext uri="{FF2B5EF4-FFF2-40B4-BE49-F238E27FC236}">
                  <a16:creationId xmlns:a16="http://schemas.microsoft.com/office/drawing/2014/main" id="{913B6D19-58BD-4ED3-95CC-E771EC98D94E}"/>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66">
              <a:extLst>
                <a:ext uri="{FF2B5EF4-FFF2-40B4-BE49-F238E27FC236}">
                  <a16:creationId xmlns:a16="http://schemas.microsoft.com/office/drawing/2014/main" id="{862E0BBC-0631-48E2-A8B3-644C02C5B09C}"/>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67">
              <a:extLst>
                <a:ext uri="{FF2B5EF4-FFF2-40B4-BE49-F238E27FC236}">
                  <a16:creationId xmlns:a16="http://schemas.microsoft.com/office/drawing/2014/main" id="{97E15B84-4BAE-42EE-AA73-97D6BB90793E}"/>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68">
              <a:extLst>
                <a:ext uri="{FF2B5EF4-FFF2-40B4-BE49-F238E27FC236}">
                  <a16:creationId xmlns:a16="http://schemas.microsoft.com/office/drawing/2014/main" id="{2CBE5C7F-68C6-4BE5-8D3D-44F552AABDF8}"/>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69">
              <a:extLst>
                <a:ext uri="{FF2B5EF4-FFF2-40B4-BE49-F238E27FC236}">
                  <a16:creationId xmlns:a16="http://schemas.microsoft.com/office/drawing/2014/main" id="{400AB1F8-D365-4B32-9AD4-EB4C721ED1AF}"/>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70">
              <a:extLst>
                <a:ext uri="{FF2B5EF4-FFF2-40B4-BE49-F238E27FC236}">
                  <a16:creationId xmlns:a16="http://schemas.microsoft.com/office/drawing/2014/main" id="{96C99D8C-0153-476B-9177-CD83421F393E}"/>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71">
              <a:extLst>
                <a:ext uri="{FF2B5EF4-FFF2-40B4-BE49-F238E27FC236}">
                  <a16:creationId xmlns:a16="http://schemas.microsoft.com/office/drawing/2014/main" id="{DC12A5BD-9BDB-44E1-BA8C-9BAAE955E536}"/>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72">
              <a:extLst>
                <a:ext uri="{FF2B5EF4-FFF2-40B4-BE49-F238E27FC236}">
                  <a16:creationId xmlns:a16="http://schemas.microsoft.com/office/drawing/2014/main" id="{DF8AC490-6840-49A3-9AA0-573937758890}"/>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73">
              <a:extLst>
                <a:ext uri="{FF2B5EF4-FFF2-40B4-BE49-F238E27FC236}">
                  <a16:creationId xmlns:a16="http://schemas.microsoft.com/office/drawing/2014/main" id="{210B528A-05EC-4D42-97B8-1EC084781E12}"/>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74">
              <a:extLst>
                <a:ext uri="{FF2B5EF4-FFF2-40B4-BE49-F238E27FC236}">
                  <a16:creationId xmlns:a16="http://schemas.microsoft.com/office/drawing/2014/main" id="{F4833917-1E58-4834-B9D0-D1EB048EE908}"/>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75">
              <a:extLst>
                <a:ext uri="{FF2B5EF4-FFF2-40B4-BE49-F238E27FC236}">
                  <a16:creationId xmlns:a16="http://schemas.microsoft.com/office/drawing/2014/main" id="{08BDF202-3FEF-476B-99DA-69677EF036BA}"/>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76">
              <a:extLst>
                <a:ext uri="{FF2B5EF4-FFF2-40B4-BE49-F238E27FC236}">
                  <a16:creationId xmlns:a16="http://schemas.microsoft.com/office/drawing/2014/main" id="{15B019D1-5410-47D1-8DC8-FEC69FFE34D7}"/>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77">
              <a:extLst>
                <a:ext uri="{FF2B5EF4-FFF2-40B4-BE49-F238E27FC236}">
                  <a16:creationId xmlns:a16="http://schemas.microsoft.com/office/drawing/2014/main" id="{896BCA3C-F334-4E81-AEF2-4E8A9BE67FF3}"/>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78">
              <a:extLst>
                <a:ext uri="{FF2B5EF4-FFF2-40B4-BE49-F238E27FC236}">
                  <a16:creationId xmlns:a16="http://schemas.microsoft.com/office/drawing/2014/main" id="{78214721-480A-4209-958A-99F8B4F9DD36}"/>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79">
              <a:extLst>
                <a:ext uri="{FF2B5EF4-FFF2-40B4-BE49-F238E27FC236}">
                  <a16:creationId xmlns:a16="http://schemas.microsoft.com/office/drawing/2014/main" id="{AC10E1CD-96F9-4D3E-A704-E67FE8DD41B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80">
              <a:extLst>
                <a:ext uri="{FF2B5EF4-FFF2-40B4-BE49-F238E27FC236}">
                  <a16:creationId xmlns:a16="http://schemas.microsoft.com/office/drawing/2014/main" id="{C7376E03-099D-413A-9B2C-4DF702C8A8CE}"/>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81">
              <a:extLst>
                <a:ext uri="{FF2B5EF4-FFF2-40B4-BE49-F238E27FC236}">
                  <a16:creationId xmlns:a16="http://schemas.microsoft.com/office/drawing/2014/main" id="{535A0E79-74F6-4693-A425-F27F0CED1620}"/>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82">
              <a:extLst>
                <a:ext uri="{FF2B5EF4-FFF2-40B4-BE49-F238E27FC236}">
                  <a16:creationId xmlns:a16="http://schemas.microsoft.com/office/drawing/2014/main" id="{DDF65E51-F848-4E3F-A718-E06BCDC491DB}"/>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83">
              <a:extLst>
                <a:ext uri="{FF2B5EF4-FFF2-40B4-BE49-F238E27FC236}">
                  <a16:creationId xmlns:a16="http://schemas.microsoft.com/office/drawing/2014/main" id="{9BF63036-9037-4962-8047-BC42633ACA0B}"/>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84">
              <a:extLst>
                <a:ext uri="{FF2B5EF4-FFF2-40B4-BE49-F238E27FC236}">
                  <a16:creationId xmlns:a16="http://schemas.microsoft.com/office/drawing/2014/main" id="{71DA1734-FB58-457A-91A6-BDD3542BC83D}"/>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85">
              <a:extLst>
                <a:ext uri="{FF2B5EF4-FFF2-40B4-BE49-F238E27FC236}">
                  <a16:creationId xmlns:a16="http://schemas.microsoft.com/office/drawing/2014/main" id="{9E8FD25D-4E43-47CC-93C5-CC5C60B6D2FB}"/>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86">
              <a:extLst>
                <a:ext uri="{FF2B5EF4-FFF2-40B4-BE49-F238E27FC236}">
                  <a16:creationId xmlns:a16="http://schemas.microsoft.com/office/drawing/2014/main" id="{CEE57C5A-333A-4CEB-B13B-1747AFF898A9}"/>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87">
              <a:extLst>
                <a:ext uri="{FF2B5EF4-FFF2-40B4-BE49-F238E27FC236}">
                  <a16:creationId xmlns:a16="http://schemas.microsoft.com/office/drawing/2014/main" id="{1053D0CC-91B6-4329-8FD1-C0ADDB6F21EF}"/>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88">
              <a:extLst>
                <a:ext uri="{FF2B5EF4-FFF2-40B4-BE49-F238E27FC236}">
                  <a16:creationId xmlns:a16="http://schemas.microsoft.com/office/drawing/2014/main" id="{4BC97FAF-2E27-466C-A0A6-5EF1AA403FFF}"/>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89">
              <a:extLst>
                <a:ext uri="{FF2B5EF4-FFF2-40B4-BE49-F238E27FC236}">
                  <a16:creationId xmlns:a16="http://schemas.microsoft.com/office/drawing/2014/main" id="{4593442C-9D1F-4705-BE08-82E856A54B8F}"/>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90">
              <a:extLst>
                <a:ext uri="{FF2B5EF4-FFF2-40B4-BE49-F238E27FC236}">
                  <a16:creationId xmlns:a16="http://schemas.microsoft.com/office/drawing/2014/main" id="{D9797453-4467-48CA-87FE-021D8B919EF0}"/>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91">
              <a:extLst>
                <a:ext uri="{FF2B5EF4-FFF2-40B4-BE49-F238E27FC236}">
                  <a16:creationId xmlns:a16="http://schemas.microsoft.com/office/drawing/2014/main" id="{0B56BE35-7682-4920-9DAD-12EDEDDAF7DB}"/>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92">
              <a:extLst>
                <a:ext uri="{FF2B5EF4-FFF2-40B4-BE49-F238E27FC236}">
                  <a16:creationId xmlns:a16="http://schemas.microsoft.com/office/drawing/2014/main" id="{80A1AB2E-8592-425A-B3E4-61DBCACA4B38}"/>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93">
              <a:extLst>
                <a:ext uri="{FF2B5EF4-FFF2-40B4-BE49-F238E27FC236}">
                  <a16:creationId xmlns:a16="http://schemas.microsoft.com/office/drawing/2014/main" id="{2B35A088-3F38-4FF6-A64E-73EC084141A4}"/>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94">
              <a:extLst>
                <a:ext uri="{FF2B5EF4-FFF2-40B4-BE49-F238E27FC236}">
                  <a16:creationId xmlns:a16="http://schemas.microsoft.com/office/drawing/2014/main" id="{F4D625F3-6050-45E6-901A-5CDD02D8C384}"/>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95">
              <a:extLst>
                <a:ext uri="{FF2B5EF4-FFF2-40B4-BE49-F238E27FC236}">
                  <a16:creationId xmlns:a16="http://schemas.microsoft.com/office/drawing/2014/main" id="{E68E2B08-E229-4D40-97EB-4E4927166E13}"/>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96">
              <a:extLst>
                <a:ext uri="{FF2B5EF4-FFF2-40B4-BE49-F238E27FC236}">
                  <a16:creationId xmlns:a16="http://schemas.microsoft.com/office/drawing/2014/main" id="{AFA1D10D-D49F-44AF-9C49-CF7E9B03825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97">
              <a:extLst>
                <a:ext uri="{FF2B5EF4-FFF2-40B4-BE49-F238E27FC236}">
                  <a16:creationId xmlns:a16="http://schemas.microsoft.com/office/drawing/2014/main" id="{A4270892-62C2-4AD5-927A-AC3FB006461B}"/>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98">
              <a:extLst>
                <a:ext uri="{FF2B5EF4-FFF2-40B4-BE49-F238E27FC236}">
                  <a16:creationId xmlns:a16="http://schemas.microsoft.com/office/drawing/2014/main" id="{F30DF1EA-1933-44CD-BAFD-5EA377869215}"/>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99">
              <a:extLst>
                <a:ext uri="{FF2B5EF4-FFF2-40B4-BE49-F238E27FC236}">
                  <a16:creationId xmlns:a16="http://schemas.microsoft.com/office/drawing/2014/main" id="{B62EC4C7-450A-47AD-A4C9-6349C73E717E}"/>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300">
              <a:extLst>
                <a:ext uri="{FF2B5EF4-FFF2-40B4-BE49-F238E27FC236}">
                  <a16:creationId xmlns:a16="http://schemas.microsoft.com/office/drawing/2014/main" id="{E2EF1B13-DB5F-40E5-ADFC-1DD71966B878}"/>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301">
              <a:extLst>
                <a:ext uri="{FF2B5EF4-FFF2-40B4-BE49-F238E27FC236}">
                  <a16:creationId xmlns:a16="http://schemas.microsoft.com/office/drawing/2014/main" id="{03779807-7BB9-49F7-9B35-BA0F0DB367E9}"/>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302">
              <a:extLst>
                <a:ext uri="{FF2B5EF4-FFF2-40B4-BE49-F238E27FC236}">
                  <a16:creationId xmlns:a16="http://schemas.microsoft.com/office/drawing/2014/main" id="{E92C5334-0EFA-4E34-A829-2525CD4C2636}"/>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303">
              <a:extLst>
                <a:ext uri="{FF2B5EF4-FFF2-40B4-BE49-F238E27FC236}">
                  <a16:creationId xmlns:a16="http://schemas.microsoft.com/office/drawing/2014/main" id="{2D589071-D3FB-4150-ACBA-8467F710B536}"/>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304">
              <a:extLst>
                <a:ext uri="{FF2B5EF4-FFF2-40B4-BE49-F238E27FC236}">
                  <a16:creationId xmlns:a16="http://schemas.microsoft.com/office/drawing/2014/main" id="{18398820-8582-4418-880A-98567A8B2519}"/>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305">
              <a:extLst>
                <a:ext uri="{FF2B5EF4-FFF2-40B4-BE49-F238E27FC236}">
                  <a16:creationId xmlns:a16="http://schemas.microsoft.com/office/drawing/2014/main" id="{D4D2EB2A-7B4C-4B2F-8198-35E55469E680}"/>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07" name="图片 306">
            <a:extLst>
              <a:ext uri="{FF2B5EF4-FFF2-40B4-BE49-F238E27FC236}">
                <a16:creationId xmlns:a16="http://schemas.microsoft.com/office/drawing/2014/main" id="{04FBF2D4-C99E-4015-989E-F7EC69661E86}"/>
              </a:ext>
            </a:extLst>
          </p:cNvPr>
          <p:cNvPicPr>
            <a:picLocks noChangeAspect="1"/>
          </p:cNvPicPr>
          <p:nvPr/>
        </p:nvPicPr>
        <p:blipFill rotWithShape="1">
          <a:blip r:embed="rId3">
            <a:extLst>
              <a:ext uri="{28A0092B-C50C-407E-A947-70E740481C1C}">
                <a14:useLocalDpi xmlns:a14="http://schemas.microsoft.com/office/drawing/2010/main" val="0"/>
              </a:ext>
            </a:extLst>
          </a:blip>
          <a:srcRect t="3037" b="1757"/>
          <a:stretch/>
        </p:blipFill>
        <p:spPr>
          <a:xfrm>
            <a:off x="601266" y="1018736"/>
            <a:ext cx="5343371" cy="2246768"/>
          </a:xfrm>
          <a:prstGeom prst="rect">
            <a:avLst/>
          </a:prstGeom>
        </p:spPr>
      </p:pic>
      <p:pic>
        <p:nvPicPr>
          <p:cNvPr id="308" name="图片 307">
            <a:extLst>
              <a:ext uri="{FF2B5EF4-FFF2-40B4-BE49-F238E27FC236}">
                <a16:creationId xmlns:a16="http://schemas.microsoft.com/office/drawing/2014/main" id="{A1A9DB3F-AA73-4BB5-9D00-CFE346D2C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925" y="4959658"/>
            <a:ext cx="2514124" cy="1428089"/>
          </a:xfrm>
          <a:prstGeom prst="rect">
            <a:avLst/>
          </a:prstGeom>
        </p:spPr>
      </p:pic>
      <p:pic>
        <p:nvPicPr>
          <p:cNvPr id="309" name="图片 308">
            <a:extLst>
              <a:ext uri="{FF2B5EF4-FFF2-40B4-BE49-F238E27FC236}">
                <a16:creationId xmlns:a16="http://schemas.microsoft.com/office/drawing/2014/main" id="{45EF9E6B-B962-41B1-999C-DB41A7245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924" y="3301220"/>
            <a:ext cx="2514123" cy="1592226"/>
          </a:xfrm>
          <a:prstGeom prst="rect">
            <a:avLst/>
          </a:prstGeom>
        </p:spPr>
      </p:pic>
      <p:sp>
        <p:nvSpPr>
          <p:cNvPr id="310" name="文本框 309">
            <a:extLst>
              <a:ext uri="{FF2B5EF4-FFF2-40B4-BE49-F238E27FC236}">
                <a16:creationId xmlns:a16="http://schemas.microsoft.com/office/drawing/2014/main" id="{26011297-02DF-4BF5-BAFF-71F495F79BAB}"/>
              </a:ext>
            </a:extLst>
          </p:cNvPr>
          <p:cNvSpPr txBox="1"/>
          <p:nvPr/>
        </p:nvSpPr>
        <p:spPr>
          <a:xfrm>
            <a:off x="4018237" y="3301220"/>
            <a:ext cx="3504739" cy="2646878"/>
          </a:xfrm>
          <a:prstGeom prst="rect">
            <a:avLst/>
          </a:prstGeom>
          <a:noFill/>
        </p:spPr>
        <p:txBody>
          <a:bodyPr wrap="square" rtlCol="0">
            <a:spAutoFit/>
          </a:bodyPr>
          <a:lstStyle/>
          <a:p>
            <a:pPr algn="l"/>
            <a:r>
              <a:rPr lang="en-US" altLang="zh-CN" sz="2000" b="0" i="0" dirty="0">
                <a:solidFill>
                  <a:srgbClr val="2A2B2E"/>
                </a:solidFill>
                <a:effectLst/>
                <a:latin typeface="PingFang SC"/>
              </a:rPr>
              <a:t>Astronomical observation:</a:t>
            </a:r>
          </a:p>
          <a:p>
            <a:pPr algn="l"/>
            <a:r>
              <a:rPr lang="en-US" altLang="zh-CN" sz="2000" dirty="0">
                <a:solidFill>
                  <a:schemeClr val="accent4">
                    <a:lumMod val="75000"/>
                  </a:schemeClr>
                </a:solidFill>
                <a:latin typeface="PingFang SC"/>
              </a:rPr>
              <a:t>GW170817</a:t>
            </a:r>
            <a:r>
              <a:rPr lang="en-US" altLang="zh-CN" sz="2000" dirty="0">
                <a:solidFill>
                  <a:srgbClr val="2A2B2E"/>
                </a:solidFill>
                <a:latin typeface="PingFang SC"/>
              </a:rPr>
              <a:t> (the ‘golden’ event)</a:t>
            </a:r>
          </a:p>
          <a:p>
            <a:pPr marL="285750" indent="-28575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PSR J0030+0451</a:t>
            </a:r>
          </a:p>
          <a:p>
            <a:r>
              <a:rPr lang="en-US" altLang="zh-CN" sz="1800" dirty="0">
                <a:latin typeface="Calibri" panose="020F0502020204030204" pitchFamily="34" charset="0"/>
                <a:ea typeface="Calibri" panose="020F0502020204030204" pitchFamily="34" charset="0"/>
                <a:cs typeface="Calibri" panose="020F0502020204030204" pitchFamily="34" charset="0"/>
              </a:rPr>
              <a:t> </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sz="1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PSR J0740+6620 </a:t>
            </a:r>
          </a:p>
          <a:p>
            <a:r>
              <a:rPr lang="en-US" altLang="zh-CN" sz="1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(currently most massive NS)</a:t>
            </a:r>
            <a:endParaRPr lang="zh-CN" altLang="en-US" sz="1400" dirty="0">
              <a:solidFill>
                <a:schemeClr val="accent1">
                  <a:lumMod val="75000"/>
                </a:schemeClr>
              </a:solidFill>
              <a:latin typeface="Calibri" panose="020F0502020204030204" pitchFamily="34" charset="0"/>
              <a:cs typeface="Calibri" panose="020F0502020204030204" pitchFamily="34" charset="0"/>
            </a:endParaRPr>
          </a:p>
          <a:p>
            <a:pPr algn="l"/>
            <a:r>
              <a:rPr lang="en-US" altLang="zh-CN" b="0" i="0" dirty="0">
                <a:solidFill>
                  <a:srgbClr val="2A2B2E"/>
                </a:solidFill>
                <a:effectLst/>
                <a:latin typeface="PingFang SC"/>
              </a:rPr>
              <a:t> </a:t>
            </a:r>
          </a:p>
        </p:txBody>
      </p:sp>
      <p:pic>
        <p:nvPicPr>
          <p:cNvPr id="311" name="图片 310">
            <a:extLst>
              <a:ext uri="{FF2B5EF4-FFF2-40B4-BE49-F238E27FC236}">
                <a16:creationId xmlns:a16="http://schemas.microsoft.com/office/drawing/2014/main" id="{D66E9AEF-C831-4E7A-BB0C-FFC4A784153B}"/>
              </a:ext>
            </a:extLst>
          </p:cNvPr>
          <p:cNvPicPr>
            <a:picLocks noChangeAspect="1"/>
          </p:cNvPicPr>
          <p:nvPr/>
        </p:nvPicPr>
        <p:blipFill rotWithShape="1">
          <a:blip r:embed="rId6">
            <a:extLst>
              <a:ext uri="{28A0092B-C50C-407E-A947-70E740481C1C}">
                <a14:useLocalDpi xmlns:a14="http://schemas.microsoft.com/office/drawing/2010/main" val="0"/>
              </a:ext>
            </a:extLst>
          </a:blip>
          <a:srcRect t="25031"/>
          <a:stretch/>
        </p:blipFill>
        <p:spPr>
          <a:xfrm>
            <a:off x="4294175" y="4322306"/>
            <a:ext cx="2705478" cy="274193"/>
          </a:xfrm>
          <a:prstGeom prst="rect">
            <a:avLst/>
          </a:prstGeom>
        </p:spPr>
      </p:pic>
      <p:pic>
        <p:nvPicPr>
          <p:cNvPr id="312" name="图片 311">
            <a:extLst>
              <a:ext uri="{FF2B5EF4-FFF2-40B4-BE49-F238E27FC236}">
                <a16:creationId xmlns:a16="http://schemas.microsoft.com/office/drawing/2014/main" id="{4B8E5AFE-5A06-4F0C-819E-B10BD03CAAA6}"/>
              </a:ext>
            </a:extLst>
          </p:cNvPr>
          <p:cNvPicPr>
            <a:picLocks noChangeAspect="1"/>
          </p:cNvPicPr>
          <p:nvPr/>
        </p:nvPicPr>
        <p:blipFill rotWithShape="1">
          <a:blip r:embed="rId7">
            <a:extLst>
              <a:ext uri="{28A0092B-C50C-407E-A947-70E740481C1C}">
                <a14:useLocalDpi xmlns:a14="http://schemas.microsoft.com/office/drawing/2010/main" val="0"/>
              </a:ext>
            </a:extLst>
          </a:blip>
          <a:srcRect t="23612" b="5671"/>
          <a:stretch/>
        </p:blipFill>
        <p:spPr>
          <a:xfrm>
            <a:off x="4327923" y="4641626"/>
            <a:ext cx="2642828" cy="248814"/>
          </a:xfrm>
          <a:prstGeom prst="rect">
            <a:avLst/>
          </a:prstGeom>
        </p:spPr>
      </p:pic>
      <p:sp>
        <p:nvSpPr>
          <p:cNvPr id="313" name="文本框 312">
            <a:extLst>
              <a:ext uri="{FF2B5EF4-FFF2-40B4-BE49-F238E27FC236}">
                <a16:creationId xmlns:a16="http://schemas.microsoft.com/office/drawing/2014/main" id="{A1E6E21E-5582-4CDC-8150-188D3FBBA3C0}"/>
              </a:ext>
            </a:extLst>
          </p:cNvPr>
          <p:cNvSpPr txBox="1"/>
          <p:nvPr/>
        </p:nvSpPr>
        <p:spPr>
          <a:xfrm>
            <a:off x="7034536" y="4329181"/>
            <a:ext cx="1095983" cy="215444"/>
          </a:xfrm>
          <a:prstGeom prst="rect">
            <a:avLst/>
          </a:prstGeom>
          <a:noFill/>
        </p:spPr>
        <p:txBody>
          <a:bodyPr wrap="square" rtlCol="0">
            <a:spAutoFit/>
          </a:bodyPr>
          <a:lstStyle/>
          <a:p>
            <a:r>
              <a:rPr lang="en-US" altLang="zh-CN" sz="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(Miller et al. 2019)</a:t>
            </a:r>
            <a:endParaRPr lang="zh-CN" altLang="en-US" sz="800" dirty="0">
              <a:solidFill>
                <a:schemeClr val="accent1">
                  <a:lumMod val="75000"/>
                </a:schemeClr>
              </a:solidFill>
              <a:latin typeface="Calibri" panose="020F0502020204030204" pitchFamily="34" charset="0"/>
              <a:cs typeface="Calibri" panose="020F0502020204030204" pitchFamily="34" charset="0"/>
            </a:endParaRPr>
          </a:p>
        </p:txBody>
      </p:sp>
      <p:sp>
        <p:nvSpPr>
          <p:cNvPr id="314" name="文本框 313">
            <a:extLst>
              <a:ext uri="{FF2B5EF4-FFF2-40B4-BE49-F238E27FC236}">
                <a16:creationId xmlns:a16="http://schemas.microsoft.com/office/drawing/2014/main" id="{8A5BE38F-AFCA-4C43-ACDA-DD153D6D7610}"/>
              </a:ext>
            </a:extLst>
          </p:cNvPr>
          <p:cNvSpPr txBox="1"/>
          <p:nvPr/>
        </p:nvSpPr>
        <p:spPr>
          <a:xfrm>
            <a:off x="7035014" y="4658311"/>
            <a:ext cx="1095983" cy="215444"/>
          </a:xfrm>
          <a:prstGeom prst="rect">
            <a:avLst/>
          </a:prstGeom>
          <a:noFill/>
        </p:spPr>
        <p:txBody>
          <a:bodyPr wrap="square" rtlCol="0">
            <a:spAutoFit/>
          </a:bodyPr>
          <a:lstStyle/>
          <a:p>
            <a:r>
              <a:rPr lang="en-US" altLang="zh-CN" sz="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(Riley et al. 2019)</a:t>
            </a:r>
            <a:endParaRPr lang="zh-CN" altLang="en-US" sz="800" dirty="0">
              <a:solidFill>
                <a:schemeClr val="accent1">
                  <a:lumMod val="75000"/>
                </a:schemeClr>
              </a:solidFill>
              <a:latin typeface="Calibri" panose="020F0502020204030204" pitchFamily="34" charset="0"/>
              <a:cs typeface="Calibri" panose="020F0502020204030204" pitchFamily="34" charset="0"/>
            </a:endParaRPr>
          </a:p>
        </p:txBody>
      </p:sp>
      <p:pic>
        <p:nvPicPr>
          <p:cNvPr id="315" name="图片 314">
            <a:extLst>
              <a:ext uri="{FF2B5EF4-FFF2-40B4-BE49-F238E27FC236}">
                <a16:creationId xmlns:a16="http://schemas.microsoft.com/office/drawing/2014/main" id="{0AF6106C-059D-4D0F-BE57-761774B8DE26}"/>
              </a:ext>
            </a:extLst>
          </p:cNvPr>
          <p:cNvPicPr>
            <a:picLocks noChangeAspect="1"/>
          </p:cNvPicPr>
          <p:nvPr/>
        </p:nvPicPr>
        <p:blipFill rotWithShape="1">
          <a:blip r:embed="rId8">
            <a:extLst>
              <a:ext uri="{28A0092B-C50C-407E-A947-70E740481C1C}">
                <a14:useLocalDpi xmlns:a14="http://schemas.microsoft.com/office/drawing/2010/main" val="0"/>
              </a:ext>
            </a:extLst>
          </a:blip>
          <a:srcRect t="16182"/>
          <a:stretch/>
        </p:blipFill>
        <p:spPr>
          <a:xfrm>
            <a:off x="4320557" y="5601606"/>
            <a:ext cx="2735617" cy="240445"/>
          </a:xfrm>
          <a:prstGeom prst="rect">
            <a:avLst/>
          </a:prstGeom>
        </p:spPr>
      </p:pic>
      <p:pic>
        <p:nvPicPr>
          <p:cNvPr id="316" name="图片 315">
            <a:extLst>
              <a:ext uri="{FF2B5EF4-FFF2-40B4-BE49-F238E27FC236}">
                <a16:creationId xmlns:a16="http://schemas.microsoft.com/office/drawing/2014/main" id="{4EB3DD1D-18ED-42C3-A7C1-80E621EDFF99}"/>
              </a:ext>
            </a:extLst>
          </p:cNvPr>
          <p:cNvPicPr>
            <a:picLocks noChangeAspect="1"/>
          </p:cNvPicPr>
          <p:nvPr/>
        </p:nvPicPr>
        <p:blipFill rotWithShape="1">
          <a:blip r:embed="rId9">
            <a:extLst>
              <a:ext uri="{28A0092B-C50C-407E-A947-70E740481C1C}">
                <a14:useLocalDpi xmlns:a14="http://schemas.microsoft.com/office/drawing/2010/main" val="0"/>
              </a:ext>
            </a:extLst>
          </a:blip>
          <a:srcRect l="4030" t="13589" r="1484"/>
          <a:stretch/>
        </p:blipFill>
        <p:spPr>
          <a:xfrm>
            <a:off x="4328475" y="5877523"/>
            <a:ext cx="2730228" cy="241639"/>
          </a:xfrm>
          <a:prstGeom prst="rect">
            <a:avLst/>
          </a:prstGeom>
        </p:spPr>
      </p:pic>
      <p:sp>
        <p:nvSpPr>
          <p:cNvPr id="317" name="文本框 316">
            <a:extLst>
              <a:ext uri="{FF2B5EF4-FFF2-40B4-BE49-F238E27FC236}">
                <a16:creationId xmlns:a16="http://schemas.microsoft.com/office/drawing/2014/main" id="{C67D0124-A618-45EF-92BD-5E538B8AA0B5}"/>
              </a:ext>
            </a:extLst>
          </p:cNvPr>
          <p:cNvSpPr txBox="1"/>
          <p:nvPr/>
        </p:nvSpPr>
        <p:spPr>
          <a:xfrm>
            <a:off x="7065817" y="5608979"/>
            <a:ext cx="1076284" cy="215444"/>
          </a:xfrm>
          <a:prstGeom prst="rect">
            <a:avLst/>
          </a:prstGeom>
          <a:noFill/>
        </p:spPr>
        <p:txBody>
          <a:bodyPr wrap="square" rtlCol="0">
            <a:spAutoFit/>
          </a:bodyPr>
          <a:lstStyle/>
          <a:p>
            <a:r>
              <a:rPr lang="en-US" altLang="zh-CN" sz="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(Miller et al. 2021)</a:t>
            </a:r>
            <a:endParaRPr lang="zh-CN" altLang="en-US" sz="800" dirty="0">
              <a:solidFill>
                <a:schemeClr val="accent1">
                  <a:lumMod val="75000"/>
                </a:schemeClr>
              </a:solidFill>
              <a:latin typeface="Calibri" panose="020F0502020204030204" pitchFamily="34" charset="0"/>
              <a:cs typeface="Calibri" panose="020F0502020204030204" pitchFamily="34" charset="0"/>
            </a:endParaRPr>
          </a:p>
        </p:txBody>
      </p:sp>
      <p:sp>
        <p:nvSpPr>
          <p:cNvPr id="318" name="文本框 317">
            <a:extLst>
              <a:ext uri="{FF2B5EF4-FFF2-40B4-BE49-F238E27FC236}">
                <a16:creationId xmlns:a16="http://schemas.microsoft.com/office/drawing/2014/main" id="{217502E3-9E89-4C94-9FF6-1A5CC1C0BAF5}"/>
              </a:ext>
            </a:extLst>
          </p:cNvPr>
          <p:cNvSpPr txBox="1"/>
          <p:nvPr/>
        </p:nvSpPr>
        <p:spPr>
          <a:xfrm>
            <a:off x="7071075" y="5877303"/>
            <a:ext cx="1095983" cy="215444"/>
          </a:xfrm>
          <a:prstGeom prst="rect">
            <a:avLst/>
          </a:prstGeom>
          <a:noFill/>
        </p:spPr>
        <p:txBody>
          <a:bodyPr wrap="square" rtlCol="0">
            <a:spAutoFit/>
          </a:bodyPr>
          <a:lstStyle/>
          <a:p>
            <a:r>
              <a:rPr lang="en-US" altLang="zh-CN" sz="8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(Riley et al. 2021)</a:t>
            </a:r>
            <a:endParaRPr lang="zh-CN" altLang="en-US" sz="800" dirty="0">
              <a:solidFill>
                <a:schemeClr val="accent1">
                  <a:lumMod val="75000"/>
                </a:schemeClr>
              </a:solidFill>
              <a:latin typeface="Calibri" panose="020F0502020204030204" pitchFamily="34" charset="0"/>
              <a:cs typeface="Calibri" panose="020F0502020204030204" pitchFamily="34" charset="0"/>
            </a:endParaRPr>
          </a:p>
        </p:txBody>
      </p:sp>
      <p:sp>
        <p:nvSpPr>
          <p:cNvPr id="319" name="文本框 318">
            <a:extLst>
              <a:ext uri="{FF2B5EF4-FFF2-40B4-BE49-F238E27FC236}">
                <a16:creationId xmlns:a16="http://schemas.microsoft.com/office/drawing/2014/main" id="{4E6B9FD7-5160-4114-8188-2B1F01C1A553}"/>
              </a:ext>
            </a:extLst>
          </p:cNvPr>
          <p:cNvSpPr txBox="1"/>
          <p:nvPr/>
        </p:nvSpPr>
        <p:spPr>
          <a:xfrm>
            <a:off x="637580" y="536265"/>
            <a:ext cx="6320110"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Constraints from compact stars</a:t>
            </a:r>
            <a:endParaRPr lang="zh-CN" altLang="en-US" sz="2400" dirty="0">
              <a:latin typeface="MV Boli" panose="02000500030200090000" pitchFamily="2" charset="0"/>
              <a:cs typeface="MV Boli" panose="02000500030200090000" pitchFamily="2" charset="0"/>
            </a:endParaRPr>
          </a:p>
        </p:txBody>
      </p:sp>
      <p:sp>
        <p:nvSpPr>
          <p:cNvPr id="320" name="文本框 319">
            <a:extLst>
              <a:ext uri="{FF2B5EF4-FFF2-40B4-BE49-F238E27FC236}">
                <a16:creationId xmlns:a16="http://schemas.microsoft.com/office/drawing/2014/main" id="{83E507DC-5021-4FB2-B8CF-FCD77B52CB10}"/>
              </a:ext>
            </a:extLst>
          </p:cNvPr>
          <p:cNvSpPr txBox="1"/>
          <p:nvPr/>
        </p:nvSpPr>
        <p:spPr>
          <a:xfrm>
            <a:off x="6129286" y="1302784"/>
            <a:ext cx="2907441" cy="1477328"/>
          </a:xfrm>
          <a:prstGeom prst="rect">
            <a:avLst/>
          </a:prstGeom>
          <a:noFill/>
        </p:spPr>
        <p:txBody>
          <a:bodyPr wrap="square" rtlCol="0">
            <a:spAutoFit/>
          </a:bodyPr>
          <a:lstStyle/>
          <a:p>
            <a:r>
              <a:rPr lang="en-US" altLang="zh-CN" b="0" i="0" u="none" strike="noStrike" baseline="0" dirty="0">
                <a:latin typeface="微软雅黑" panose="020B0503020204020204" pitchFamily="34" charset="-122"/>
                <a:ea typeface="微软雅黑" panose="020B0503020204020204" pitchFamily="34" charset="-122"/>
                <a:cs typeface="Calibri" panose="020F0502020204030204" pitchFamily="34" charset="0"/>
              </a:rPr>
              <a:t>The unique mapping between the EOS and the </a:t>
            </a:r>
            <a:r>
              <a:rPr lang="en-US" altLang="zh-CN" dirty="0">
                <a:latin typeface="微软雅黑" panose="020B0503020204020204" pitchFamily="34" charset="-122"/>
                <a:ea typeface="微软雅黑" panose="020B0503020204020204" pitchFamily="34" charset="-122"/>
                <a:cs typeface="Calibri" panose="020F0502020204030204" pitchFamily="34" charset="0"/>
              </a:rPr>
              <a:t>M-R </a:t>
            </a:r>
            <a:r>
              <a:rPr lang="en-US" altLang="zh-CN" b="0" i="0" u="none" strike="noStrike" baseline="0" dirty="0">
                <a:latin typeface="微软雅黑" panose="020B0503020204020204" pitchFamily="34" charset="-122"/>
                <a:ea typeface="微软雅黑" panose="020B0503020204020204" pitchFamily="34" charset="-122"/>
                <a:cs typeface="Calibri" panose="020F0502020204030204" pitchFamily="34" charset="0"/>
              </a:rPr>
              <a:t>relation</a:t>
            </a:r>
          </a:p>
          <a:p>
            <a:endParaRPr lang="en-US" altLang="zh-CN" dirty="0">
              <a:latin typeface="微软雅黑" panose="020B0503020204020204" pitchFamily="34" charset="-122"/>
              <a:ea typeface="微软雅黑" panose="020B0503020204020204" pitchFamily="34" charset="-122"/>
              <a:cs typeface="Calibri" panose="020F0502020204030204" pitchFamily="34" charset="0"/>
            </a:endParaRPr>
          </a:p>
          <a:p>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a:t>
            </a:r>
            <a:r>
              <a:rPr lang="en-US" altLang="zh-CN" b="0" i="0" u="none" strike="noStrike" baseline="0" dirty="0" err="1">
                <a:latin typeface="Calibri" panose="020F0502020204030204" pitchFamily="34" charset="0"/>
                <a:ea typeface="Calibri" panose="020F0502020204030204" pitchFamily="34" charset="0"/>
                <a:cs typeface="Calibri" panose="020F0502020204030204" pitchFamily="34" charset="0"/>
              </a:rPr>
              <a:t>Abdelsalhin</a:t>
            </a:r>
            <a:r>
              <a:rPr lang="en-US" altLang="zh-CN" b="0" i="0" u="none" strike="noStrike" baseline="0" dirty="0">
                <a:latin typeface="Calibri" panose="020F0502020204030204" pitchFamily="34" charset="0"/>
                <a:ea typeface="Calibri" panose="020F0502020204030204" pitchFamily="34" charset="0"/>
                <a:cs typeface="Calibri" panose="020F0502020204030204" pitchFamily="34" charset="0"/>
              </a:rPr>
              <a:t>, T, 2019)</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530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a:xfrm>
            <a:off x="6457950" y="6318038"/>
            <a:ext cx="2057400" cy="365125"/>
          </a:xfrm>
        </p:spPr>
        <p:txBody>
          <a:bodyPr/>
          <a:lstStyle/>
          <a:p>
            <a:fld id="{6FD25296-90A5-4649-8D08-A5B1C3E63B14}" type="slidenum">
              <a:rPr lang="zh-CN" altLang="en-US" smtClean="0">
                <a:solidFill>
                  <a:schemeClr val="tx1"/>
                </a:solidFill>
              </a:rPr>
              <a:t>8</a:t>
            </a:fld>
            <a:endParaRPr lang="zh-CN" altLang="en-US" dirty="0">
              <a:solidFill>
                <a:schemeClr val="tx1"/>
              </a:solidFill>
            </a:endParaRPr>
          </a:p>
        </p:txBody>
      </p:sp>
      <p:sp>
        <p:nvSpPr>
          <p:cNvPr id="10" name="文本框 9">
            <a:extLst>
              <a:ext uri="{FF2B5EF4-FFF2-40B4-BE49-F238E27FC236}">
                <a16:creationId xmlns:a16="http://schemas.microsoft.com/office/drawing/2014/main" id="{605BE400-54E4-4A77-B972-A50EA9FE2FCB}"/>
              </a:ext>
            </a:extLst>
          </p:cNvPr>
          <p:cNvSpPr txBox="1"/>
          <p:nvPr/>
        </p:nvSpPr>
        <p:spPr>
          <a:xfrm>
            <a:off x="3046923" y="1342746"/>
            <a:ext cx="2052042" cy="461665"/>
          </a:xfrm>
          <a:prstGeom prst="rect">
            <a:avLst/>
          </a:prstGeom>
          <a:noFill/>
          <a:ln w="12700">
            <a:solidFill>
              <a:srgbClr val="0070C0"/>
            </a:solidFill>
          </a:ln>
        </p:spPr>
        <p:txBody>
          <a:bodyPr wrap="square" rtlCol="0">
            <a:spAutoFit/>
          </a:bodyPr>
          <a:lstStyle/>
          <a:p>
            <a:pPr algn="l"/>
            <a:r>
              <a:rPr lang="en-US" altLang="zh-CN" sz="1200" dirty="0">
                <a:latin typeface="Calibri" panose="020F0502020204030204" pitchFamily="34" charset="0"/>
                <a:ea typeface="Calibri" panose="020F0502020204030204" pitchFamily="34" charset="0"/>
                <a:cs typeface="Calibri" panose="020F0502020204030204" pitchFamily="34" charset="0"/>
              </a:rPr>
              <a:t>Phys. Rev. D 4, 1602 (1971)</a:t>
            </a:r>
          </a:p>
          <a:p>
            <a:pPr algn="l"/>
            <a:r>
              <a:rPr lang="en-US" altLang="zh-CN" sz="1200" dirty="0">
                <a:latin typeface="Calibri" panose="020F0502020204030204" pitchFamily="34" charset="0"/>
                <a:ea typeface="Calibri" panose="020F0502020204030204" pitchFamily="34" charset="0"/>
                <a:cs typeface="Calibri" panose="020F0502020204030204" pitchFamily="34" charset="0"/>
              </a:rPr>
              <a:t>Phys. Rev. D 30, 272 (1984)</a:t>
            </a:r>
            <a:endParaRPr lang="zh-CN" altLang="en-US" sz="1200" dirty="0">
              <a:latin typeface="Calibri" panose="020F0502020204030204" pitchFamily="34" charset="0"/>
              <a:cs typeface="Calibri" panose="020F0502020204030204" pitchFamily="34" charset="0"/>
            </a:endParaRPr>
          </a:p>
        </p:txBody>
      </p:sp>
      <p:pic>
        <p:nvPicPr>
          <p:cNvPr id="11" name="图片 10">
            <a:extLst>
              <a:ext uri="{FF2B5EF4-FFF2-40B4-BE49-F238E27FC236}">
                <a16:creationId xmlns:a16="http://schemas.microsoft.com/office/drawing/2014/main" id="{2001EBF8-A4EE-48F2-A269-47029D0CC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381" y="1949400"/>
            <a:ext cx="3664039" cy="3168894"/>
          </a:xfrm>
          <a:prstGeom prst="rect">
            <a:avLst/>
          </a:prstGeom>
        </p:spPr>
      </p:pic>
      <p:pic>
        <p:nvPicPr>
          <p:cNvPr id="12" name="图片 11">
            <a:extLst>
              <a:ext uri="{FF2B5EF4-FFF2-40B4-BE49-F238E27FC236}">
                <a16:creationId xmlns:a16="http://schemas.microsoft.com/office/drawing/2014/main" id="{54B9D094-084D-4EB6-9B47-F9BE3F6BD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797" y="6120072"/>
            <a:ext cx="561975" cy="500063"/>
          </a:xfrm>
          <a:prstGeom prst="rect">
            <a:avLst/>
          </a:prstGeom>
        </p:spPr>
      </p:pic>
      <p:sp>
        <p:nvSpPr>
          <p:cNvPr id="13" name="文本框 12">
            <a:extLst>
              <a:ext uri="{FF2B5EF4-FFF2-40B4-BE49-F238E27FC236}">
                <a16:creationId xmlns:a16="http://schemas.microsoft.com/office/drawing/2014/main" id="{55CE15FA-AAA5-49E9-85EA-4BEACDA6805D}"/>
              </a:ext>
            </a:extLst>
          </p:cNvPr>
          <p:cNvSpPr txBox="1"/>
          <p:nvPr/>
        </p:nvSpPr>
        <p:spPr>
          <a:xfrm>
            <a:off x="6842581" y="5222895"/>
            <a:ext cx="1899635" cy="261610"/>
          </a:xfrm>
          <a:prstGeom prst="rect">
            <a:avLst/>
          </a:prstGeom>
          <a:noFill/>
        </p:spPr>
        <p:txBody>
          <a:bodyPr wrap="square" rtlCol="0">
            <a:spAutoFit/>
          </a:bodyPr>
          <a:lstStyle/>
          <a:p>
            <a:r>
              <a:rPr lang="en-US" altLang="zh-CN" sz="1100" dirty="0">
                <a:latin typeface="Calibri" panose="020F0502020204030204" pitchFamily="34" charset="0"/>
                <a:ea typeface="Calibri" panose="020F0502020204030204" pitchFamily="34" charset="0"/>
                <a:cs typeface="Calibri" panose="020F0502020204030204" pitchFamily="34" charset="0"/>
              </a:rPr>
              <a:t>Credit</a:t>
            </a:r>
            <a:r>
              <a:rPr lang="en-US" altLang="zh-CN" sz="1100" b="0" i="0" dirty="0">
                <a:effectLst/>
                <a:latin typeface="Calibri" panose="020F0502020204030204" pitchFamily="34" charset="0"/>
                <a:ea typeface="Calibri" panose="020F0502020204030204" pitchFamily="34" charset="0"/>
                <a:cs typeface="Calibri" panose="020F0502020204030204" pitchFamily="34" charset="0"/>
              </a:rPr>
              <a:t>: NASA/CXC/</a:t>
            </a:r>
            <a:r>
              <a:rPr lang="en-US" altLang="zh-CN" sz="1100" b="0" i="0" dirty="0" err="1">
                <a:effectLst/>
                <a:latin typeface="Calibri" panose="020F0502020204030204" pitchFamily="34" charset="0"/>
                <a:ea typeface="Calibri" panose="020F0502020204030204" pitchFamily="34" charset="0"/>
                <a:cs typeface="Calibri" panose="020F0502020204030204" pitchFamily="34" charset="0"/>
              </a:rPr>
              <a:t>M.Weiss</a:t>
            </a:r>
            <a:endParaRPr lang="zh-CN" altLang="en-US" sz="1100"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D735ADBE-7ADA-4A83-8DE5-537B72D36610}"/>
              </a:ext>
            </a:extLst>
          </p:cNvPr>
          <p:cNvSpPr txBox="1"/>
          <p:nvPr/>
        </p:nvSpPr>
        <p:spPr>
          <a:xfrm>
            <a:off x="3323709" y="5899391"/>
            <a:ext cx="3550511" cy="707886"/>
          </a:xfrm>
          <a:prstGeom prst="rect">
            <a:avLst/>
          </a:prstGeom>
          <a:noFill/>
        </p:spPr>
        <p:txBody>
          <a:bodyPr wrap="square" rtlCol="0">
            <a:spAutoFit/>
          </a:bodyPr>
          <a:lstStyle/>
          <a:p>
            <a:r>
              <a:rPr lang="en-US" altLang="zh-CN" sz="2000" b="1" dirty="0">
                <a:solidFill>
                  <a:schemeClr val="accent2">
                    <a:lumMod val="75000"/>
                  </a:schemeClr>
                </a:solidFill>
                <a:latin typeface="Palatino Linotype" panose="02040502050505030304" pitchFamily="18" charset="0"/>
                <a:ea typeface="幼圆" panose="02010509060101010101" pitchFamily="49" charset="-122"/>
              </a:rPr>
              <a:t>All compact objects would be strange quark stars!</a:t>
            </a:r>
            <a:endParaRPr lang="zh-CN" altLang="en-US" sz="2000" b="1" dirty="0">
              <a:solidFill>
                <a:schemeClr val="accent2">
                  <a:lumMod val="75000"/>
                </a:schemeClr>
              </a:solidFill>
              <a:latin typeface="Palatino Linotype" panose="02040502050505030304" pitchFamily="18" charset="0"/>
              <a:ea typeface="幼圆" panose="02010509060101010101" pitchFamily="49" charset="-122"/>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FE2FD99-3ECB-430B-84D9-686FB332979B}"/>
                  </a:ext>
                </a:extLst>
              </p:cNvPr>
              <p:cNvSpPr txBox="1"/>
              <p:nvPr/>
            </p:nvSpPr>
            <p:spPr>
              <a:xfrm>
                <a:off x="755152" y="5115083"/>
                <a:ext cx="4461777" cy="830997"/>
              </a:xfrm>
              <a:prstGeom prst="rect">
                <a:avLst/>
              </a:prstGeom>
              <a:noFill/>
            </p:spPr>
            <p:txBody>
              <a:bodyPr wrap="square" rtlCol="0">
                <a:spAutoFit/>
              </a:bodyPr>
              <a:lstStyle/>
              <a:p>
                <a:r>
                  <a:rPr lang="en-US" altLang="zh-CN" sz="1600" dirty="0">
                    <a:ea typeface="宋体" panose="02010600030101010101" pitchFamily="2" charset="-122"/>
                  </a:rPr>
                  <a:t>The strange quark matter is the true ground state of baryonic matter, which has a lower energy per baryon than iron nucleus (</a:t>
                </a:r>
                <a14:m>
                  <m:oMath xmlns:m="http://schemas.openxmlformats.org/officeDocument/2006/math">
                    <m:r>
                      <m:rPr>
                        <m:sty m:val="p"/>
                      </m:rPr>
                      <a:rPr lang="en-US" altLang="zh-CN" sz="1600" b="0" i="0" smtClean="0">
                        <a:latin typeface="Cambria Math" panose="02040503050406030204" pitchFamily="18" charset="0"/>
                        <a:ea typeface="宋体" panose="02010600030101010101" pitchFamily="2" charset="-122"/>
                      </a:rPr>
                      <m:t>E</m:t>
                    </m:r>
                    <m:r>
                      <a:rPr lang="en-US" altLang="zh-CN" sz="1600" b="0" i="0" smtClean="0">
                        <a:latin typeface="Cambria Math" panose="02040503050406030204" pitchFamily="18" charset="0"/>
                        <a:ea typeface="宋体" panose="02010600030101010101" pitchFamily="2" charset="-122"/>
                      </a:rPr>
                      <m:t>/</m:t>
                    </m:r>
                    <m:r>
                      <a:rPr lang="en-US" altLang="zh-CN" sz="1600" i="1" smtClean="0">
                        <a:latin typeface="Cambria Math" panose="02040503050406030204" pitchFamily="18" charset="0"/>
                        <a:ea typeface="宋体" panose="02010600030101010101" pitchFamily="2" charset="-122"/>
                      </a:rPr>
                      <m:t>𝐴</m:t>
                    </m:r>
                    <m:r>
                      <a:rPr lang="en-US" altLang="zh-CN" sz="1600" i="1" smtClean="0">
                        <a:latin typeface="Cambria Math" panose="02040503050406030204" pitchFamily="18" charset="0"/>
                        <a:ea typeface="Cambria Math" panose="02040503050406030204" pitchFamily="18" charset="0"/>
                      </a:rPr>
                      <m:t>&lt;</m:t>
                    </m:r>
                    <m:r>
                      <a:rPr lang="en-US" altLang="zh-CN" sz="1600" i="1">
                        <a:latin typeface="Cambria Math" panose="02040503050406030204" pitchFamily="18" charset="0"/>
                        <a:ea typeface="Cambria Math" panose="02040503050406030204" pitchFamily="18" charset="0"/>
                      </a:rPr>
                      <m:t>9</m:t>
                    </m:r>
                    <m:r>
                      <a:rPr lang="en-US" altLang="zh-CN" sz="1600" i="1" smtClean="0">
                        <a:latin typeface="Cambria Math" panose="02040503050406030204" pitchFamily="18" charset="0"/>
                        <a:ea typeface="Cambria Math" panose="02040503050406030204" pitchFamily="18" charset="0"/>
                      </a:rPr>
                      <m:t>3</m:t>
                    </m:r>
                    <m:r>
                      <a:rPr lang="en-US" altLang="zh-CN" sz="1600" i="1">
                        <a:latin typeface="Cambria Math" panose="02040503050406030204" pitchFamily="18" charset="0"/>
                        <a:ea typeface="Cambria Math" panose="02040503050406030204" pitchFamily="18" charset="0"/>
                      </a:rPr>
                      <m:t>0</m:t>
                    </m:r>
                    <m:r>
                      <a:rPr lang="en-US" altLang="zh-CN" sz="1600" b="0" i="0" smtClean="0">
                        <a:latin typeface="Cambria Math" panose="02040503050406030204" pitchFamily="18" charset="0"/>
                        <a:ea typeface="Cambria Math" panose="02040503050406030204" pitchFamily="18" charset="0"/>
                      </a:rPr>
                      <m:t>). </m:t>
                    </m:r>
                  </m:oMath>
                </a14:m>
                <a:endParaRPr lang="zh-CN" altLang="en-US" sz="1600" dirty="0">
                  <a:ea typeface="宋体" panose="02010600030101010101" pitchFamily="2" charset="-122"/>
                </a:endParaRPr>
              </a:p>
            </p:txBody>
          </p:sp>
        </mc:Choice>
        <mc:Fallback xmlns="">
          <p:sp>
            <p:nvSpPr>
              <p:cNvPr id="16" name="文本框 15">
                <a:extLst>
                  <a:ext uri="{FF2B5EF4-FFF2-40B4-BE49-F238E27FC236}">
                    <a16:creationId xmlns:a16="http://schemas.microsoft.com/office/drawing/2014/main" id="{0FE2FD99-3ECB-430B-84D9-686FB332979B}"/>
                  </a:ext>
                </a:extLst>
              </p:cNvPr>
              <p:cNvSpPr txBox="1">
                <a:spLocks noRot="1" noChangeAspect="1" noMove="1" noResize="1" noEditPoints="1" noAdjustHandles="1" noChangeArrowheads="1" noChangeShapeType="1" noTextEdit="1"/>
              </p:cNvSpPr>
              <p:nvPr/>
            </p:nvSpPr>
            <p:spPr>
              <a:xfrm>
                <a:off x="755152" y="5115083"/>
                <a:ext cx="4461777" cy="830997"/>
              </a:xfrm>
              <a:prstGeom prst="rect">
                <a:avLst/>
              </a:prstGeom>
              <a:blipFill>
                <a:blip r:embed="rId5"/>
                <a:stretch>
                  <a:fillRect l="-820" t="-2206" b="-8824"/>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8A757A96-7FA8-4F27-AB72-6D6552386759}"/>
              </a:ext>
            </a:extLst>
          </p:cNvPr>
          <p:cNvSpPr txBox="1"/>
          <p:nvPr/>
        </p:nvSpPr>
        <p:spPr>
          <a:xfrm>
            <a:off x="3683701" y="4972952"/>
            <a:ext cx="158410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Weber 2005</a:t>
            </a:r>
            <a:endParaRPr kumimoji="0" lang="zh-CN" altLang="en-US" sz="11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9" name="图片 8">
            <a:extLst>
              <a:ext uri="{FF2B5EF4-FFF2-40B4-BE49-F238E27FC236}">
                <a16:creationId xmlns:a16="http://schemas.microsoft.com/office/drawing/2014/main" id="{DC68ECFE-224B-4E69-9440-B34C53D6524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6580" y="2136333"/>
            <a:ext cx="3891772" cy="2917257"/>
          </a:xfrm>
          <a:prstGeom prst="rect">
            <a:avLst/>
          </a:prstGeom>
        </p:spPr>
      </p:pic>
      <p:sp>
        <p:nvSpPr>
          <p:cNvPr id="20" name="箭头: 下 19">
            <a:extLst>
              <a:ext uri="{FF2B5EF4-FFF2-40B4-BE49-F238E27FC236}">
                <a16:creationId xmlns:a16="http://schemas.microsoft.com/office/drawing/2014/main" id="{5B91DFB6-DE26-4ACB-B5A9-FD8CB5203C0D}"/>
              </a:ext>
            </a:extLst>
          </p:cNvPr>
          <p:cNvSpPr/>
          <p:nvPr/>
        </p:nvSpPr>
        <p:spPr>
          <a:xfrm>
            <a:off x="1251285" y="3320713"/>
            <a:ext cx="233757" cy="247509"/>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436E9F38-94C2-4C26-B231-277B10BB3FF6}"/>
              </a:ext>
            </a:extLst>
          </p:cNvPr>
          <p:cNvCxnSpPr>
            <a:cxnSpLocks/>
          </p:cNvCxnSpPr>
          <p:nvPr/>
        </p:nvCxnSpPr>
        <p:spPr>
          <a:xfrm flipH="1" flipV="1">
            <a:off x="1086280" y="4214490"/>
            <a:ext cx="2255061" cy="6875"/>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F9597FFA-91DA-471C-B39B-610DA30B26C1}"/>
              </a:ext>
            </a:extLst>
          </p:cNvPr>
          <p:cNvSpPr txBox="1"/>
          <p:nvPr/>
        </p:nvSpPr>
        <p:spPr>
          <a:xfrm>
            <a:off x="637580" y="550015"/>
            <a:ext cx="7653897"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absolutely stable strange quark matter</a:t>
            </a:r>
            <a:endParaRPr lang="zh-CN" altLang="en-US" sz="2400" dirty="0">
              <a:latin typeface="MV Boli" panose="02000500030200090000" pitchFamily="2" charset="0"/>
              <a:cs typeface="MV Boli" panose="02000500030200090000" pitchFamily="2" charset="0"/>
            </a:endParaRPr>
          </a:p>
        </p:txBody>
      </p:sp>
      <p:sp>
        <p:nvSpPr>
          <p:cNvPr id="19" name="文本框 18">
            <a:extLst>
              <a:ext uri="{FF2B5EF4-FFF2-40B4-BE49-F238E27FC236}">
                <a16:creationId xmlns:a16="http://schemas.microsoft.com/office/drawing/2014/main" id="{6167D546-04F6-4F63-9A8F-8EA111A0B9BC}"/>
              </a:ext>
            </a:extLst>
          </p:cNvPr>
          <p:cNvSpPr txBox="1"/>
          <p:nvPr/>
        </p:nvSpPr>
        <p:spPr>
          <a:xfrm>
            <a:off x="1086280" y="1304108"/>
            <a:ext cx="1519417" cy="584775"/>
          </a:xfrm>
          <a:prstGeom prst="rect">
            <a:avLst/>
          </a:prstGeom>
          <a:noFill/>
        </p:spPr>
        <p:txBody>
          <a:bodyPr wrap="square" rtlCol="0">
            <a:spAutoFit/>
          </a:bodyPr>
          <a:lstStyle/>
          <a:p>
            <a:r>
              <a:rPr lang="en-US" altLang="zh-CN" sz="1600" b="1" dirty="0" err="1">
                <a:latin typeface="Calibri" panose="020F0502020204030204" pitchFamily="34" charset="0"/>
                <a:ea typeface="Calibri" panose="020F0502020204030204" pitchFamily="34" charset="0"/>
                <a:cs typeface="Calibri" panose="020F0502020204030204" pitchFamily="34" charset="0"/>
              </a:rPr>
              <a:t>Bodmer</a:t>
            </a:r>
            <a:r>
              <a:rPr lang="en-US" altLang="zh-CN" sz="1600" b="1" dirty="0">
                <a:latin typeface="Calibri" panose="020F0502020204030204" pitchFamily="34" charset="0"/>
                <a:ea typeface="Calibri" panose="020F0502020204030204" pitchFamily="34" charset="0"/>
                <a:cs typeface="Calibri" panose="020F0502020204030204" pitchFamily="34" charset="0"/>
              </a:rPr>
              <a:t>-Witten </a:t>
            </a:r>
          </a:p>
          <a:p>
            <a:r>
              <a:rPr lang="en-US" altLang="zh-CN" sz="1600" b="1" dirty="0">
                <a:latin typeface="Calibri" panose="020F0502020204030204" pitchFamily="34" charset="0"/>
                <a:ea typeface="Calibri" panose="020F0502020204030204" pitchFamily="34" charset="0"/>
                <a:cs typeface="Calibri" panose="020F0502020204030204" pitchFamily="34" charset="0"/>
              </a:rPr>
              <a:t>hypothesis</a:t>
            </a:r>
            <a:endParaRPr lang="zh-CN" altLang="en-US" sz="1600" b="1" dirty="0">
              <a:latin typeface="Calibri" panose="020F0502020204030204" pitchFamily="34" charset="0"/>
              <a:ea typeface="幼圆" panose="02010509060101010101" pitchFamily="49" charset="-122"/>
              <a:cs typeface="Calibri" panose="020F0502020204030204" pitchFamily="34" charset="0"/>
            </a:endParaRPr>
          </a:p>
        </p:txBody>
      </p:sp>
    </p:spTree>
    <p:extLst>
      <p:ext uri="{BB962C8B-B14F-4D97-AF65-F5344CB8AC3E}">
        <p14:creationId xmlns:p14="http://schemas.microsoft.com/office/powerpoint/2010/main" val="392099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2D8E3CE-3DB7-4AAE-AD43-6F4307CA3C3D}"/>
              </a:ext>
            </a:extLst>
          </p:cNvPr>
          <p:cNvSpPr>
            <a:spLocks noGrp="1"/>
          </p:cNvSpPr>
          <p:nvPr>
            <p:ph type="dt" sz="half" idx="10"/>
          </p:nvPr>
        </p:nvSpPr>
        <p:spPr/>
        <p:txBody>
          <a:bodyPr/>
          <a:lstStyle/>
          <a:p>
            <a:r>
              <a:rPr lang="en-US" altLang="zh-CN" dirty="0">
                <a:solidFill>
                  <a:schemeClr val="tx1"/>
                </a:solidFill>
              </a:rPr>
              <a:t>2023</a:t>
            </a:r>
            <a:r>
              <a:rPr lang="zh-CN" altLang="en-US" dirty="0">
                <a:solidFill>
                  <a:schemeClr val="tx1"/>
                </a:solidFill>
              </a:rPr>
              <a:t>年</a:t>
            </a:r>
            <a:r>
              <a:rPr lang="en-US" altLang="zh-CN" dirty="0">
                <a:solidFill>
                  <a:schemeClr val="tx1"/>
                </a:solidFill>
              </a:rPr>
              <a:t>8</a:t>
            </a:r>
            <a:r>
              <a:rPr lang="zh-CN" altLang="en-US" dirty="0">
                <a:solidFill>
                  <a:schemeClr val="tx1"/>
                </a:solidFill>
              </a:rPr>
              <a:t>月</a:t>
            </a:r>
            <a:r>
              <a:rPr lang="en-US" altLang="zh-CN" dirty="0">
                <a:solidFill>
                  <a:schemeClr val="tx1"/>
                </a:solidFill>
              </a:rPr>
              <a:t>25</a:t>
            </a:r>
            <a:r>
              <a:rPr lang="zh-CN" altLang="en-US" dirty="0">
                <a:solidFill>
                  <a:schemeClr val="tx1"/>
                </a:solidFill>
              </a:rPr>
              <a:t>日</a:t>
            </a:r>
          </a:p>
        </p:txBody>
      </p:sp>
      <p:sp>
        <p:nvSpPr>
          <p:cNvPr id="4" name="灯片编号占位符 3">
            <a:extLst>
              <a:ext uri="{FF2B5EF4-FFF2-40B4-BE49-F238E27FC236}">
                <a16:creationId xmlns:a16="http://schemas.microsoft.com/office/drawing/2014/main" id="{DD922094-DFA8-482E-AB61-D6FCA95591F8}"/>
              </a:ext>
            </a:extLst>
          </p:cNvPr>
          <p:cNvSpPr>
            <a:spLocks noGrp="1"/>
          </p:cNvSpPr>
          <p:nvPr>
            <p:ph type="sldNum" sz="quarter" idx="12"/>
          </p:nvPr>
        </p:nvSpPr>
        <p:spPr/>
        <p:txBody>
          <a:bodyPr/>
          <a:lstStyle/>
          <a:p>
            <a:fld id="{6FD25296-90A5-4649-8D08-A5B1C3E63B14}" type="slidenum">
              <a:rPr lang="zh-CN" altLang="en-US" smtClean="0">
                <a:solidFill>
                  <a:schemeClr val="tx1"/>
                </a:solidFill>
              </a:rPr>
              <a:t>9</a:t>
            </a:fld>
            <a:endParaRPr lang="zh-CN" altLang="en-US" dirty="0">
              <a:solidFill>
                <a:schemeClr val="tx1"/>
              </a:solidFill>
            </a:endParaRPr>
          </a:p>
        </p:txBody>
      </p:sp>
      <p:sp>
        <p:nvSpPr>
          <p:cNvPr id="8" name="云形 7">
            <a:extLst>
              <a:ext uri="{FF2B5EF4-FFF2-40B4-BE49-F238E27FC236}">
                <a16:creationId xmlns:a16="http://schemas.microsoft.com/office/drawing/2014/main" id="{F30F7942-0E05-4E3B-9CC3-087495ED01FA}"/>
              </a:ext>
            </a:extLst>
          </p:cNvPr>
          <p:cNvSpPr/>
          <p:nvPr/>
        </p:nvSpPr>
        <p:spPr>
          <a:xfrm>
            <a:off x="791529" y="4243064"/>
            <a:ext cx="3122122" cy="11229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73E20A4D-720D-4928-9BA5-3C0912E1A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61" y="5299791"/>
            <a:ext cx="561975" cy="500063"/>
          </a:xfrm>
          <a:prstGeom prst="rect">
            <a:avLst/>
          </a:prstGeom>
        </p:spPr>
      </p:pic>
      <p:cxnSp>
        <p:nvCxnSpPr>
          <p:cNvPr id="13" name="直接连接符 12">
            <a:extLst>
              <a:ext uri="{FF2B5EF4-FFF2-40B4-BE49-F238E27FC236}">
                <a16:creationId xmlns:a16="http://schemas.microsoft.com/office/drawing/2014/main" id="{43460745-D4F4-499F-A0C0-072D15D4B706}"/>
              </a:ext>
            </a:extLst>
          </p:cNvPr>
          <p:cNvCxnSpPr>
            <a:cxnSpLocks/>
          </p:cNvCxnSpPr>
          <p:nvPr/>
        </p:nvCxnSpPr>
        <p:spPr>
          <a:xfrm>
            <a:off x="4585749" y="1639100"/>
            <a:ext cx="0" cy="369008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7C6EA87-8BE7-4490-8EDE-FB8D66C9993D}"/>
              </a:ext>
            </a:extLst>
          </p:cNvPr>
          <p:cNvGrpSpPr/>
          <p:nvPr/>
        </p:nvGrpSpPr>
        <p:grpSpPr>
          <a:xfrm>
            <a:off x="0" y="5374252"/>
            <a:ext cx="9144000" cy="960835"/>
            <a:chOff x="-6350" y="3575050"/>
            <a:chExt cx="12192000" cy="1281113"/>
          </a:xfrm>
          <a:gradFill>
            <a:gsLst>
              <a:gs pos="0">
                <a:srgbClr val="A66BB9">
                  <a:alpha val="0"/>
                </a:srgbClr>
              </a:gs>
              <a:gs pos="100000">
                <a:srgbClr val="A66BB9">
                  <a:alpha val="50000"/>
                </a:srgbClr>
              </a:gs>
            </a:gsLst>
            <a:lin ang="5400000" scaled="0"/>
          </a:gradFill>
        </p:grpSpPr>
        <p:grpSp>
          <p:nvGrpSpPr>
            <p:cNvPr id="18" name="Group 205">
              <a:extLst>
                <a:ext uri="{FF2B5EF4-FFF2-40B4-BE49-F238E27FC236}">
                  <a16:creationId xmlns:a16="http://schemas.microsoft.com/office/drawing/2014/main" id="{56FC16B0-ACF3-421E-9947-73721DBEB8B2}"/>
                </a:ext>
              </a:extLst>
            </p:cNvPr>
            <p:cNvGrpSpPr>
              <a:grpSpLocks/>
            </p:cNvGrpSpPr>
            <p:nvPr userDrawn="1"/>
          </p:nvGrpSpPr>
          <p:grpSpPr bwMode="auto">
            <a:xfrm>
              <a:off x="4810125" y="4400550"/>
              <a:ext cx="4105275" cy="433388"/>
              <a:chOff x="3030" y="2772"/>
              <a:chExt cx="2586" cy="273"/>
            </a:xfrm>
            <a:grpFill/>
          </p:grpSpPr>
          <p:sp>
            <p:nvSpPr>
              <p:cNvPr id="119" name="Line 5">
                <a:extLst>
                  <a:ext uri="{FF2B5EF4-FFF2-40B4-BE49-F238E27FC236}">
                    <a16:creationId xmlns:a16="http://schemas.microsoft.com/office/drawing/2014/main" id="{E6B037C8-BE5C-41D2-8E01-04094A56DFC7}"/>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350"/>
              </a:p>
            </p:txBody>
          </p:sp>
          <p:sp>
            <p:nvSpPr>
              <p:cNvPr id="120" name="Freeform 6">
                <a:extLst>
                  <a:ext uri="{FF2B5EF4-FFF2-40B4-BE49-F238E27FC236}">
                    <a16:creationId xmlns:a16="http://schemas.microsoft.com/office/drawing/2014/main" id="{41FEF951-F585-4933-A9A2-07B9E7509571}"/>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1" name="Freeform 7">
                <a:extLst>
                  <a:ext uri="{FF2B5EF4-FFF2-40B4-BE49-F238E27FC236}">
                    <a16:creationId xmlns:a16="http://schemas.microsoft.com/office/drawing/2014/main" id="{1D1EA2E3-D27E-4051-8F9E-9B0B6789325B}"/>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2" name="Freeform 8">
                <a:extLst>
                  <a:ext uri="{FF2B5EF4-FFF2-40B4-BE49-F238E27FC236}">
                    <a16:creationId xmlns:a16="http://schemas.microsoft.com/office/drawing/2014/main" id="{C3FB934D-CBF8-4BEA-A767-02A365110D2D}"/>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3" name="Freeform 9">
                <a:extLst>
                  <a:ext uri="{FF2B5EF4-FFF2-40B4-BE49-F238E27FC236}">
                    <a16:creationId xmlns:a16="http://schemas.microsoft.com/office/drawing/2014/main" id="{891DE21B-4B8E-4D2A-A50E-B6E02E104756}"/>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4" name="Freeform 10">
                <a:extLst>
                  <a:ext uri="{FF2B5EF4-FFF2-40B4-BE49-F238E27FC236}">
                    <a16:creationId xmlns:a16="http://schemas.microsoft.com/office/drawing/2014/main" id="{547A03EB-C803-4990-938C-3CE1871B366A}"/>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5" name="Freeform 11">
                <a:extLst>
                  <a:ext uri="{FF2B5EF4-FFF2-40B4-BE49-F238E27FC236}">
                    <a16:creationId xmlns:a16="http://schemas.microsoft.com/office/drawing/2014/main" id="{45E7E3CF-33E6-4BBA-8725-1DC2F58E3716}"/>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6" name="Freeform 12">
                <a:extLst>
                  <a:ext uri="{FF2B5EF4-FFF2-40B4-BE49-F238E27FC236}">
                    <a16:creationId xmlns:a16="http://schemas.microsoft.com/office/drawing/2014/main" id="{A9AA100C-D233-4545-9A21-16F550E334E8}"/>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7" name="Freeform 13">
                <a:extLst>
                  <a:ext uri="{FF2B5EF4-FFF2-40B4-BE49-F238E27FC236}">
                    <a16:creationId xmlns:a16="http://schemas.microsoft.com/office/drawing/2014/main" id="{43F06F85-1B6B-4913-B45B-E156D3A24785}"/>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8" name="Freeform 14">
                <a:extLst>
                  <a:ext uri="{FF2B5EF4-FFF2-40B4-BE49-F238E27FC236}">
                    <a16:creationId xmlns:a16="http://schemas.microsoft.com/office/drawing/2014/main" id="{86FEE169-B309-4BA2-9D9E-C0E1E80F5611}"/>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9" name="Freeform 15">
                <a:extLst>
                  <a:ext uri="{FF2B5EF4-FFF2-40B4-BE49-F238E27FC236}">
                    <a16:creationId xmlns:a16="http://schemas.microsoft.com/office/drawing/2014/main" id="{581433F4-FEFC-48C7-B311-229C8368A144}"/>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0" name="Freeform 16">
                <a:extLst>
                  <a:ext uri="{FF2B5EF4-FFF2-40B4-BE49-F238E27FC236}">
                    <a16:creationId xmlns:a16="http://schemas.microsoft.com/office/drawing/2014/main" id="{55664432-6F11-40DF-993F-330B9CC81D95}"/>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1" name="Freeform 17">
                <a:extLst>
                  <a:ext uri="{FF2B5EF4-FFF2-40B4-BE49-F238E27FC236}">
                    <a16:creationId xmlns:a16="http://schemas.microsoft.com/office/drawing/2014/main" id="{33531FDC-64F6-4AC4-85DB-4AECF0EE15B2}"/>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2" name="Freeform 18">
                <a:extLst>
                  <a:ext uri="{FF2B5EF4-FFF2-40B4-BE49-F238E27FC236}">
                    <a16:creationId xmlns:a16="http://schemas.microsoft.com/office/drawing/2014/main" id="{34162DFB-D0D5-41DC-BAD0-8BAACD41E6E1}"/>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3" name="Freeform 19">
                <a:extLst>
                  <a:ext uri="{FF2B5EF4-FFF2-40B4-BE49-F238E27FC236}">
                    <a16:creationId xmlns:a16="http://schemas.microsoft.com/office/drawing/2014/main" id="{66631CE8-3422-4DE5-B919-86A66FF6AD4D}"/>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4" name="Freeform 20">
                <a:extLst>
                  <a:ext uri="{FF2B5EF4-FFF2-40B4-BE49-F238E27FC236}">
                    <a16:creationId xmlns:a16="http://schemas.microsoft.com/office/drawing/2014/main" id="{E4B42995-23F4-40F5-A48C-998ACDFF7CB3}"/>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5" name="Freeform 21">
                <a:extLst>
                  <a:ext uri="{FF2B5EF4-FFF2-40B4-BE49-F238E27FC236}">
                    <a16:creationId xmlns:a16="http://schemas.microsoft.com/office/drawing/2014/main" id="{06EF0A0A-64D2-4ABC-8BB9-55C5B985129D}"/>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6" name="Freeform 22">
                <a:extLst>
                  <a:ext uri="{FF2B5EF4-FFF2-40B4-BE49-F238E27FC236}">
                    <a16:creationId xmlns:a16="http://schemas.microsoft.com/office/drawing/2014/main" id="{54B46533-C7C9-4FF0-9376-0B8DC4030A70}"/>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7" name="Freeform 23">
                <a:extLst>
                  <a:ext uri="{FF2B5EF4-FFF2-40B4-BE49-F238E27FC236}">
                    <a16:creationId xmlns:a16="http://schemas.microsoft.com/office/drawing/2014/main" id="{EE478198-4A08-45B0-AB94-EEA06D6AA7F3}"/>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8" name="Freeform 24">
                <a:extLst>
                  <a:ext uri="{FF2B5EF4-FFF2-40B4-BE49-F238E27FC236}">
                    <a16:creationId xmlns:a16="http://schemas.microsoft.com/office/drawing/2014/main" id="{DF74872D-0DBC-4269-BDC2-7B47A431C410}"/>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9" name="Freeform 25">
                <a:extLst>
                  <a:ext uri="{FF2B5EF4-FFF2-40B4-BE49-F238E27FC236}">
                    <a16:creationId xmlns:a16="http://schemas.microsoft.com/office/drawing/2014/main" id="{D38E73F8-1612-4B51-80BA-8E5559597FFF}"/>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0" name="Freeform 26">
                <a:extLst>
                  <a:ext uri="{FF2B5EF4-FFF2-40B4-BE49-F238E27FC236}">
                    <a16:creationId xmlns:a16="http://schemas.microsoft.com/office/drawing/2014/main" id="{01F90DE8-68C8-4AEB-A63A-2D87F1B5A71D}"/>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1" name="Freeform 27">
                <a:extLst>
                  <a:ext uri="{FF2B5EF4-FFF2-40B4-BE49-F238E27FC236}">
                    <a16:creationId xmlns:a16="http://schemas.microsoft.com/office/drawing/2014/main" id="{D5CF3D32-C053-4080-96AF-DECC91654187}"/>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2" name="Freeform 28">
                <a:extLst>
                  <a:ext uri="{FF2B5EF4-FFF2-40B4-BE49-F238E27FC236}">
                    <a16:creationId xmlns:a16="http://schemas.microsoft.com/office/drawing/2014/main" id="{DEE941B8-42CA-4F67-B037-7804B5C13BFB}"/>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3" name="Freeform 29">
                <a:extLst>
                  <a:ext uri="{FF2B5EF4-FFF2-40B4-BE49-F238E27FC236}">
                    <a16:creationId xmlns:a16="http://schemas.microsoft.com/office/drawing/2014/main" id="{0C0245A5-C663-4B74-8E8A-7188C4E616F5}"/>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4" name="Freeform 30">
                <a:extLst>
                  <a:ext uri="{FF2B5EF4-FFF2-40B4-BE49-F238E27FC236}">
                    <a16:creationId xmlns:a16="http://schemas.microsoft.com/office/drawing/2014/main" id="{E486CFF3-8EBE-448F-A51A-40A6B2A8BFF4}"/>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5" name="Freeform 31">
                <a:extLst>
                  <a:ext uri="{FF2B5EF4-FFF2-40B4-BE49-F238E27FC236}">
                    <a16:creationId xmlns:a16="http://schemas.microsoft.com/office/drawing/2014/main" id="{DF6AD9E6-D8D8-4010-AB12-6AA6B23DC9D4}"/>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6" name="Freeform 32">
                <a:extLst>
                  <a:ext uri="{FF2B5EF4-FFF2-40B4-BE49-F238E27FC236}">
                    <a16:creationId xmlns:a16="http://schemas.microsoft.com/office/drawing/2014/main" id="{AB4FC001-FB0D-4B70-B5F5-82A921A95A3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7" name="Freeform 33">
                <a:extLst>
                  <a:ext uri="{FF2B5EF4-FFF2-40B4-BE49-F238E27FC236}">
                    <a16:creationId xmlns:a16="http://schemas.microsoft.com/office/drawing/2014/main" id="{A2425FAD-1A07-4821-881A-08F19AA6866A}"/>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8" name="Freeform 34">
                <a:extLst>
                  <a:ext uri="{FF2B5EF4-FFF2-40B4-BE49-F238E27FC236}">
                    <a16:creationId xmlns:a16="http://schemas.microsoft.com/office/drawing/2014/main" id="{B93B7E15-5BB3-4B0B-B074-031D77C778E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9" name="Freeform 35">
                <a:extLst>
                  <a:ext uri="{FF2B5EF4-FFF2-40B4-BE49-F238E27FC236}">
                    <a16:creationId xmlns:a16="http://schemas.microsoft.com/office/drawing/2014/main" id="{64078F1A-920B-4CBC-8F45-37932670CEB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0" name="Freeform 36">
                <a:extLst>
                  <a:ext uri="{FF2B5EF4-FFF2-40B4-BE49-F238E27FC236}">
                    <a16:creationId xmlns:a16="http://schemas.microsoft.com/office/drawing/2014/main" id="{BB16E672-0A0C-4526-A1AF-0E61B1E0600E}"/>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1" name="Freeform 37">
                <a:extLst>
                  <a:ext uri="{FF2B5EF4-FFF2-40B4-BE49-F238E27FC236}">
                    <a16:creationId xmlns:a16="http://schemas.microsoft.com/office/drawing/2014/main" id="{BC656C37-57D0-48A5-98D8-B65DCC5E1FC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2" name="Freeform 38">
                <a:extLst>
                  <a:ext uri="{FF2B5EF4-FFF2-40B4-BE49-F238E27FC236}">
                    <a16:creationId xmlns:a16="http://schemas.microsoft.com/office/drawing/2014/main" id="{5450FE61-86C1-45F3-AD5F-B9EF97038A8B}"/>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3" name="Freeform 39">
                <a:extLst>
                  <a:ext uri="{FF2B5EF4-FFF2-40B4-BE49-F238E27FC236}">
                    <a16:creationId xmlns:a16="http://schemas.microsoft.com/office/drawing/2014/main" id="{344284CD-AAA3-48C6-AE71-4D081C2B57D9}"/>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4" name="Freeform 40">
                <a:extLst>
                  <a:ext uri="{FF2B5EF4-FFF2-40B4-BE49-F238E27FC236}">
                    <a16:creationId xmlns:a16="http://schemas.microsoft.com/office/drawing/2014/main" id="{C38D3ABD-98B4-4304-B98F-CC0235ECD37A}"/>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5" name="Freeform 41">
                <a:extLst>
                  <a:ext uri="{FF2B5EF4-FFF2-40B4-BE49-F238E27FC236}">
                    <a16:creationId xmlns:a16="http://schemas.microsoft.com/office/drawing/2014/main" id="{5E7D37B5-4776-425A-AC0A-E9C0584B3F75}"/>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6" name="Freeform 42">
                <a:extLst>
                  <a:ext uri="{FF2B5EF4-FFF2-40B4-BE49-F238E27FC236}">
                    <a16:creationId xmlns:a16="http://schemas.microsoft.com/office/drawing/2014/main" id="{9487AB8F-DE76-4363-A980-9DD9C7C34C29}"/>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7" name="Freeform 43">
                <a:extLst>
                  <a:ext uri="{FF2B5EF4-FFF2-40B4-BE49-F238E27FC236}">
                    <a16:creationId xmlns:a16="http://schemas.microsoft.com/office/drawing/2014/main" id="{E9E739D3-6B26-4EFF-AA4A-08C75F32A0E8}"/>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8" name="Freeform 44">
                <a:extLst>
                  <a:ext uri="{FF2B5EF4-FFF2-40B4-BE49-F238E27FC236}">
                    <a16:creationId xmlns:a16="http://schemas.microsoft.com/office/drawing/2014/main" id="{A67A0F46-867F-4131-BC52-20C243A163C8}"/>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9" name="Freeform 45">
                <a:extLst>
                  <a:ext uri="{FF2B5EF4-FFF2-40B4-BE49-F238E27FC236}">
                    <a16:creationId xmlns:a16="http://schemas.microsoft.com/office/drawing/2014/main" id="{92640461-9985-4904-9BEB-39DAE97EB1D7}"/>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0" name="Freeform 46">
                <a:extLst>
                  <a:ext uri="{FF2B5EF4-FFF2-40B4-BE49-F238E27FC236}">
                    <a16:creationId xmlns:a16="http://schemas.microsoft.com/office/drawing/2014/main" id="{4BFD503D-BD79-4B36-8DCB-90776104B7FA}"/>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1" name="Freeform 47">
                <a:extLst>
                  <a:ext uri="{FF2B5EF4-FFF2-40B4-BE49-F238E27FC236}">
                    <a16:creationId xmlns:a16="http://schemas.microsoft.com/office/drawing/2014/main" id="{C98D2EBD-15D4-4B3C-98FB-1CF974D23107}"/>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2" name="Freeform 48">
                <a:extLst>
                  <a:ext uri="{FF2B5EF4-FFF2-40B4-BE49-F238E27FC236}">
                    <a16:creationId xmlns:a16="http://schemas.microsoft.com/office/drawing/2014/main" id="{CC8B37CA-A6A6-4012-B81C-686340967F3B}"/>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3" name="Freeform 49">
                <a:extLst>
                  <a:ext uri="{FF2B5EF4-FFF2-40B4-BE49-F238E27FC236}">
                    <a16:creationId xmlns:a16="http://schemas.microsoft.com/office/drawing/2014/main" id="{83063662-61A5-414F-BBD0-A7F813350A4B}"/>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4" name="Freeform 50">
                <a:extLst>
                  <a:ext uri="{FF2B5EF4-FFF2-40B4-BE49-F238E27FC236}">
                    <a16:creationId xmlns:a16="http://schemas.microsoft.com/office/drawing/2014/main" id="{B4CC9A66-48DA-4837-AC29-6B10104073F3}"/>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5" name="Freeform 51">
                <a:extLst>
                  <a:ext uri="{FF2B5EF4-FFF2-40B4-BE49-F238E27FC236}">
                    <a16:creationId xmlns:a16="http://schemas.microsoft.com/office/drawing/2014/main" id="{2F9AABF3-607F-4018-BB66-8FB585227597}"/>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6" name="Freeform 52">
                <a:extLst>
                  <a:ext uri="{FF2B5EF4-FFF2-40B4-BE49-F238E27FC236}">
                    <a16:creationId xmlns:a16="http://schemas.microsoft.com/office/drawing/2014/main" id="{AE802B8C-4688-4300-884A-74F250D4C4FD}"/>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7" name="Freeform 53">
                <a:extLst>
                  <a:ext uri="{FF2B5EF4-FFF2-40B4-BE49-F238E27FC236}">
                    <a16:creationId xmlns:a16="http://schemas.microsoft.com/office/drawing/2014/main" id="{F19D3C90-37D1-4DA6-A621-C8E3E7AD5FCB}"/>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8" name="Freeform 54">
                <a:extLst>
                  <a:ext uri="{FF2B5EF4-FFF2-40B4-BE49-F238E27FC236}">
                    <a16:creationId xmlns:a16="http://schemas.microsoft.com/office/drawing/2014/main" id="{8B89073D-0BE0-43C4-9BAF-00F1EF814912}"/>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9" name="Freeform 55">
                <a:extLst>
                  <a:ext uri="{FF2B5EF4-FFF2-40B4-BE49-F238E27FC236}">
                    <a16:creationId xmlns:a16="http://schemas.microsoft.com/office/drawing/2014/main" id="{76D6CD46-5B0A-4B25-8329-C8186012C365}"/>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0" name="Freeform 56">
                <a:extLst>
                  <a:ext uri="{FF2B5EF4-FFF2-40B4-BE49-F238E27FC236}">
                    <a16:creationId xmlns:a16="http://schemas.microsoft.com/office/drawing/2014/main" id="{3D90B6FF-4596-4FD9-A677-73EC7EAD367E}"/>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1" name="Freeform 57">
                <a:extLst>
                  <a:ext uri="{FF2B5EF4-FFF2-40B4-BE49-F238E27FC236}">
                    <a16:creationId xmlns:a16="http://schemas.microsoft.com/office/drawing/2014/main" id="{26263094-1B61-42AF-855B-1F9CBA375941}"/>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2" name="Freeform 58">
                <a:extLst>
                  <a:ext uri="{FF2B5EF4-FFF2-40B4-BE49-F238E27FC236}">
                    <a16:creationId xmlns:a16="http://schemas.microsoft.com/office/drawing/2014/main" id="{17DB29AA-75A7-4447-8EEA-704363793C07}"/>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3" name="Freeform 59">
                <a:extLst>
                  <a:ext uri="{FF2B5EF4-FFF2-40B4-BE49-F238E27FC236}">
                    <a16:creationId xmlns:a16="http://schemas.microsoft.com/office/drawing/2014/main" id="{6E400144-DE96-4D26-AA27-2DD8B0607084}"/>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4" name="Freeform 60">
                <a:extLst>
                  <a:ext uri="{FF2B5EF4-FFF2-40B4-BE49-F238E27FC236}">
                    <a16:creationId xmlns:a16="http://schemas.microsoft.com/office/drawing/2014/main" id="{A6FF4BBF-8C1C-4EF5-B1EA-98DF32F8B171}"/>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5" name="Freeform 61">
                <a:extLst>
                  <a:ext uri="{FF2B5EF4-FFF2-40B4-BE49-F238E27FC236}">
                    <a16:creationId xmlns:a16="http://schemas.microsoft.com/office/drawing/2014/main" id="{2CF16A61-13FB-468F-BC77-60C091A69E7E}"/>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6" name="Freeform 62">
                <a:extLst>
                  <a:ext uri="{FF2B5EF4-FFF2-40B4-BE49-F238E27FC236}">
                    <a16:creationId xmlns:a16="http://schemas.microsoft.com/office/drawing/2014/main" id="{572C7A94-B14E-4145-9190-0D60BBC97529}"/>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7" name="Freeform 63">
                <a:extLst>
                  <a:ext uri="{FF2B5EF4-FFF2-40B4-BE49-F238E27FC236}">
                    <a16:creationId xmlns:a16="http://schemas.microsoft.com/office/drawing/2014/main" id="{19B1270C-161D-4B41-B435-13A3110F3077}"/>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8" name="Freeform 64">
                <a:extLst>
                  <a:ext uri="{FF2B5EF4-FFF2-40B4-BE49-F238E27FC236}">
                    <a16:creationId xmlns:a16="http://schemas.microsoft.com/office/drawing/2014/main" id="{F1A50896-D028-4C8B-B631-8EDE0D28B48C}"/>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9" name="Freeform 65">
                <a:extLst>
                  <a:ext uri="{FF2B5EF4-FFF2-40B4-BE49-F238E27FC236}">
                    <a16:creationId xmlns:a16="http://schemas.microsoft.com/office/drawing/2014/main" id="{000FB670-BC88-4E2E-A955-002A0844C35F}"/>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0" name="Freeform 66">
                <a:extLst>
                  <a:ext uri="{FF2B5EF4-FFF2-40B4-BE49-F238E27FC236}">
                    <a16:creationId xmlns:a16="http://schemas.microsoft.com/office/drawing/2014/main" id="{864B8885-6A10-473C-8D95-95DF68DCFC02}"/>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1" name="Freeform 67">
                <a:extLst>
                  <a:ext uri="{FF2B5EF4-FFF2-40B4-BE49-F238E27FC236}">
                    <a16:creationId xmlns:a16="http://schemas.microsoft.com/office/drawing/2014/main" id="{963B2DB0-AF4B-45EB-BB60-390F20454EF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2" name="Freeform 68">
                <a:extLst>
                  <a:ext uri="{FF2B5EF4-FFF2-40B4-BE49-F238E27FC236}">
                    <a16:creationId xmlns:a16="http://schemas.microsoft.com/office/drawing/2014/main" id="{FA7947B5-D6E1-45A4-8EB0-1453ED4BE40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3" name="Freeform 69">
                <a:extLst>
                  <a:ext uri="{FF2B5EF4-FFF2-40B4-BE49-F238E27FC236}">
                    <a16:creationId xmlns:a16="http://schemas.microsoft.com/office/drawing/2014/main" id="{1384B1B0-AA68-492A-9709-F2C36862D224}"/>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4" name="Freeform 70">
                <a:extLst>
                  <a:ext uri="{FF2B5EF4-FFF2-40B4-BE49-F238E27FC236}">
                    <a16:creationId xmlns:a16="http://schemas.microsoft.com/office/drawing/2014/main" id="{C24E3DE5-FD48-4695-9D2D-A0E0BA21E1F7}"/>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5" name="Freeform 71">
                <a:extLst>
                  <a:ext uri="{FF2B5EF4-FFF2-40B4-BE49-F238E27FC236}">
                    <a16:creationId xmlns:a16="http://schemas.microsoft.com/office/drawing/2014/main" id="{5710A6E4-90DF-4AB6-9F33-F97049BAC51C}"/>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6" name="Freeform 72">
                <a:extLst>
                  <a:ext uri="{FF2B5EF4-FFF2-40B4-BE49-F238E27FC236}">
                    <a16:creationId xmlns:a16="http://schemas.microsoft.com/office/drawing/2014/main" id="{49A4DA5D-5653-42D4-A6CF-AB5CC7B7BE24}"/>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7" name="Freeform 73">
                <a:extLst>
                  <a:ext uri="{FF2B5EF4-FFF2-40B4-BE49-F238E27FC236}">
                    <a16:creationId xmlns:a16="http://schemas.microsoft.com/office/drawing/2014/main" id="{232144CF-42CA-4710-A757-127EDDE464A7}"/>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8" name="Freeform 74">
                <a:extLst>
                  <a:ext uri="{FF2B5EF4-FFF2-40B4-BE49-F238E27FC236}">
                    <a16:creationId xmlns:a16="http://schemas.microsoft.com/office/drawing/2014/main" id="{83DB7BFB-0A39-4724-AB6A-504452B5AC54}"/>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9" name="Freeform 75">
                <a:extLst>
                  <a:ext uri="{FF2B5EF4-FFF2-40B4-BE49-F238E27FC236}">
                    <a16:creationId xmlns:a16="http://schemas.microsoft.com/office/drawing/2014/main" id="{C0D389D8-858B-48DE-ABAD-164A0426ED7E}"/>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0" name="Freeform 76">
                <a:extLst>
                  <a:ext uri="{FF2B5EF4-FFF2-40B4-BE49-F238E27FC236}">
                    <a16:creationId xmlns:a16="http://schemas.microsoft.com/office/drawing/2014/main" id="{24F3B65A-60F4-4FB5-8C6D-86F533C6A6E9}"/>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1" name="Freeform 77">
                <a:extLst>
                  <a:ext uri="{FF2B5EF4-FFF2-40B4-BE49-F238E27FC236}">
                    <a16:creationId xmlns:a16="http://schemas.microsoft.com/office/drawing/2014/main" id="{302790C0-C893-488A-999C-628BF2E6418F}"/>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2" name="Freeform 78">
                <a:extLst>
                  <a:ext uri="{FF2B5EF4-FFF2-40B4-BE49-F238E27FC236}">
                    <a16:creationId xmlns:a16="http://schemas.microsoft.com/office/drawing/2014/main" id="{1AE6189D-8DB7-4259-BCA0-35A735B18A9A}"/>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3" name="Freeform 79">
                <a:extLst>
                  <a:ext uri="{FF2B5EF4-FFF2-40B4-BE49-F238E27FC236}">
                    <a16:creationId xmlns:a16="http://schemas.microsoft.com/office/drawing/2014/main" id="{593158CC-6CF9-457C-A3A5-11DCB48CB0F0}"/>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4" name="Freeform 80">
                <a:extLst>
                  <a:ext uri="{FF2B5EF4-FFF2-40B4-BE49-F238E27FC236}">
                    <a16:creationId xmlns:a16="http://schemas.microsoft.com/office/drawing/2014/main" id="{87781AD2-EB21-4E37-9E3C-4D50751EA858}"/>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5" name="Freeform 81">
                <a:extLst>
                  <a:ext uri="{FF2B5EF4-FFF2-40B4-BE49-F238E27FC236}">
                    <a16:creationId xmlns:a16="http://schemas.microsoft.com/office/drawing/2014/main" id="{8803DFE1-D09A-4502-A475-51CD2A5EBC0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6" name="Freeform 82">
                <a:extLst>
                  <a:ext uri="{FF2B5EF4-FFF2-40B4-BE49-F238E27FC236}">
                    <a16:creationId xmlns:a16="http://schemas.microsoft.com/office/drawing/2014/main" id="{760FE64D-C065-4B8D-B568-CA863B7E1FE0}"/>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7" name="Freeform 83">
                <a:extLst>
                  <a:ext uri="{FF2B5EF4-FFF2-40B4-BE49-F238E27FC236}">
                    <a16:creationId xmlns:a16="http://schemas.microsoft.com/office/drawing/2014/main" id="{7908F4D9-5FD6-4565-A041-DFDBC434E956}"/>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8" name="Freeform 84">
                <a:extLst>
                  <a:ext uri="{FF2B5EF4-FFF2-40B4-BE49-F238E27FC236}">
                    <a16:creationId xmlns:a16="http://schemas.microsoft.com/office/drawing/2014/main" id="{DF5261FD-5640-4C6B-B234-3D7BA0BE185A}"/>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9" name="Freeform 85">
                <a:extLst>
                  <a:ext uri="{FF2B5EF4-FFF2-40B4-BE49-F238E27FC236}">
                    <a16:creationId xmlns:a16="http://schemas.microsoft.com/office/drawing/2014/main" id="{3C772F99-E6DD-4767-88E5-976328281363}"/>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0" name="Freeform 86">
                <a:extLst>
                  <a:ext uri="{FF2B5EF4-FFF2-40B4-BE49-F238E27FC236}">
                    <a16:creationId xmlns:a16="http://schemas.microsoft.com/office/drawing/2014/main" id="{DE577A23-3069-4D69-A95C-342DC520F94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1" name="Freeform 87">
                <a:extLst>
                  <a:ext uri="{FF2B5EF4-FFF2-40B4-BE49-F238E27FC236}">
                    <a16:creationId xmlns:a16="http://schemas.microsoft.com/office/drawing/2014/main" id="{F004645C-5021-443F-8FD4-0F9306246B81}"/>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2" name="Freeform 88">
                <a:extLst>
                  <a:ext uri="{FF2B5EF4-FFF2-40B4-BE49-F238E27FC236}">
                    <a16:creationId xmlns:a16="http://schemas.microsoft.com/office/drawing/2014/main" id="{A7A32B2C-5472-4845-AFB2-0CB5CC5F85E5}"/>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3" name="Freeform 89">
                <a:extLst>
                  <a:ext uri="{FF2B5EF4-FFF2-40B4-BE49-F238E27FC236}">
                    <a16:creationId xmlns:a16="http://schemas.microsoft.com/office/drawing/2014/main" id="{57B17168-2CD0-4406-B1F1-FE051A584E90}"/>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4" name="Freeform 90">
                <a:extLst>
                  <a:ext uri="{FF2B5EF4-FFF2-40B4-BE49-F238E27FC236}">
                    <a16:creationId xmlns:a16="http://schemas.microsoft.com/office/drawing/2014/main" id="{F0899268-1B69-4805-920F-6412B2AB396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5" name="Freeform 91">
                <a:extLst>
                  <a:ext uri="{FF2B5EF4-FFF2-40B4-BE49-F238E27FC236}">
                    <a16:creationId xmlns:a16="http://schemas.microsoft.com/office/drawing/2014/main" id="{0D49C221-A9BE-4611-8FDC-8E9EEE045327}"/>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6" name="Freeform 92">
                <a:extLst>
                  <a:ext uri="{FF2B5EF4-FFF2-40B4-BE49-F238E27FC236}">
                    <a16:creationId xmlns:a16="http://schemas.microsoft.com/office/drawing/2014/main" id="{9CFCEDAF-5052-488A-9E84-2B97B03552FE}"/>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7" name="Freeform 93">
                <a:extLst>
                  <a:ext uri="{FF2B5EF4-FFF2-40B4-BE49-F238E27FC236}">
                    <a16:creationId xmlns:a16="http://schemas.microsoft.com/office/drawing/2014/main" id="{29D1AD54-3CAD-49C7-9E4D-9059C754B069}"/>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8" name="Freeform 94">
                <a:extLst>
                  <a:ext uri="{FF2B5EF4-FFF2-40B4-BE49-F238E27FC236}">
                    <a16:creationId xmlns:a16="http://schemas.microsoft.com/office/drawing/2014/main" id="{83E3800C-5CCC-4072-AAA3-B42520A79334}"/>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9" name="Freeform 95">
                <a:extLst>
                  <a:ext uri="{FF2B5EF4-FFF2-40B4-BE49-F238E27FC236}">
                    <a16:creationId xmlns:a16="http://schemas.microsoft.com/office/drawing/2014/main" id="{2AB9159C-4035-4F7A-934B-266F9F3EA48E}"/>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0" name="Freeform 96">
                <a:extLst>
                  <a:ext uri="{FF2B5EF4-FFF2-40B4-BE49-F238E27FC236}">
                    <a16:creationId xmlns:a16="http://schemas.microsoft.com/office/drawing/2014/main" id="{D2D02D95-14FE-4DE2-A5E3-7C8684AFA67F}"/>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1" name="Freeform 97">
                <a:extLst>
                  <a:ext uri="{FF2B5EF4-FFF2-40B4-BE49-F238E27FC236}">
                    <a16:creationId xmlns:a16="http://schemas.microsoft.com/office/drawing/2014/main" id="{BB0E89B9-BBBC-47D2-A36E-8C055617F493}"/>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2" name="Freeform 98">
                <a:extLst>
                  <a:ext uri="{FF2B5EF4-FFF2-40B4-BE49-F238E27FC236}">
                    <a16:creationId xmlns:a16="http://schemas.microsoft.com/office/drawing/2014/main" id="{736B409E-C64A-4E14-A5B6-6BFC47BA941A}"/>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3" name="Freeform 99">
                <a:extLst>
                  <a:ext uri="{FF2B5EF4-FFF2-40B4-BE49-F238E27FC236}">
                    <a16:creationId xmlns:a16="http://schemas.microsoft.com/office/drawing/2014/main" id="{CBBF12B8-DBD4-44B8-86C8-8A81F451A2E8}"/>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4" name="Freeform 100">
                <a:extLst>
                  <a:ext uri="{FF2B5EF4-FFF2-40B4-BE49-F238E27FC236}">
                    <a16:creationId xmlns:a16="http://schemas.microsoft.com/office/drawing/2014/main" id="{29B68040-034A-4D8E-97C0-14663F638C9E}"/>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5" name="Freeform 101">
                <a:extLst>
                  <a:ext uri="{FF2B5EF4-FFF2-40B4-BE49-F238E27FC236}">
                    <a16:creationId xmlns:a16="http://schemas.microsoft.com/office/drawing/2014/main" id="{340CD2DC-24B1-447A-9AB2-8756661DA863}"/>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6" name="Freeform 102">
                <a:extLst>
                  <a:ext uri="{FF2B5EF4-FFF2-40B4-BE49-F238E27FC236}">
                    <a16:creationId xmlns:a16="http://schemas.microsoft.com/office/drawing/2014/main" id="{94D4ED6E-C8DA-423D-959E-E893C5A0CD3A}"/>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7" name="Freeform 103">
                <a:extLst>
                  <a:ext uri="{FF2B5EF4-FFF2-40B4-BE49-F238E27FC236}">
                    <a16:creationId xmlns:a16="http://schemas.microsoft.com/office/drawing/2014/main" id="{99259FFB-AD16-4D0D-A8E4-189309CF2E3B}"/>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8" name="Freeform 104">
                <a:extLst>
                  <a:ext uri="{FF2B5EF4-FFF2-40B4-BE49-F238E27FC236}">
                    <a16:creationId xmlns:a16="http://schemas.microsoft.com/office/drawing/2014/main" id="{1E8C7146-825F-4722-A17D-74ADDEBBC92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9" name="Freeform 105">
                <a:extLst>
                  <a:ext uri="{FF2B5EF4-FFF2-40B4-BE49-F238E27FC236}">
                    <a16:creationId xmlns:a16="http://schemas.microsoft.com/office/drawing/2014/main" id="{A856337D-5DF6-4008-BDC7-57FFF0F84B65}"/>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0" name="Freeform 106">
                <a:extLst>
                  <a:ext uri="{FF2B5EF4-FFF2-40B4-BE49-F238E27FC236}">
                    <a16:creationId xmlns:a16="http://schemas.microsoft.com/office/drawing/2014/main" id="{F931B120-A507-41F8-AB5E-618F0BCA0233}"/>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1" name="Freeform 107">
                <a:extLst>
                  <a:ext uri="{FF2B5EF4-FFF2-40B4-BE49-F238E27FC236}">
                    <a16:creationId xmlns:a16="http://schemas.microsoft.com/office/drawing/2014/main" id="{BEFBA803-F183-4C40-BDB6-F8732C4360E8}"/>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2" name="Freeform 108">
                <a:extLst>
                  <a:ext uri="{FF2B5EF4-FFF2-40B4-BE49-F238E27FC236}">
                    <a16:creationId xmlns:a16="http://schemas.microsoft.com/office/drawing/2014/main" id="{31B34AAD-9EAB-4AC9-8B53-B5209FC42687}"/>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3" name="Freeform 109">
                <a:extLst>
                  <a:ext uri="{FF2B5EF4-FFF2-40B4-BE49-F238E27FC236}">
                    <a16:creationId xmlns:a16="http://schemas.microsoft.com/office/drawing/2014/main" id="{995E76F2-9C6E-479E-B302-8C458B511B2E}"/>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4" name="Freeform 110">
                <a:extLst>
                  <a:ext uri="{FF2B5EF4-FFF2-40B4-BE49-F238E27FC236}">
                    <a16:creationId xmlns:a16="http://schemas.microsoft.com/office/drawing/2014/main" id="{24448411-48E4-4014-A7A2-E45C07A47D38}"/>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5" name="Freeform 111">
                <a:extLst>
                  <a:ext uri="{FF2B5EF4-FFF2-40B4-BE49-F238E27FC236}">
                    <a16:creationId xmlns:a16="http://schemas.microsoft.com/office/drawing/2014/main" id="{A649F9AF-53F2-4DF2-B71B-06CC446F8F09}"/>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6" name="Freeform 112">
                <a:extLst>
                  <a:ext uri="{FF2B5EF4-FFF2-40B4-BE49-F238E27FC236}">
                    <a16:creationId xmlns:a16="http://schemas.microsoft.com/office/drawing/2014/main" id="{FF6D7F1C-C43D-4C9C-85EC-125382CBEA2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7" name="Freeform 113">
                <a:extLst>
                  <a:ext uri="{FF2B5EF4-FFF2-40B4-BE49-F238E27FC236}">
                    <a16:creationId xmlns:a16="http://schemas.microsoft.com/office/drawing/2014/main" id="{42B8F7E4-1BDD-4413-A17A-DFD94B80E9E1}"/>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8" name="Freeform 114">
                <a:extLst>
                  <a:ext uri="{FF2B5EF4-FFF2-40B4-BE49-F238E27FC236}">
                    <a16:creationId xmlns:a16="http://schemas.microsoft.com/office/drawing/2014/main" id="{93A6367B-9957-4ED8-BA6F-C0A0B07DC974}"/>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9" name="Freeform 115">
                <a:extLst>
                  <a:ext uri="{FF2B5EF4-FFF2-40B4-BE49-F238E27FC236}">
                    <a16:creationId xmlns:a16="http://schemas.microsoft.com/office/drawing/2014/main" id="{628585AC-A201-4586-AC07-C1850A01EA00}"/>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0" name="Freeform 116">
                <a:extLst>
                  <a:ext uri="{FF2B5EF4-FFF2-40B4-BE49-F238E27FC236}">
                    <a16:creationId xmlns:a16="http://schemas.microsoft.com/office/drawing/2014/main" id="{6F170026-A605-421B-821E-B074ECFEA5D1}"/>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1" name="Freeform 117">
                <a:extLst>
                  <a:ext uri="{FF2B5EF4-FFF2-40B4-BE49-F238E27FC236}">
                    <a16:creationId xmlns:a16="http://schemas.microsoft.com/office/drawing/2014/main" id="{5F8C54A1-819C-4E3C-A530-8BA92C947CCC}"/>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2" name="Freeform 118">
                <a:extLst>
                  <a:ext uri="{FF2B5EF4-FFF2-40B4-BE49-F238E27FC236}">
                    <a16:creationId xmlns:a16="http://schemas.microsoft.com/office/drawing/2014/main" id="{AC651C26-B008-4852-8FD8-713E351D4631}"/>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3" name="Freeform 119">
                <a:extLst>
                  <a:ext uri="{FF2B5EF4-FFF2-40B4-BE49-F238E27FC236}">
                    <a16:creationId xmlns:a16="http://schemas.microsoft.com/office/drawing/2014/main" id="{22B8E580-95B8-4E31-BAE6-AF26EC08C02C}"/>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4" name="Freeform 120">
                <a:extLst>
                  <a:ext uri="{FF2B5EF4-FFF2-40B4-BE49-F238E27FC236}">
                    <a16:creationId xmlns:a16="http://schemas.microsoft.com/office/drawing/2014/main" id="{EBC19209-C9D2-4B9D-9C40-3D4645433898}"/>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5" name="Freeform 121">
                <a:extLst>
                  <a:ext uri="{FF2B5EF4-FFF2-40B4-BE49-F238E27FC236}">
                    <a16:creationId xmlns:a16="http://schemas.microsoft.com/office/drawing/2014/main" id="{37706A50-E04C-45FB-BF71-1AECC9ABF5E8}"/>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6" name="Freeform 122">
                <a:extLst>
                  <a:ext uri="{FF2B5EF4-FFF2-40B4-BE49-F238E27FC236}">
                    <a16:creationId xmlns:a16="http://schemas.microsoft.com/office/drawing/2014/main" id="{F9A9F089-A527-4F7D-912B-54B3FC606184}"/>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7" name="Freeform 123">
                <a:extLst>
                  <a:ext uri="{FF2B5EF4-FFF2-40B4-BE49-F238E27FC236}">
                    <a16:creationId xmlns:a16="http://schemas.microsoft.com/office/drawing/2014/main" id="{8B9BA692-4E9F-4A26-85A5-EDEE0D4A7036}"/>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8" name="Freeform 124">
                <a:extLst>
                  <a:ext uri="{FF2B5EF4-FFF2-40B4-BE49-F238E27FC236}">
                    <a16:creationId xmlns:a16="http://schemas.microsoft.com/office/drawing/2014/main" id="{39D804AD-8BCA-4432-8691-1ED2A7B0C577}"/>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9" name="Freeform 125">
                <a:extLst>
                  <a:ext uri="{FF2B5EF4-FFF2-40B4-BE49-F238E27FC236}">
                    <a16:creationId xmlns:a16="http://schemas.microsoft.com/office/drawing/2014/main" id="{D8E93783-D9CA-4F47-8D0D-F147BE89C6A7}"/>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0" name="Freeform 126">
                <a:extLst>
                  <a:ext uri="{FF2B5EF4-FFF2-40B4-BE49-F238E27FC236}">
                    <a16:creationId xmlns:a16="http://schemas.microsoft.com/office/drawing/2014/main" id="{0B276B7E-6AC7-4522-8041-12163B8612D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1" name="Freeform 127">
                <a:extLst>
                  <a:ext uri="{FF2B5EF4-FFF2-40B4-BE49-F238E27FC236}">
                    <a16:creationId xmlns:a16="http://schemas.microsoft.com/office/drawing/2014/main" id="{5C18C384-4160-4AEA-8C41-B9C8979903F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2" name="Freeform 128">
                <a:extLst>
                  <a:ext uri="{FF2B5EF4-FFF2-40B4-BE49-F238E27FC236}">
                    <a16:creationId xmlns:a16="http://schemas.microsoft.com/office/drawing/2014/main" id="{A525A5ED-B610-493E-8DDD-A563EB9B1710}"/>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3" name="Freeform 129">
                <a:extLst>
                  <a:ext uri="{FF2B5EF4-FFF2-40B4-BE49-F238E27FC236}">
                    <a16:creationId xmlns:a16="http://schemas.microsoft.com/office/drawing/2014/main" id="{5FECD7AE-C8CD-449C-B2CE-8BE6BE54699D}"/>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4" name="Freeform 130">
                <a:extLst>
                  <a:ext uri="{FF2B5EF4-FFF2-40B4-BE49-F238E27FC236}">
                    <a16:creationId xmlns:a16="http://schemas.microsoft.com/office/drawing/2014/main" id="{C24EE956-D6B8-498D-B7C6-6C5BB611A444}"/>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5" name="Freeform 131">
                <a:extLst>
                  <a:ext uri="{FF2B5EF4-FFF2-40B4-BE49-F238E27FC236}">
                    <a16:creationId xmlns:a16="http://schemas.microsoft.com/office/drawing/2014/main" id="{ADFEF63E-C1B8-4BA5-94BF-128575C26E20}"/>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6" name="Freeform 132">
                <a:extLst>
                  <a:ext uri="{FF2B5EF4-FFF2-40B4-BE49-F238E27FC236}">
                    <a16:creationId xmlns:a16="http://schemas.microsoft.com/office/drawing/2014/main" id="{E27A04DC-BFC9-4420-9157-1D09870D57C0}"/>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7" name="Freeform 133">
                <a:extLst>
                  <a:ext uri="{FF2B5EF4-FFF2-40B4-BE49-F238E27FC236}">
                    <a16:creationId xmlns:a16="http://schemas.microsoft.com/office/drawing/2014/main" id="{8E3E06DC-89AA-48AD-8C27-D6FE4ABCB8F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8" name="Freeform 134">
                <a:extLst>
                  <a:ext uri="{FF2B5EF4-FFF2-40B4-BE49-F238E27FC236}">
                    <a16:creationId xmlns:a16="http://schemas.microsoft.com/office/drawing/2014/main" id="{89453260-31AE-45B8-854F-1D309F4E11EB}"/>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9" name="Freeform 135">
                <a:extLst>
                  <a:ext uri="{FF2B5EF4-FFF2-40B4-BE49-F238E27FC236}">
                    <a16:creationId xmlns:a16="http://schemas.microsoft.com/office/drawing/2014/main" id="{20D5363F-0066-4999-8882-920C3CC4E4D4}"/>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0" name="Freeform 136">
                <a:extLst>
                  <a:ext uri="{FF2B5EF4-FFF2-40B4-BE49-F238E27FC236}">
                    <a16:creationId xmlns:a16="http://schemas.microsoft.com/office/drawing/2014/main" id="{37A67988-09CE-4AC4-AA85-D5F0FC3F8164}"/>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1" name="Freeform 137">
                <a:extLst>
                  <a:ext uri="{FF2B5EF4-FFF2-40B4-BE49-F238E27FC236}">
                    <a16:creationId xmlns:a16="http://schemas.microsoft.com/office/drawing/2014/main" id="{9FB46878-E38F-4AFC-B39B-371265FCCD14}"/>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2" name="Freeform 138">
                <a:extLst>
                  <a:ext uri="{FF2B5EF4-FFF2-40B4-BE49-F238E27FC236}">
                    <a16:creationId xmlns:a16="http://schemas.microsoft.com/office/drawing/2014/main" id="{31628406-F3D7-4E69-922E-48D6D9DCF159}"/>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3" name="Freeform 139">
                <a:extLst>
                  <a:ext uri="{FF2B5EF4-FFF2-40B4-BE49-F238E27FC236}">
                    <a16:creationId xmlns:a16="http://schemas.microsoft.com/office/drawing/2014/main" id="{7985561A-C201-4B27-BA46-EE8C8C2915FA}"/>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4" name="Freeform 140">
                <a:extLst>
                  <a:ext uri="{FF2B5EF4-FFF2-40B4-BE49-F238E27FC236}">
                    <a16:creationId xmlns:a16="http://schemas.microsoft.com/office/drawing/2014/main" id="{CB8D60F2-F07E-4E83-AFB1-E3592691CCB2}"/>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5" name="Freeform 141">
                <a:extLst>
                  <a:ext uri="{FF2B5EF4-FFF2-40B4-BE49-F238E27FC236}">
                    <a16:creationId xmlns:a16="http://schemas.microsoft.com/office/drawing/2014/main" id="{E7948FB3-EECD-48EE-A1A9-23CF451FD4DC}"/>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6" name="Freeform 142">
                <a:extLst>
                  <a:ext uri="{FF2B5EF4-FFF2-40B4-BE49-F238E27FC236}">
                    <a16:creationId xmlns:a16="http://schemas.microsoft.com/office/drawing/2014/main" id="{7D7EC933-F4EA-4A24-86D3-8B1FA728EC0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7" name="Freeform 143">
                <a:extLst>
                  <a:ext uri="{FF2B5EF4-FFF2-40B4-BE49-F238E27FC236}">
                    <a16:creationId xmlns:a16="http://schemas.microsoft.com/office/drawing/2014/main" id="{B32B4E17-B92F-4811-8E38-36561988EF5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8" name="Freeform 144">
                <a:extLst>
                  <a:ext uri="{FF2B5EF4-FFF2-40B4-BE49-F238E27FC236}">
                    <a16:creationId xmlns:a16="http://schemas.microsoft.com/office/drawing/2014/main" id="{81451983-E9EF-4CA9-B225-9A308CED8E9C}"/>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9" name="Freeform 145">
                <a:extLst>
                  <a:ext uri="{FF2B5EF4-FFF2-40B4-BE49-F238E27FC236}">
                    <a16:creationId xmlns:a16="http://schemas.microsoft.com/office/drawing/2014/main" id="{4F41F947-318A-4D05-A05B-BDE8BB39F139}"/>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0" name="Freeform 146">
                <a:extLst>
                  <a:ext uri="{FF2B5EF4-FFF2-40B4-BE49-F238E27FC236}">
                    <a16:creationId xmlns:a16="http://schemas.microsoft.com/office/drawing/2014/main" id="{A6BE7E01-CBEC-4ADE-8455-AEF1532E0EBD}"/>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1" name="Freeform 147">
                <a:extLst>
                  <a:ext uri="{FF2B5EF4-FFF2-40B4-BE49-F238E27FC236}">
                    <a16:creationId xmlns:a16="http://schemas.microsoft.com/office/drawing/2014/main" id="{94833048-D9AC-419C-8AD4-406CA3FC6784}"/>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2" name="Freeform 148">
                <a:extLst>
                  <a:ext uri="{FF2B5EF4-FFF2-40B4-BE49-F238E27FC236}">
                    <a16:creationId xmlns:a16="http://schemas.microsoft.com/office/drawing/2014/main" id="{1E5C3F0B-2B3B-4403-8976-C43A907A8A7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3" name="Freeform 149">
                <a:extLst>
                  <a:ext uri="{FF2B5EF4-FFF2-40B4-BE49-F238E27FC236}">
                    <a16:creationId xmlns:a16="http://schemas.microsoft.com/office/drawing/2014/main" id="{06280618-1E23-44B6-9788-064D218BDA8F}"/>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4" name="Freeform 150">
                <a:extLst>
                  <a:ext uri="{FF2B5EF4-FFF2-40B4-BE49-F238E27FC236}">
                    <a16:creationId xmlns:a16="http://schemas.microsoft.com/office/drawing/2014/main" id="{1195C163-0D01-4C66-868B-F10A2667C27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5" name="Freeform 151">
                <a:extLst>
                  <a:ext uri="{FF2B5EF4-FFF2-40B4-BE49-F238E27FC236}">
                    <a16:creationId xmlns:a16="http://schemas.microsoft.com/office/drawing/2014/main" id="{CF76AC9D-1CC4-487A-913D-0357519EDBC4}"/>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6" name="Freeform 152">
                <a:extLst>
                  <a:ext uri="{FF2B5EF4-FFF2-40B4-BE49-F238E27FC236}">
                    <a16:creationId xmlns:a16="http://schemas.microsoft.com/office/drawing/2014/main" id="{E27B821A-85EC-4CC5-8BC4-F8544FDF152E}"/>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7" name="Freeform 153">
                <a:extLst>
                  <a:ext uri="{FF2B5EF4-FFF2-40B4-BE49-F238E27FC236}">
                    <a16:creationId xmlns:a16="http://schemas.microsoft.com/office/drawing/2014/main" id="{8A85F51C-3472-43ED-9913-CB1A54E44D04}"/>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8" name="Freeform 154">
                <a:extLst>
                  <a:ext uri="{FF2B5EF4-FFF2-40B4-BE49-F238E27FC236}">
                    <a16:creationId xmlns:a16="http://schemas.microsoft.com/office/drawing/2014/main" id="{4D42E042-6A08-429A-821C-5CA50CE5B887}"/>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9" name="Freeform 155">
                <a:extLst>
                  <a:ext uri="{FF2B5EF4-FFF2-40B4-BE49-F238E27FC236}">
                    <a16:creationId xmlns:a16="http://schemas.microsoft.com/office/drawing/2014/main" id="{70772F29-4899-4F01-84C3-258077150945}"/>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0" name="Freeform 156">
                <a:extLst>
                  <a:ext uri="{FF2B5EF4-FFF2-40B4-BE49-F238E27FC236}">
                    <a16:creationId xmlns:a16="http://schemas.microsoft.com/office/drawing/2014/main" id="{28163F48-4061-4A76-830F-6F897EB56D42}"/>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1" name="Freeform 157">
                <a:extLst>
                  <a:ext uri="{FF2B5EF4-FFF2-40B4-BE49-F238E27FC236}">
                    <a16:creationId xmlns:a16="http://schemas.microsoft.com/office/drawing/2014/main" id="{3BD6C2A2-9E4A-439C-BB1D-95C56906F052}"/>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2" name="Freeform 158">
                <a:extLst>
                  <a:ext uri="{FF2B5EF4-FFF2-40B4-BE49-F238E27FC236}">
                    <a16:creationId xmlns:a16="http://schemas.microsoft.com/office/drawing/2014/main" id="{5E056335-B3EA-4704-8474-AE73F65C3DBF}"/>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3" name="Freeform 159">
                <a:extLst>
                  <a:ext uri="{FF2B5EF4-FFF2-40B4-BE49-F238E27FC236}">
                    <a16:creationId xmlns:a16="http://schemas.microsoft.com/office/drawing/2014/main" id="{2A016CC6-CDCC-4212-B484-0D14470DD6C3}"/>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4" name="Freeform 160">
                <a:extLst>
                  <a:ext uri="{FF2B5EF4-FFF2-40B4-BE49-F238E27FC236}">
                    <a16:creationId xmlns:a16="http://schemas.microsoft.com/office/drawing/2014/main" id="{965C309B-8AB8-4CAA-9824-F60B6C54D5B4}"/>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5" name="Freeform 161">
                <a:extLst>
                  <a:ext uri="{FF2B5EF4-FFF2-40B4-BE49-F238E27FC236}">
                    <a16:creationId xmlns:a16="http://schemas.microsoft.com/office/drawing/2014/main" id="{181B660C-66CB-466C-A52E-E012BD8CACE0}"/>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6" name="Freeform 162">
                <a:extLst>
                  <a:ext uri="{FF2B5EF4-FFF2-40B4-BE49-F238E27FC236}">
                    <a16:creationId xmlns:a16="http://schemas.microsoft.com/office/drawing/2014/main" id="{DDAEBA0C-4A99-47F6-977A-9F9344042D5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7" name="Freeform 163">
                <a:extLst>
                  <a:ext uri="{FF2B5EF4-FFF2-40B4-BE49-F238E27FC236}">
                    <a16:creationId xmlns:a16="http://schemas.microsoft.com/office/drawing/2014/main" id="{027DC7C0-02A2-463D-A0ED-D176D1D0194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8" name="Freeform 164">
                <a:extLst>
                  <a:ext uri="{FF2B5EF4-FFF2-40B4-BE49-F238E27FC236}">
                    <a16:creationId xmlns:a16="http://schemas.microsoft.com/office/drawing/2014/main" id="{F6D6EC47-71A4-4261-87BE-141744151335}"/>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9" name="Freeform 165">
                <a:extLst>
                  <a:ext uri="{FF2B5EF4-FFF2-40B4-BE49-F238E27FC236}">
                    <a16:creationId xmlns:a16="http://schemas.microsoft.com/office/drawing/2014/main" id="{8682AF95-2828-481A-AAEA-CD603F9ADCA5}"/>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0" name="Freeform 166">
                <a:extLst>
                  <a:ext uri="{FF2B5EF4-FFF2-40B4-BE49-F238E27FC236}">
                    <a16:creationId xmlns:a16="http://schemas.microsoft.com/office/drawing/2014/main" id="{BD5D1365-3D94-4004-B809-2C39CB3A07E0}"/>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1" name="Freeform 167">
                <a:extLst>
                  <a:ext uri="{FF2B5EF4-FFF2-40B4-BE49-F238E27FC236}">
                    <a16:creationId xmlns:a16="http://schemas.microsoft.com/office/drawing/2014/main" id="{0A71DC37-D312-4B37-9FE1-CE289C255722}"/>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2" name="Freeform 168">
                <a:extLst>
                  <a:ext uri="{FF2B5EF4-FFF2-40B4-BE49-F238E27FC236}">
                    <a16:creationId xmlns:a16="http://schemas.microsoft.com/office/drawing/2014/main" id="{7DBB7F25-FBA1-41C6-8E6F-A68047160974}"/>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3" name="Freeform 169">
                <a:extLst>
                  <a:ext uri="{FF2B5EF4-FFF2-40B4-BE49-F238E27FC236}">
                    <a16:creationId xmlns:a16="http://schemas.microsoft.com/office/drawing/2014/main" id="{FF7243E9-E7FA-47F6-8670-C47BA87ED313}"/>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4" name="Freeform 170">
                <a:extLst>
                  <a:ext uri="{FF2B5EF4-FFF2-40B4-BE49-F238E27FC236}">
                    <a16:creationId xmlns:a16="http://schemas.microsoft.com/office/drawing/2014/main" id="{19D5A268-3027-4419-AB3B-6A8BE5C63FE9}"/>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5" name="Freeform 171">
                <a:extLst>
                  <a:ext uri="{FF2B5EF4-FFF2-40B4-BE49-F238E27FC236}">
                    <a16:creationId xmlns:a16="http://schemas.microsoft.com/office/drawing/2014/main" id="{9DB82AEB-1F04-4079-A9DA-15C6B14C5B5F}"/>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6" name="Freeform 172">
                <a:extLst>
                  <a:ext uri="{FF2B5EF4-FFF2-40B4-BE49-F238E27FC236}">
                    <a16:creationId xmlns:a16="http://schemas.microsoft.com/office/drawing/2014/main" id="{D01ECFA0-099F-439E-B29D-99F255C586A2}"/>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7" name="Freeform 173">
                <a:extLst>
                  <a:ext uri="{FF2B5EF4-FFF2-40B4-BE49-F238E27FC236}">
                    <a16:creationId xmlns:a16="http://schemas.microsoft.com/office/drawing/2014/main" id="{C59AFF43-A47F-4EE0-A366-A4C22798AA46}"/>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8" name="Freeform 174">
                <a:extLst>
                  <a:ext uri="{FF2B5EF4-FFF2-40B4-BE49-F238E27FC236}">
                    <a16:creationId xmlns:a16="http://schemas.microsoft.com/office/drawing/2014/main" id="{CE144AEB-C095-4986-8140-B883A3AFFCB2}"/>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9" name="Freeform 175">
                <a:extLst>
                  <a:ext uri="{FF2B5EF4-FFF2-40B4-BE49-F238E27FC236}">
                    <a16:creationId xmlns:a16="http://schemas.microsoft.com/office/drawing/2014/main" id="{1F732109-AAAE-466C-9F65-4458F7825594}"/>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0" name="Freeform 176">
                <a:extLst>
                  <a:ext uri="{FF2B5EF4-FFF2-40B4-BE49-F238E27FC236}">
                    <a16:creationId xmlns:a16="http://schemas.microsoft.com/office/drawing/2014/main" id="{9D90CA08-6988-4AA3-A215-A585057E03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1" name="Freeform 177">
                <a:extLst>
                  <a:ext uri="{FF2B5EF4-FFF2-40B4-BE49-F238E27FC236}">
                    <a16:creationId xmlns:a16="http://schemas.microsoft.com/office/drawing/2014/main" id="{A6BD9260-C787-4B32-86D4-39E20DC5BAE0}"/>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2" name="Freeform 178">
                <a:extLst>
                  <a:ext uri="{FF2B5EF4-FFF2-40B4-BE49-F238E27FC236}">
                    <a16:creationId xmlns:a16="http://schemas.microsoft.com/office/drawing/2014/main" id="{3DD9A523-2E92-4CB0-8F76-A1A5F56B3872}"/>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3" name="Freeform 179">
                <a:extLst>
                  <a:ext uri="{FF2B5EF4-FFF2-40B4-BE49-F238E27FC236}">
                    <a16:creationId xmlns:a16="http://schemas.microsoft.com/office/drawing/2014/main" id="{08E3465C-C372-4916-8E80-17DE40D3EB80}"/>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4" name="Freeform 180">
                <a:extLst>
                  <a:ext uri="{FF2B5EF4-FFF2-40B4-BE49-F238E27FC236}">
                    <a16:creationId xmlns:a16="http://schemas.microsoft.com/office/drawing/2014/main" id="{2E63D052-F952-4FA4-97EE-B609227D2702}"/>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5" name="Freeform 181">
                <a:extLst>
                  <a:ext uri="{FF2B5EF4-FFF2-40B4-BE49-F238E27FC236}">
                    <a16:creationId xmlns:a16="http://schemas.microsoft.com/office/drawing/2014/main" id="{E84F778F-64A2-4CE2-AB2F-77374C4346A5}"/>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6" name="Freeform 182">
                <a:extLst>
                  <a:ext uri="{FF2B5EF4-FFF2-40B4-BE49-F238E27FC236}">
                    <a16:creationId xmlns:a16="http://schemas.microsoft.com/office/drawing/2014/main" id="{9D22D714-0B46-4051-A6A3-9D2FAE1608A4}"/>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7" name="Freeform 183">
                <a:extLst>
                  <a:ext uri="{FF2B5EF4-FFF2-40B4-BE49-F238E27FC236}">
                    <a16:creationId xmlns:a16="http://schemas.microsoft.com/office/drawing/2014/main" id="{D08E6C74-F714-49A7-9F9F-D20655E79DB4}"/>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8" name="Freeform 184">
                <a:extLst>
                  <a:ext uri="{FF2B5EF4-FFF2-40B4-BE49-F238E27FC236}">
                    <a16:creationId xmlns:a16="http://schemas.microsoft.com/office/drawing/2014/main" id="{0B5FFAB6-5BF1-40CE-AB88-AE166E76115F}"/>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9" name="Freeform 185">
                <a:extLst>
                  <a:ext uri="{FF2B5EF4-FFF2-40B4-BE49-F238E27FC236}">
                    <a16:creationId xmlns:a16="http://schemas.microsoft.com/office/drawing/2014/main" id="{0D3C5CE6-55E3-4CB1-8521-CC1F7A19BB4F}"/>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0" name="Freeform 186">
                <a:extLst>
                  <a:ext uri="{FF2B5EF4-FFF2-40B4-BE49-F238E27FC236}">
                    <a16:creationId xmlns:a16="http://schemas.microsoft.com/office/drawing/2014/main" id="{4C584586-5A83-4924-8984-822755579295}"/>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1" name="Freeform 187">
                <a:extLst>
                  <a:ext uri="{FF2B5EF4-FFF2-40B4-BE49-F238E27FC236}">
                    <a16:creationId xmlns:a16="http://schemas.microsoft.com/office/drawing/2014/main" id="{E3CEDABF-351B-4F31-B999-45934FF73616}"/>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2" name="Freeform 188">
                <a:extLst>
                  <a:ext uri="{FF2B5EF4-FFF2-40B4-BE49-F238E27FC236}">
                    <a16:creationId xmlns:a16="http://schemas.microsoft.com/office/drawing/2014/main" id="{768329AE-66FB-4245-BC63-DFFF6FA8AF72}"/>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3" name="Freeform 189">
                <a:extLst>
                  <a:ext uri="{FF2B5EF4-FFF2-40B4-BE49-F238E27FC236}">
                    <a16:creationId xmlns:a16="http://schemas.microsoft.com/office/drawing/2014/main" id="{3EEC6D9F-E7F7-430A-AA68-EE9D2F90B7EC}"/>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4" name="Freeform 190">
                <a:extLst>
                  <a:ext uri="{FF2B5EF4-FFF2-40B4-BE49-F238E27FC236}">
                    <a16:creationId xmlns:a16="http://schemas.microsoft.com/office/drawing/2014/main" id="{2E2EE759-F701-42A6-B924-77516835E512}"/>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5" name="Freeform 191">
                <a:extLst>
                  <a:ext uri="{FF2B5EF4-FFF2-40B4-BE49-F238E27FC236}">
                    <a16:creationId xmlns:a16="http://schemas.microsoft.com/office/drawing/2014/main" id="{BA9E4D41-BA07-4084-8B77-24CB14B1229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6" name="Freeform 192">
                <a:extLst>
                  <a:ext uri="{FF2B5EF4-FFF2-40B4-BE49-F238E27FC236}">
                    <a16:creationId xmlns:a16="http://schemas.microsoft.com/office/drawing/2014/main" id="{3714A3D3-38F0-401D-ADD1-C58D93150FDC}"/>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7" name="Freeform 193">
                <a:extLst>
                  <a:ext uri="{FF2B5EF4-FFF2-40B4-BE49-F238E27FC236}">
                    <a16:creationId xmlns:a16="http://schemas.microsoft.com/office/drawing/2014/main" id="{C0E109CF-2A16-4150-9C7C-5AB765F4FE69}"/>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8" name="Freeform 194">
                <a:extLst>
                  <a:ext uri="{FF2B5EF4-FFF2-40B4-BE49-F238E27FC236}">
                    <a16:creationId xmlns:a16="http://schemas.microsoft.com/office/drawing/2014/main" id="{EF3C9134-9694-4EA5-B23D-5C140B4247EF}"/>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9" name="Freeform 195">
                <a:extLst>
                  <a:ext uri="{FF2B5EF4-FFF2-40B4-BE49-F238E27FC236}">
                    <a16:creationId xmlns:a16="http://schemas.microsoft.com/office/drawing/2014/main" id="{28E568F2-42B1-4F4C-BE56-24DC39C9D826}"/>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0" name="Freeform 196">
                <a:extLst>
                  <a:ext uri="{FF2B5EF4-FFF2-40B4-BE49-F238E27FC236}">
                    <a16:creationId xmlns:a16="http://schemas.microsoft.com/office/drawing/2014/main" id="{254DF2CE-E117-4798-9D72-F3CA815414C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1" name="Freeform 197">
                <a:extLst>
                  <a:ext uri="{FF2B5EF4-FFF2-40B4-BE49-F238E27FC236}">
                    <a16:creationId xmlns:a16="http://schemas.microsoft.com/office/drawing/2014/main" id="{22055ECC-8FF2-43EE-B05F-DC346C3E6B55}"/>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2" name="Freeform 198">
                <a:extLst>
                  <a:ext uri="{FF2B5EF4-FFF2-40B4-BE49-F238E27FC236}">
                    <a16:creationId xmlns:a16="http://schemas.microsoft.com/office/drawing/2014/main" id="{7A747C8B-ABD4-4E6E-8C83-EBCBDDE1699D}"/>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3" name="Freeform 199">
                <a:extLst>
                  <a:ext uri="{FF2B5EF4-FFF2-40B4-BE49-F238E27FC236}">
                    <a16:creationId xmlns:a16="http://schemas.microsoft.com/office/drawing/2014/main" id="{CAB86C5E-85AA-4DF5-B75E-A2A2E1D62AB4}"/>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4" name="Freeform 200">
                <a:extLst>
                  <a:ext uri="{FF2B5EF4-FFF2-40B4-BE49-F238E27FC236}">
                    <a16:creationId xmlns:a16="http://schemas.microsoft.com/office/drawing/2014/main" id="{CA47ACEE-6AE9-497D-817F-ED61B4B1A9E7}"/>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5" name="Freeform 201">
                <a:extLst>
                  <a:ext uri="{FF2B5EF4-FFF2-40B4-BE49-F238E27FC236}">
                    <a16:creationId xmlns:a16="http://schemas.microsoft.com/office/drawing/2014/main" id="{0509B70A-7D35-4BDE-A8AB-61B07C9A3C68}"/>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6" name="Freeform 202">
                <a:extLst>
                  <a:ext uri="{FF2B5EF4-FFF2-40B4-BE49-F238E27FC236}">
                    <a16:creationId xmlns:a16="http://schemas.microsoft.com/office/drawing/2014/main" id="{40C44629-B9E7-4A7C-B7A4-129CBF8EFA7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7" name="Freeform 203">
                <a:extLst>
                  <a:ext uri="{FF2B5EF4-FFF2-40B4-BE49-F238E27FC236}">
                    <a16:creationId xmlns:a16="http://schemas.microsoft.com/office/drawing/2014/main" id="{2A32B577-6BCD-4D9F-B672-73250DB503A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8" name="Freeform 204">
                <a:extLst>
                  <a:ext uri="{FF2B5EF4-FFF2-40B4-BE49-F238E27FC236}">
                    <a16:creationId xmlns:a16="http://schemas.microsoft.com/office/drawing/2014/main" id="{05E0BBA3-4FC1-4353-B1C7-850011A5F8D4}"/>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19" name="Freeform 206">
              <a:extLst>
                <a:ext uri="{FF2B5EF4-FFF2-40B4-BE49-F238E27FC236}">
                  <a16:creationId xmlns:a16="http://schemas.microsoft.com/office/drawing/2014/main" id="{3E95034E-4294-45B8-8723-BAF7F9936850}"/>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207">
              <a:extLst>
                <a:ext uri="{FF2B5EF4-FFF2-40B4-BE49-F238E27FC236}">
                  <a16:creationId xmlns:a16="http://schemas.microsoft.com/office/drawing/2014/main" id="{DCF2F703-210A-4071-BC6C-47DA15175113}"/>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1" name="Freeform 208">
              <a:extLst>
                <a:ext uri="{FF2B5EF4-FFF2-40B4-BE49-F238E27FC236}">
                  <a16:creationId xmlns:a16="http://schemas.microsoft.com/office/drawing/2014/main" id="{8DDFC76A-DFE0-4E7B-A382-DF7A97ADBB5B}"/>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2" name="Freeform 209">
              <a:extLst>
                <a:ext uri="{FF2B5EF4-FFF2-40B4-BE49-F238E27FC236}">
                  <a16:creationId xmlns:a16="http://schemas.microsoft.com/office/drawing/2014/main" id="{935EBFED-59B4-45D5-A20B-D45FEBC6C346}"/>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3" name="Freeform 210">
              <a:extLst>
                <a:ext uri="{FF2B5EF4-FFF2-40B4-BE49-F238E27FC236}">
                  <a16:creationId xmlns:a16="http://schemas.microsoft.com/office/drawing/2014/main" id="{291F5552-1547-4133-815F-E594E30E1185}"/>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4" name="Freeform 211">
              <a:extLst>
                <a:ext uri="{FF2B5EF4-FFF2-40B4-BE49-F238E27FC236}">
                  <a16:creationId xmlns:a16="http://schemas.microsoft.com/office/drawing/2014/main" id="{2870535B-FEFC-4850-B1B8-1FD595C086FB}"/>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5" name="Freeform 212">
              <a:extLst>
                <a:ext uri="{FF2B5EF4-FFF2-40B4-BE49-F238E27FC236}">
                  <a16:creationId xmlns:a16="http://schemas.microsoft.com/office/drawing/2014/main" id="{0874FA24-C013-4DA3-B3B3-1070897F56F3}"/>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6" name="Freeform 213">
              <a:extLst>
                <a:ext uri="{FF2B5EF4-FFF2-40B4-BE49-F238E27FC236}">
                  <a16:creationId xmlns:a16="http://schemas.microsoft.com/office/drawing/2014/main" id="{D05E38FE-EBD6-41DA-8533-5185451982B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7" name="Freeform 214">
              <a:extLst>
                <a:ext uri="{FF2B5EF4-FFF2-40B4-BE49-F238E27FC236}">
                  <a16:creationId xmlns:a16="http://schemas.microsoft.com/office/drawing/2014/main" id="{23C1979C-C7BB-486F-B08D-736695DCAD46}"/>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8" name="Freeform 215">
              <a:extLst>
                <a:ext uri="{FF2B5EF4-FFF2-40B4-BE49-F238E27FC236}">
                  <a16:creationId xmlns:a16="http://schemas.microsoft.com/office/drawing/2014/main" id="{99D4D6F2-51F2-4B3F-945B-7B81CE2C4047}"/>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9" name="Freeform 216">
              <a:extLst>
                <a:ext uri="{FF2B5EF4-FFF2-40B4-BE49-F238E27FC236}">
                  <a16:creationId xmlns:a16="http://schemas.microsoft.com/office/drawing/2014/main" id="{A4F9A633-B42A-4D55-9BC3-7E6439028FEB}"/>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0" name="Freeform 217">
              <a:extLst>
                <a:ext uri="{FF2B5EF4-FFF2-40B4-BE49-F238E27FC236}">
                  <a16:creationId xmlns:a16="http://schemas.microsoft.com/office/drawing/2014/main" id="{CEFAD7F8-B224-4873-ACF3-4721E6F3128D}"/>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1" name="Freeform 218">
              <a:extLst>
                <a:ext uri="{FF2B5EF4-FFF2-40B4-BE49-F238E27FC236}">
                  <a16:creationId xmlns:a16="http://schemas.microsoft.com/office/drawing/2014/main" id="{7E9AE4F8-8F33-4435-8E66-F001AA2268B0}"/>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2" name="Freeform 219">
              <a:extLst>
                <a:ext uri="{FF2B5EF4-FFF2-40B4-BE49-F238E27FC236}">
                  <a16:creationId xmlns:a16="http://schemas.microsoft.com/office/drawing/2014/main" id="{1BFF4F6B-C0B7-42F9-AFF4-A8F128AC5817}"/>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3" name="Freeform 220">
              <a:extLst>
                <a:ext uri="{FF2B5EF4-FFF2-40B4-BE49-F238E27FC236}">
                  <a16:creationId xmlns:a16="http://schemas.microsoft.com/office/drawing/2014/main" id="{A0D1E419-236A-452D-B916-BFE2E26C50C4}"/>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21">
              <a:extLst>
                <a:ext uri="{FF2B5EF4-FFF2-40B4-BE49-F238E27FC236}">
                  <a16:creationId xmlns:a16="http://schemas.microsoft.com/office/drawing/2014/main" id="{CC718A94-09D7-42CB-99B9-D257CDA54E8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5" name="Freeform 222">
              <a:extLst>
                <a:ext uri="{FF2B5EF4-FFF2-40B4-BE49-F238E27FC236}">
                  <a16:creationId xmlns:a16="http://schemas.microsoft.com/office/drawing/2014/main" id="{59F2F32F-A432-437F-BC1F-A9846404C8D9}"/>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223">
              <a:extLst>
                <a:ext uri="{FF2B5EF4-FFF2-40B4-BE49-F238E27FC236}">
                  <a16:creationId xmlns:a16="http://schemas.microsoft.com/office/drawing/2014/main" id="{6A7447F3-66B6-492A-8A60-9304E04C8301}"/>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224">
              <a:extLst>
                <a:ext uri="{FF2B5EF4-FFF2-40B4-BE49-F238E27FC236}">
                  <a16:creationId xmlns:a16="http://schemas.microsoft.com/office/drawing/2014/main" id="{101457B2-E77C-4A57-9DE2-587B24FF0F41}"/>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8" name="Freeform 225">
              <a:extLst>
                <a:ext uri="{FF2B5EF4-FFF2-40B4-BE49-F238E27FC236}">
                  <a16:creationId xmlns:a16="http://schemas.microsoft.com/office/drawing/2014/main" id="{951850C8-3540-48D4-A47C-2FD1AAAE1A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9" name="Freeform 226">
              <a:extLst>
                <a:ext uri="{FF2B5EF4-FFF2-40B4-BE49-F238E27FC236}">
                  <a16:creationId xmlns:a16="http://schemas.microsoft.com/office/drawing/2014/main" id="{58041095-232F-424D-BE69-5C436DB6DC37}"/>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0" name="Freeform 227">
              <a:extLst>
                <a:ext uri="{FF2B5EF4-FFF2-40B4-BE49-F238E27FC236}">
                  <a16:creationId xmlns:a16="http://schemas.microsoft.com/office/drawing/2014/main" id="{520755AD-3E4F-47D8-B66A-2D7E92784FB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1" name="Freeform 228">
              <a:extLst>
                <a:ext uri="{FF2B5EF4-FFF2-40B4-BE49-F238E27FC236}">
                  <a16:creationId xmlns:a16="http://schemas.microsoft.com/office/drawing/2014/main" id="{32993738-D80B-42A7-8F01-6BA8E63DCBB7}"/>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2" name="Freeform 229">
              <a:extLst>
                <a:ext uri="{FF2B5EF4-FFF2-40B4-BE49-F238E27FC236}">
                  <a16:creationId xmlns:a16="http://schemas.microsoft.com/office/drawing/2014/main" id="{DC9E7B36-A691-4C4F-9FBB-5E5F1D211E1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3" name="Freeform 230">
              <a:extLst>
                <a:ext uri="{FF2B5EF4-FFF2-40B4-BE49-F238E27FC236}">
                  <a16:creationId xmlns:a16="http://schemas.microsoft.com/office/drawing/2014/main" id="{0D22333E-ECA8-498F-A54B-DE9470608678}"/>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4" name="Freeform 231">
              <a:extLst>
                <a:ext uri="{FF2B5EF4-FFF2-40B4-BE49-F238E27FC236}">
                  <a16:creationId xmlns:a16="http://schemas.microsoft.com/office/drawing/2014/main" id="{5AAC7ED4-85FC-4B1C-ACD0-561F91328CDD}"/>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5" name="Freeform 232">
              <a:extLst>
                <a:ext uri="{FF2B5EF4-FFF2-40B4-BE49-F238E27FC236}">
                  <a16:creationId xmlns:a16="http://schemas.microsoft.com/office/drawing/2014/main" id="{CBC4D1E6-2D20-4DF4-983F-F626DC7317B8}"/>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233">
              <a:extLst>
                <a:ext uri="{FF2B5EF4-FFF2-40B4-BE49-F238E27FC236}">
                  <a16:creationId xmlns:a16="http://schemas.microsoft.com/office/drawing/2014/main" id="{E976FE45-354D-443F-B5AA-E6C8C5C912A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234">
              <a:extLst>
                <a:ext uri="{FF2B5EF4-FFF2-40B4-BE49-F238E27FC236}">
                  <a16:creationId xmlns:a16="http://schemas.microsoft.com/office/drawing/2014/main" id="{0260DB98-8B14-4B29-B125-FBDEBA95B157}"/>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235">
              <a:extLst>
                <a:ext uri="{FF2B5EF4-FFF2-40B4-BE49-F238E27FC236}">
                  <a16:creationId xmlns:a16="http://schemas.microsoft.com/office/drawing/2014/main" id="{FDEB957C-C750-47DF-8B5C-D4B4654ACA40}"/>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236">
              <a:extLst>
                <a:ext uri="{FF2B5EF4-FFF2-40B4-BE49-F238E27FC236}">
                  <a16:creationId xmlns:a16="http://schemas.microsoft.com/office/drawing/2014/main" id="{42FBE4AB-0F3A-42BF-9E3B-01A48BD04EEF}"/>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237">
              <a:extLst>
                <a:ext uri="{FF2B5EF4-FFF2-40B4-BE49-F238E27FC236}">
                  <a16:creationId xmlns:a16="http://schemas.microsoft.com/office/drawing/2014/main" id="{3D68F5B7-DD41-4B87-A256-BB5E1002825D}"/>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238">
              <a:extLst>
                <a:ext uri="{FF2B5EF4-FFF2-40B4-BE49-F238E27FC236}">
                  <a16:creationId xmlns:a16="http://schemas.microsoft.com/office/drawing/2014/main" id="{2E502018-0E17-4876-A988-927EBAADB17A}"/>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239">
              <a:extLst>
                <a:ext uri="{FF2B5EF4-FFF2-40B4-BE49-F238E27FC236}">
                  <a16:creationId xmlns:a16="http://schemas.microsoft.com/office/drawing/2014/main" id="{8F7C705F-F390-4061-A07F-E3DA75BA0054}"/>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3" name="Freeform 240">
              <a:extLst>
                <a:ext uri="{FF2B5EF4-FFF2-40B4-BE49-F238E27FC236}">
                  <a16:creationId xmlns:a16="http://schemas.microsoft.com/office/drawing/2014/main" id="{CC1430AC-5DF0-4EE3-80EA-9F3AEE651B10}"/>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4" name="Freeform 241">
              <a:extLst>
                <a:ext uri="{FF2B5EF4-FFF2-40B4-BE49-F238E27FC236}">
                  <a16:creationId xmlns:a16="http://schemas.microsoft.com/office/drawing/2014/main" id="{87517118-FB99-4B6D-8D28-F4FB4FFE338B}"/>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5" name="Freeform 242">
              <a:extLst>
                <a:ext uri="{FF2B5EF4-FFF2-40B4-BE49-F238E27FC236}">
                  <a16:creationId xmlns:a16="http://schemas.microsoft.com/office/drawing/2014/main" id="{2AE6E03D-65B4-46CE-AB23-73E151891BA6}"/>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6" name="Freeform 243">
              <a:extLst>
                <a:ext uri="{FF2B5EF4-FFF2-40B4-BE49-F238E27FC236}">
                  <a16:creationId xmlns:a16="http://schemas.microsoft.com/office/drawing/2014/main" id="{2B86240D-A326-404A-9AF7-D63CB0FE590F}"/>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7" name="Freeform 244">
              <a:extLst>
                <a:ext uri="{FF2B5EF4-FFF2-40B4-BE49-F238E27FC236}">
                  <a16:creationId xmlns:a16="http://schemas.microsoft.com/office/drawing/2014/main" id="{65EF1B4E-D337-4BE6-A2D1-0BCDB9943447}"/>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8" name="Freeform 245">
              <a:extLst>
                <a:ext uri="{FF2B5EF4-FFF2-40B4-BE49-F238E27FC236}">
                  <a16:creationId xmlns:a16="http://schemas.microsoft.com/office/drawing/2014/main" id="{DEA202D1-D177-42F4-BCCC-8765B2CA85FE}"/>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9" name="Freeform 246">
              <a:extLst>
                <a:ext uri="{FF2B5EF4-FFF2-40B4-BE49-F238E27FC236}">
                  <a16:creationId xmlns:a16="http://schemas.microsoft.com/office/drawing/2014/main" id="{6A3C9D00-50A7-44CA-8066-53E493C1325D}"/>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0" name="Freeform 247">
              <a:extLst>
                <a:ext uri="{FF2B5EF4-FFF2-40B4-BE49-F238E27FC236}">
                  <a16:creationId xmlns:a16="http://schemas.microsoft.com/office/drawing/2014/main" id="{0799028E-D361-4B00-BA8D-359E5E7F5920}"/>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1" name="Freeform 248">
              <a:extLst>
                <a:ext uri="{FF2B5EF4-FFF2-40B4-BE49-F238E27FC236}">
                  <a16:creationId xmlns:a16="http://schemas.microsoft.com/office/drawing/2014/main" id="{F39C22A1-E733-4B81-9A48-E787FF6AF4A6}"/>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2" name="Freeform 249">
              <a:extLst>
                <a:ext uri="{FF2B5EF4-FFF2-40B4-BE49-F238E27FC236}">
                  <a16:creationId xmlns:a16="http://schemas.microsoft.com/office/drawing/2014/main" id="{1116B6A4-5470-41F6-BB7C-6E4A75C50D1D}"/>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3" name="Freeform 250">
              <a:extLst>
                <a:ext uri="{FF2B5EF4-FFF2-40B4-BE49-F238E27FC236}">
                  <a16:creationId xmlns:a16="http://schemas.microsoft.com/office/drawing/2014/main" id="{6AD4B897-483F-4E9C-932B-21742F08DC8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4" name="Freeform 251">
              <a:extLst>
                <a:ext uri="{FF2B5EF4-FFF2-40B4-BE49-F238E27FC236}">
                  <a16:creationId xmlns:a16="http://schemas.microsoft.com/office/drawing/2014/main" id="{3DFFB9AC-68C4-42AD-B6A6-0CB129FE3123}"/>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5" name="Freeform 252">
              <a:extLst>
                <a:ext uri="{FF2B5EF4-FFF2-40B4-BE49-F238E27FC236}">
                  <a16:creationId xmlns:a16="http://schemas.microsoft.com/office/drawing/2014/main" id="{F33794FF-3BD6-4087-B6F9-454ED29CD2F6}"/>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6" name="Freeform 253">
              <a:extLst>
                <a:ext uri="{FF2B5EF4-FFF2-40B4-BE49-F238E27FC236}">
                  <a16:creationId xmlns:a16="http://schemas.microsoft.com/office/drawing/2014/main" id="{72BD36C9-8F09-40CC-98D7-6B493D9FA4FC}"/>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7" name="Freeform 254">
              <a:extLst>
                <a:ext uri="{FF2B5EF4-FFF2-40B4-BE49-F238E27FC236}">
                  <a16:creationId xmlns:a16="http://schemas.microsoft.com/office/drawing/2014/main" id="{052E2967-8BAE-4D95-BE92-C68D2652420D}"/>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8" name="Freeform 255">
              <a:extLst>
                <a:ext uri="{FF2B5EF4-FFF2-40B4-BE49-F238E27FC236}">
                  <a16:creationId xmlns:a16="http://schemas.microsoft.com/office/drawing/2014/main" id="{8B68F388-69DE-4047-8E02-9E26E884E54F}"/>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69" name="Freeform 256">
              <a:extLst>
                <a:ext uri="{FF2B5EF4-FFF2-40B4-BE49-F238E27FC236}">
                  <a16:creationId xmlns:a16="http://schemas.microsoft.com/office/drawing/2014/main" id="{B6284B1F-EBEB-4A10-A140-80838576B988}"/>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0" name="Freeform 257">
              <a:extLst>
                <a:ext uri="{FF2B5EF4-FFF2-40B4-BE49-F238E27FC236}">
                  <a16:creationId xmlns:a16="http://schemas.microsoft.com/office/drawing/2014/main" id="{6DDCAE8C-C203-4EFF-8E23-32F667F38EC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1" name="Freeform 258">
              <a:extLst>
                <a:ext uri="{FF2B5EF4-FFF2-40B4-BE49-F238E27FC236}">
                  <a16:creationId xmlns:a16="http://schemas.microsoft.com/office/drawing/2014/main" id="{D18CD91F-DCE4-447E-B0B3-24ADE30143D8}"/>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2" name="Freeform 259">
              <a:extLst>
                <a:ext uri="{FF2B5EF4-FFF2-40B4-BE49-F238E27FC236}">
                  <a16:creationId xmlns:a16="http://schemas.microsoft.com/office/drawing/2014/main" id="{D95EA4BC-9BA7-4373-BB89-38EF1B7925F7}"/>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3" name="Freeform 260">
              <a:extLst>
                <a:ext uri="{FF2B5EF4-FFF2-40B4-BE49-F238E27FC236}">
                  <a16:creationId xmlns:a16="http://schemas.microsoft.com/office/drawing/2014/main" id="{BFDEF8E2-906D-4087-89C8-665CBC01354D}"/>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261">
              <a:extLst>
                <a:ext uri="{FF2B5EF4-FFF2-40B4-BE49-F238E27FC236}">
                  <a16:creationId xmlns:a16="http://schemas.microsoft.com/office/drawing/2014/main" id="{EDB49A8B-1FA6-4663-A065-7D01DD56D1C0}"/>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262">
              <a:extLst>
                <a:ext uri="{FF2B5EF4-FFF2-40B4-BE49-F238E27FC236}">
                  <a16:creationId xmlns:a16="http://schemas.microsoft.com/office/drawing/2014/main" id="{2A4174BF-4C73-4110-8B62-F17AE27BDEFE}"/>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263">
              <a:extLst>
                <a:ext uri="{FF2B5EF4-FFF2-40B4-BE49-F238E27FC236}">
                  <a16:creationId xmlns:a16="http://schemas.microsoft.com/office/drawing/2014/main" id="{F22E51A5-9DC5-4CC9-998F-D9199316B1B6}"/>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264">
              <a:extLst>
                <a:ext uri="{FF2B5EF4-FFF2-40B4-BE49-F238E27FC236}">
                  <a16:creationId xmlns:a16="http://schemas.microsoft.com/office/drawing/2014/main" id="{1085016E-5533-4420-99C4-CD199DA7280A}"/>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265">
              <a:extLst>
                <a:ext uri="{FF2B5EF4-FFF2-40B4-BE49-F238E27FC236}">
                  <a16:creationId xmlns:a16="http://schemas.microsoft.com/office/drawing/2014/main" id="{AA2530D1-04A6-4CC1-8806-E7A8FD141734}"/>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266">
              <a:extLst>
                <a:ext uri="{FF2B5EF4-FFF2-40B4-BE49-F238E27FC236}">
                  <a16:creationId xmlns:a16="http://schemas.microsoft.com/office/drawing/2014/main" id="{D8B2EBF5-088F-4267-8A8A-68178FE385C0}"/>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267">
              <a:extLst>
                <a:ext uri="{FF2B5EF4-FFF2-40B4-BE49-F238E27FC236}">
                  <a16:creationId xmlns:a16="http://schemas.microsoft.com/office/drawing/2014/main" id="{CC3B9B52-5342-42A8-9541-7B305FD6983D}"/>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268">
              <a:extLst>
                <a:ext uri="{FF2B5EF4-FFF2-40B4-BE49-F238E27FC236}">
                  <a16:creationId xmlns:a16="http://schemas.microsoft.com/office/drawing/2014/main" id="{3EF26377-2971-4B6E-9576-F9ADD1B26532}"/>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269">
              <a:extLst>
                <a:ext uri="{FF2B5EF4-FFF2-40B4-BE49-F238E27FC236}">
                  <a16:creationId xmlns:a16="http://schemas.microsoft.com/office/drawing/2014/main" id="{25BC12C5-2ED5-4378-8246-3FA60F43F2F5}"/>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270">
              <a:extLst>
                <a:ext uri="{FF2B5EF4-FFF2-40B4-BE49-F238E27FC236}">
                  <a16:creationId xmlns:a16="http://schemas.microsoft.com/office/drawing/2014/main" id="{B612156D-C3EC-43E6-B079-C05FFA15AC47}"/>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271">
              <a:extLst>
                <a:ext uri="{FF2B5EF4-FFF2-40B4-BE49-F238E27FC236}">
                  <a16:creationId xmlns:a16="http://schemas.microsoft.com/office/drawing/2014/main" id="{768A360F-5612-4E31-A729-4C14620DBD8F}"/>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272">
              <a:extLst>
                <a:ext uri="{FF2B5EF4-FFF2-40B4-BE49-F238E27FC236}">
                  <a16:creationId xmlns:a16="http://schemas.microsoft.com/office/drawing/2014/main" id="{81AB7B6F-437D-47D4-9C2B-77C2CFA5C97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6" name="Freeform 273">
              <a:extLst>
                <a:ext uri="{FF2B5EF4-FFF2-40B4-BE49-F238E27FC236}">
                  <a16:creationId xmlns:a16="http://schemas.microsoft.com/office/drawing/2014/main" id="{0AF58AB8-972A-4763-81AD-2BD039744C65}"/>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7" name="Freeform 274">
              <a:extLst>
                <a:ext uri="{FF2B5EF4-FFF2-40B4-BE49-F238E27FC236}">
                  <a16:creationId xmlns:a16="http://schemas.microsoft.com/office/drawing/2014/main" id="{674E9EC4-2781-48CC-B1B7-3F3874F6BF3E}"/>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8" name="Freeform 275">
              <a:extLst>
                <a:ext uri="{FF2B5EF4-FFF2-40B4-BE49-F238E27FC236}">
                  <a16:creationId xmlns:a16="http://schemas.microsoft.com/office/drawing/2014/main" id="{545A2CCD-5F73-4E2D-AB6E-401004C9E2E4}"/>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9" name="Freeform 276">
              <a:extLst>
                <a:ext uri="{FF2B5EF4-FFF2-40B4-BE49-F238E27FC236}">
                  <a16:creationId xmlns:a16="http://schemas.microsoft.com/office/drawing/2014/main" id="{A36FD9B2-122C-49BB-8BFB-C48CE6329DC3}"/>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0" name="Freeform 277">
              <a:extLst>
                <a:ext uri="{FF2B5EF4-FFF2-40B4-BE49-F238E27FC236}">
                  <a16:creationId xmlns:a16="http://schemas.microsoft.com/office/drawing/2014/main" id="{42C61ED9-3CB9-4919-A003-219B32E11320}"/>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1" name="Freeform 278">
              <a:extLst>
                <a:ext uri="{FF2B5EF4-FFF2-40B4-BE49-F238E27FC236}">
                  <a16:creationId xmlns:a16="http://schemas.microsoft.com/office/drawing/2014/main" id="{2B872069-0579-4A65-B42E-EACDDAC3A9A6}"/>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2" name="Freeform 279">
              <a:extLst>
                <a:ext uri="{FF2B5EF4-FFF2-40B4-BE49-F238E27FC236}">
                  <a16:creationId xmlns:a16="http://schemas.microsoft.com/office/drawing/2014/main" id="{136546F0-B2BF-427E-BAA5-4127C46116A2}"/>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3" name="Freeform 280">
              <a:extLst>
                <a:ext uri="{FF2B5EF4-FFF2-40B4-BE49-F238E27FC236}">
                  <a16:creationId xmlns:a16="http://schemas.microsoft.com/office/drawing/2014/main" id="{16F589F3-852F-4AC8-9193-A8B2929DFC7C}"/>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4" name="Freeform 281">
              <a:extLst>
                <a:ext uri="{FF2B5EF4-FFF2-40B4-BE49-F238E27FC236}">
                  <a16:creationId xmlns:a16="http://schemas.microsoft.com/office/drawing/2014/main" id="{1907A601-73A9-49C7-9EC5-F39411DE8588}"/>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5" name="Freeform 282">
              <a:extLst>
                <a:ext uri="{FF2B5EF4-FFF2-40B4-BE49-F238E27FC236}">
                  <a16:creationId xmlns:a16="http://schemas.microsoft.com/office/drawing/2014/main" id="{8D1587EE-A596-4393-8F06-F519D3ADD19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6" name="Freeform 283">
              <a:extLst>
                <a:ext uri="{FF2B5EF4-FFF2-40B4-BE49-F238E27FC236}">
                  <a16:creationId xmlns:a16="http://schemas.microsoft.com/office/drawing/2014/main" id="{11760899-5178-40D6-9462-F0F757CDA6FC}"/>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7" name="Freeform 284">
              <a:extLst>
                <a:ext uri="{FF2B5EF4-FFF2-40B4-BE49-F238E27FC236}">
                  <a16:creationId xmlns:a16="http://schemas.microsoft.com/office/drawing/2014/main" id="{1A9C84C3-96F4-483B-9687-4C766B31872B}"/>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8" name="Freeform 285">
              <a:extLst>
                <a:ext uri="{FF2B5EF4-FFF2-40B4-BE49-F238E27FC236}">
                  <a16:creationId xmlns:a16="http://schemas.microsoft.com/office/drawing/2014/main" id="{2E8C78D1-514C-4F04-985D-D4F930B3B329}"/>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9" name="Freeform 286">
              <a:extLst>
                <a:ext uri="{FF2B5EF4-FFF2-40B4-BE49-F238E27FC236}">
                  <a16:creationId xmlns:a16="http://schemas.microsoft.com/office/drawing/2014/main" id="{4DBA9503-2971-4F8A-8556-441C48883057}"/>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0" name="Freeform 287">
              <a:extLst>
                <a:ext uri="{FF2B5EF4-FFF2-40B4-BE49-F238E27FC236}">
                  <a16:creationId xmlns:a16="http://schemas.microsoft.com/office/drawing/2014/main" id="{A40AC2EC-3A59-449D-8970-785E324D0A4B}"/>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1" name="Freeform 288">
              <a:extLst>
                <a:ext uri="{FF2B5EF4-FFF2-40B4-BE49-F238E27FC236}">
                  <a16:creationId xmlns:a16="http://schemas.microsoft.com/office/drawing/2014/main" id="{7C17F3C0-61B5-4114-9FD0-0B962C09C9BE}"/>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2" name="Freeform 289">
              <a:extLst>
                <a:ext uri="{FF2B5EF4-FFF2-40B4-BE49-F238E27FC236}">
                  <a16:creationId xmlns:a16="http://schemas.microsoft.com/office/drawing/2014/main" id="{E859D104-350A-46DC-9CBC-DE4342A3D534}"/>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290">
              <a:extLst>
                <a:ext uri="{FF2B5EF4-FFF2-40B4-BE49-F238E27FC236}">
                  <a16:creationId xmlns:a16="http://schemas.microsoft.com/office/drawing/2014/main" id="{CCC419B9-339B-42D7-803A-EC4CEEAD2DEF}"/>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291">
              <a:extLst>
                <a:ext uri="{FF2B5EF4-FFF2-40B4-BE49-F238E27FC236}">
                  <a16:creationId xmlns:a16="http://schemas.microsoft.com/office/drawing/2014/main" id="{4CE5960C-0877-41B4-819C-6D6799A8073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292">
              <a:extLst>
                <a:ext uri="{FF2B5EF4-FFF2-40B4-BE49-F238E27FC236}">
                  <a16:creationId xmlns:a16="http://schemas.microsoft.com/office/drawing/2014/main" id="{A6A9127D-A334-4094-AA52-4F306D89AD65}"/>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293">
              <a:extLst>
                <a:ext uri="{FF2B5EF4-FFF2-40B4-BE49-F238E27FC236}">
                  <a16:creationId xmlns:a16="http://schemas.microsoft.com/office/drawing/2014/main" id="{79B671DE-8F39-4B4D-96A4-71C5EEA4DF5B}"/>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294">
              <a:extLst>
                <a:ext uri="{FF2B5EF4-FFF2-40B4-BE49-F238E27FC236}">
                  <a16:creationId xmlns:a16="http://schemas.microsoft.com/office/drawing/2014/main" id="{ACBA540E-2762-4776-AE59-246B52248680}"/>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295">
              <a:extLst>
                <a:ext uri="{FF2B5EF4-FFF2-40B4-BE49-F238E27FC236}">
                  <a16:creationId xmlns:a16="http://schemas.microsoft.com/office/drawing/2014/main" id="{4E12FEA5-5B67-4B8F-8039-FAE3A03F30BC}"/>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296">
              <a:extLst>
                <a:ext uri="{FF2B5EF4-FFF2-40B4-BE49-F238E27FC236}">
                  <a16:creationId xmlns:a16="http://schemas.microsoft.com/office/drawing/2014/main" id="{74CD4B40-3669-4325-B859-81A15B83D578}"/>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0" name="Freeform 297">
              <a:extLst>
                <a:ext uri="{FF2B5EF4-FFF2-40B4-BE49-F238E27FC236}">
                  <a16:creationId xmlns:a16="http://schemas.microsoft.com/office/drawing/2014/main" id="{A6CDCA3A-03B4-47C8-9E8B-E47D3F5FB177}"/>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1" name="Freeform 298">
              <a:extLst>
                <a:ext uri="{FF2B5EF4-FFF2-40B4-BE49-F238E27FC236}">
                  <a16:creationId xmlns:a16="http://schemas.microsoft.com/office/drawing/2014/main" id="{67B9DF22-916A-4242-8EB0-D7A1BF702645}"/>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2" name="Freeform 299">
              <a:extLst>
                <a:ext uri="{FF2B5EF4-FFF2-40B4-BE49-F238E27FC236}">
                  <a16:creationId xmlns:a16="http://schemas.microsoft.com/office/drawing/2014/main" id="{87C3F55A-012E-4C5E-A677-06D91AFB2C92}"/>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3" name="Freeform 300">
              <a:extLst>
                <a:ext uri="{FF2B5EF4-FFF2-40B4-BE49-F238E27FC236}">
                  <a16:creationId xmlns:a16="http://schemas.microsoft.com/office/drawing/2014/main" id="{ADDCB3E5-EF58-4A97-A371-6E35EAF93702}"/>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4" name="Freeform 301">
              <a:extLst>
                <a:ext uri="{FF2B5EF4-FFF2-40B4-BE49-F238E27FC236}">
                  <a16:creationId xmlns:a16="http://schemas.microsoft.com/office/drawing/2014/main" id="{4C7B12A2-F684-4B98-8EEC-0028E91F7D7B}"/>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5" name="Freeform 302">
              <a:extLst>
                <a:ext uri="{FF2B5EF4-FFF2-40B4-BE49-F238E27FC236}">
                  <a16:creationId xmlns:a16="http://schemas.microsoft.com/office/drawing/2014/main" id="{7526A594-5DAE-4A47-A4CC-15932A4A7106}"/>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6" name="Freeform 303">
              <a:extLst>
                <a:ext uri="{FF2B5EF4-FFF2-40B4-BE49-F238E27FC236}">
                  <a16:creationId xmlns:a16="http://schemas.microsoft.com/office/drawing/2014/main" id="{A6241591-E71D-4A54-87C5-BE3178CC32E9}"/>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7" name="Freeform 304">
              <a:extLst>
                <a:ext uri="{FF2B5EF4-FFF2-40B4-BE49-F238E27FC236}">
                  <a16:creationId xmlns:a16="http://schemas.microsoft.com/office/drawing/2014/main" id="{1D1CBFFC-ECBE-4CF1-90D4-F36132E62620}"/>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18" name="Freeform 305">
              <a:extLst>
                <a:ext uri="{FF2B5EF4-FFF2-40B4-BE49-F238E27FC236}">
                  <a16:creationId xmlns:a16="http://schemas.microsoft.com/office/drawing/2014/main" id="{BDA14C87-25CE-42B3-AF48-77967195502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319" name="文本框 318">
            <a:extLst>
              <a:ext uri="{FF2B5EF4-FFF2-40B4-BE49-F238E27FC236}">
                <a16:creationId xmlns:a16="http://schemas.microsoft.com/office/drawing/2014/main" id="{3BCAF322-01D0-4F7B-920D-97A9EE5D9544}"/>
              </a:ext>
            </a:extLst>
          </p:cNvPr>
          <p:cNvSpPr txBox="1"/>
          <p:nvPr/>
        </p:nvSpPr>
        <p:spPr>
          <a:xfrm>
            <a:off x="637580" y="550015"/>
            <a:ext cx="7653897" cy="461665"/>
          </a:xfrm>
          <a:prstGeom prst="rect">
            <a:avLst/>
          </a:prstGeom>
          <a:noFill/>
        </p:spPr>
        <p:txBody>
          <a:bodyPr wrap="square" rtlCol="0">
            <a:spAutoFit/>
          </a:bodyPr>
          <a:lstStyle/>
          <a:p>
            <a:r>
              <a:rPr lang="en-US" altLang="zh-CN" sz="2400" dirty="0">
                <a:latin typeface="MV Boli" panose="02000500030200090000" pitchFamily="2" charset="0"/>
                <a:cs typeface="MV Boli" panose="02000500030200090000" pitchFamily="2" charset="0"/>
              </a:rPr>
              <a:t>The absolutely stable </a:t>
            </a:r>
            <a:r>
              <a:rPr lang="en-US" altLang="zh-CN" sz="2400" dirty="0" err="1">
                <a:latin typeface="MV Boli" panose="02000500030200090000" pitchFamily="2" charset="0"/>
                <a:cs typeface="MV Boli" panose="02000500030200090000" pitchFamily="2" charset="0"/>
              </a:rPr>
              <a:t>nonstrange</a:t>
            </a:r>
            <a:r>
              <a:rPr lang="en-US" altLang="zh-CN" sz="2400" dirty="0">
                <a:latin typeface="MV Boli" panose="02000500030200090000" pitchFamily="2" charset="0"/>
                <a:cs typeface="MV Boli" panose="02000500030200090000" pitchFamily="2" charset="0"/>
              </a:rPr>
              <a:t> quark matter</a:t>
            </a:r>
            <a:endParaRPr lang="zh-CN" altLang="en-US" sz="2400" dirty="0">
              <a:latin typeface="MV Boli" panose="02000500030200090000" pitchFamily="2" charset="0"/>
              <a:cs typeface="MV Boli" panose="02000500030200090000" pitchFamily="2" charset="0"/>
            </a:endParaRPr>
          </a:p>
        </p:txBody>
      </p:sp>
      <p:sp>
        <p:nvSpPr>
          <p:cNvPr id="320" name="文本框 319">
            <a:extLst>
              <a:ext uri="{FF2B5EF4-FFF2-40B4-BE49-F238E27FC236}">
                <a16:creationId xmlns:a16="http://schemas.microsoft.com/office/drawing/2014/main" id="{5C29A536-C057-4545-B8AC-0CDCAD6ECF36}"/>
              </a:ext>
            </a:extLst>
          </p:cNvPr>
          <p:cNvSpPr txBox="1"/>
          <p:nvPr/>
        </p:nvSpPr>
        <p:spPr>
          <a:xfrm>
            <a:off x="512267" y="1322881"/>
            <a:ext cx="4018062" cy="2862322"/>
          </a:xfrm>
          <a:prstGeom prst="rect">
            <a:avLst/>
          </a:prstGeom>
          <a:noFill/>
        </p:spPr>
        <p:txBody>
          <a:bodyPr wrap="square" rtlCol="0">
            <a:spAutoFit/>
          </a:bodyPr>
          <a:lstStyle/>
          <a:p>
            <a:pPr algn="l"/>
            <a:r>
              <a:rPr lang="en-US" altLang="zh-CN" dirty="0">
                <a:solidFill>
                  <a:srgbClr val="231F20"/>
                </a:solidFill>
                <a:latin typeface="微软雅黑" panose="020B0503020204020204" pitchFamily="34" charset="-122"/>
                <a:ea typeface="微软雅黑" panose="020B0503020204020204" pitchFamily="34" charset="-122"/>
              </a:rPr>
              <a:t>A recent study:</a:t>
            </a:r>
          </a:p>
          <a:p>
            <a:pPr algn="l"/>
            <a:endParaRPr lang="en-US" altLang="zh-CN" dirty="0">
              <a:solidFill>
                <a:srgbClr val="231F20"/>
              </a:solidFill>
              <a:latin typeface="AdvTTd0b5fdba.I"/>
            </a:endParaRPr>
          </a:p>
          <a:p>
            <a:pPr algn="l"/>
            <a:endParaRPr lang="en-US" altLang="zh-CN" dirty="0">
              <a:solidFill>
                <a:srgbClr val="231F20"/>
              </a:solidFill>
              <a:latin typeface="Calibri" panose="020F0502020204030204" pitchFamily="34" charset="0"/>
              <a:cs typeface="Calibri" panose="020F0502020204030204" pitchFamily="34" charset="0"/>
            </a:endParaRPr>
          </a:p>
          <a:p>
            <a:r>
              <a:rPr lang="en-US" altLang="zh-CN" sz="1600" b="0" i="0" u="none" strike="noStrike" baseline="0" dirty="0">
                <a:solidFill>
                  <a:srgbClr val="231F20"/>
                </a:solidFill>
              </a:rPr>
              <a:t> Bob Holdom,</a:t>
            </a:r>
            <a:r>
              <a:rPr lang="en-US" altLang="zh-CN" sz="1600" b="0" i="0" u="none" strike="noStrike" baseline="0" dirty="0">
                <a:solidFill>
                  <a:srgbClr val="2E3093"/>
                </a:solidFill>
              </a:rPr>
              <a:t> </a:t>
            </a:r>
            <a:r>
              <a:rPr lang="en-US" altLang="zh-CN" sz="1600" b="0" i="0" u="none" strike="noStrike" baseline="0" dirty="0">
                <a:solidFill>
                  <a:srgbClr val="231F20"/>
                </a:solidFill>
              </a:rPr>
              <a:t>Jing Ren,</a:t>
            </a:r>
            <a:r>
              <a:rPr lang="en-US" altLang="zh-CN" sz="1600" dirty="0">
                <a:solidFill>
                  <a:srgbClr val="2E3093"/>
                </a:solidFill>
              </a:rPr>
              <a:t> </a:t>
            </a:r>
            <a:r>
              <a:rPr lang="en-US" altLang="zh-CN" sz="1600" b="0" i="0" u="none" strike="noStrike" baseline="0" dirty="0">
                <a:solidFill>
                  <a:srgbClr val="231F20"/>
                </a:solidFill>
              </a:rPr>
              <a:t>and Chen Zhang</a:t>
            </a:r>
            <a:endParaRPr lang="en-US" altLang="zh-CN" sz="1600" dirty="0">
              <a:solidFill>
                <a:srgbClr val="231F20"/>
              </a:solidFill>
              <a:ea typeface="Calibri" panose="020F0502020204030204" pitchFamily="34" charset="0"/>
              <a:cs typeface="Calibri" panose="020F0502020204030204" pitchFamily="34" charset="0"/>
            </a:endParaRPr>
          </a:p>
          <a:p>
            <a:endParaRPr lang="en-US" altLang="zh-CN" dirty="0">
              <a:solidFill>
                <a:srgbClr val="231F20"/>
              </a:solidFill>
              <a:latin typeface="Calibri" panose="020F0502020204030204" pitchFamily="34" charset="0"/>
              <a:ea typeface="Calibri" panose="020F0502020204030204" pitchFamily="34" charset="0"/>
              <a:cs typeface="Calibri" panose="020F0502020204030204" pitchFamily="34" charset="0"/>
            </a:endParaRPr>
          </a:p>
          <a:p>
            <a:r>
              <a:rPr lang="en-US" altLang="zh-CN" dirty="0">
                <a:solidFill>
                  <a:srgbClr val="231F20"/>
                </a:solidFill>
                <a:latin typeface="Calibri" panose="020F0502020204030204" pitchFamily="34" charset="0"/>
                <a:ea typeface="Calibri" panose="020F0502020204030204" pitchFamily="34" charset="0"/>
                <a:cs typeface="Calibri" panose="020F0502020204030204" pitchFamily="34" charset="0"/>
              </a:rPr>
              <a:t>If we consider the flavor-feedback dependent of the  quark gas on the QCD vacuum, </a:t>
            </a:r>
            <a:r>
              <a:rPr lang="en-US" altLang="zh-CN" dirty="0" err="1">
                <a:solidFill>
                  <a:srgbClr val="231F20"/>
                </a:solidFill>
                <a:latin typeface="Calibri" panose="020F0502020204030204" pitchFamily="34" charset="0"/>
                <a:ea typeface="Calibri" panose="020F0502020204030204" pitchFamily="34" charset="0"/>
                <a:cs typeface="Calibri" panose="020F0502020204030204" pitchFamily="34" charset="0"/>
              </a:rPr>
              <a:t>ud</a:t>
            </a:r>
            <a:r>
              <a:rPr lang="en-US" altLang="zh-CN" dirty="0">
                <a:solidFill>
                  <a:srgbClr val="231F20"/>
                </a:solidFill>
                <a:latin typeface="Calibri" panose="020F0502020204030204" pitchFamily="34" charset="0"/>
                <a:ea typeface="Calibri" panose="020F0502020204030204" pitchFamily="34" charset="0"/>
                <a:cs typeface="Calibri" panose="020F0502020204030204" pitchFamily="34" charset="0"/>
              </a:rPr>
              <a:t> quark matter could be in general more stable than </a:t>
            </a:r>
            <a:r>
              <a:rPr lang="en-US" altLang="zh-CN" dirty="0" err="1">
                <a:solidFill>
                  <a:srgbClr val="231F20"/>
                </a:solidFill>
                <a:latin typeface="Calibri" panose="020F0502020204030204" pitchFamily="34" charset="0"/>
                <a:ea typeface="Calibri" panose="020F0502020204030204" pitchFamily="34" charset="0"/>
                <a:cs typeface="Calibri" panose="020F0502020204030204" pitchFamily="34" charset="0"/>
              </a:rPr>
              <a:t>uds</a:t>
            </a:r>
            <a:r>
              <a:rPr lang="en-US" altLang="zh-CN" dirty="0">
                <a:solidFill>
                  <a:srgbClr val="231F20"/>
                </a:solidFill>
                <a:latin typeface="Calibri" panose="020F0502020204030204" pitchFamily="34" charset="0"/>
                <a:ea typeface="Calibri" panose="020F0502020204030204" pitchFamily="34" charset="0"/>
                <a:cs typeface="Calibri" panose="020F0502020204030204" pitchFamily="34" charset="0"/>
              </a:rPr>
              <a:t> quark matter.</a:t>
            </a:r>
            <a:endParaRPr lang="zh-CN" altLang="en-US" dirty="0">
              <a:latin typeface="Calibri" panose="020F0502020204030204" pitchFamily="34" charset="0"/>
              <a:cs typeface="Calibri" panose="020F0502020204030204" pitchFamily="34" charset="0"/>
            </a:endParaRPr>
          </a:p>
        </p:txBody>
      </p:sp>
      <p:sp>
        <p:nvSpPr>
          <p:cNvPr id="321" name="文本框 320">
            <a:extLst>
              <a:ext uri="{FF2B5EF4-FFF2-40B4-BE49-F238E27FC236}">
                <a16:creationId xmlns:a16="http://schemas.microsoft.com/office/drawing/2014/main" id="{26407DE3-D80D-4E2D-955E-FEA3B86B9F1D}"/>
              </a:ext>
            </a:extLst>
          </p:cNvPr>
          <p:cNvSpPr txBox="1"/>
          <p:nvPr/>
        </p:nvSpPr>
        <p:spPr>
          <a:xfrm>
            <a:off x="909043" y="1740410"/>
            <a:ext cx="2544960" cy="300082"/>
          </a:xfrm>
          <a:prstGeom prst="rect">
            <a:avLst/>
          </a:prstGeom>
          <a:noFill/>
          <a:ln w="12700">
            <a:solidFill>
              <a:srgbClr val="0070C0"/>
            </a:solidFill>
          </a:ln>
        </p:spPr>
        <p:txBody>
          <a:bodyPr wrap="square" rtlCol="0">
            <a:spAutoFit/>
          </a:bodyPr>
          <a:lstStyle/>
          <a:p>
            <a:pPr algn="l"/>
            <a:r>
              <a:rPr lang="en-US" altLang="zh-CN" sz="1350" dirty="0">
                <a:latin typeface="Calibri" panose="020F0502020204030204" pitchFamily="34" charset="0"/>
                <a:cs typeface="Calibri" panose="020F0502020204030204" pitchFamily="34" charset="0"/>
              </a:rPr>
              <a:t>Phys. Rev. Lett. 120,222001 (2018)</a:t>
            </a:r>
            <a:endParaRPr lang="zh-CN" altLang="en-US" sz="1350" dirty="0">
              <a:latin typeface="Calibri" panose="020F0502020204030204" pitchFamily="34" charset="0"/>
              <a:cs typeface="Calibri" panose="020F0502020204030204" pitchFamily="34" charset="0"/>
            </a:endParaRPr>
          </a:p>
        </p:txBody>
      </p:sp>
      <p:sp>
        <p:nvSpPr>
          <p:cNvPr id="324" name="文本框 323">
            <a:extLst>
              <a:ext uri="{FF2B5EF4-FFF2-40B4-BE49-F238E27FC236}">
                <a16:creationId xmlns:a16="http://schemas.microsoft.com/office/drawing/2014/main" id="{A08CF9F1-EF1D-4861-A4E5-FC8D93709A05}"/>
              </a:ext>
            </a:extLst>
          </p:cNvPr>
          <p:cNvSpPr txBox="1"/>
          <p:nvPr/>
        </p:nvSpPr>
        <p:spPr>
          <a:xfrm>
            <a:off x="1100348" y="4597144"/>
            <a:ext cx="2547344" cy="584775"/>
          </a:xfrm>
          <a:prstGeom prst="rect">
            <a:avLst/>
          </a:prstGeom>
          <a:noFill/>
        </p:spPr>
        <p:txBody>
          <a:bodyPr wrap="square" rtlCol="0">
            <a:spAutoFit/>
          </a:bodyPr>
          <a:lstStyle/>
          <a:p>
            <a:r>
              <a:rPr lang="en-US" altLang="zh-CN" sz="1600" b="1" dirty="0" err="1">
                <a:latin typeface="Segoe Print" panose="02000600000000000000" pitchFamily="2" charset="0"/>
                <a:cs typeface="Calibri" panose="020F0502020204030204" pitchFamily="34" charset="0"/>
              </a:rPr>
              <a:t>Nonstrange</a:t>
            </a:r>
            <a:r>
              <a:rPr lang="en-US" altLang="zh-CN" sz="1600" b="1" dirty="0">
                <a:latin typeface="Segoe Print" panose="02000600000000000000" pitchFamily="2" charset="0"/>
                <a:cs typeface="Calibri" panose="020F0502020204030204" pitchFamily="34" charset="0"/>
              </a:rPr>
              <a:t> quark stars  could also exist.</a:t>
            </a:r>
            <a:endParaRPr lang="zh-CN" altLang="en-US" sz="1600" b="1" dirty="0">
              <a:latin typeface="Segoe Print" panose="02000600000000000000" pitchFamily="2" charset="0"/>
              <a:cs typeface="Calibri" panose="020F0502020204030204" pitchFamily="34" charset="0"/>
            </a:endParaRPr>
          </a:p>
        </p:txBody>
      </p:sp>
      <p:sp>
        <p:nvSpPr>
          <p:cNvPr id="326" name="文本框 325">
            <a:extLst>
              <a:ext uri="{FF2B5EF4-FFF2-40B4-BE49-F238E27FC236}">
                <a16:creationId xmlns:a16="http://schemas.microsoft.com/office/drawing/2014/main" id="{E211549D-2867-4ABC-8087-BC3D00E4E3B8}"/>
              </a:ext>
            </a:extLst>
          </p:cNvPr>
          <p:cNvSpPr txBox="1"/>
          <p:nvPr/>
        </p:nvSpPr>
        <p:spPr>
          <a:xfrm>
            <a:off x="1697464" y="5532367"/>
            <a:ext cx="6593681" cy="369332"/>
          </a:xfrm>
          <a:prstGeom prst="rect">
            <a:avLst/>
          </a:prstGeom>
          <a:noFill/>
        </p:spPr>
        <p:txBody>
          <a:bodyPr wrap="square" rtlCol="0">
            <a:spAutoFit/>
          </a:bodyPr>
          <a:lstStyle/>
          <a:p>
            <a:r>
              <a:rPr lang="en-US" altLang="zh-CN" dirty="0">
                <a:solidFill>
                  <a:srgbClr val="C00000"/>
                </a:solidFill>
                <a:latin typeface="Comic Sans MS" panose="030F0702030302020204" pitchFamily="66" charset="0"/>
              </a:rPr>
              <a:t>What is the true ground state of baryonic matter?</a:t>
            </a:r>
            <a:endParaRPr lang="zh-CN" altLang="en-US" dirty="0">
              <a:solidFill>
                <a:srgbClr val="C00000"/>
              </a:solidFill>
              <a:latin typeface="Comic Sans MS" panose="030F0702030302020204" pitchFamily="66" charset="0"/>
            </a:endParaRPr>
          </a:p>
        </p:txBody>
      </p:sp>
      <p:sp>
        <p:nvSpPr>
          <p:cNvPr id="328" name="文本框 327">
            <a:extLst>
              <a:ext uri="{FF2B5EF4-FFF2-40B4-BE49-F238E27FC236}">
                <a16:creationId xmlns:a16="http://schemas.microsoft.com/office/drawing/2014/main" id="{7D659595-A524-42FF-8E26-BA57337842E9}"/>
              </a:ext>
            </a:extLst>
          </p:cNvPr>
          <p:cNvSpPr txBox="1"/>
          <p:nvPr/>
        </p:nvSpPr>
        <p:spPr>
          <a:xfrm>
            <a:off x="5215948" y="1352133"/>
            <a:ext cx="3690684" cy="3208571"/>
          </a:xfrm>
          <a:prstGeom prst="rect">
            <a:avLst/>
          </a:prstGeom>
          <a:noFill/>
        </p:spPr>
        <p:txBody>
          <a:bodyPr wrap="square" rtlCol="0">
            <a:spAutoFit/>
          </a:bodyPr>
          <a:lstStyle/>
          <a:p>
            <a:pPr>
              <a:lnSpc>
                <a:spcPct val="150000"/>
              </a:lnSpc>
            </a:pPr>
            <a:r>
              <a:rPr lang="en-US" altLang="zh-CN" dirty="0">
                <a:solidFill>
                  <a:srgbClr val="31394D"/>
                </a:solidFill>
                <a:latin typeface="Calibri" panose="020F0502020204030204" pitchFamily="34" charset="0"/>
                <a:cs typeface="Calibri" panose="020F0502020204030204" pitchFamily="34" charset="0"/>
              </a:rPr>
              <a:t>Neutron star:</a:t>
            </a:r>
          </a:p>
          <a:p>
            <a:pPr>
              <a:lnSpc>
                <a:spcPct val="150000"/>
              </a:lnSpc>
            </a:pPr>
            <a:r>
              <a:rPr lang="en-US" altLang="zh-CN" dirty="0">
                <a:solidFill>
                  <a:srgbClr val="31394D"/>
                </a:solidFill>
                <a:latin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cs typeface="Calibri" panose="020F0502020204030204" pitchFamily="34" charset="0"/>
              </a:rPr>
              <a:t>Gravity-bound</a:t>
            </a:r>
          </a:p>
          <a:p>
            <a:pPr>
              <a:lnSpc>
                <a:spcPct val="150000"/>
              </a:lnSpc>
            </a:pPr>
            <a:r>
              <a:rPr lang="en-US" altLang="zh-CN" dirty="0">
                <a:solidFill>
                  <a:srgbClr val="31394D"/>
                </a:solidFill>
                <a:latin typeface="Calibri" panose="020F0502020204030204" pitchFamily="34" charset="0"/>
                <a:cs typeface="Calibri" panose="020F0502020204030204" pitchFamily="34" charset="0"/>
              </a:rPr>
              <a:t>Quark star:</a:t>
            </a:r>
          </a:p>
          <a:p>
            <a:pPr>
              <a:lnSpc>
                <a:spcPct val="150000"/>
              </a:lnSpc>
            </a:pPr>
            <a:r>
              <a:rPr lang="en-US" altLang="zh-CN" dirty="0">
                <a:solidFill>
                  <a:srgbClr val="31394D"/>
                </a:solidFill>
                <a:latin typeface="Calibri" panose="020F0502020204030204" pitchFamily="34" charset="0"/>
                <a:cs typeface="Calibri" panose="020F0502020204030204" pitchFamily="34" charset="0"/>
              </a:rPr>
              <a:t>    </a:t>
            </a:r>
            <a:r>
              <a:rPr lang="en-US" altLang="zh-CN" b="1" dirty="0">
                <a:solidFill>
                  <a:srgbClr val="0070C0"/>
                </a:solidFill>
                <a:latin typeface="Calibri" panose="020F0502020204030204" pitchFamily="34" charset="0"/>
                <a:cs typeface="Calibri" panose="020F0502020204030204" pitchFamily="34" charset="0"/>
              </a:rPr>
              <a:t>Self-bound by strong interactions</a:t>
            </a:r>
          </a:p>
          <a:p>
            <a:pPr>
              <a:lnSpc>
                <a:spcPct val="150000"/>
              </a:lnSpc>
            </a:pPr>
            <a:r>
              <a:rPr lang="en-US" altLang="zh-CN"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Whether quark matter is absolutely stable </a:t>
            </a:r>
            <a:r>
              <a:rPr lang="en-US" altLang="zh-CN" dirty="0">
                <a:solidFill>
                  <a:srgbClr val="231F20"/>
                </a:solidFill>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a:p>
            <a:endParaRPr lang="zh-CN" altLang="en-US" sz="1350" dirty="0">
              <a:latin typeface="Calibri" panose="020F0502020204030204" pitchFamily="34" charset="0"/>
              <a:cs typeface="Calibri" panose="020F0502020204030204" pitchFamily="34" charset="0"/>
            </a:endParaRPr>
          </a:p>
          <a:p>
            <a:endParaRPr lang="en-US" altLang="zh-CN" sz="1350" dirty="0">
              <a:solidFill>
                <a:srgbClr val="2A2B2E"/>
              </a:solidFill>
              <a:latin typeface="Calibri" panose="020F0502020204030204" pitchFamily="34" charset="0"/>
              <a:cs typeface="Calibri" panose="020F0502020204030204" pitchFamily="34" charset="0"/>
            </a:endParaRPr>
          </a:p>
          <a:p>
            <a:endParaRPr lang="zh-CN" altLang="en-US" sz="1350" dirty="0">
              <a:latin typeface="Calibri" panose="020F0502020204030204" pitchFamily="34" charset="0"/>
              <a:cs typeface="Calibri" panose="020F0502020204030204" pitchFamily="34" charset="0"/>
            </a:endParaRPr>
          </a:p>
        </p:txBody>
      </p:sp>
      <p:sp>
        <p:nvSpPr>
          <p:cNvPr id="329" name="文本框 328">
            <a:extLst>
              <a:ext uri="{FF2B5EF4-FFF2-40B4-BE49-F238E27FC236}">
                <a16:creationId xmlns:a16="http://schemas.microsoft.com/office/drawing/2014/main" id="{A5D6FA70-9E77-49B8-A100-F6AC5EF1D25C}"/>
              </a:ext>
            </a:extLst>
          </p:cNvPr>
          <p:cNvSpPr txBox="1"/>
          <p:nvPr/>
        </p:nvSpPr>
        <p:spPr>
          <a:xfrm>
            <a:off x="5391150" y="3794247"/>
            <a:ext cx="3433962" cy="1531445"/>
          </a:xfrm>
          <a:prstGeom prst="rect">
            <a:avLst/>
          </a:prstGeom>
          <a:noFill/>
        </p:spPr>
        <p:txBody>
          <a:bodyPr wrap="square" rtlCol="0">
            <a:spAutoFit/>
          </a:bodyPr>
          <a:lstStyle/>
          <a:p>
            <a:pPr algn="l">
              <a:lnSpc>
                <a:spcPct val="150000"/>
              </a:lnSpc>
            </a:pPr>
            <a:r>
              <a:rPr lang="en-US" altLang="zh-CN" sz="1600" dirty="0">
                <a:solidFill>
                  <a:srgbClr val="231F20"/>
                </a:solidFill>
                <a:latin typeface="Calibri" panose="020F0502020204030204" pitchFamily="34" charset="0"/>
                <a:cs typeface="Calibri" panose="020F0502020204030204" pitchFamily="34" charset="0"/>
              </a:rPr>
              <a:t>Important for various astrophysics and cosmological problems:</a:t>
            </a:r>
          </a:p>
          <a:p>
            <a:pPr algn="l">
              <a:lnSpc>
                <a:spcPct val="150000"/>
              </a:lnSpc>
            </a:pPr>
            <a:r>
              <a:rPr lang="en-US" altLang="zh-CN" sz="1600" dirty="0">
                <a:solidFill>
                  <a:srgbClr val="231F20"/>
                </a:solidFill>
                <a:latin typeface="Calibri" panose="020F0502020204030204" pitchFamily="34" charset="0"/>
                <a:cs typeface="Calibri" panose="020F0502020204030204" pitchFamily="34" charset="0"/>
              </a:rPr>
              <a:t>Supernovae, gamma-ray bursts, pulsar glitch, cosmic rays etc. </a:t>
            </a:r>
            <a:endParaRPr lang="zh-CN"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485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5433</TotalTime>
  <Words>3461</Words>
  <Application>Microsoft Office PowerPoint</Application>
  <PresentationFormat>全屏显示(4:3)</PresentationFormat>
  <Paragraphs>423</Paragraphs>
  <Slides>25</Slides>
  <Notes>25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AdvOT483a8203</vt:lpstr>
      <vt:lpstr>AdvTTd0b5fdba.I</vt:lpstr>
      <vt:lpstr>LyonText-Regular</vt:lpstr>
      <vt:lpstr>NimbusRomNo9L-Regu</vt:lpstr>
      <vt:lpstr>PingFang SC</vt:lpstr>
      <vt:lpstr>TeXGyreTermes-Regular</vt:lpstr>
      <vt:lpstr>等线</vt:lpstr>
      <vt:lpstr>宋体</vt:lpstr>
      <vt:lpstr>微软雅黑</vt:lpstr>
      <vt:lpstr>Arial</vt:lpstr>
      <vt:lpstr>Bahnschrift</vt:lpstr>
      <vt:lpstr>Calibri</vt:lpstr>
      <vt:lpstr>Calibri Light</vt:lpstr>
      <vt:lpstr>Cambria Math</vt:lpstr>
      <vt:lpstr>Comic Sans MS</vt:lpstr>
      <vt:lpstr>MV Boli</vt:lpstr>
      <vt:lpstr>Palatino Linotype</vt:lpstr>
      <vt:lpstr>Segoe Print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Yuan Wen-Li</dc:creator>
  <cp:lastModifiedBy>Yuan Wen-Li</cp:lastModifiedBy>
  <cp:revision>141</cp:revision>
  <dcterms:created xsi:type="dcterms:W3CDTF">2023-09-20T08:22:16Z</dcterms:created>
  <dcterms:modified xsi:type="dcterms:W3CDTF">2023-09-25T04:50:22Z</dcterms:modified>
</cp:coreProperties>
</file>