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tiff" ContentType="image/tiff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1" r:id="rId3"/>
  </p:sldMasterIdLst>
  <p:notesMasterIdLst>
    <p:notesMasterId r:id="rId5"/>
  </p:notesMasterIdLst>
  <p:sldIdLst>
    <p:sldId id="311" r:id="rId4"/>
    <p:sldId id="376" r:id="rId6"/>
    <p:sldId id="325" r:id="rId7"/>
    <p:sldId id="324" r:id="rId8"/>
    <p:sldId id="318" r:id="rId9"/>
    <p:sldId id="359" r:id="rId10"/>
    <p:sldId id="360" r:id="rId11"/>
    <p:sldId id="280" r:id="rId12"/>
    <p:sldId id="362" r:id="rId13"/>
    <p:sldId id="361" r:id="rId14"/>
    <p:sldId id="363" r:id="rId15"/>
    <p:sldId id="364" r:id="rId16"/>
    <p:sldId id="370" r:id="rId17"/>
    <p:sldId id="372" r:id="rId18"/>
    <p:sldId id="377" r:id="rId19"/>
    <p:sldId id="366" r:id="rId20"/>
    <p:sldId id="281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91"/>
    <p:restoredTop sz="95970"/>
  </p:normalViewPr>
  <p:slideViewPr>
    <p:cSldViewPr snapToGrid="0" snapToObjects="1">
      <p:cViewPr varScale="1">
        <p:scale>
          <a:sx n="116" d="100"/>
          <a:sy n="116" d="100"/>
        </p:scale>
        <p:origin x="64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image" Target="../media/image3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E899F5-58BF-AE46-BABE-CDB0AB2F486A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B0B09D-5644-6C43-837B-A7948033E23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48970" algn="l"/>
                <a:tab pos="1298575" algn="l"/>
                <a:tab pos="1947545" algn="l"/>
                <a:tab pos="259715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tabLst>
                <a:tab pos="648970" algn="l"/>
                <a:tab pos="1298575" algn="l"/>
                <a:tab pos="1947545" algn="l"/>
                <a:tab pos="259715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tabLst>
                <a:tab pos="648970" algn="l"/>
                <a:tab pos="1298575" algn="l"/>
                <a:tab pos="1947545" algn="l"/>
                <a:tab pos="259715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tabLst>
                <a:tab pos="648970" algn="l"/>
                <a:tab pos="1298575" algn="l"/>
                <a:tab pos="1947545" algn="l"/>
                <a:tab pos="259715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tabLst>
                <a:tab pos="648970" algn="l"/>
                <a:tab pos="1298575" algn="l"/>
                <a:tab pos="1947545" algn="l"/>
                <a:tab pos="259715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48970" algn="l"/>
                <a:tab pos="1298575" algn="l"/>
                <a:tab pos="1947545" algn="l"/>
                <a:tab pos="259715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48970" algn="l"/>
                <a:tab pos="1298575" algn="l"/>
                <a:tab pos="1947545" algn="l"/>
                <a:tab pos="259715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48970" algn="l"/>
                <a:tab pos="1298575" algn="l"/>
                <a:tab pos="1947545" algn="l"/>
                <a:tab pos="259715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48970" algn="l"/>
                <a:tab pos="1298575" algn="l"/>
                <a:tab pos="1947545" algn="l"/>
                <a:tab pos="259715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48970" algn="l"/>
                <a:tab pos="1298575" algn="l"/>
                <a:tab pos="1947545" algn="l"/>
                <a:tab pos="2597150" algn="l"/>
              </a:tabLst>
              <a:defRPr/>
            </a:pPr>
            <a:fld id="{AF57CDFC-026B-9F4B-A58B-25E957C08D79}" type="slidenum">
              <a:rPr kumimoji="0" lang="en-US" altLang="zh-CN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6" charset="0"/>
                <a:ea typeface="宋体" pitchFamily="2" charset="-122"/>
                <a:cs typeface="DejaVu Sans" charset="-122"/>
              </a:rPr>
            </a:fld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6" charset="0"/>
              <a:ea typeface="宋体" pitchFamily="2" charset="-122"/>
              <a:cs typeface="DejaVu Sans" charset="-122"/>
            </a:endParaRPr>
          </a:p>
        </p:txBody>
      </p:sp>
      <p:sp>
        <p:nvSpPr>
          <p:cNvPr id="1064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6500" name="Text Box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1813"/>
            <a:ext cx="5487988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15830" numCol="1" anchor="t" anchorCtr="0" compatLnSpc="1"/>
          <a:lstStyle/>
          <a:p>
            <a:pPr>
              <a:lnSpc>
                <a:spcPct val="93000"/>
              </a:lnSpc>
              <a:spcBef>
                <a:spcPct val="0"/>
              </a:spcBef>
              <a:tabLst>
                <a:tab pos="648970" algn="l"/>
                <a:tab pos="1298575" algn="l"/>
                <a:tab pos="1947545" algn="l"/>
                <a:tab pos="2597150" algn="l"/>
                <a:tab pos="3248025" algn="l"/>
                <a:tab pos="3896995" algn="l"/>
                <a:tab pos="4546600" algn="l"/>
                <a:tab pos="5195570" algn="l"/>
              </a:tabLst>
            </a:pPr>
            <a:endParaRPr kumimoji="0" lang="zh-CN" altLang="en-US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9746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r>
              <a:rPr lang="en-US" altLang="zh-CN"/>
              <a:t>NANOGrav: ApJ, 880:116 (11pp), 2019  https://doi.org/10.3847/1538-4357/ab2236  </a:t>
            </a:r>
            <a:r>
              <a:rPr lang="en-US" altLang="zh-CN">
                <a:solidFill>
                  <a:srgbClr val="0432FF"/>
                </a:solidFill>
                <a:latin typeface="Arial" panose="020B0604020202020204" pitchFamily="34" charset="0"/>
                <a:sym typeface="+mn-ea"/>
              </a:rPr>
              <a:t>arXiv: 2306.16222</a:t>
            </a:r>
            <a:endParaRPr lang="en-US" altLang="zh-CN"/>
          </a:p>
          <a:p>
            <a:r>
              <a:rPr lang="en-US" altLang="zh-CN"/>
              <a:t>EPTA: MNRAS (2016) arXiv:1509.02165v1   DOI: 10.1093/mnras/stv2092</a:t>
            </a:r>
            <a:endParaRPr lang="en-US" altLang="zh-CN"/>
          </a:p>
          <a:p>
            <a:r>
              <a:rPr lang="en-US" altLang="en-US">
                <a:ea typeface="宋体" pitchFamily="2" charset="-122"/>
              </a:rPr>
              <a:t>PPTA: MNRAS, 444, Issue 4 (2014)  DOI: 10.1093/mnras/stu1717 </a:t>
            </a:r>
            <a:endParaRPr lang="en-US" altLang="en-US">
              <a:ea typeface="宋体" pitchFamily="2" charset="-122"/>
            </a:endParaRPr>
          </a:p>
          <a:p>
            <a:endParaRPr lang="en-US" altLang="en-US">
              <a:ea typeface="宋体" pitchFamily="2" charset="-122"/>
            </a:endParaRPr>
          </a:p>
        </p:txBody>
      </p:sp>
      <p:sp>
        <p:nvSpPr>
          <p:cNvPr id="159747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8AA2D07D-3BA5-4F42-BC3C-A9B2FFAE1A7B}" type="slidenum">
              <a:rPr lang="zh-CN" altLang="en-US" smtClean="0">
                <a:latin typeface="Calibri" panose="020F0502020204030204" pitchFamily="34" charset="0"/>
                <a:ea typeface="宋体" pitchFamily="2" charset="-122"/>
              </a:rPr>
            </a:fld>
            <a:endParaRPr lang="zh-CN" altLang="en-US">
              <a:latin typeface="Calibri" panose="020F0502020204030204" pitchFamily="34" charset="0"/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2818" name="Text Placeholder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1554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51555" name="幻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988476CE-D393-F240-BABE-A737E6597480}" type="slidenum">
              <a:rPr lang="zh-CN" altLang="en-US" smtClean="0">
                <a:solidFill>
                  <a:srgbClr val="000000"/>
                </a:solidFill>
                <a:latin typeface="Calibri" panose="020F0502020204030204" pitchFamily="34" charset="0"/>
                <a:ea typeface="宋体" pitchFamily="2" charset="-122"/>
              </a:rPr>
            </a:fld>
            <a:endParaRPr lang="zh-CN" altLang="en-US">
              <a:solidFill>
                <a:srgbClr val="000000"/>
              </a:solidFill>
              <a:latin typeface="Calibri" panose="020F0502020204030204" pitchFamily="34" charset="0"/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38" name="Notes Placeholder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r>
              <a:rPr lang="en-US" altLang="zh-CN"/>
              <a:t>GW limits from the J1713 24-hr global campaign (red) from individual GW sources in random sky directions. The dashed curve shows the GW limit in the direction of the pulsar. The other CW limits shown are: pulsar J0437 [14] (blue), pulsar B1937 [15] (magenta), NANOGrav [13] (black), the EPTA [16] (green), and the PPTA [17] (cyan). </a:t>
            </a:r>
            <a:endParaRPr lang="en-US" altLang="zh-CN"/>
          </a:p>
          <a:p>
            <a:r>
              <a:rPr lang="en-US" altLang="zh-CN"/>
              <a:t>https://arxiv.org/abs/1509.05446</a:t>
            </a:r>
            <a:endParaRPr lang="en-US" altLang="zh-CN"/>
          </a:p>
        </p:txBody>
      </p:sp>
      <p:sp>
        <p:nvSpPr>
          <p:cNvPr id="167939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l">
              <a:spcBef>
                <a:spcPct val="0"/>
              </a:spcBef>
            </a:pPr>
            <a:r>
              <a:rPr kumimoji="0" lang="en-US" altLang="zh-CN" sz="1600" noProof="1">
                <a:solidFill>
                  <a:srgbClr val="000000"/>
                </a:solidFill>
                <a:latin typeface="Arial" panose="020B0604020202020204" pitchFamily="34" charset="0"/>
              </a:rPr>
              <a:t>*</a:t>
            </a:r>
            <a:endParaRPr kumimoji="0" lang="en-US" altLang="zh-CN" sz="1600" noProof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r>
              <a:rPr lang="en-US"/>
              <a:t>The reconstructed signals are shown as blue dotted lines. The two sets of figures from left to right represent the case where SNR is 100 and 20. </a:t>
            </a: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Schematics for visualizing the geometrical (panel a), and mathematical (panel b), description of the co-moving distance measurement. In panel a), we assume \theta=90 deg to simplify the geometrical argument.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GravitationalWave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Parallax to Measure the Hubble Parameter with Pulsar Timing Arrays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governing condition for the measurability of this effect is gamma.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0B09D-5644-6C43-837B-A7948033E23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iopscience.iop.org</a:t>
            </a:r>
            <a:r>
              <a:rPr lang="en-US" dirty="0"/>
              <a:t>/article/10.1088/0004-637X/792/1/55 </a:t>
            </a:r>
            <a:endParaRPr lang="en-US" dirty="0"/>
          </a:p>
          <a:p>
            <a:r>
              <a:rPr lang="en-US" altLang="zh-CN" sz="1200" i="1" dirty="0" err="1">
                <a:solidFill>
                  <a:srgbClr val="00808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  <a:sym typeface="+mn-ea"/>
              </a:rPr>
              <a:t>u</a:t>
            </a:r>
            <a:r>
              <a:rPr lang="en-US" altLang="zh-CN" sz="1200" dirty="0" err="1">
                <a:solidFill>
                  <a:srgbClr val="00808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  <a:sym typeface="+mn-ea"/>
              </a:rPr>
              <a:t>Hz</a:t>
            </a:r>
            <a:r>
              <a:rPr lang="en-US" altLang="zh-CN" sz="1200" dirty="0">
                <a:solidFill>
                  <a:srgbClr val="00808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  <a:sym typeface="+mn-ea"/>
              </a:rPr>
              <a:t> GW from stellar convection </a:t>
            </a:r>
            <a:endParaRPr lang="en-US" altLang="zh-CN" sz="1200" dirty="0">
              <a:solidFill>
                <a:srgbClr val="008080"/>
              </a:solidFill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3385" indent="0" algn="ctr">
              <a:buNone/>
              <a:defRPr/>
            </a:lvl2pPr>
            <a:lvl3pPr marL="826770" indent="0" algn="ctr">
              <a:buNone/>
              <a:defRPr/>
            </a:lvl3pPr>
            <a:lvl4pPr marL="1240155" indent="0" algn="ctr">
              <a:buNone/>
              <a:defRPr/>
            </a:lvl4pPr>
            <a:lvl5pPr marL="1653540" indent="0" algn="ctr">
              <a:buNone/>
              <a:defRPr/>
            </a:lvl5pPr>
            <a:lvl6pPr marL="2066925" indent="0" algn="ctr">
              <a:buNone/>
              <a:defRPr/>
            </a:lvl6pPr>
            <a:lvl7pPr marL="2480310" indent="0" algn="ctr">
              <a:buNone/>
              <a:defRPr/>
            </a:lvl7pPr>
            <a:lvl8pPr marL="2893695" indent="0" algn="ctr">
              <a:buNone/>
              <a:defRPr/>
            </a:lvl8pPr>
            <a:lvl9pPr marL="330708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Date Placeholder 6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457200" hangingPunct="1">
              <a:lnSpc>
                <a:spcPct val="100000"/>
              </a:lnSpc>
              <a:buClrTx/>
              <a:buSzTx/>
              <a:defRPr>
                <a:latin typeface="Times New Roman" panose="02020603050405020304" pitchFamily="16" charset="0"/>
                <a:ea typeface="DejaVu Sans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7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457200" hangingPunct="1">
              <a:lnSpc>
                <a:spcPct val="100000"/>
              </a:lnSpc>
              <a:buClrTx/>
              <a:buSzTx/>
              <a:defRPr>
                <a:latin typeface="Times New Roman" panose="02020603050405020304" pitchFamily="16" charset="0"/>
                <a:ea typeface="DejaVu Sans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8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457200" hangingPunct="1">
              <a:lnSpc>
                <a:spcPct val="100000"/>
              </a:lnSpc>
              <a:buClrTx/>
              <a:buSzTx/>
              <a:defRPr>
                <a:ea typeface="DejaVu Sans" charset="-122"/>
              </a:defRPr>
            </a:lvl1pPr>
          </a:lstStyle>
          <a:p>
            <a:pPr>
              <a:defRPr/>
            </a:pPr>
            <a:fld id="{8FDF4683-72E1-834F-BE49-A460A1EE9AE7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Date Placeholder 6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457200" hangingPunct="1">
              <a:lnSpc>
                <a:spcPct val="100000"/>
              </a:lnSpc>
              <a:buClrTx/>
              <a:buSzTx/>
              <a:defRPr>
                <a:latin typeface="Times New Roman" panose="02020603050405020304" pitchFamily="16" charset="0"/>
                <a:ea typeface="DejaVu Sans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7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457200" hangingPunct="1">
              <a:lnSpc>
                <a:spcPct val="100000"/>
              </a:lnSpc>
              <a:buClrTx/>
              <a:buSzTx/>
              <a:defRPr>
                <a:latin typeface="Times New Roman" panose="02020603050405020304" pitchFamily="16" charset="0"/>
                <a:ea typeface="DejaVu Sans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8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457200" hangingPunct="1">
              <a:lnSpc>
                <a:spcPct val="100000"/>
              </a:lnSpc>
              <a:buClrTx/>
              <a:buSzTx/>
              <a:defRPr>
                <a:ea typeface="DejaVu Sans" charset="-122"/>
              </a:defRPr>
            </a:lvl1pPr>
          </a:lstStyle>
          <a:p>
            <a:pPr>
              <a:defRPr/>
            </a:pPr>
            <a:fld id="{61B3E8D9-C11B-4440-9353-A67A1B08014B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5960160" y="273660"/>
            <a:ext cx="1876320" cy="585565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26880" y="273660"/>
            <a:ext cx="5495040" cy="585565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Date Placeholder 6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457200" hangingPunct="1">
              <a:lnSpc>
                <a:spcPct val="100000"/>
              </a:lnSpc>
              <a:buClrTx/>
              <a:buSzTx/>
              <a:defRPr>
                <a:latin typeface="Times New Roman" panose="02020603050405020304" pitchFamily="16" charset="0"/>
                <a:ea typeface="DejaVu Sans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7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457200" hangingPunct="1">
              <a:lnSpc>
                <a:spcPct val="100000"/>
              </a:lnSpc>
              <a:buClrTx/>
              <a:buSzTx/>
              <a:defRPr>
                <a:latin typeface="Times New Roman" panose="02020603050405020304" pitchFamily="16" charset="0"/>
                <a:ea typeface="DejaVu Sans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8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457200" hangingPunct="1">
              <a:lnSpc>
                <a:spcPct val="100000"/>
              </a:lnSpc>
              <a:buClrTx/>
              <a:buSzTx/>
              <a:defRPr>
                <a:ea typeface="DejaVu Sans" charset="-122"/>
              </a:defRPr>
            </a:lvl1pPr>
          </a:lstStyle>
          <a:p>
            <a:pPr>
              <a:defRPr/>
            </a:pPr>
            <a:fld id="{5E7BC1F8-D4BE-2542-80C3-26C2DB4B324C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6880" y="273629"/>
            <a:ext cx="7509600" cy="114348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457200" hangingPunct="1">
              <a:lnSpc>
                <a:spcPct val="100000"/>
              </a:lnSpc>
              <a:buClrTx/>
              <a:buSzTx/>
              <a:defRPr>
                <a:latin typeface="Times New Roman" panose="02020603050405020304" pitchFamily="16" charset="0"/>
                <a:ea typeface="DejaVu Sans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457200" hangingPunct="1">
              <a:lnSpc>
                <a:spcPct val="100000"/>
              </a:lnSpc>
              <a:buClrTx/>
              <a:buSzTx/>
              <a:defRPr>
                <a:latin typeface="Times New Roman" panose="02020603050405020304" pitchFamily="16" charset="0"/>
                <a:ea typeface="DejaVu Sans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457200" hangingPunct="1">
              <a:lnSpc>
                <a:spcPct val="100000"/>
              </a:lnSpc>
              <a:buClrTx/>
              <a:buSzTx/>
              <a:defRPr>
                <a:ea typeface="DejaVu Sans" charset="-122"/>
              </a:defRPr>
            </a:lvl1pPr>
          </a:lstStyle>
          <a:p>
            <a:pPr>
              <a:defRPr/>
            </a:pPr>
            <a:fld id="{F973B2AA-76B5-DF44-A78E-26607A12EFEF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3385" indent="0" algn="ctr">
              <a:buNone/>
              <a:defRPr/>
            </a:lvl2pPr>
            <a:lvl3pPr marL="826770" indent="0" algn="ctr">
              <a:buNone/>
              <a:defRPr/>
            </a:lvl3pPr>
            <a:lvl4pPr marL="1240790" indent="0" algn="ctr">
              <a:buNone/>
              <a:defRPr/>
            </a:lvl4pPr>
            <a:lvl5pPr marL="1654175" indent="0" algn="ctr">
              <a:buNone/>
              <a:defRPr/>
            </a:lvl5pPr>
            <a:lvl6pPr marL="2067560" indent="0" algn="ctr">
              <a:buNone/>
              <a:defRPr/>
            </a:lvl6pPr>
            <a:lvl7pPr marL="2480945" indent="0" algn="ctr">
              <a:buNone/>
              <a:defRPr/>
            </a:lvl7pPr>
            <a:lvl8pPr marL="2894965" indent="0" algn="ctr">
              <a:buNone/>
              <a:defRPr/>
            </a:lvl8pPr>
            <a:lvl9pPr marL="330835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880" y="4406891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3385" indent="0">
              <a:buNone/>
              <a:defRPr sz="1600"/>
            </a:lvl2pPr>
            <a:lvl3pPr marL="826770" indent="0">
              <a:buNone/>
              <a:defRPr sz="1500"/>
            </a:lvl3pPr>
            <a:lvl4pPr marL="1240790" indent="0">
              <a:buNone/>
              <a:defRPr sz="1300"/>
            </a:lvl4pPr>
            <a:lvl5pPr marL="1654175" indent="0">
              <a:buNone/>
              <a:defRPr sz="1300"/>
            </a:lvl5pPr>
            <a:lvl6pPr marL="2067560" indent="0">
              <a:buNone/>
              <a:defRPr sz="1300"/>
            </a:lvl6pPr>
            <a:lvl7pPr marL="2480945" indent="0">
              <a:buNone/>
              <a:defRPr sz="1300"/>
            </a:lvl7pPr>
            <a:lvl8pPr marL="2894965" indent="0">
              <a:buNone/>
              <a:defRPr sz="1300"/>
            </a:lvl8pPr>
            <a:lvl9pPr marL="3308350" indent="0">
              <a:buNone/>
              <a:defRPr sz="13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71040" y="1906761"/>
            <a:ext cx="3833280" cy="431901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2562" y="1906761"/>
            <a:ext cx="3834720" cy="431901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922" y="275098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3385" indent="0">
              <a:buNone/>
              <a:defRPr sz="1800" b="1"/>
            </a:lvl2pPr>
            <a:lvl3pPr marL="826770" indent="0">
              <a:buNone/>
              <a:defRPr sz="1600" b="1"/>
            </a:lvl3pPr>
            <a:lvl4pPr marL="1240790" indent="0">
              <a:buNone/>
              <a:defRPr sz="1500" b="1"/>
            </a:lvl4pPr>
            <a:lvl5pPr marL="1654175" indent="0">
              <a:buNone/>
              <a:defRPr sz="1500" b="1"/>
            </a:lvl5pPr>
            <a:lvl6pPr marL="2067560" indent="0">
              <a:buNone/>
              <a:defRPr sz="1500" b="1"/>
            </a:lvl6pPr>
            <a:lvl7pPr marL="2480945" indent="0">
              <a:buNone/>
              <a:defRPr sz="1500" b="1"/>
            </a:lvl7pPr>
            <a:lvl8pPr marL="2894965" indent="0">
              <a:buNone/>
              <a:defRPr sz="1500" b="1"/>
            </a:lvl8pPr>
            <a:lvl9pPr marL="3308350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442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3385" indent="0">
              <a:buNone/>
              <a:defRPr sz="1800" b="1"/>
            </a:lvl2pPr>
            <a:lvl3pPr marL="826770" indent="0">
              <a:buNone/>
              <a:defRPr sz="1600" b="1"/>
            </a:lvl3pPr>
            <a:lvl4pPr marL="1240790" indent="0">
              <a:buNone/>
              <a:defRPr sz="1500" b="1"/>
            </a:lvl4pPr>
            <a:lvl5pPr marL="1654175" indent="0">
              <a:buNone/>
              <a:defRPr sz="1500" b="1"/>
            </a:lvl5pPr>
            <a:lvl6pPr marL="2067560" indent="0">
              <a:buNone/>
              <a:defRPr sz="1500" b="1"/>
            </a:lvl6pPr>
            <a:lvl7pPr marL="2480945" indent="0">
              <a:buNone/>
              <a:defRPr sz="1500" b="1"/>
            </a:lvl7pPr>
            <a:lvl8pPr marL="2894965" indent="0">
              <a:buNone/>
              <a:defRPr sz="1500" b="1"/>
            </a:lvl8pPr>
            <a:lvl9pPr marL="3308350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442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Date Placeholder 6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457200" hangingPunct="1">
              <a:lnSpc>
                <a:spcPct val="100000"/>
              </a:lnSpc>
              <a:buClrTx/>
              <a:buSzTx/>
              <a:defRPr>
                <a:latin typeface="Times New Roman" panose="02020603050405020304" pitchFamily="16" charset="0"/>
                <a:ea typeface="DejaVu Sans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7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457200" hangingPunct="1">
              <a:lnSpc>
                <a:spcPct val="100000"/>
              </a:lnSpc>
              <a:buClrTx/>
              <a:buSzTx/>
              <a:defRPr>
                <a:latin typeface="Times New Roman" panose="02020603050405020304" pitchFamily="16" charset="0"/>
                <a:ea typeface="DejaVu Sans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8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457200" hangingPunct="1">
              <a:lnSpc>
                <a:spcPct val="100000"/>
              </a:lnSpc>
              <a:buClrTx/>
              <a:buSzTx/>
              <a:defRPr>
                <a:ea typeface="DejaVu Sans" charset="-122"/>
              </a:defRPr>
            </a:lvl1pPr>
          </a:lstStyle>
          <a:p>
            <a:pPr>
              <a:defRPr/>
            </a:pPr>
            <a:fld id="{191D22DD-5BC8-CB47-9290-2C15491EDF46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525" y="273633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920" y="1434419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3385" indent="0">
              <a:buNone/>
              <a:defRPr sz="1100"/>
            </a:lvl2pPr>
            <a:lvl3pPr marL="826770" indent="0">
              <a:buNone/>
              <a:defRPr sz="900"/>
            </a:lvl3pPr>
            <a:lvl4pPr marL="1240790" indent="0">
              <a:buNone/>
              <a:defRPr sz="800"/>
            </a:lvl4pPr>
            <a:lvl5pPr marL="1654175" indent="0">
              <a:buNone/>
              <a:defRPr sz="800"/>
            </a:lvl5pPr>
            <a:lvl6pPr marL="2067560" indent="0">
              <a:buNone/>
              <a:defRPr sz="800"/>
            </a:lvl6pPr>
            <a:lvl7pPr marL="2480945" indent="0">
              <a:buNone/>
              <a:defRPr sz="800"/>
            </a:lvl7pPr>
            <a:lvl8pPr marL="2894965" indent="0">
              <a:buNone/>
              <a:defRPr sz="800"/>
            </a:lvl8pPr>
            <a:lvl9pPr marL="330835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805" y="4800026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805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3385" indent="0">
              <a:buNone/>
              <a:defRPr sz="2500"/>
            </a:lvl2pPr>
            <a:lvl3pPr marL="826770" indent="0">
              <a:buNone/>
              <a:defRPr sz="2200"/>
            </a:lvl3pPr>
            <a:lvl4pPr marL="1240790" indent="0">
              <a:buNone/>
              <a:defRPr sz="1800"/>
            </a:lvl4pPr>
            <a:lvl5pPr marL="1654175" indent="0">
              <a:buNone/>
              <a:defRPr sz="1800"/>
            </a:lvl5pPr>
            <a:lvl6pPr marL="2067560" indent="0">
              <a:buNone/>
              <a:defRPr sz="1800"/>
            </a:lvl6pPr>
            <a:lvl7pPr marL="2480945" indent="0">
              <a:buNone/>
              <a:defRPr sz="1800"/>
            </a:lvl7pPr>
            <a:lvl8pPr marL="2894965" indent="0">
              <a:buNone/>
              <a:defRPr sz="1800"/>
            </a:lvl8pPr>
            <a:lvl9pPr marL="3308350" indent="0">
              <a:buNone/>
              <a:defRPr sz="18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805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3385" indent="0">
              <a:buNone/>
              <a:defRPr sz="1100"/>
            </a:lvl2pPr>
            <a:lvl3pPr marL="826770" indent="0">
              <a:buNone/>
              <a:defRPr sz="900"/>
            </a:lvl3pPr>
            <a:lvl4pPr marL="1240790" indent="0">
              <a:buNone/>
              <a:defRPr sz="800"/>
            </a:lvl4pPr>
            <a:lvl5pPr marL="1654175" indent="0">
              <a:buNone/>
              <a:defRPr sz="800"/>
            </a:lvl5pPr>
            <a:lvl6pPr marL="2067560" indent="0">
              <a:buNone/>
              <a:defRPr sz="800"/>
            </a:lvl6pPr>
            <a:lvl7pPr marL="2480945" indent="0">
              <a:buNone/>
              <a:defRPr sz="800"/>
            </a:lvl7pPr>
            <a:lvl8pPr marL="2894965" indent="0">
              <a:buNone/>
              <a:defRPr sz="800"/>
            </a:lvl8pPr>
            <a:lvl9pPr marL="330835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26082" y="568860"/>
            <a:ext cx="1951200" cy="565691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71040" y="568860"/>
            <a:ext cx="5716800" cy="565691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71040" y="568862"/>
            <a:ext cx="7806240" cy="114348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880" y="4406894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3385" indent="0">
              <a:buNone/>
              <a:defRPr sz="1600"/>
            </a:lvl2pPr>
            <a:lvl3pPr marL="826770" indent="0">
              <a:buNone/>
              <a:defRPr sz="1500"/>
            </a:lvl3pPr>
            <a:lvl4pPr marL="1240155" indent="0">
              <a:buNone/>
              <a:defRPr sz="1300"/>
            </a:lvl4pPr>
            <a:lvl5pPr marL="1653540" indent="0">
              <a:buNone/>
              <a:defRPr sz="1300"/>
            </a:lvl5pPr>
            <a:lvl6pPr marL="2066925" indent="0">
              <a:buNone/>
              <a:defRPr sz="1300"/>
            </a:lvl6pPr>
            <a:lvl7pPr marL="2480310" indent="0">
              <a:buNone/>
              <a:defRPr sz="1300"/>
            </a:lvl7pPr>
            <a:lvl8pPr marL="2893695" indent="0">
              <a:buNone/>
              <a:defRPr sz="1300"/>
            </a:lvl8pPr>
            <a:lvl9pPr marL="3307080" indent="0">
              <a:buNone/>
              <a:defRPr sz="13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6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457200" hangingPunct="1">
              <a:lnSpc>
                <a:spcPct val="100000"/>
              </a:lnSpc>
              <a:buClrTx/>
              <a:buSzTx/>
              <a:defRPr>
                <a:latin typeface="Times New Roman" panose="02020603050405020304" pitchFamily="16" charset="0"/>
                <a:ea typeface="DejaVu Sans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7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457200" hangingPunct="1">
              <a:lnSpc>
                <a:spcPct val="100000"/>
              </a:lnSpc>
              <a:buClrTx/>
              <a:buSzTx/>
              <a:defRPr>
                <a:latin typeface="Times New Roman" panose="02020603050405020304" pitchFamily="16" charset="0"/>
                <a:ea typeface="DejaVu Sans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8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457200" hangingPunct="1">
              <a:lnSpc>
                <a:spcPct val="100000"/>
              </a:lnSpc>
              <a:buClrTx/>
              <a:buSzTx/>
              <a:defRPr>
                <a:ea typeface="DejaVu Sans" charset="-122"/>
              </a:defRPr>
            </a:lvl1pPr>
          </a:lstStyle>
          <a:p>
            <a:pPr>
              <a:defRPr/>
            </a:pPr>
            <a:fld id="{2A243015-DF32-CE45-8955-E99FFD4B7364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6485" y="1604360"/>
            <a:ext cx="3620160" cy="452495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214885" y="1604360"/>
            <a:ext cx="3620160" cy="452495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457200" hangingPunct="1">
              <a:lnSpc>
                <a:spcPct val="100000"/>
              </a:lnSpc>
              <a:buClrTx/>
              <a:buSzTx/>
              <a:defRPr>
                <a:latin typeface="Times New Roman" panose="02020603050405020304" pitchFamily="16" charset="0"/>
                <a:ea typeface="DejaVu Sans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457200" hangingPunct="1">
              <a:lnSpc>
                <a:spcPct val="100000"/>
              </a:lnSpc>
              <a:buClrTx/>
              <a:buSzTx/>
              <a:defRPr>
                <a:latin typeface="Times New Roman" panose="02020603050405020304" pitchFamily="16" charset="0"/>
                <a:ea typeface="DejaVu Sans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457200" hangingPunct="1">
              <a:lnSpc>
                <a:spcPct val="100000"/>
              </a:lnSpc>
              <a:buClrTx/>
              <a:buSzTx/>
              <a:defRPr>
                <a:ea typeface="DejaVu Sans" charset="-122"/>
              </a:defRPr>
            </a:lvl1pPr>
          </a:lstStyle>
          <a:p>
            <a:pPr>
              <a:defRPr/>
            </a:pPr>
            <a:fld id="{5641C14D-A14F-864D-8D1B-FE64255C53E8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922" y="275101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3385" indent="0">
              <a:buNone/>
              <a:defRPr sz="1800" b="1"/>
            </a:lvl2pPr>
            <a:lvl3pPr marL="826770" indent="0">
              <a:buNone/>
              <a:defRPr sz="1600" b="1"/>
            </a:lvl3pPr>
            <a:lvl4pPr marL="1240155" indent="0">
              <a:buNone/>
              <a:defRPr sz="1500" b="1"/>
            </a:lvl4pPr>
            <a:lvl5pPr marL="1653540" indent="0">
              <a:buNone/>
              <a:defRPr sz="1500" b="1"/>
            </a:lvl5pPr>
            <a:lvl6pPr marL="2066925" indent="0">
              <a:buNone/>
              <a:defRPr sz="1500" b="1"/>
            </a:lvl6pPr>
            <a:lvl7pPr marL="2480310" indent="0">
              <a:buNone/>
              <a:defRPr sz="1500" b="1"/>
            </a:lvl7pPr>
            <a:lvl8pPr marL="2893695" indent="0">
              <a:buNone/>
              <a:defRPr sz="1500" b="1"/>
            </a:lvl8pPr>
            <a:lvl9pPr marL="3307080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442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3385" indent="0">
              <a:buNone/>
              <a:defRPr sz="1800" b="1"/>
            </a:lvl2pPr>
            <a:lvl3pPr marL="826770" indent="0">
              <a:buNone/>
              <a:defRPr sz="1600" b="1"/>
            </a:lvl3pPr>
            <a:lvl4pPr marL="1240155" indent="0">
              <a:buNone/>
              <a:defRPr sz="1500" b="1"/>
            </a:lvl4pPr>
            <a:lvl5pPr marL="1653540" indent="0">
              <a:buNone/>
              <a:defRPr sz="1500" b="1"/>
            </a:lvl5pPr>
            <a:lvl6pPr marL="2066925" indent="0">
              <a:buNone/>
              <a:defRPr sz="1500" b="1"/>
            </a:lvl6pPr>
            <a:lvl7pPr marL="2480310" indent="0">
              <a:buNone/>
              <a:defRPr sz="1500" b="1"/>
            </a:lvl7pPr>
            <a:lvl8pPr marL="2893695" indent="0">
              <a:buNone/>
              <a:defRPr sz="1500" b="1"/>
            </a:lvl8pPr>
            <a:lvl9pPr marL="3307080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442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457200" hangingPunct="1">
              <a:lnSpc>
                <a:spcPct val="100000"/>
              </a:lnSpc>
              <a:buClrTx/>
              <a:buSzTx/>
              <a:defRPr>
                <a:latin typeface="Times New Roman" panose="02020603050405020304" pitchFamily="16" charset="0"/>
                <a:ea typeface="DejaVu Sans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457200" hangingPunct="1">
              <a:lnSpc>
                <a:spcPct val="100000"/>
              </a:lnSpc>
              <a:buClrTx/>
              <a:buSzTx/>
              <a:defRPr>
                <a:latin typeface="Times New Roman" panose="02020603050405020304" pitchFamily="16" charset="0"/>
                <a:ea typeface="DejaVu Sans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457200" hangingPunct="1">
              <a:lnSpc>
                <a:spcPct val="100000"/>
              </a:lnSpc>
              <a:buClrTx/>
              <a:buSzTx/>
              <a:defRPr>
                <a:ea typeface="DejaVu Sans" charset="-122"/>
              </a:defRPr>
            </a:lvl1pPr>
          </a:lstStyle>
          <a:p>
            <a:pPr>
              <a:defRPr/>
            </a:pPr>
            <a:fld id="{8445695E-D4A4-0D4C-8885-ACF662045895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457200" hangingPunct="1">
              <a:lnSpc>
                <a:spcPct val="100000"/>
              </a:lnSpc>
              <a:buClrTx/>
              <a:buSzTx/>
              <a:defRPr>
                <a:latin typeface="Times New Roman" panose="02020603050405020304" pitchFamily="16" charset="0"/>
                <a:ea typeface="DejaVu Sans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457200" hangingPunct="1">
              <a:lnSpc>
                <a:spcPct val="100000"/>
              </a:lnSpc>
              <a:buClrTx/>
              <a:buSzTx/>
              <a:defRPr>
                <a:latin typeface="Times New Roman" panose="02020603050405020304" pitchFamily="16" charset="0"/>
                <a:ea typeface="DejaVu Sans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457200" hangingPunct="1">
              <a:lnSpc>
                <a:spcPct val="100000"/>
              </a:lnSpc>
              <a:buClrTx/>
              <a:buSzTx/>
              <a:defRPr>
                <a:ea typeface="DejaVu Sans" charset="-122"/>
              </a:defRPr>
            </a:lvl1pPr>
          </a:lstStyle>
          <a:p>
            <a:pPr>
              <a:defRPr/>
            </a:pPr>
            <a:fld id="{9E3777D6-D448-2B4C-93B9-4E2155DC167F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457200" hangingPunct="1">
              <a:lnSpc>
                <a:spcPct val="100000"/>
              </a:lnSpc>
              <a:buClrTx/>
              <a:buSzTx/>
              <a:defRPr>
                <a:latin typeface="Times New Roman" panose="02020603050405020304" pitchFamily="16" charset="0"/>
                <a:ea typeface="DejaVu Sans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457200" hangingPunct="1">
              <a:lnSpc>
                <a:spcPct val="100000"/>
              </a:lnSpc>
              <a:buClrTx/>
              <a:buSzTx/>
              <a:defRPr>
                <a:latin typeface="Times New Roman" panose="02020603050405020304" pitchFamily="16" charset="0"/>
                <a:ea typeface="DejaVu Sans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457200" hangingPunct="1">
              <a:lnSpc>
                <a:spcPct val="100000"/>
              </a:lnSpc>
              <a:buClrTx/>
              <a:buSzTx/>
              <a:defRPr>
                <a:ea typeface="DejaVu Sans" charset="-122"/>
              </a:defRPr>
            </a:lvl1pPr>
          </a:lstStyle>
          <a:p>
            <a:pPr>
              <a:defRPr/>
            </a:pPr>
            <a:fld id="{A6665E6A-161E-A940-881D-B0ED1D993F17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525" y="273633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920" y="1434422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3385" indent="0">
              <a:buNone/>
              <a:defRPr sz="1100"/>
            </a:lvl2pPr>
            <a:lvl3pPr marL="826770" indent="0">
              <a:buNone/>
              <a:defRPr sz="900"/>
            </a:lvl3pPr>
            <a:lvl4pPr marL="1240155" indent="0">
              <a:buNone/>
              <a:defRPr sz="800"/>
            </a:lvl4pPr>
            <a:lvl5pPr marL="1653540" indent="0">
              <a:buNone/>
              <a:defRPr sz="800"/>
            </a:lvl5pPr>
            <a:lvl6pPr marL="2066925" indent="0">
              <a:buNone/>
              <a:defRPr sz="800"/>
            </a:lvl6pPr>
            <a:lvl7pPr marL="2480310" indent="0">
              <a:buNone/>
              <a:defRPr sz="800"/>
            </a:lvl7pPr>
            <a:lvl8pPr marL="2893695" indent="0">
              <a:buNone/>
              <a:defRPr sz="800"/>
            </a:lvl8pPr>
            <a:lvl9pPr marL="330708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457200" hangingPunct="1">
              <a:lnSpc>
                <a:spcPct val="100000"/>
              </a:lnSpc>
              <a:buClrTx/>
              <a:buSzTx/>
              <a:defRPr>
                <a:latin typeface="Times New Roman" panose="02020603050405020304" pitchFamily="16" charset="0"/>
                <a:ea typeface="DejaVu Sans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457200" hangingPunct="1">
              <a:lnSpc>
                <a:spcPct val="100000"/>
              </a:lnSpc>
              <a:buClrTx/>
              <a:buSzTx/>
              <a:defRPr>
                <a:latin typeface="Times New Roman" panose="02020603050405020304" pitchFamily="16" charset="0"/>
                <a:ea typeface="DejaVu Sans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457200" hangingPunct="1">
              <a:lnSpc>
                <a:spcPct val="100000"/>
              </a:lnSpc>
              <a:buClrTx/>
              <a:buSzTx/>
              <a:defRPr>
                <a:ea typeface="DejaVu Sans" charset="-122"/>
              </a:defRPr>
            </a:lvl1pPr>
          </a:lstStyle>
          <a:p>
            <a:pPr>
              <a:defRPr/>
            </a:pPr>
            <a:fld id="{778DF7B4-5751-7D49-B586-DFF1AB8F2836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805" y="4800026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805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3385" indent="0">
              <a:buNone/>
              <a:defRPr sz="2500"/>
            </a:lvl2pPr>
            <a:lvl3pPr marL="826770" indent="0">
              <a:buNone/>
              <a:defRPr sz="2200"/>
            </a:lvl3pPr>
            <a:lvl4pPr marL="1240155" indent="0">
              <a:buNone/>
              <a:defRPr sz="1800"/>
            </a:lvl4pPr>
            <a:lvl5pPr marL="1653540" indent="0">
              <a:buNone/>
              <a:defRPr sz="1800"/>
            </a:lvl5pPr>
            <a:lvl6pPr marL="2066925" indent="0">
              <a:buNone/>
              <a:defRPr sz="1800"/>
            </a:lvl6pPr>
            <a:lvl7pPr marL="2480310" indent="0">
              <a:buNone/>
              <a:defRPr sz="1800"/>
            </a:lvl7pPr>
            <a:lvl8pPr marL="2893695" indent="0">
              <a:buNone/>
              <a:defRPr sz="1800"/>
            </a:lvl8pPr>
            <a:lvl9pPr marL="3307080" indent="0">
              <a:buNone/>
              <a:defRPr sz="18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805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3385" indent="0">
              <a:buNone/>
              <a:defRPr sz="1100"/>
            </a:lvl2pPr>
            <a:lvl3pPr marL="826770" indent="0">
              <a:buNone/>
              <a:defRPr sz="900"/>
            </a:lvl3pPr>
            <a:lvl4pPr marL="1240155" indent="0">
              <a:buNone/>
              <a:defRPr sz="800"/>
            </a:lvl4pPr>
            <a:lvl5pPr marL="1653540" indent="0">
              <a:buNone/>
              <a:defRPr sz="800"/>
            </a:lvl5pPr>
            <a:lvl6pPr marL="2066925" indent="0">
              <a:buNone/>
              <a:defRPr sz="800"/>
            </a:lvl6pPr>
            <a:lvl7pPr marL="2480310" indent="0">
              <a:buNone/>
              <a:defRPr sz="800"/>
            </a:lvl7pPr>
            <a:lvl8pPr marL="2893695" indent="0">
              <a:buNone/>
              <a:defRPr sz="800"/>
            </a:lvl8pPr>
            <a:lvl9pPr marL="330708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457200" hangingPunct="1">
              <a:lnSpc>
                <a:spcPct val="100000"/>
              </a:lnSpc>
              <a:buClrTx/>
              <a:buSzTx/>
              <a:defRPr>
                <a:latin typeface="Times New Roman" panose="02020603050405020304" pitchFamily="16" charset="0"/>
                <a:ea typeface="DejaVu Sans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457200" hangingPunct="1">
              <a:lnSpc>
                <a:spcPct val="100000"/>
              </a:lnSpc>
              <a:buClrTx/>
              <a:buSzTx/>
              <a:defRPr>
                <a:latin typeface="Times New Roman" panose="02020603050405020304" pitchFamily="16" charset="0"/>
                <a:ea typeface="DejaVu Sans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457200" hangingPunct="1">
              <a:lnSpc>
                <a:spcPct val="100000"/>
              </a:lnSpc>
              <a:buClrTx/>
              <a:buSzTx/>
              <a:defRPr>
                <a:ea typeface="DejaVu Sans" charset="-122"/>
              </a:defRPr>
            </a:lvl1pPr>
          </a:lstStyle>
          <a:p>
            <a:pPr>
              <a:defRPr/>
            </a:pPr>
            <a:fld id="{E0778C0E-9455-B24F-894A-01F3D5114F61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27025" y="273050"/>
            <a:ext cx="7508875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/>
          <a:lstStyle/>
          <a:p>
            <a:pPr lvl="0"/>
            <a:r>
              <a:rPr lang="en-GB" altLang="zh-CN"/>
              <a:t>Click to edit the title text format</a:t>
            </a:r>
            <a:endParaRPr lang="en-GB" altLang="zh-CN"/>
          </a:p>
        </p:txBody>
      </p:sp>
      <p:sp>
        <p:nvSpPr>
          <p:cNvPr id="7680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7377113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25523" rIns="0" bIns="0" numCol="1" anchor="t" anchorCtr="0" compatLnSpc="1"/>
          <a:lstStyle/>
          <a:p>
            <a:pPr lvl="0"/>
            <a:r>
              <a:rPr lang="en-GB" altLang="zh-CN"/>
              <a:t>Click to edit the outline text format</a:t>
            </a:r>
            <a:endParaRPr lang="en-GB" altLang="zh-CN"/>
          </a:p>
          <a:p>
            <a:pPr lvl="1"/>
            <a:r>
              <a:rPr lang="en-GB" altLang="zh-CN"/>
              <a:t>Second Outline Level</a:t>
            </a:r>
            <a:endParaRPr lang="en-GB" altLang="zh-CN"/>
          </a:p>
          <a:p>
            <a:pPr lvl="2"/>
            <a:r>
              <a:rPr lang="en-GB" altLang="zh-CN"/>
              <a:t>Third Outline Level</a:t>
            </a:r>
            <a:endParaRPr lang="en-GB" altLang="zh-CN"/>
          </a:p>
          <a:p>
            <a:pPr lvl="3"/>
            <a:r>
              <a:rPr lang="en-GB" altLang="zh-CN"/>
              <a:t>Fourth Outline Level</a:t>
            </a:r>
            <a:endParaRPr lang="en-GB" altLang="zh-CN"/>
          </a:p>
          <a:p>
            <a:pPr lvl="4"/>
            <a:r>
              <a:rPr lang="en-GB" altLang="zh-CN"/>
              <a:t>Fifth Outline Level</a:t>
            </a:r>
            <a:endParaRPr lang="en-GB" altLang="zh-CN"/>
          </a:p>
          <a:p>
            <a:pPr lvl="4"/>
            <a:r>
              <a:rPr lang="en-GB" altLang="zh-CN"/>
              <a:t>Sixth Outline Level</a:t>
            </a:r>
            <a:endParaRPr lang="en-GB" altLang="zh-CN"/>
          </a:p>
          <a:p>
            <a:pPr lvl="4"/>
            <a:r>
              <a:rPr lang="en-GB" altLang="zh-CN"/>
              <a:t>Seventh Outline Level</a:t>
            </a:r>
            <a:endParaRPr lang="en-GB" altLang="zh-CN"/>
          </a:p>
          <a:p>
            <a:pPr lvl="4"/>
            <a:r>
              <a:rPr lang="en-GB" altLang="zh-CN"/>
              <a:t>Eighth Outline Level</a:t>
            </a:r>
            <a:endParaRPr lang="en-GB" altLang="zh-CN"/>
          </a:p>
          <a:p>
            <a:pPr lvl="4"/>
            <a:r>
              <a:rPr lang="en-GB" altLang="zh-CN"/>
              <a:t>Ninth Outline Level</a:t>
            </a:r>
            <a:endParaRPr lang="en-GB" altLang="zh-CN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6813"/>
            <a:ext cx="2127250" cy="4714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/>
          <a:lstStyle>
            <a:lvl1pPr defTabSz="412750" hangingPunct="0">
              <a:lnSpc>
                <a:spcPct val="93000"/>
              </a:lnSpc>
              <a:buClr>
                <a:srgbClr val="000000"/>
              </a:buClr>
              <a:buSzPct val="100000"/>
              <a:tabLst>
                <a:tab pos="654050" algn="l"/>
                <a:tab pos="1308100" algn="l"/>
                <a:tab pos="1962150" algn="l"/>
              </a:tabLst>
              <a:defRPr kumimoji="0" sz="1300">
                <a:solidFill>
                  <a:srgbClr val="000000"/>
                </a:solidFill>
                <a:latin typeface="Times New Roman" panose="02020603050405020304" pitchFamily="16" charset="0"/>
                <a:ea typeface="宋体" charset="0"/>
                <a:cs typeface="DejaVu Sans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2735263" y="6246813"/>
            <a:ext cx="2897187" cy="4714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/>
          <a:lstStyle>
            <a:lvl1pPr algn="ctr" defTabSz="412750" hangingPunct="0">
              <a:lnSpc>
                <a:spcPct val="93000"/>
              </a:lnSpc>
              <a:buClr>
                <a:srgbClr val="000000"/>
              </a:buClr>
              <a:buSzPct val="100000"/>
              <a:tabLst>
                <a:tab pos="654050" algn="l"/>
                <a:tab pos="1308100" algn="l"/>
                <a:tab pos="1962150" algn="l"/>
                <a:tab pos="2617470" algn="l"/>
              </a:tabLst>
              <a:defRPr kumimoji="0" sz="1300">
                <a:solidFill>
                  <a:srgbClr val="000000"/>
                </a:solidFill>
                <a:latin typeface="Times New Roman" panose="02020603050405020304" pitchFamily="16" charset="0"/>
                <a:ea typeface="宋体" charset="0"/>
                <a:cs typeface="DejaVu Sans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5837238" y="6246813"/>
            <a:ext cx="2128837" cy="4714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/>
          <a:lstStyle>
            <a:lvl1pPr algn="r" defTabSz="412750">
              <a:lnSpc>
                <a:spcPct val="93000"/>
              </a:lnSpc>
              <a:buClr>
                <a:srgbClr val="000000"/>
              </a:buClr>
              <a:buSzPct val="100000"/>
              <a:tabLst>
                <a:tab pos="654050" algn="l"/>
                <a:tab pos="1308100" algn="l"/>
                <a:tab pos="1962150" algn="l"/>
              </a:tabLst>
              <a:defRPr kumimoji="0" sz="1300">
                <a:solidFill>
                  <a:srgbClr val="000000"/>
                </a:solidFill>
                <a:latin typeface="Times New Roman" panose="02020603050405020304" pitchFamily="16" charset="0"/>
                <a:ea typeface="宋体" pitchFamily="2" charset="-122"/>
                <a:cs typeface="DejaVu Sans" charset="-122"/>
              </a:defRPr>
            </a:lvl1pPr>
          </a:lstStyle>
          <a:p>
            <a:pPr>
              <a:defRPr/>
            </a:pPr>
            <a:fld id="{8F3E38C6-3208-7F46-8BCE-A253B425076A}" type="slidenum">
              <a:rPr lang="en-US" altLang="zh-CN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1275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3100" b="1">
          <a:solidFill>
            <a:srgbClr val="198A8A"/>
          </a:solidFill>
          <a:latin typeface="+mj-lt"/>
          <a:ea typeface="宋体" charset="0"/>
          <a:cs typeface="+mj-cs"/>
        </a:defRPr>
      </a:lvl1pPr>
      <a:lvl2pPr algn="ctr" defTabSz="41275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3100" b="1">
          <a:solidFill>
            <a:srgbClr val="198A8A"/>
          </a:solidFill>
          <a:latin typeface="Arial" panose="020B0604020202020204" pitchFamily="34" charset="0"/>
          <a:ea typeface="宋体" charset="0"/>
          <a:cs typeface="Arial Unicode MS" panose="020B0604020202020204" charset="-122"/>
        </a:defRPr>
      </a:lvl2pPr>
      <a:lvl3pPr algn="ctr" defTabSz="41275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3100" b="1">
          <a:solidFill>
            <a:srgbClr val="198A8A"/>
          </a:solidFill>
          <a:latin typeface="Arial" panose="020B0604020202020204" pitchFamily="34" charset="0"/>
          <a:ea typeface="宋体" charset="0"/>
          <a:cs typeface="Arial Unicode MS" panose="020B0604020202020204" charset="-122"/>
        </a:defRPr>
      </a:lvl3pPr>
      <a:lvl4pPr algn="ctr" defTabSz="41275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3100" b="1">
          <a:solidFill>
            <a:srgbClr val="198A8A"/>
          </a:solidFill>
          <a:latin typeface="Arial" panose="020B0604020202020204" pitchFamily="34" charset="0"/>
          <a:ea typeface="宋体" charset="0"/>
          <a:cs typeface="Arial Unicode MS" panose="020B0604020202020204" charset="-122"/>
        </a:defRPr>
      </a:lvl4pPr>
      <a:lvl5pPr algn="ctr" defTabSz="41275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3100" b="1">
          <a:solidFill>
            <a:srgbClr val="198A8A"/>
          </a:solidFill>
          <a:latin typeface="Arial" panose="020B0604020202020204" pitchFamily="34" charset="0"/>
          <a:ea typeface="宋体" charset="0"/>
          <a:cs typeface="Arial Unicode MS" panose="020B0604020202020204" charset="-122"/>
        </a:defRPr>
      </a:lvl5pPr>
      <a:lvl6pPr marL="2273935" indent="-207010" algn="ctr" defTabSz="41338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3100" b="1">
          <a:solidFill>
            <a:srgbClr val="198A8A"/>
          </a:solidFill>
          <a:latin typeface="Arial" panose="020B0604020202020204" pitchFamily="34" charset="0"/>
          <a:cs typeface="Arial Unicode MS" panose="020B0604020202020204" charset="-122"/>
        </a:defRPr>
      </a:lvl6pPr>
      <a:lvl7pPr marL="2687320" indent="-207010" algn="ctr" defTabSz="41338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3100" b="1">
          <a:solidFill>
            <a:srgbClr val="198A8A"/>
          </a:solidFill>
          <a:latin typeface="Arial" panose="020B0604020202020204" pitchFamily="34" charset="0"/>
          <a:cs typeface="Arial Unicode MS" panose="020B0604020202020204" charset="-122"/>
        </a:defRPr>
      </a:lvl7pPr>
      <a:lvl8pPr marL="3100705" indent="-207010" algn="ctr" defTabSz="41338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3100" b="1">
          <a:solidFill>
            <a:srgbClr val="198A8A"/>
          </a:solidFill>
          <a:latin typeface="Arial" panose="020B0604020202020204" pitchFamily="34" charset="0"/>
          <a:cs typeface="Arial Unicode MS" panose="020B0604020202020204" charset="-122"/>
        </a:defRPr>
      </a:lvl8pPr>
      <a:lvl9pPr marL="3514090" indent="-207010" algn="ctr" defTabSz="41338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3100" b="1">
          <a:solidFill>
            <a:srgbClr val="198A8A"/>
          </a:solidFill>
          <a:latin typeface="Arial" panose="020B0604020202020204" pitchFamily="34" charset="0"/>
          <a:cs typeface="Arial Unicode MS" panose="020B0604020202020204" charset="-122"/>
        </a:defRPr>
      </a:lvl9pPr>
    </p:titleStyle>
    <p:bodyStyle>
      <a:lvl1pPr marL="309880" indent="-309880" algn="l" defTabSz="412750" rtl="0" eaLnBrk="0" fontAlgn="base" hangingPunct="0">
        <a:lnSpc>
          <a:spcPct val="93000"/>
        </a:lnSpc>
        <a:spcBef>
          <a:spcPct val="0"/>
        </a:spcBef>
        <a:spcAft>
          <a:spcPts val="1290"/>
        </a:spcAft>
        <a:buClr>
          <a:srgbClr val="000000"/>
        </a:buClr>
        <a:buSzPct val="100000"/>
        <a:buFont typeface="Times New Roman" panose="02020603050405020304" pitchFamily="16" charset="0"/>
        <a:defRPr kumimoji="1" sz="2900">
          <a:solidFill>
            <a:srgbClr val="000000"/>
          </a:solidFill>
          <a:latin typeface="+mn-lt"/>
          <a:ea typeface="宋体" charset="0"/>
          <a:cs typeface="+mn-cs"/>
        </a:defRPr>
      </a:lvl1pPr>
      <a:lvl2pPr marL="671830" indent="-257175" algn="l" defTabSz="412750" rtl="0" eaLnBrk="0" fontAlgn="base" hangingPunct="0">
        <a:lnSpc>
          <a:spcPct val="93000"/>
        </a:lnSpc>
        <a:spcBef>
          <a:spcPct val="0"/>
        </a:spcBef>
        <a:spcAft>
          <a:spcPts val="1040"/>
        </a:spcAft>
        <a:buClr>
          <a:srgbClr val="000000"/>
        </a:buClr>
        <a:buSzPct val="100000"/>
        <a:buFont typeface="Times New Roman" panose="02020603050405020304" pitchFamily="16" charset="0"/>
        <a:defRPr kumimoji="1" sz="2500">
          <a:solidFill>
            <a:srgbClr val="000000"/>
          </a:solidFill>
          <a:latin typeface="+mn-lt"/>
          <a:ea typeface="Arial Unicode MS" panose="020B0604020202020204" charset="-122"/>
          <a:cs typeface="+mn-cs"/>
        </a:defRPr>
      </a:lvl2pPr>
      <a:lvl3pPr marL="1033780" indent="-206375" algn="l" defTabSz="412750" rtl="0" eaLnBrk="0" fontAlgn="base" hangingPunct="0">
        <a:lnSpc>
          <a:spcPct val="93000"/>
        </a:lnSpc>
        <a:spcBef>
          <a:spcPct val="0"/>
        </a:spcBef>
        <a:spcAft>
          <a:spcPts val="775"/>
        </a:spcAft>
        <a:buClr>
          <a:srgbClr val="000000"/>
        </a:buClr>
        <a:buSzPct val="100000"/>
        <a:buFont typeface="Times New Roman" panose="02020603050405020304" pitchFamily="16" charset="0"/>
        <a:defRPr kumimoji="1" sz="2200">
          <a:solidFill>
            <a:srgbClr val="000000"/>
          </a:solidFill>
          <a:latin typeface="+mn-lt"/>
          <a:ea typeface="Arial Unicode MS" panose="020B0604020202020204" charset="-122"/>
          <a:cs typeface="+mn-cs"/>
        </a:defRPr>
      </a:lvl3pPr>
      <a:lvl4pPr marL="1446530" indent="-206375" algn="l" defTabSz="412750" rtl="0" eaLnBrk="0" fontAlgn="base" hangingPunct="0">
        <a:lnSpc>
          <a:spcPct val="93000"/>
        </a:lnSpc>
        <a:spcBef>
          <a:spcPct val="0"/>
        </a:spcBef>
        <a:spcAft>
          <a:spcPts val="525"/>
        </a:spcAft>
        <a:buClr>
          <a:srgbClr val="000000"/>
        </a:buClr>
        <a:buSzPct val="100000"/>
        <a:buFont typeface="Times New Roman" panose="02020603050405020304" pitchFamily="16" charset="0"/>
        <a:defRPr kumimoji="1">
          <a:solidFill>
            <a:srgbClr val="000000"/>
          </a:solidFill>
          <a:latin typeface="+mn-lt"/>
          <a:ea typeface="Arial Unicode MS" panose="020B0604020202020204" charset="-122"/>
          <a:cs typeface="+mn-cs"/>
        </a:defRPr>
      </a:lvl4pPr>
      <a:lvl5pPr marL="1859280" indent="-206375" algn="l" defTabSz="412750" rtl="0" eaLnBrk="0" fontAlgn="base" hangingPunct="0">
        <a:lnSpc>
          <a:spcPct val="93000"/>
        </a:lnSpc>
        <a:spcBef>
          <a:spcPct val="0"/>
        </a:spcBef>
        <a:spcAft>
          <a:spcPts val="265"/>
        </a:spcAft>
        <a:buClr>
          <a:srgbClr val="000000"/>
        </a:buClr>
        <a:buSzPct val="100000"/>
        <a:buFont typeface="Times New Roman" panose="02020603050405020304" pitchFamily="16" charset="0"/>
        <a:defRPr kumimoji="1">
          <a:solidFill>
            <a:srgbClr val="000000"/>
          </a:solidFill>
          <a:latin typeface="+mn-lt"/>
          <a:ea typeface="Arial Unicode MS" panose="020B0604020202020204" charset="-122"/>
          <a:cs typeface="+mn-cs"/>
        </a:defRPr>
      </a:lvl5pPr>
      <a:lvl6pPr marL="2273935" indent="-207010" algn="l" defTabSz="413385" rtl="0" fontAlgn="base" hangingPunct="0">
        <a:lnSpc>
          <a:spcPct val="93000"/>
        </a:lnSpc>
        <a:spcBef>
          <a:spcPct val="0"/>
        </a:spcBef>
        <a:spcAft>
          <a:spcPts val="260"/>
        </a:spcAft>
        <a:buClr>
          <a:srgbClr val="000000"/>
        </a:buClr>
        <a:buSzPct val="100000"/>
        <a:buFont typeface="Times New Roman" panose="02020603050405020304" pitchFamily="16" charset="0"/>
        <a:defRPr sz="1800">
          <a:solidFill>
            <a:srgbClr val="000000"/>
          </a:solidFill>
          <a:latin typeface="+mn-lt"/>
          <a:cs typeface="+mn-cs"/>
        </a:defRPr>
      </a:lvl6pPr>
      <a:lvl7pPr marL="2687320" indent="-207010" algn="l" defTabSz="413385" rtl="0" fontAlgn="base" hangingPunct="0">
        <a:lnSpc>
          <a:spcPct val="93000"/>
        </a:lnSpc>
        <a:spcBef>
          <a:spcPct val="0"/>
        </a:spcBef>
        <a:spcAft>
          <a:spcPts val="260"/>
        </a:spcAft>
        <a:buClr>
          <a:srgbClr val="000000"/>
        </a:buClr>
        <a:buSzPct val="100000"/>
        <a:buFont typeface="Times New Roman" panose="02020603050405020304" pitchFamily="16" charset="0"/>
        <a:defRPr sz="1800">
          <a:solidFill>
            <a:srgbClr val="000000"/>
          </a:solidFill>
          <a:latin typeface="+mn-lt"/>
          <a:cs typeface="+mn-cs"/>
        </a:defRPr>
      </a:lvl7pPr>
      <a:lvl8pPr marL="3100705" indent="-207010" algn="l" defTabSz="413385" rtl="0" fontAlgn="base" hangingPunct="0">
        <a:lnSpc>
          <a:spcPct val="93000"/>
        </a:lnSpc>
        <a:spcBef>
          <a:spcPct val="0"/>
        </a:spcBef>
        <a:spcAft>
          <a:spcPts val="260"/>
        </a:spcAft>
        <a:buClr>
          <a:srgbClr val="000000"/>
        </a:buClr>
        <a:buSzPct val="100000"/>
        <a:buFont typeface="Times New Roman" panose="02020603050405020304" pitchFamily="16" charset="0"/>
        <a:defRPr sz="1800">
          <a:solidFill>
            <a:srgbClr val="000000"/>
          </a:solidFill>
          <a:latin typeface="+mn-lt"/>
          <a:cs typeface="+mn-cs"/>
        </a:defRPr>
      </a:lvl8pPr>
      <a:lvl9pPr marL="3514090" indent="-207010" algn="l" defTabSz="413385" rtl="0" fontAlgn="base" hangingPunct="0">
        <a:lnSpc>
          <a:spcPct val="93000"/>
        </a:lnSpc>
        <a:spcBef>
          <a:spcPct val="0"/>
        </a:spcBef>
        <a:spcAft>
          <a:spcPts val="260"/>
        </a:spcAft>
        <a:buClr>
          <a:srgbClr val="000000"/>
        </a:buClr>
        <a:buSzPct val="100000"/>
        <a:buFont typeface="Times New Roman" panose="02020603050405020304" pitchFamily="16" charset="0"/>
        <a:defRPr sz="18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zh-CN"/>
      </a:defPPr>
      <a:lvl1pPr marL="0" algn="l" defTabSz="82677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3385" algn="l" defTabSz="82677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6770" algn="l" defTabSz="82677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0155" algn="l" defTabSz="82677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3540" algn="l" defTabSz="82677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66925" algn="l" defTabSz="82677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0310" algn="l" defTabSz="82677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93695" algn="l" defTabSz="82677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07080" algn="l" defTabSz="82677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568325"/>
            <a:ext cx="7805737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/>
          <a:lstStyle/>
          <a:p>
            <a:pPr lvl="0"/>
            <a:r>
              <a:rPr lang="en-GB" altLang="zh-CN"/>
              <a:t>Click to edit the title</a:t>
            </a:r>
            <a:endParaRPr lang="en-GB" altLang="zh-CN"/>
          </a:p>
        </p:txBody>
      </p:sp>
      <p:sp>
        <p:nvSpPr>
          <p:cNvPr id="7577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805737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25530" rIns="0" bIns="0" numCol="1" anchor="t" anchorCtr="0" compatLnSpc="1"/>
          <a:lstStyle/>
          <a:p>
            <a:pPr lvl="0"/>
            <a:r>
              <a:rPr lang="en-GB" altLang="zh-CN"/>
              <a:t>Click to edit the outline text format</a:t>
            </a:r>
            <a:endParaRPr lang="en-GB" altLang="zh-CN"/>
          </a:p>
          <a:p>
            <a:pPr lvl="1"/>
            <a:r>
              <a:rPr lang="en-GB" altLang="zh-CN"/>
              <a:t>Second Outline Level</a:t>
            </a:r>
            <a:endParaRPr lang="en-GB" altLang="zh-CN"/>
          </a:p>
          <a:p>
            <a:pPr lvl="2"/>
            <a:r>
              <a:rPr lang="en-GB" altLang="zh-CN"/>
              <a:t>Third Outline Level</a:t>
            </a:r>
            <a:endParaRPr lang="en-GB" altLang="zh-CN"/>
          </a:p>
          <a:p>
            <a:pPr lvl="3"/>
            <a:r>
              <a:rPr lang="en-GB" altLang="zh-CN"/>
              <a:t>Fourth Outline Level</a:t>
            </a:r>
            <a:endParaRPr lang="en-GB" altLang="zh-CN"/>
          </a:p>
          <a:p>
            <a:pPr lvl="4"/>
            <a:r>
              <a:rPr lang="en-GB" altLang="zh-CN"/>
              <a:t>Fifth Outline Level</a:t>
            </a:r>
            <a:endParaRPr lang="en-GB" altLang="zh-CN"/>
          </a:p>
          <a:p>
            <a:pPr lvl="4"/>
            <a:r>
              <a:rPr lang="en-GB" altLang="zh-CN"/>
              <a:t>Sixth Outline Level</a:t>
            </a:r>
            <a:endParaRPr lang="en-GB" altLang="zh-CN"/>
          </a:p>
          <a:p>
            <a:pPr lvl="4"/>
            <a:r>
              <a:rPr lang="en-GB" altLang="zh-CN"/>
              <a:t>Seventh Outline Level</a:t>
            </a:r>
            <a:endParaRPr lang="en-GB" altLang="zh-CN"/>
          </a:p>
          <a:p>
            <a:pPr lvl="4"/>
            <a:r>
              <a:rPr lang="en-GB" altLang="zh-CN"/>
              <a:t>Eighth Outline Level</a:t>
            </a:r>
            <a:endParaRPr lang="en-GB" altLang="zh-CN"/>
          </a:p>
          <a:p>
            <a:pPr lvl="4"/>
            <a:r>
              <a:rPr lang="en-GB" altLang="zh-CN"/>
              <a:t>Ninth Outline Level</a:t>
            </a:r>
            <a:endParaRPr lang="en-GB" altLang="zh-CN"/>
          </a:p>
        </p:txBody>
      </p:sp>
      <p:sp>
        <p:nvSpPr>
          <p:cNvPr id="174084" name="AutoShape 3"/>
          <p:cNvSpPr>
            <a:spLocks noChangeArrowheads="1"/>
          </p:cNvSpPr>
          <p:nvPr/>
        </p:nvSpPr>
        <p:spPr bwMode="auto">
          <a:xfrm>
            <a:off x="0" y="6788150"/>
            <a:ext cx="9144000" cy="69850"/>
          </a:xfrm>
          <a:prstGeom prst="roundRect">
            <a:avLst>
              <a:gd name="adj" fmla="val 2083"/>
            </a:avLst>
          </a:prstGeom>
          <a:solidFill>
            <a:srgbClr val="0062B1"/>
          </a:solidFill>
          <a:ln w="9525">
            <a:solidFill>
              <a:srgbClr val="0062B1"/>
            </a:solidFill>
            <a:round/>
          </a:ln>
        </p:spPr>
        <p:txBody>
          <a:bodyPr wrap="none" lIns="82701" tIns="41352" rIns="82701" bIns="41352" anchor="ctr"/>
          <a:lstStyle>
            <a:lvl1pPr defTabSz="412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 defTabSz="412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 defTabSz="412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 defTabSz="412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 defTabSz="412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6" charset="0"/>
              <a:buNone/>
              <a:defRPr/>
            </a:pPr>
            <a:endParaRPr lang="zh-CN" altLang="en-US">
              <a:solidFill>
                <a:srgbClr val="000000"/>
              </a:solidFill>
              <a:ea typeface="宋体" pitchFamily="2" charset="-122"/>
              <a:cs typeface="msmincho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41275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kumimoji="1" sz="3800">
          <a:solidFill>
            <a:srgbClr val="000000"/>
          </a:solidFill>
          <a:latin typeface="+mj-lt"/>
          <a:ea typeface="宋体" charset="0"/>
          <a:cs typeface="+mj-cs"/>
        </a:defRPr>
      </a:lvl1pPr>
      <a:lvl2pPr algn="ctr" defTabSz="41275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kumimoji="1" sz="3800">
          <a:solidFill>
            <a:srgbClr val="000000"/>
          </a:solidFill>
          <a:latin typeface="Arial" panose="020B0604020202020204" pitchFamily="34" charset="0"/>
          <a:ea typeface="宋体" charset="0"/>
          <a:cs typeface="msmincho" charset="0"/>
        </a:defRPr>
      </a:lvl2pPr>
      <a:lvl3pPr algn="ctr" defTabSz="41275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kumimoji="1" sz="3800">
          <a:solidFill>
            <a:srgbClr val="000000"/>
          </a:solidFill>
          <a:latin typeface="Arial" panose="020B0604020202020204" pitchFamily="34" charset="0"/>
          <a:ea typeface="宋体" charset="0"/>
          <a:cs typeface="msmincho" charset="0"/>
        </a:defRPr>
      </a:lvl3pPr>
      <a:lvl4pPr algn="ctr" defTabSz="41275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kumimoji="1" sz="3800">
          <a:solidFill>
            <a:srgbClr val="000000"/>
          </a:solidFill>
          <a:latin typeface="Arial" panose="020B0604020202020204" pitchFamily="34" charset="0"/>
          <a:ea typeface="宋体" charset="0"/>
          <a:cs typeface="msmincho" charset="0"/>
        </a:defRPr>
      </a:lvl4pPr>
      <a:lvl5pPr algn="ctr" defTabSz="41275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kumimoji="1" sz="3800">
          <a:solidFill>
            <a:srgbClr val="000000"/>
          </a:solidFill>
          <a:latin typeface="Arial" panose="020B0604020202020204" pitchFamily="34" charset="0"/>
          <a:ea typeface="宋体" charset="0"/>
          <a:cs typeface="msmincho" charset="0"/>
        </a:defRPr>
      </a:lvl5pPr>
      <a:lvl6pPr marL="2274570" indent="-207010" algn="ctr" defTabSz="41338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3800">
          <a:solidFill>
            <a:srgbClr val="000000"/>
          </a:solidFill>
          <a:latin typeface="Arial" panose="020B0604020202020204" pitchFamily="34" charset="0"/>
          <a:ea typeface="msmincho" charset="0"/>
          <a:cs typeface="msmincho" charset="0"/>
        </a:defRPr>
      </a:lvl6pPr>
      <a:lvl7pPr marL="2687955" indent="-207010" algn="ctr" defTabSz="41338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3800">
          <a:solidFill>
            <a:srgbClr val="000000"/>
          </a:solidFill>
          <a:latin typeface="Arial" panose="020B0604020202020204" pitchFamily="34" charset="0"/>
          <a:ea typeface="msmincho" charset="0"/>
          <a:cs typeface="msmincho" charset="0"/>
        </a:defRPr>
      </a:lvl7pPr>
      <a:lvl8pPr marL="3101340" indent="-207010" algn="ctr" defTabSz="41338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3800">
          <a:solidFill>
            <a:srgbClr val="000000"/>
          </a:solidFill>
          <a:latin typeface="Arial" panose="020B0604020202020204" pitchFamily="34" charset="0"/>
          <a:ea typeface="msmincho" charset="0"/>
          <a:cs typeface="msmincho" charset="0"/>
        </a:defRPr>
      </a:lvl8pPr>
      <a:lvl9pPr marL="3514725" indent="-207010" algn="ctr" defTabSz="41338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3800">
          <a:solidFill>
            <a:srgbClr val="000000"/>
          </a:solidFill>
          <a:latin typeface="Arial" panose="020B0604020202020204" pitchFamily="34" charset="0"/>
          <a:ea typeface="msmincho" charset="0"/>
          <a:cs typeface="msmincho" charset="0"/>
        </a:defRPr>
      </a:lvl9pPr>
    </p:titleStyle>
    <p:bodyStyle>
      <a:lvl1pPr marL="309880" indent="-309880" algn="l" defTabSz="412750" rtl="0" eaLnBrk="0" fontAlgn="base" hangingPunct="0">
        <a:lnSpc>
          <a:spcPct val="93000"/>
        </a:lnSpc>
        <a:spcBef>
          <a:spcPct val="0"/>
        </a:spcBef>
        <a:spcAft>
          <a:spcPts val="1290"/>
        </a:spcAft>
        <a:buClr>
          <a:srgbClr val="000000"/>
        </a:buClr>
        <a:buSzPct val="100000"/>
        <a:buFont typeface="Times New Roman" panose="02020603050405020304" pitchFamily="16" charset="0"/>
        <a:defRPr kumimoji="1" sz="2900">
          <a:solidFill>
            <a:srgbClr val="000000"/>
          </a:solidFill>
          <a:latin typeface="+mn-lt"/>
          <a:ea typeface="宋体" charset="0"/>
          <a:cs typeface="+mn-cs"/>
        </a:defRPr>
      </a:lvl1pPr>
      <a:lvl2pPr marL="671830" indent="-257175" algn="l" defTabSz="412750" rtl="0" eaLnBrk="0" fontAlgn="base" hangingPunct="0">
        <a:lnSpc>
          <a:spcPct val="93000"/>
        </a:lnSpc>
        <a:spcBef>
          <a:spcPct val="0"/>
        </a:spcBef>
        <a:spcAft>
          <a:spcPts val="1025"/>
        </a:spcAft>
        <a:buClr>
          <a:srgbClr val="000000"/>
        </a:buClr>
        <a:buSzPct val="100000"/>
        <a:buFont typeface="Times New Roman" panose="02020603050405020304" pitchFamily="16" charset="0"/>
        <a:defRPr kumimoji="1" sz="2500">
          <a:solidFill>
            <a:srgbClr val="000000"/>
          </a:solidFill>
          <a:latin typeface="+mn-lt"/>
          <a:ea typeface="+mn-ea"/>
          <a:cs typeface="+mn-cs"/>
        </a:defRPr>
      </a:lvl2pPr>
      <a:lvl3pPr marL="1033780" indent="-206375" algn="l" defTabSz="412750" rtl="0" eaLnBrk="0" fontAlgn="base" hangingPunct="0">
        <a:lnSpc>
          <a:spcPct val="93000"/>
        </a:lnSpc>
        <a:spcBef>
          <a:spcPct val="0"/>
        </a:spcBef>
        <a:spcAft>
          <a:spcPts val="765"/>
        </a:spcAft>
        <a:buClr>
          <a:srgbClr val="000000"/>
        </a:buClr>
        <a:buSzPct val="100000"/>
        <a:buFont typeface="Times New Roman" panose="02020603050405020304" pitchFamily="16" charset="0"/>
        <a:defRPr kumimoji="1" sz="2200">
          <a:solidFill>
            <a:srgbClr val="000000"/>
          </a:solidFill>
          <a:latin typeface="+mn-lt"/>
          <a:ea typeface="+mn-ea"/>
          <a:cs typeface="+mn-cs"/>
        </a:defRPr>
      </a:lvl3pPr>
      <a:lvl4pPr marL="1446530" indent="-206375" algn="l" defTabSz="412750" rtl="0" eaLnBrk="0" fontAlgn="base" hangingPunct="0">
        <a:lnSpc>
          <a:spcPct val="93000"/>
        </a:lnSpc>
        <a:spcBef>
          <a:spcPct val="0"/>
        </a:spcBef>
        <a:spcAft>
          <a:spcPts val="515"/>
        </a:spcAft>
        <a:buClr>
          <a:srgbClr val="000000"/>
        </a:buClr>
        <a:buSzPct val="100000"/>
        <a:buFont typeface="Times New Roman" panose="02020603050405020304" pitchFamily="16" charset="0"/>
        <a:defRPr kumimoji="1">
          <a:solidFill>
            <a:srgbClr val="000000"/>
          </a:solidFill>
          <a:latin typeface="+mn-lt"/>
          <a:ea typeface="+mn-ea"/>
          <a:cs typeface="+mn-cs"/>
        </a:defRPr>
      </a:lvl4pPr>
      <a:lvl5pPr marL="1860550" indent="-206375" algn="l" defTabSz="412750" rtl="0" eaLnBrk="0" fontAlgn="base" hangingPunct="0">
        <a:lnSpc>
          <a:spcPct val="93000"/>
        </a:lnSpc>
        <a:spcBef>
          <a:spcPct val="0"/>
        </a:spcBef>
        <a:spcAft>
          <a:spcPts val="250"/>
        </a:spcAft>
        <a:buClr>
          <a:srgbClr val="000000"/>
        </a:buClr>
        <a:buSzPct val="100000"/>
        <a:buFont typeface="Times New Roman" panose="02020603050405020304" pitchFamily="16" charset="0"/>
        <a:defRPr kumimoji="1">
          <a:solidFill>
            <a:srgbClr val="000000"/>
          </a:solidFill>
          <a:latin typeface="+mn-lt"/>
          <a:ea typeface="+mn-ea"/>
          <a:cs typeface="+mn-cs"/>
        </a:defRPr>
      </a:lvl5pPr>
      <a:lvl6pPr marL="2274570" indent="-207010" algn="l" defTabSz="413385" rtl="0" fontAlgn="base" hangingPunct="0">
        <a:lnSpc>
          <a:spcPct val="93000"/>
        </a:lnSpc>
        <a:spcBef>
          <a:spcPct val="0"/>
        </a:spcBef>
        <a:spcAft>
          <a:spcPts val="250"/>
        </a:spcAft>
        <a:buClr>
          <a:srgbClr val="000000"/>
        </a:buClr>
        <a:buSzPct val="100000"/>
        <a:buFont typeface="Times New Roman" panose="02020603050405020304" pitchFamily="16" charset="0"/>
        <a:defRPr sz="1800">
          <a:solidFill>
            <a:srgbClr val="000000"/>
          </a:solidFill>
          <a:latin typeface="+mn-lt"/>
          <a:ea typeface="+mn-ea"/>
          <a:cs typeface="+mn-cs"/>
        </a:defRPr>
      </a:lvl6pPr>
      <a:lvl7pPr marL="2687955" indent="-207010" algn="l" defTabSz="413385" rtl="0" fontAlgn="base" hangingPunct="0">
        <a:lnSpc>
          <a:spcPct val="93000"/>
        </a:lnSpc>
        <a:spcBef>
          <a:spcPct val="0"/>
        </a:spcBef>
        <a:spcAft>
          <a:spcPts val="250"/>
        </a:spcAft>
        <a:buClr>
          <a:srgbClr val="000000"/>
        </a:buClr>
        <a:buSzPct val="100000"/>
        <a:buFont typeface="Times New Roman" panose="02020603050405020304" pitchFamily="16" charset="0"/>
        <a:defRPr sz="1800">
          <a:solidFill>
            <a:srgbClr val="000000"/>
          </a:solidFill>
          <a:latin typeface="+mn-lt"/>
          <a:ea typeface="+mn-ea"/>
          <a:cs typeface="+mn-cs"/>
        </a:defRPr>
      </a:lvl7pPr>
      <a:lvl8pPr marL="3101340" indent="-207010" algn="l" defTabSz="413385" rtl="0" fontAlgn="base" hangingPunct="0">
        <a:lnSpc>
          <a:spcPct val="93000"/>
        </a:lnSpc>
        <a:spcBef>
          <a:spcPct val="0"/>
        </a:spcBef>
        <a:spcAft>
          <a:spcPts val="250"/>
        </a:spcAft>
        <a:buClr>
          <a:srgbClr val="000000"/>
        </a:buClr>
        <a:buSzPct val="100000"/>
        <a:buFont typeface="Times New Roman" panose="02020603050405020304" pitchFamily="16" charset="0"/>
        <a:defRPr sz="1800">
          <a:solidFill>
            <a:srgbClr val="000000"/>
          </a:solidFill>
          <a:latin typeface="+mn-lt"/>
          <a:ea typeface="+mn-ea"/>
          <a:cs typeface="+mn-cs"/>
        </a:defRPr>
      </a:lvl8pPr>
      <a:lvl9pPr marL="3514725" indent="-207010" algn="l" defTabSz="413385" rtl="0" fontAlgn="base" hangingPunct="0">
        <a:lnSpc>
          <a:spcPct val="93000"/>
        </a:lnSpc>
        <a:spcBef>
          <a:spcPct val="0"/>
        </a:spcBef>
        <a:spcAft>
          <a:spcPts val="250"/>
        </a:spcAft>
        <a:buClr>
          <a:srgbClr val="000000"/>
        </a:buClr>
        <a:buSzPct val="100000"/>
        <a:buFont typeface="Times New Roman" panose="02020603050405020304" pitchFamily="16" charset="0"/>
        <a:defRPr sz="18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2677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3385" algn="l" defTabSz="82677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6770" algn="l" defTabSz="82677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0790" algn="l" defTabSz="82677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4175" algn="l" defTabSz="82677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67560" algn="l" defTabSz="82677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0945" algn="l" defTabSz="82677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94965" algn="l" defTabSz="82677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08350" algn="l" defTabSz="82677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7.png"/><Relationship Id="rId1" Type="http://schemas.openxmlformats.org/officeDocument/2006/relationships/image" Target="../media/image3.tiff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9.xml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9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.vml"/><Relationship Id="rId7" Type="http://schemas.openxmlformats.org/officeDocument/2006/relationships/slideLayout" Target="../slideLayouts/slideLayout19.xml"/><Relationship Id="rId6" Type="http://schemas.openxmlformats.org/officeDocument/2006/relationships/image" Target="../media/image40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9.png"/><Relationship Id="rId3" Type="http://schemas.openxmlformats.org/officeDocument/2006/relationships/image" Target="../media/image38.emf"/><Relationship Id="rId2" Type="http://schemas.openxmlformats.org/officeDocument/2006/relationships/oleObject" Target="../embeddings/oleObject1.bin"/><Relationship Id="rId1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image" Target="../media/image45.png"/><Relationship Id="rId7" Type="http://schemas.openxmlformats.org/officeDocument/2006/relationships/image" Target="../media/image44.png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0" Type="http://schemas.openxmlformats.org/officeDocument/2006/relationships/notesSlide" Target="../notesSlides/notesSlide7.xml"/><Relationship Id="rId1" Type="http://schemas.openxmlformats.org/officeDocument/2006/relationships/image" Target="../media/image4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9.xml"/><Relationship Id="rId4" Type="http://schemas.openxmlformats.org/officeDocument/2006/relationships/image" Target="../media/image9.jpeg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2.tiff"/><Relationship Id="rId7" Type="http://schemas.openxmlformats.org/officeDocument/2006/relationships/image" Target="../media/image1.tiff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7.jpeg"/><Relationship Id="rId3" Type="http://schemas.openxmlformats.org/officeDocument/2006/relationships/image" Target="../media/image12.jpeg"/><Relationship Id="rId2" Type="http://schemas.openxmlformats.org/officeDocument/2006/relationships/image" Target="../media/image8.jpeg"/><Relationship Id="rId10" Type="http://schemas.openxmlformats.org/officeDocument/2006/relationships/slideLayout" Target="../slideLayouts/slideLayout19.xml"/><Relationship Id="rId1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9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9.xml"/><Relationship Id="rId3" Type="http://schemas.openxmlformats.org/officeDocument/2006/relationships/tags" Target="../tags/tag1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1"/>
          <p:cNvSpPr>
            <a:spLocks noGrp="1" noChangeArrowheads="1"/>
          </p:cNvSpPr>
          <p:nvPr>
            <p:ph type="title"/>
          </p:nvPr>
        </p:nvSpPr>
        <p:spPr>
          <a:xfrm>
            <a:off x="356588" y="505667"/>
            <a:ext cx="7315200" cy="2116138"/>
          </a:xfrm>
        </p:spPr>
        <p:txBody>
          <a:bodyPr tIns="31895"/>
          <a:lstStyle/>
          <a:p>
            <a:pPr eaLnBrk="1"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79620" algn="l"/>
                <a:tab pos="5235575" algn="l"/>
                <a:tab pos="5889625" algn="l"/>
                <a:tab pos="6543675" algn="l"/>
                <a:tab pos="7197725" algn="l"/>
              </a:tabLst>
            </a:pPr>
            <a:r>
              <a:rPr lang="en-US" altLang="en-US" dirty="0">
                <a:ea typeface="宋体" pitchFamily="2" charset="-122"/>
              </a:rPr>
              <a:t>Detecting gravitational waves beyond Nyquist frequency with</a:t>
            </a:r>
            <a:br>
              <a:rPr lang="en-US" altLang="en-US" dirty="0">
                <a:ea typeface="宋体" pitchFamily="2" charset="-122"/>
              </a:rPr>
            </a:br>
            <a:r>
              <a:rPr lang="en-US" altLang="en-US" dirty="0">
                <a:ea typeface="宋体" pitchFamily="2" charset="-122"/>
              </a:rPr>
              <a:t>the PTA in SKA era</a:t>
            </a:r>
            <a:endParaRPr lang="en-US" altLang="en-US" dirty="0">
              <a:ea typeface="宋体" pitchFamily="2" charset="-122"/>
            </a:endParaRPr>
          </a:p>
        </p:txBody>
      </p:sp>
      <p:sp>
        <p:nvSpPr>
          <p:cNvPr id="105474" name="Text Box 2"/>
          <p:cNvSpPr txBox="1">
            <a:spLocks noChangeArrowheads="1"/>
          </p:cNvSpPr>
          <p:nvPr/>
        </p:nvSpPr>
        <p:spPr bwMode="auto">
          <a:xfrm>
            <a:off x="560388" y="2464660"/>
            <a:ext cx="7007225" cy="2364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20735" rIns="0" bIns="0" anchor="ctr"/>
          <a:lstStyle>
            <a:lvl1pPr defTabSz="412750">
              <a:lnSpc>
                <a:spcPct val="93000"/>
              </a:lnSpc>
              <a:spcAft>
                <a:spcPts val="129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kumimoji="1" sz="2900">
                <a:solidFill>
                  <a:srgbClr val="000000"/>
                </a:solidFill>
                <a:latin typeface="Arial" panose="020B0604020202020204" pitchFamily="34" charset="0"/>
                <a:ea typeface="宋体" pitchFamily="2" charset="-122"/>
                <a:cs typeface="Arial Unicode MS" panose="020B0604020202020204" pitchFamily="34" charset="-128"/>
              </a:defRPr>
            </a:lvl1pPr>
            <a:lvl2pPr marL="742950" indent="-285750" defTabSz="412750">
              <a:lnSpc>
                <a:spcPct val="93000"/>
              </a:lnSpc>
              <a:spcAft>
                <a:spcPts val="104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kumimoji="1" sz="25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 defTabSz="412750">
              <a:lnSpc>
                <a:spcPct val="93000"/>
              </a:lnSpc>
              <a:spcAft>
                <a:spcPts val="775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kumimoji="1" sz="2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 defTabSz="412750">
              <a:lnSpc>
                <a:spcPct val="93000"/>
              </a:lnSpc>
              <a:spcAft>
                <a:spcPts val="525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kumimoji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 defTabSz="412750">
              <a:lnSpc>
                <a:spcPct val="93000"/>
              </a:lnSpc>
              <a:spcAft>
                <a:spcPts val="265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kumimoji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1275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5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kumimoji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1275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5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kumimoji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1275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5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kumimoji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1275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5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kumimoji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marR="0" lvl="0" indent="0" algn="ctr" defTabSz="41275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endParaRPr kumimoji="0" lang="en-US" altLang="zh-CN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Arial Unicode MS" panose="020B0604020202020204" pitchFamily="34" charset="-128"/>
            </a:endParaRPr>
          </a:p>
          <a:p>
            <a:pPr marL="0" marR="0" lvl="0" indent="0" algn="ctr" defTabSz="41275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8"/>
              </a:rPr>
              <a:t>Yan Wang (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8"/>
              </a:rPr>
              <a:t>王炎</a:t>
            </a:r>
            <a:r>
              <a:rPr kumimoji="0" lang="en-US" altLang="zh-CN" sz="20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8"/>
              </a:rPr>
              <a:t>)</a:t>
            </a:r>
            <a:r>
              <a:rPr kumimoji="0" lang="zh-CN" alt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8"/>
              </a:rPr>
              <a:t> </a:t>
            </a:r>
            <a:endParaRPr kumimoji="0" lang="en-US" altLang="zh-CN" sz="2000" b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8"/>
            </a:endParaRPr>
          </a:p>
          <a:p>
            <a:pPr marL="0" marR="0" lvl="0" indent="0" algn="ctr" defTabSz="41275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endParaRPr kumimoji="0" lang="en-US" altLang="zh-CN" sz="800" b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8"/>
            </a:endParaRPr>
          </a:p>
          <a:p>
            <a:pPr marL="0" marR="0" lvl="0" indent="0" algn="ctr" defTabSz="41275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kumimoji="0" lang="en-US" altLang="zh-CN" sz="20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8"/>
              </a:rPr>
              <a:t>Huazhong University of Science and Technology</a:t>
            </a:r>
            <a:endParaRPr kumimoji="0" lang="en-US" altLang="zh-CN" sz="2000" b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8"/>
            </a:endParaRPr>
          </a:p>
          <a:p>
            <a:pPr marL="0" marR="0" lvl="0" indent="0" algn="ctr" defTabSz="41275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kumimoji="0" lang="en-US" altLang="zh-CN" sz="20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8"/>
              </a:rPr>
              <a:t>ywang12@hust.edu.cn </a:t>
            </a:r>
            <a:endParaRPr kumimoji="0" lang="en-US" altLang="zh-CN" sz="2000" b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8"/>
            </a:endParaRPr>
          </a:p>
          <a:p>
            <a:pPr marL="0" marR="0" lvl="0" indent="0" algn="ctr" defTabSz="41275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endParaRPr kumimoji="0" lang="en-US" altLang="zh-CN" sz="500" b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8"/>
            </a:endParaRPr>
          </a:p>
          <a:p>
            <a:pPr marL="0" marR="0" lvl="0" indent="0" algn="ctr" defTabSz="41275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kumimoji="0" lang="en-US" altLang="zh-CN" sz="20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</a:t>
            </a:r>
            <a:r>
              <a:rPr kumimoji="0" lang="zh-CN" altLang="en-US" sz="20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0" lang="en-US" altLang="zh-CN" sz="20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collaboration</a:t>
            </a:r>
            <a:r>
              <a:rPr kumimoji="0" lang="zh-CN" altLang="en-US" sz="20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0" lang="en-US" altLang="zh-CN" sz="20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with </a:t>
            </a:r>
            <a:endParaRPr kumimoji="0" lang="en-US" altLang="zh-CN" sz="2000" i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ctr" defTabSz="41275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endParaRPr kumimoji="0" lang="en-US" altLang="zh-CN" sz="500" i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ctr" defTabSz="41275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kumimoji="0" lang="en-US" altLang="zh-CN" sz="18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8"/>
              </a:rPr>
              <a:t>Soumya D. Mohanty (UTRGV), </a:t>
            </a:r>
            <a:endParaRPr kumimoji="0" lang="en-US" altLang="zh-CN" sz="1800" b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8"/>
            </a:endParaRPr>
          </a:p>
          <a:p>
            <a:pPr marL="0" marR="0" lvl="0" indent="0" algn="ctr" defTabSz="41275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kumimoji="0" lang="en-US" altLang="zh-CN" sz="18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Zhoujian</a:t>
            </a:r>
            <a:r>
              <a:rPr kumimoji="0"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Cao</a:t>
            </a:r>
            <a:r>
              <a:rPr kumimoji="0"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0"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kumimoji="0"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曹周键</a:t>
            </a:r>
            <a:r>
              <a:rPr kumimoji="0"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BNU), Xuan Tao</a:t>
            </a:r>
            <a:r>
              <a:rPr kumimoji="0"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(</a:t>
            </a:r>
            <a:r>
              <a:rPr kumimoji="0"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陶轩</a:t>
            </a:r>
            <a:r>
              <a:rPr kumimoji="0"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, HUST)</a:t>
            </a:r>
            <a:r>
              <a:rPr kumimoji="0"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etc</a:t>
            </a:r>
            <a:endParaRPr kumimoji="0" lang="en-US" altLang="zh-CN" sz="2000" b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8"/>
            </a:endParaRPr>
          </a:p>
          <a:p>
            <a:pPr marL="0" marR="0" lvl="0" indent="0" algn="ctr" defTabSz="41275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Arial Unicode MS" panose="020B0604020202020204" pitchFamily="34" charset="-128"/>
            </a:endParaRPr>
          </a:p>
        </p:txBody>
      </p:sp>
      <p:sp>
        <p:nvSpPr>
          <p:cNvPr id="105476" name="Text Box 3"/>
          <p:cNvSpPr txBox="1">
            <a:spLocks noChangeArrowheads="1"/>
          </p:cNvSpPr>
          <p:nvPr/>
        </p:nvSpPr>
        <p:spPr bwMode="auto">
          <a:xfrm>
            <a:off x="679450" y="260350"/>
            <a:ext cx="7235825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3000"/>
              </a:lnSpc>
              <a:spcAft>
                <a:spcPts val="129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 sz="2900">
                <a:solidFill>
                  <a:srgbClr val="000000"/>
                </a:solidFill>
                <a:latin typeface="Arial" panose="020B0604020202020204" pitchFamily="34" charset="0"/>
                <a:ea typeface="宋体" pitchFamily="2" charset="-122"/>
                <a:cs typeface="Arial Unicode MS" panose="020B0604020202020204" pitchFamily="34" charset="-128"/>
              </a:defRPr>
            </a:lvl1pPr>
            <a:lvl2pPr marL="671830" indent="-257175">
              <a:lnSpc>
                <a:spcPct val="93000"/>
              </a:lnSpc>
              <a:spcAft>
                <a:spcPts val="104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 sz="25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033780" indent="-206375">
              <a:lnSpc>
                <a:spcPct val="93000"/>
              </a:lnSpc>
              <a:spcAft>
                <a:spcPts val="775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 sz="2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446530" indent="-206375">
              <a:lnSpc>
                <a:spcPct val="93000"/>
              </a:lnSpc>
              <a:spcAft>
                <a:spcPts val="525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1859280" indent="-206375">
              <a:lnSpc>
                <a:spcPct val="93000"/>
              </a:lnSpc>
              <a:spcAft>
                <a:spcPts val="265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316480" indent="-206375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5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773680" indent="-206375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5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230880" indent="-206375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5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688080" indent="-206375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5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SPSS,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8"/>
              </a:rPr>
              <a:t> Nanyang, July 3, 2023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8"/>
            </a:endParaRPr>
          </a:p>
        </p:txBody>
      </p:sp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8165553" y="6190702"/>
            <a:ext cx="130989" cy="348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317" tIns="45664" rIns="91317" bIns="45664" anchor="ctr">
            <a:spAutoFit/>
          </a:bodyPr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000">
              <a:solidFill>
                <a:srgbClr val="000000"/>
              </a:solidFill>
              <a:latin typeface="Times New Roman" panose="02020603050405020304" pitchFamily="16" charset="0"/>
              <a:ea typeface="黑体" panose="02010609060101010101" pitchFamily="49" charset="-122"/>
            </a:endParaRP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" y="5244465"/>
            <a:ext cx="1971675" cy="136207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3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990" y="5199380"/>
            <a:ext cx="1388110" cy="13906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" t="14466" r="80089" b="9209"/>
          <a:stretch>
            <a:fillRect/>
          </a:stretch>
        </p:blipFill>
        <p:spPr>
          <a:xfrm>
            <a:off x="4532630" y="5145405"/>
            <a:ext cx="1487805" cy="1496695"/>
          </a:xfrm>
          <a:prstGeom prst="rect">
            <a:avLst/>
          </a:prstGeom>
        </p:spPr>
      </p:pic>
      <p:pic>
        <p:nvPicPr>
          <p:cNvPr id="25" name="图片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3" r="12139" b="24028"/>
          <a:stretch>
            <a:fillRect/>
          </a:stretch>
        </p:blipFill>
        <p:spPr bwMode="auto">
          <a:xfrm>
            <a:off x="6430010" y="5164455"/>
            <a:ext cx="1487805" cy="1429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29044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5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938" y="1419225"/>
            <a:ext cx="5975350" cy="443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6" name="Rectangle 1"/>
          <p:cNvSpPr txBox="1">
            <a:spLocks noChangeArrowheads="1"/>
          </p:cNvSpPr>
          <p:nvPr/>
        </p:nvSpPr>
        <p:spPr bwMode="auto">
          <a:xfrm>
            <a:off x="457200" y="142875"/>
            <a:ext cx="822801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28709" rIns="0" bIns="0" anchor="ctr"/>
          <a:lstStyle>
            <a:lvl1pPr defTabSz="412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685800" indent="-228600" defTabSz="412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 defTabSz="412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 defTabSz="412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 defTabSz="412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4127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4127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4127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4127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6" charset="0"/>
              <a:buNone/>
            </a:pPr>
            <a:r>
              <a:rPr lang="en-US" altLang="zh-CN" sz="3300" dirty="0">
                <a:solidFill>
                  <a:srgbClr val="00808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  <a:sym typeface="+mn-ea"/>
              </a:rPr>
              <a:t>Distributions of detection</a:t>
            </a:r>
            <a:r>
              <a:rPr lang="zh-CN" altLang="en-US" sz="3300" dirty="0">
                <a:solidFill>
                  <a:srgbClr val="00808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3300" dirty="0">
                <a:solidFill>
                  <a:srgbClr val="00808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  <a:sym typeface="+mn-ea"/>
              </a:rPr>
              <a:t>statistic</a:t>
            </a:r>
            <a:endParaRPr lang="en-US" altLang="zh-CN" sz="3300" dirty="0">
              <a:solidFill>
                <a:srgbClr val="008080"/>
              </a:solidFill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64867" name="TextBox 1"/>
          <p:cNvSpPr txBox="1">
            <a:spLocks noChangeArrowheads="1"/>
          </p:cNvSpPr>
          <p:nvPr/>
        </p:nvSpPr>
        <p:spPr bwMode="auto">
          <a:xfrm>
            <a:off x="7426325" y="2557463"/>
            <a:ext cx="1095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432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64 rad/yr</a:t>
            </a:r>
            <a:endParaRPr lang="en-US" altLang="en-US" sz="1800">
              <a:solidFill>
                <a:srgbClr val="0432FF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64868" name="TextBox 6"/>
          <p:cNvSpPr txBox="1">
            <a:spLocks noChangeArrowheads="1"/>
          </p:cNvSpPr>
          <p:nvPr/>
        </p:nvSpPr>
        <p:spPr bwMode="auto">
          <a:xfrm>
            <a:off x="7392988" y="3167063"/>
            <a:ext cx="12239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432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256 rad/yr</a:t>
            </a:r>
            <a:endParaRPr lang="en-US" altLang="en-US" sz="1800">
              <a:solidFill>
                <a:srgbClr val="0432FF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64869" name="TextBox 7"/>
          <p:cNvSpPr txBox="1">
            <a:spLocks noChangeArrowheads="1"/>
          </p:cNvSpPr>
          <p:nvPr/>
        </p:nvSpPr>
        <p:spPr bwMode="auto">
          <a:xfrm>
            <a:off x="7381875" y="3748088"/>
            <a:ext cx="13509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432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1024 rad/yr</a:t>
            </a:r>
            <a:endParaRPr lang="en-US" altLang="en-US" sz="1800">
              <a:solidFill>
                <a:srgbClr val="0432FF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64870" name="TextBox 8"/>
          <p:cNvSpPr txBox="1">
            <a:spLocks noChangeArrowheads="1"/>
          </p:cNvSpPr>
          <p:nvPr/>
        </p:nvSpPr>
        <p:spPr bwMode="auto">
          <a:xfrm>
            <a:off x="7405688" y="4329113"/>
            <a:ext cx="1352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432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4096 rad/yr</a:t>
            </a:r>
            <a:endParaRPr lang="en-US" altLang="en-US" sz="1800">
              <a:solidFill>
                <a:srgbClr val="0432FF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4476997" y="6091238"/>
            <a:ext cx="4498728" cy="463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390" tIns="58246" rIns="81390" bIns="40695"/>
          <a:lstStyle>
            <a:lvl1pPr defTabSz="412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 defTabSz="412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 defTabSz="412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 defTabSz="412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 defTabSz="412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4127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4127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4127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4127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zh-CN" sz="1800" dirty="0">
                <a:solidFill>
                  <a:srgbClr val="0432FF"/>
                </a:solidFill>
                <a:latin typeface="Arial" panose="020B0604020202020204" pitchFamily="34" charset="0"/>
                <a:ea typeface="WenQuanYi Zen Hei" charset="-122"/>
                <a:cs typeface="Arial Unicode MS" panose="020B0604020202020204" pitchFamily="34" charset="-128"/>
              </a:rPr>
              <a:t>Wang, Mohanty, and Cao, </a:t>
            </a:r>
            <a:r>
              <a:rPr kumimoji="0" lang="en-US" altLang="zh-CN" sz="1800" dirty="0" err="1">
                <a:solidFill>
                  <a:srgbClr val="0432FF"/>
                </a:solidFill>
                <a:latin typeface="Arial" panose="020B0604020202020204" pitchFamily="34" charset="0"/>
                <a:ea typeface="WenQuanYi Zen Hei" charset="-122"/>
                <a:cs typeface="Arial Unicode MS" panose="020B0604020202020204" pitchFamily="34" charset="-128"/>
              </a:rPr>
              <a:t>ApJL</a:t>
            </a:r>
            <a:r>
              <a:rPr kumimoji="0" lang="en-US" altLang="zh-CN" sz="1800" dirty="0">
                <a:solidFill>
                  <a:srgbClr val="0432FF"/>
                </a:solidFill>
                <a:latin typeface="Arial" panose="020B0604020202020204" pitchFamily="34" charset="0"/>
                <a:ea typeface="WenQuanYi Zen Hei" charset="-122"/>
                <a:cs typeface="Arial Unicode MS" panose="020B0604020202020204" pitchFamily="34" charset="-128"/>
              </a:rPr>
              <a:t> (2021)</a:t>
            </a:r>
            <a:endParaRPr kumimoji="0" lang="en-US" altLang="zh-CN" sz="1800" dirty="0">
              <a:solidFill>
                <a:srgbClr val="0432FF"/>
              </a:solidFill>
              <a:latin typeface="Arial" panose="020B0604020202020204" pitchFamily="34" charset="0"/>
              <a:ea typeface="WenQuanYi Zen Hei" charset="-122"/>
              <a:cs typeface="Arial Unicode MS" panose="020B0604020202020204" pitchFamily="34" charset="-128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89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085" y="2228215"/>
            <a:ext cx="5172710" cy="3696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0" name="Rectangle 1"/>
          <p:cNvSpPr txBox="1">
            <a:spLocks noChangeArrowheads="1"/>
          </p:cNvSpPr>
          <p:nvPr/>
        </p:nvSpPr>
        <p:spPr bwMode="auto">
          <a:xfrm>
            <a:off x="457200" y="142875"/>
            <a:ext cx="822801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28709" rIns="0" bIns="0" anchor="ctr"/>
          <a:lstStyle>
            <a:lvl1pPr defTabSz="412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685800" indent="-228600" defTabSz="412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 defTabSz="412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 defTabSz="412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 defTabSz="412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4127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4127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4127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4127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6" charset="0"/>
              <a:buNone/>
            </a:pPr>
            <a:r>
              <a:rPr lang="en-US" altLang="zh-CN" sz="3300">
                <a:solidFill>
                  <a:srgbClr val="00808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  <a:sym typeface="+mn-ea"/>
              </a:rPr>
              <a:t>Distance reach</a:t>
            </a:r>
            <a:endParaRPr lang="en-US" altLang="zh-CN" sz="3300">
              <a:solidFill>
                <a:srgbClr val="008080"/>
              </a:solidFill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4476997" y="6233738"/>
            <a:ext cx="4498728" cy="463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390" tIns="58246" rIns="81390" bIns="40695"/>
          <a:lstStyle>
            <a:lvl1pPr defTabSz="412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 defTabSz="412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 defTabSz="412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 defTabSz="412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 defTabSz="412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4127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4127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4127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4127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zh-CN" sz="1800" dirty="0">
                <a:solidFill>
                  <a:srgbClr val="0432FF"/>
                </a:solidFill>
                <a:latin typeface="Arial" panose="020B0604020202020204" pitchFamily="34" charset="0"/>
                <a:ea typeface="WenQuanYi Zen Hei" charset="-122"/>
                <a:cs typeface="Arial Unicode MS" panose="020B0604020202020204" pitchFamily="34" charset="-128"/>
              </a:rPr>
              <a:t>Wang, Mohanty, and Cao, </a:t>
            </a:r>
            <a:r>
              <a:rPr kumimoji="0" lang="en-US" altLang="zh-CN" sz="1800" dirty="0" err="1">
                <a:solidFill>
                  <a:srgbClr val="0432FF"/>
                </a:solidFill>
                <a:latin typeface="Arial" panose="020B0604020202020204" pitchFamily="34" charset="0"/>
                <a:ea typeface="WenQuanYi Zen Hei" charset="-122"/>
                <a:cs typeface="Arial Unicode MS" panose="020B0604020202020204" pitchFamily="34" charset="-128"/>
              </a:rPr>
              <a:t>ApJL</a:t>
            </a:r>
            <a:r>
              <a:rPr kumimoji="0" lang="en-US" altLang="zh-CN" sz="1800" dirty="0">
                <a:solidFill>
                  <a:srgbClr val="0432FF"/>
                </a:solidFill>
                <a:latin typeface="Arial" panose="020B0604020202020204" pitchFamily="34" charset="0"/>
                <a:ea typeface="WenQuanYi Zen Hei" charset="-122"/>
                <a:cs typeface="Arial Unicode MS" panose="020B0604020202020204" pitchFamily="34" charset="-128"/>
              </a:rPr>
              <a:t> (2021)</a:t>
            </a:r>
            <a:endParaRPr kumimoji="0" lang="en-US" altLang="zh-CN" sz="1800" dirty="0">
              <a:solidFill>
                <a:srgbClr val="0432FF"/>
              </a:solidFill>
              <a:latin typeface="Arial" panose="020B0604020202020204" pitchFamily="34" charset="0"/>
              <a:ea typeface="WenQuanYi Zen Hei" charset="-122"/>
              <a:cs typeface="Arial Unicode MS" panose="020B0604020202020204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8569"/>
          <a:stretch>
            <a:fillRect/>
          </a:stretch>
        </p:blipFill>
        <p:spPr>
          <a:xfrm>
            <a:off x="131445" y="1111885"/>
            <a:ext cx="3672840" cy="250634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3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343025"/>
            <a:ext cx="5249862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3627438" y="1681163"/>
            <a:ext cx="1760537" cy="9207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915" name="TextBox 8"/>
          <p:cNvSpPr txBox="1">
            <a:spLocks noChangeArrowheads="1"/>
          </p:cNvSpPr>
          <p:nvPr/>
        </p:nvSpPr>
        <p:spPr bwMode="auto">
          <a:xfrm rot="-1577648">
            <a:off x="3681413" y="1812925"/>
            <a:ext cx="1384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kumimoji="0" lang="en-US" altLang="zh-CN" sz="1600">
                <a:solidFill>
                  <a:srgbClr val="000000"/>
                </a:solidFill>
                <a:latin typeface="Arial" panose="020B0604020202020204" pitchFamily="34" charset="0"/>
                <a:ea typeface="宋体" pitchFamily="2" charset="-122"/>
                <a:cs typeface="Arial Unicode MS" panose="020B0604020202020204" pitchFamily="34" charset="-128"/>
              </a:rPr>
              <a:t>Dolch (2016</a:t>
            </a:r>
            <a:r>
              <a:rPr kumimoji="0" lang="en-US" altLang="zh-CN" sz="1800">
                <a:solidFill>
                  <a:srgbClr val="000000"/>
                </a:solidFill>
                <a:latin typeface="Arial" panose="020B0604020202020204" pitchFamily="34" charset="0"/>
                <a:ea typeface="宋体" pitchFamily="2" charset="-122"/>
                <a:cs typeface="Arial Unicode MS" panose="020B0604020202020204" pitchFamily="34" charset="-128"/>
              </a:rPr>
              <a:t>)</a:t>
            </a:r>
            <a:endParaRPr kumimoji="0" lang="en-US" altLang="zh-CN" sz="1800">
              <a:solidFill>
                <a:srgbClr val="000000"/>
              </a:solidFill>
              <a:latin typeface="Arial" panose="020B0604020202020204" pitchFamily="34" charset="0"/>
              <a:ea typeface="宋体" pitchFamily="2" charset="-122"/>
              <a:cs typeface="Arial Unicode MS" panose="020B0604020202020204" pitchFamily="34" charset="-128"/>
            </a:endParaRPr>
          </a:p>
        </p:txBody>
      </p:sp>
      <p:sp>
        <p:nvSpPr>
          <p:cNvPr id="166916" name="TextBox 9"/>
          <p:cNvSpPr txBox="1">
            <a:spLocks noChangeArrowheads="1"/>
          </p:cNvSpPr>
          <p:nvPr/>
        </p:nvSpPr>
        <p:spPr bwMode="auto">
          <a:xfrm rot="-1795242">
            <a:off x="3132138" y="3663950"/>
            <a:ext cx="10604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kumimoji="0" lang="en-US" altLang="zh-CN" sz="1600">
                <a:solidFill>
                  <a:srgbClr val="0432FF"/>
                </a:solidFill>
                <a:latin typeface="Arial" panose="020B0604020202020204" pitchFamily="34" charset="0"/>
                <a:ea typeface="宋体" pitchFamily="2" charset="-122"/>
                <a:cs typeface="Arial Unicode MS" panose="020B0604020202020204" pitchFamily="34" charset="-128"/>
              </a:rPr>
              <a:t>This work</a:t>
            </a:r>
            <a:endParaRPr kumimoji="0" lang="en-US" altLang="zh-CN" sz="1600">
              <a:solidFill>
                <a:srgbClr val="0432FF"/>
              </a:solidFill>
              <a:latin typeface="Arial" panose="020B0604020202020204" pitchFamily="34" charset="0"/>
              <a:ea typeface="宋体" pitchFamily="2" charset="-122"/>
              <a:cs typeface="Arial Unicode MS" panose="020B0604020202020204" pitchFamily="34" charset="-128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2508250" y="3336925"/>
            <a:ext cx="2422525" cy="1314450"/>
          </a:xfrm>
          <a:prstGeom prst="line">
            <a:avLst/>
          </a:prstGeom>
          <a:ln w="1905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918" name="Rectangle 1"/>
          <p:cNvSpPr txBox="1">
            <a:spLocks noChangeArrowheads="1"/>
          </p:cNvSpPr>
          <p:nvPr/>
        </p:nvSpPr>
        <p:spPr bwMode="auto">
          <a:xfrm>
            <a:off x="457200" y="142875"/>
            <a:ext cx="822801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28709" rIns="0" bIns="0" anchor="ctr"/>
          <a:lstStyle>
            <a:lvl1pPr defTabSz="412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685800" indent="-228600" defTabSz="412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 defTabSz="412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 defTabSz="412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 defTabSz="412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4127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4127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4127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4127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6" charset="0"/>
              <a:buNone/>
            </a:pPr>
            <a:r>
              <a:rPr lang="en-US" altLang="zh-CN" sz="3200" dirty="0">
                <a:solidFill>
                  <a:srgbClr val="00808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  <a:sym typeface="+mn-ea"/>
              </a:rPr>
              <a:t>GW Upper limits in </a:t>
            </a:r>
            <a:r>
              <a:rPr lang="en-US" altLang="zh-CN" sz="3200" i="1" dirty="0" err="1">
                <a:solidFill>
                  <a:srgbClr val="00808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  <a:sym typeface="+mn-ea"/>
              </a:rPr>
              <a:t>u</a:t>
            </a:r>
            <a:r>
              <a:rPr lang="en-US" altLang="zh-CN" sz="3200" dirty="0" err="1">
                <a:solidFill>
                  <a:srgbClr val="00808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  <a:sym typeface="+mn-ea"/>
              </a:rPr>
              <a:t>Hz</a:t>
            </a:r>
            <a:endParaRPr lang="en-US" altLang="zh-CN" sz="3200" dirty="0">
              <a:solidFill>
                <a:srgbClr val="008080"/>
              </a:solidFill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1669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1889620"/>
            <a:ext cx="2986087" cy="424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20" name="Text Box 2"/>
          <p:cNvSpPr txBox="1">
            <a:spLocks noChangeArrowheads="1"/>
          </p:cNvSpPr>
          <p:nvPr/>
        </p:nvSpPr>
        <p:spPr bwMode="auto">
          <a:xfrm>
            <a:off x="5971600" y="6242300"/>
            <a:ext cx="30924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kumimoji="0" lang="en-US" altLang="zh-CN" sz="1800" dirty="0" err="1">
                <a:solidFill>
                  <a:srgbClr val="0432FF"/>
                </a:solidFill>
                <a:latin typeface="Arial" panose="020B0604020202020204" pitchFamily="34" charset="0"/>
                <a:ea typeface="宋体" pitchFamily="2" charset="-122"/>
                <a:cs typeface="Arial Unicode MS" panose="020B0604020202020204" pitchFamily="34" charset="-128"/>
              </a:rPr>
              <a:t>arXiv</a:t>
            </a:r>
            <a:r>
              <a:rPr kumimoji="0" lang="en-US" altLang="zh-CN" sz="1800" dirty="0">
                <a:solidFill>
                  <a:srgbClr val="0432FF"/>
                </a:solidFill>
                <a:latin typeface="Arial" panose="020B0604020202020204" pitchFamily="34" charset="0"/>
                <a:ea typeface="宋体" pitchFamily="2" charset="-122"/>
                <a:cs typeface="Arial Unicode MS" panose="020B0604020202020204" pitchFamily="34" charset="-128"/>
              </a:rPr>
              <a:t>: 1908.11391</a:t>
            </a:r>
            <a:endParaRPr kumimoji="0" lang="en-US" altLang="zh-CN" sz="1800" dirty="0">
              <a:solidFill>
                <a:srgbClr val="0432FF"/>
              </a:solidFill>
              <a:latin typeface="Arial" panose="020B0604020202020204" pitchFamily="34" charset="0"/>
              <a:ea typeface="宋体" pitchFamily="2" charset="-122"/>
              <a:cs typeface="Arial Unicode MS" panose="020B0604020202020204" pitchFamily="34" charset="-128"/>
            </a:endParaRPr>
          </a:p>
        </p:txBody>
      </p:sp>
      <p:sp>
        <p:nvSpPr>
          <p:cNvPr id="166922" name="Rectangle 1"/>
          <p:cNvSpPr>
            <a:spLocks noChangeArrowheads="1"/>
          </p:cNvSpPr>
          <p:nvPr/>
        </p:nvSpPr>
        <p:spPr bwMode="auto">
          <a:xfrm>
            <a:off x="1884363" y="2270125"/>
            <a:ext cx="7413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en-US" altLang="zh-CN" sz="1600">
                <a:solidFill>
                  <a:srgbClr val="0432FF"/>
                </a:solidFill>
                <a:ea typeface="宋体" pitchFamily="2" charset="-122"/>
              </a:rPr>
              <a:t>J0437</a:t>
            </a:r>
            <a:endParaRPr lang="en-US" altLang="en-US" sz="1600">
              <a:solidFill>
                <a:srgbClr val="0432FF"/>
              </a:solidFill>
            </a:endParaRPr>
          </a:p>
        </p:txBody>
      </p:sp>
      <p:sp>
        <p:nvSpPr>
          <p:cNvPr id="166923" name="Rectangle 2"/>
          <p:cNvSpPr>
            <a:spLocks noChangeArrowheads="1"/>
          </p:cNvSpPr>
          <p:nvPr/>
        </p:nvSpPr>
        <p:spPr bwMode="auto">
          <a:xfrm>
            <a:off x="2366963" y="2719388"/>
            <a:ext cx="7762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en-US" altLang="zh-CN" sz="1600">
                <a:solidFill>
                  <a:srgbClr val="7030A0"/>
                </a:solidFill>
                <a:ea typeface="宋体" pitchFamily="2" charset="-122"/>
              </a:rPr>
              <a:t>B1937</a:t>
            </a:r>
            <a:endParaRPr lang="en-US" altLang="en-US">
              <a:solidFill>
                <a:srgbClr val="7030A0"/>
              </a:solidFill>
            </a:endParaRPr>
          </a:p>
        </p:txBody>
      </p:sp>
      <p:sp>
        <p:nvSpPr>
          <p:cNvPr id="166924" name="Rectangle 3"/>
          <p:cNvSpPr>
            <a:spLocks noChangeArrowheads="1"/>
          </p:cNvSpPr>
          <p:nvPr/>
        </p:nvSpPr>
        <p:spPr bwMode="auto">
          <a:xfrm>
            <a:off x="1911350" y="3211513"/>
            <a:ext cx="15446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en-US" altLang="zh-CN" sz="1600">
                <a:ea typeface="宋体" pitchFamily="2" charset="-122"/>
              </a:rPr>
              <a:t>NANOGrav 14’</a:t>
            </a:r>
            <a:endParaRPr lang="en-US" altLang="en-US" sz="1600"/>
          </a:p>
        </p:txBody>
      </p:sp>
      <p:sp>
        <p:nvSpPr>
          <p:cNvPr id="5" name="Rectangle 4"/>
          <p:cNvSpPr/>
          <p:nvPr/>
        </p:nvSpPr>
        <p:spPr>
          <a:xfrm>
            <a:off x="2212975" y="3692525"/>
            <a:ext cx="1016000" cy="339725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en-US" altLang="zh-CN" sz="1600">
                <a:solidFill>
                  <a:srgbClr val="548235"/>
                </a:solidFill>
                <a:ea typeface="宋体" pitchFamily="2" charset="-122"/>
              </a:rPr>
              <a:t>EPTA 16’</a:t>
            </a:r>
            <a:endParaRPr lang="en-US" altLang="en-US">
              <a:solidFill>
                <a:srgbClr val="548235"/>
              </a:solidFill>
            </a:endParaRPr>
          </a:p>
        </p:txBody>
      </p:sp>
      <p:sp>
        <p:nvSpPr>
          <p:cNvPr id="166926" name="Rectangle 6"/>
          <p:cNvSpPr>
            <a:spLocks noChangeArrowheads="1"/>
          </p:cNvSpPr>
          <p:nvPr/>
        </p:nvSpPr>
        <p:spPr bwMode="auto">
          <a:xfrm>
            <a:off x="1752600" y="4191000"/>
            <a:ext cx="1016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en-US" altLang="zh-CN" sz="1600">
                <a:solidFill>
                  <a:srgbClr val="00FDFF"/>
                </a:solidFill>
                <a:ea typeface="宋体" pitchFamily="2" charset="-122"/>
              </a:rPr>
              <a:t>PPTA 14’</a:t>
            </a:r>
            <a:endParaRPr lang="en-US" altLang="en-US">
              <a:solidFill>
                <a:srgbClr val="00FD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71600" y="4651375"/>
            <a:ext cx="10743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i="1" dirty="0" err="1">
                <a:solidFill>
                  <a:srgbClr val="FFFF00"/>
                </a:solidFill>
                <a:latin typeface="Arial" panose="020B0604020202020204" pitchFamily="34" charset="0"/>
                <a:ea typeface="宋体" pitchFamily="2" charset="-122"/>
                <a:cs typeface="Arial Unicode MS" panose="020B0604020202020204" pitchFamily="34" charset="-128"/>
              </a:rPr>
              <a:t>u</a:t>
            </a:r>
            <a:r>
              <a:rPr lang="en-US" altLang="zh-CN" sz="2400" dirty="0" err="1">
                <a:solidFill>
                  <a:srgbClr val="FFFF00"/>
                </a:solidFill>
                <a:latin typeface="Arial" panose="020B0604020202020204" pitchFamily="34" charset="0"/>
                <a:ea typeface="宋体" pitchFamily="2" charset="-122"/>
                <a:cs typeface="Arial Unicode MS" panose="020B0604020202020204" pitchFamily="34" charset="-128"/>
              </a:rPr>
              <a:t>Ares</a:t>
            </a:r>
            <a:r>
              <a:rPr lang="en-US" altLang="zh-CN" sz="2400" dirty="0">
                <a:solidFill>
                  <a:srgbClr val="FFFF00"/>
                </a:solidFill>
                <a:latin typeface="Arial" panose="020B0604020202020204" pitchFamily="34" charset="0"/>
                <a:ea typeface="宋体" pitchFamily="2" charset="-122"/>
                <a:cs typeface="Arial Unicode MS" panose="020B0604020202020204" pitchFamily="34" charset="-128"/>
              </a:rPr>
              <a:t> 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03445" y="1599565"/>
            <a:ext cx="4227195" cy="24663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85" y="1604010"/>
            <a:ext cx="4359910" cy="2461895"/>
          </a:xfrm>
          <a:prstGeom prst="rect">
            <a:avLst/>
          </a:prstGeom>
        </p:spPr>
      </p:pic>
      <p:sp>
        <p:nvSpPr>
          <p:cNvPr id="6" name="Rectangle 1"/>
          <p:cNvSpPr txBox="1">
            <a:spLocks noChangeArrowheads="1"/>
          </p:cNvSpPr>
          <p:nvPr/>
        </p:nvSpPr>
        <p:spPr bwMode="auto">
          <a:xfrm>
            <a:off x="457200" y="142875"/>
            <a:ext cx="822801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28709" rIns="0" bIns="0" anchor="ctr"/>
          <a:lstStyle>
            <a:lvl1pPr defTabSz="412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685800" indent="-228600" defTabSz="412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 defTabSz="412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 defTabSz="412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 defTabSz="412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4127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4127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4127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4127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en-US" altLang="zh-CN" sz="3200" dirty="0">
              <a:solidFill>
                <a:srgbClr val="008080"/>
              </a:solidFill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  <a:sym typeface="+mn-ea"/>
            </a:endParaRPr>
          </a:p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zh-CN" sz="3200" dirty="0">
                <a:solidFill>
                  <a:srgbClr val="00808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  <a:sym typeface="+mn-ea"/>
              </a:rPr>
              <a:t>Reconstructed ringdown waveforms</a:t>
            </a:r>
            <a:endParaRPr lang="en-US" altLang="zh-CN" sz="3200" dirty="0">
              <a:solidFill>
                <a:srgbClr val="008080"/>
              </a:solidFill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  <a:sym typeface="+mn-ea"/>
            </a:endParaRPr>
          </a:p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en-US" altLang="zh-CN" sz="3200" dirty="0">
              <a:solidFill>
                <a:srgbClr val="008080"/>
              </a:solidFill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50537" name="Text Box 19"/>
          <p:cNvSpPr txBox="1">
            <a:spLocks noChangeArrowheads="1"/>
          </p:cNvSpPr>
          <p:nvPr/>
        </p:nvSpPr>
        <p:spPr bwMode="auto">
          <a:xfrm>
            <a:off x="6721475" y="6342380"/>
            <a:ext cx="220853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390" tIns="58246" rIns="81390" bIns="40695"/>
          <a:lstStyle>
            <a:lvl1pPr defTabSz="412750">
              <a:lnSpc>
                <a:spcPct val="93000"/>
              </a:lnSpc>
              <a:spcAft>
                <a:spcPts val="129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kumimoji="1" sz="2900">
                <a:solidFill>
                  <a:srgbClr val="000000"/>
                </a:solidFill>
                <a:latin typeface="Times New Roman" panose="02020603050405020304" pitchFamily="16" charset="0"/>
                <a:ea typeface="宋体" pitchFamily="2" charset="-122"/>
                <a:cs typeface="msmincho" charset="-122"/>
              </a:defRPr>
            </a:lvl1pPr>
            <a:lvl2pPr marL="742950" indent="-285750" defTabSz="412750">
              <a:lnSpc>
                <a:spcPct val="93000"/>
              </a:lnSpc>
              <a:spcAft>
                <a:spcPts val="1025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kumimoji="1" sz="2500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2pPr>
            <a:lvl3pPr marL="1143000" indent="-228600" defTabSz="412750">
              <a:lnSpc>
                <a:spcPct val="93000"/>
              </a:lnSpc>
              <a:spcAft>
                <a:spcPts val="765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kumimoji="1" sz="2200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3pPr>
            <a:lvl4pPr marL="1600200" indent="-228600" defTabSz="412750">
              <a:lnSpc>
                <a:spcPct val="93000"/>
              </a:lnSpc>
              <a:spcAft>
                <a:spcPts val="515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kumimoji="1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4pPr>
            <a:lvl5pPr marL="2057400" indent="-228600" defTabSz="412750">
              <a:lnSpc>
                <a:spcPct val="93000"/>
              </a:lnSpc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kumimoji="1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5pPr>
            <a:lvl6pPr marL="2514600" indent="-228600" defTabSz="41275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kumimoji="1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6pPr>
            <a:lvl7pPr marL="2971800" indent="-228600" defTabSz="41275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kumimoji="1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7pPr>
            <a:lvl8pPr marL="3429000" indent="-228600" defTabSz="41275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kumimoji="1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8pPr>
            <a:lvl9pPr marL="3886200" indent="-228600" defTabSz="41275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kumimoji="1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9pPr>
          </a:lstStyle>
          <a:p>
            <a:pPr eaLnBrk="1">
              <a:spcAft>
                <a:spcPct val="0"/>
              </a:spcAft>
              <a:buFontTx/>
              <a:buNone/>
            </a:pPr>
            <a:r>
              <a:rPr kumimoji="0" lang="en-US" altLang="zh-CN" sz="1800">
                <a:solidFill>
                  <a:srgbClr val="0432FF"/>
                </a:solidFill>
                <a:latin typeface="Arial" panose="020B0604020202020204" pitchFamily="34" charset="0"/>
                <a:ea typeface="WenQuanYi Zen Hei" charset="-122"/>
                <a:cs typeface="Arial Unicode MS" panose="020B0604020202020204" pitchFamily="34" charset="-128"/>
              </a:rPr>
              <a:t>Tao et al., in prep.</a:t>
            </a:r>
            <a:endParaRPr kumimoji="0" lang="en-US" altLang="zh-CN" sz="1800">
              <a:solidFill>
                <a:srgbClr val="0432FF"/>
              </a:solidFill>
              <a:latin typeface="Arial" panose="020B0604020202020204" pitchFamily="34" charset="0"/>
              <a:ea typeface="WenQuanYi Zen Hei" charset="-122"/>
              <a:cs typeface="Arial Unicode MS" panose="020B0604020202020204" pitchFamily="34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385" y="4447540"/>
            <a:ext cx="4227195" cy="15170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7565" y="4420870"/>
            <a:ext cx="4298950" cy="159321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60"/>
          <a:stretch>
            <a:fillRect/>
          </a:stretch>
        </p:blipFill>
        <p:spPr>
          <a:xfrm>
            <a:off x="-8255" y="-635"/>
            <a:ext cx="5529580" cy="258826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705" y="0"/>
            <a:ext cx="3884295" cy="2590165"/>
          </a:xfrm>
          <a:prstGeom prst="rect">
            <a:avLst/>
          </a:prstGeom>
        </p:spPr>
      </p:pic>
      <p:pic>
        <p:nvPicPr>
          <p:cNvPr id="2" name="Picture 1" descr="Screenshot 2023-07-02 at 23.24.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" y="4672965"/>
            <a:ext cx="4828540" cy="2175510"/>
          </a:xfrm>
          <a:prstGeom prst="rect">
            <a:avLst/>
          </a:prstGeom>
        </p:spPr>
      </p:pic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0" r="46" b="12374"/>
          <a:stretch>
            <a:fillRect/>
          </a:stretch>
        </p:blipFill>
        <p:spPr bwMode="auto">
          <a:xfrm>
            <a:off x="4840605" y="4664075"/>
            <a:ext cx="4303395" cy="216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文本框 4"/>
          <p:cNvSpPr txBox="1">
            <a:spLocks noChangeArrowheads="1"/>
          </p:cNvSpPr>
          <p:nvPr/>
        </p:nvSpPr>
        <p:spPr bwMode="auto">
          <a:xfrm>
            <a:off x="2301082" y="2485708"/>
            <a:ext cx="5224145" cy="175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7" tIns="45664" rIns="91317" bIns="45664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zh-CN" altLang="en-US" sz="36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谢谢大家！</a:t>
            </a:r>
            <a:r>
              <a:rPr lang="en-US" altLang="zh-CN" sz="36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Thank you!</a:t>
            </a:r>
            <a:endParaRPr lang="en-US" altLang="zh-CN" sz="320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CN" altLang="en-US" dirty="0">
                <a:solidFill>
                  <a:srgbClr val="0432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王炎（</a:t>
            </a:r>
            <a:r>
              <a:rPr lang="en-US" altLang="zh-CN" dirty="0">
                <a:solidFill>
                  <a:srgbClr val="0432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ywang12@hust.edu.cn</a:t>
            </a:r>
            <a:r>
              <a:rPr lang="zh-CN" altLang="en-US" dirty="0">
                <a:solidFill>
                  <a:srgbClr val="0432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）</a:t>
            </a:r>
            <a:endParaRPr lang="zh-CN" altLang="en-US" dirty="0">
              <a:solidFill>
                <a:srgbClr val="0432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730885" y="2209165"/>
            <a:ext cx="38404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>
                <a:solidFill>
                  <a:srgbClr val="FFFF00"/>
                </a:solidFill>
              </a:rPr>
              <a:t>精密重力测量国家重大科技基础设施</a:t>
            </a:r>
            <a:endParaRPr lang="zh-CN" altLang="en-US">
              <a:solidFill>
                <a:srgbClr val="FFFF00"/>
              </a:solidFill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7952105" y="2209165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>
                <a:solidFill>
                  <a:srgbClr val="FFFF00"/>
                </a:solidFill>
              </a:rPr>
              <a:t>天文学</a:t>
            </a:r>
            <a:r>
              <a:rPr lang="zh-CN" altLang="en-US">
                <a:solidFill>
                  <a:srgbClr val="FFFF00"/>
                </a:solidFill>
              </a:rPr>
              <a:t>系</a:t>
            </a:r>
            <a:endParaRPr lang="zh-CN" altLang="en-US">
              <a:solidFill>
                <a:srgbClr val="FFFF00"/>
              </a:solidFill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3403600" y="6432550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>
                <a:solidFill>
                  <a:srgbClr val="FFFF00"/>
                </a:solidFill>
              </a:rPr>
              <a:t>天琴</a:t>
            </a:r>
            <a:r>
              <a:rPr lang="zh-CN" altLang="en-US">
                <a:solidFill>
                  <a:srgbClr val="FFFF00"/>
                </a:solidFill>
              </a:rPr>
              <a:t>计划</a:t>
            </a:r>
            <a:endParaRPr lang="zh-CN" altLang="en-US">
              <a:solidFill>
                <a:srgbClr val="FFFF00"/>
              </a:solidFill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8269605" y="6442075"/>
            <a:ext cx="614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>
                <a:solidFill>
                  <a:srgbClr val="FFFF00"/>
                </a:solidFill>
              </a:rPr>
              <a:t>PTA</a:t>
            </a:r>
            <a:endParaRPr lang="en-US" altLang="zh-CN">
              <a:solidFill>
                <a:srgbClr val="FFFF00"/>
              </a:solidFill>
            </a:endParaRPr>
          </a:p>
        </p:txBody>
      </p:sp>
      <p:pic>
        <p:nvPicPr>
          <p:cNvPr id="11" name="图片 7" descr="微信图片_20200826140329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270" y="0"/>
            <a:ext cx="1033145" cy="731520"/>
          </a:xfrm>
          <a:prstGeom prst="rect">
            <a:avLst/>
          </a:prstGeom>
          <a:solidFill>
            <a:srgbClr val="00B0F0"/>
          </a:solidFill>
          <a:ln w="38100">
            <a:solidFill>
              <a:srgbClr val="00B0F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7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450" y="3943350"/>
            <a:ext cx="3509963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78" name="文本框 1"/>
          <p:cNvSpPr txBox="1">
            <a:spLocks noChangeArrowheads="1"/>
          </p:cNvSpPr>
          <p:nvPr/>
        </p:nvSpPr>
        <p:spPr bwMode="auto">
          <a:xfrm>
            <a:off x="5616575" y="1125538"/>
            <a:ext cx="362426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endParaRPr lang="en-US" altLang="zh-CN" sz="1600">
              <a:solidFill>
                <a:srgbClr val="000000"/>
              </a:solidFill>
              <a:ea typeface="宋体" pitchFamily="2" charset="-122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rgbClr val="000000"/>
                </a:solidFill>
                <a:ea typeface="宋体" pitchFamily="2" charset="-122"/>
              </a:rPr>
              <a:t>Localization to within </a:t>
            </a:r>
            <a:r>
              <a:rPr lang="en-US" altLang="zh-CN">
                <a:solidFill>
                  <a:srgbClr val="FF0000"/>
                </a:solidFill>
                <a:ea typeface="宋体" pitchFamily="2" charset="-122"/>
              </a:rPr>
              <a:t>~70 </a:t>
            </a:r>
            <a:r>
              <a:rPr lang="en-US" altLang="zh-CN">
                <a:solidFill>
                  <a:srgbClr val="000000"/>
                </a:solidFill>
                <a:ea typeface="宋体" pitchFamily="2" charset="-122"/>
              </a:rPr>
              <a:t>to </a:t>
            </a:r>
            <a:r>
              <a:rPr lang="en-US" altLang="zh-CN">
                <a:solidFill>
                  <a:srgbClr val="FF0000"/>
                </a:solidFill>
                <a:ea typeface="宋体" pitchFamily="2" charset="-122"/>
              </a:rPr>
              <a:t>180 </a:t>
            </a:r>
            <a:r>
              <a:rPr lang="en-US" altLang="zh-CN">
                <a:solidFill>
                  <a:srgbClr val="000000"/>
                </a:solidFill>
                <a:ea typeface="宋体" pitchFamily="2" charset="-122"/>
              </a:rPr>
              <a:t>deg</a:t>
            </a:r>
            <a:r>
              <a:rPr lang="en-US" altLang="zh-CN" baseline="30000">
                <a:solidFill>
                  <a:srgbClr val="000000"/>
                </a:solidFill>
                <a:ea typeface="宋体" pitchFamily="2" charset="-122"/>
              </a:rPr>
              <a:t>2</a:t>
            </a:r>
            <a:r>
              <a:rPr lang="en-US" altLang="zh-CN">
                <a:solidFill>
                  <a:srgbClr val="000000"/>
                </a:solidFill>
                <a:ea typeface="宋体" pitchFamily="2" charset="-122"/>
              </a:rPr>
              <a:t> at </a:t>
            </a:r>
            <a:endParaRPr lang="en-US" altLang="zh-CN">
              <a:solidFill>
                <a:srgbClr val="000000"/>
              </a:solidFill>
              <a:ea typeface="宋体" pitchFamily="2" charset="-122"/>
            </a:endParaRPr>
          </a:p>
        </p:txBody>
      </p:sp>
      <p:sp>
        <p:nvSpPr>
          <p:cNvPr id="152579" name="文本框 2"/>
          <p:cNvSpPr txBox="1">
            <a:spLocks noChangeArrowheads="1"/>
          </p:cNvSpPr>
          <p:nvPr/>
        </p:nvSpPr>
        <p:spPr bwMode="auto">
          <a:xfrm>
            <a:off x="5607050" y="3021013"/>
            <a:ext cx="343535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kumimoji="0" lang="en-US" altLang="zh-CN">
                <a:solidFill>
                  <a:srgbClr val="000000"/>
                </a:solidFill>
                <a:ea typeface="msmincho" charset="-122"/>
              </a:rPr>
              <a:t>Optical counterpart searches possible for even the most distant sources (SKA+LSST)   </a:t>
            </a:r>
            <a:endParaRPr kumimoji="0" lang="zh-CN" altLang="en-US">
              <a:solidFill>
                <a:srgbClr val="000000"/>
              </a:solidFill>
              <a:ea typeface="msmincho" charset="-122"/>
            </a:endParaRPr>
          </a:p>
        </p:txBody>
      </p:sp>
      <p:graphicFrame>
        <p:nvGraphicFramePr>
          <p:cNvPr id="152580" name="对象 4"/>
          <p:cNvGraphicFramePr>
            <a:graphicFrameLocks noChangeAspect="1"/>
          </p:cNvGraphicFramePr>
          <p:nvPr/>
        </p:nvGraphicFramePr>
        <p:xfrm>
          <a:off x="6451600" y="1130300"/>
          <a:ext cx="1731963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13" name="Equation" r:id="rId2" imgW="1115695" imgH="201295" progId="Equation.DSMT4">
                  <p:embed/>
                </p:oleObj>
              </mc:Choice>
              <mc:Fallback>
                <p:oleObj name="Equation" r:id="rId2" imgW="1115695" imgH="201295" progId="Equation.DSMT4">
                  <p:embed/>
                  <p:pic>
                    <p:nvPicPr>
                      <p:cNvPr id="0" name="对象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1600" y="1130300"/>
                        <a:ext cx="1731963" cy="33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2581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1436688"/>
            <a:ext cx="5605463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2" name="标题 1"/>
          <p:cNvSpPr txBox="1"/>
          <p:nvPr/>
        </p:nvSpPr>
        <p:spPr bwMode="auto">
          <a:xfrm>
            <a:off x="1154113" y="214313"/>
            <a:ext cx="6992937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12750">
              <a:lnSpc>
                <a:spcPct val="93000"/>
              </a:lnSpc>
              <a:spcAft>
                <a:spcPts val="129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 sz="2900">
                <a:solidFill>
                  <a:srgbClr val="000000"/>
                </a:solidFill>
                <a:latin typeface="Times New Roman" panose="02020603050405020304" pitchFamily="16" charset="0"/>
                <a:ea typeface="宋体" pitchFamily="2" charset="-122"/>
                <a:cs typeface="msmincho" charset="-122"/>
              </a:defRPr>
            </a:lvl1pPr>
            <a:lvl2pPr marL="742950" indent="-285750" defTabSz="412750">
              <a:lnSpc>
                <a:spcPct val="93000"/>
              </a:lnSpc>
              <a:spcAft>
                <a:spcPts val="1025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 sz="2500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2pPr>
            <a:lvl3pPr marL="1143000" indent="-228600" defTabSz="412750">
              <a:lnSpc>
                <a:spcPct val="93000"/>
              </a:lnSpc>
              <a:spcAft>
                <a:spcPts val="765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 sz="2200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3pPr>
            <a:lvl4pPr marL="1600200" indent="-228600" defTabSz="412750">
              <a:lnSpc>
                <a:spcPct val="93000"/>
              </a:lnSpc>
              <a:spcAft>
                <a:spcPts val="515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4pPr>
            <a:lvl5pPr marL="2057400" indent="-228600" defTabSz="412750">
              <a:lnSpc>
                <a:spcPct val="93000"/>
              </a:lnSpc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5pPr>
            <a:lvl6pPr marL="2514600" indent="-228600" defTabSz="41275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6pPr>
            <a:lvl7pPr marL="2971800" indent="-228600" defTabSz="41275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7pPr>
            <a:lvl8pPr marL="3429000" indent="-228600" defTabSz="41275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8pPr>
            <a:lvl9pPr marL="3886200" indent="-228600" defTabSz="41275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9pPr>
          </a:lstStyle>
          <a:p>
            <a:pPr algn="ctr">
              <a:spcAft>
                <a:spcPct val="0"/>
              </a:spcAft>
            </a:pPr>
            <a:r>
              <a:rPr lang="en-US" altLang="zh-CN" sz="3200" dirty="0">
                <a:solidFill>
                  <a:srgbClr val="008080"/>
                </a:solidFill>
                <a:latin typeface="Arial" panose="020B0604020202020204" pitchFamily="34" charset="0"/>
                <a:ea typeface="msmincho" charset="-122"/>
                <a:cs typeface="Arial Unicode MS" panose="020B0604020202020204" pitchFamily="34" charset="-128"/>
              </a:rPr>
              <a:t>Sky localization</a:t>
            </a:r>
            <a:endParaRPr lang="zh-CN" altLang="en-US" sz="3200" dirty="0">
              <a:solidFill>
                <a:srgbClr val="008080"/>
              </a:solidFill>
              <a:latin typeface="Arial" panose="020B0604020202020204" pitchFamily="34" charset="0"/>
              <a:ea typeface="msmincho" charset="-122"/>
              <a:cs typeface="Arial Unicode MS" panose="020B0604020202020204" pitchFamily="34" charset="-128"/>
            </a:endParaRPr>
          </a:p>
        </p:txBody>
      </p:sp>
      <p:graphicFrame>
        <p:nvGraphicFramePr>
          <p:cNvPr id="152583" name="对象 8"/>
          <p:cNvGraphicFramePr>
            <a:graphicFrameLocks noChangeAspect="1"/>
          </p:cNvGraphicFramePr>
          <p:nvPr/>
        </p:nvGraphicFramePr>
        <p:xfrm>
          <a:off x="7175500" y="1684338"/>
          <a:ext cx="673100" cy="280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14" name="Equation" r:id="rId5" imgW="448310" imgH="182880" progId="Equation.DSMT4">
                  <p:embed/>
                </p:oleObj>
              </mc:Choice>
              <mc:Fallback>
                <p:oleObj name="Equation" r:id="rId5" imgW="448310" imgH="182880" progId="Equation.DSMT4">
                  <p:embed/>
                  <p:pic>
                    <p:nvPicPr>
                      <p:cNvPr id="0" name="对象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5500" y="1684338"/>
                        <a:ext cx="673100" cy="280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2584" name="文本框 9"/>
          <p:cNvSpPr txBox="1">
            <a:spLocks noChangeArrowheads="1"/>
          </p:cNvSpPr>
          <p:nvPr/>
        </p:nvSpPr>
        <p:spPr bwMode="auto">
          <a:xfrm>
            <a:off x="5630863" y="822325"/>
            <a:ext cx="29543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rgbClr val="000000"/>
                </a:solidFill>
                <a:ea typeface="宋体" pitchFamily="2" charset="-122"/>
              </a:rPr>
              <a:t>Conservative error area: </a:t>
            </a:r>
            <a:endParaRPr lang="en-US" altLang="zh-CN">
              <a:solidFill>
                <a:srgbClr val="000000"/>
              </a:solidFill>
              <a:ea typeface="宋体" pitchFamily="2" charset="-122"/>
            </a:endParaRPr>
          </a:p>
        </p:txBody>
      </p:sp>
      <p:sp>
        <p:nvSpPr>
          <p:cNvPr id="152585" name="矩形 10"/>
          <p:cNvSpPr>
            <a:spLocks noChangeArrowheads="1"/>
          </p:cNvSpPr>
          <p:nvPr/>
        </p:nvSpPr>
        <p:spPr bwMode="auto">
          <a:xfrm>
            <a:off x="5603875" y="1931988"/>
            <a:ext cx="35623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kumimoji="0" lang="en-US" altLang="zh-CN">
                <a:solidFill>
                  <a:srgbClr val="000000"/>
                </a:solidFill>
                <a:ea typeface="msmincho" charset="-122"/>
              </a:rPr>
              <a:t>Search for PSO J334 (Liu et al. ApJL 2015): </a:t>
            </a:r>
            <a:r>
              <a:rPr kumimoji="0" lang="en-US" altLang="zh-CN">
                <a:solidFill>
                  <a:srgbClr val="0000FF"/>
                </a:solidFill>
                <a:ea typeface="msmincho" charset="-122"/>
              </a:rPr>
              <a:t>80 deg</a:t>
            </a:r>
            <a:r>
              <a:rPr kumimoji="0" lang="en-US" altLang="zh-CN" baseline="30000">
                <a:solidFill>
                  <a:srgbClr val="0000FF"/>
                </a:solidFill>
                <a:ea typeface="msmincho" charset="-122"/>
              </a:rPr>
              <a:t>2</a:t>
            </a:r>
            <a:r>
              <a:rPr kumimoji="0" lang="en-US" altLang="zh-CN">
                <a:solidFill>
                  <a:srgbClr val="0000FF"/>
                </a:solidFill>
                <a:ea typeface="msmincho" charset="-122"/>
              </a:rPr>
              <a:t> </a:t>
            </a:r>
            <a:r>
              <a:rPr kumimoji="0" lang="en-US" altLang="zh-CN">
                <a:solidFill>
                  <a:srgbClr val="000000"/>
                </a:solidFill>
                <a:ea typeface="msmincho" charset="-122"/>
              </a:rPr>
              <a:t>field from </a:t>
            </a:r>
            <a:r>
              <a:rPr kumimoji="0" lang="en-US" altLang="zh-CN">
                <a:solidFill>
                  <a:srgbClr val="FF0000"/>
                </a:solidFill>
                <a:ea typeface="msmincho" charset="-122"/>
              </a:rPr>
              <a:t>Pan-STARRS1 Medium survey </a:t>
            </a:r>
            <a:endParaRPr kumimoji="0" lang="en-US" altLang="zh-CN">
              <a:solidFill>
                <a:srgbClr val="FF0000"/>
              </a:solidFill>
              <a:ea typeface="msmincho" charset="-122"/>
            </a:endParaRPr>
          </a:p>
        </p:txBody>
      </p:sp>
      <p:sp>
        <p:nvSpPr>
          <p:cNvPr id="152586" name="Text Box 19"/>
          <p:cNvSpPr txBox="1">
            <a:spLocks noChangeArrowheads="1"/>
          </p:cNvSpPr>
          <p:nvPr/>
        </p:nvSpPr>
        <p:spPr bwMode="auto">
          <a:xfrm>
            <a:off x="285750" y="6249988"/>
            <a:ext cx="41084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390" tIns="58246" rIns="81390" bIns="40695"/>
          <a:lstStyle>
            <a:lvl1pPr defTabSz="412750">
              <a:lnSpc>
                <a:spcPct val="93000"/>
              </a:lnSpc>
              <a:spcAft>
                <a:spcPts val="129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kumimoji="1" sz="2900">
                <a:solidFill>
                  <a:srgbClr val="000000"/>
                </a:solidFill>
                <a:latin typeface="Times New Roman" panose="02020603050405020304" pitchFamily="16" charset="0"/>
                <a:ea typeface="宋体" pitchFamily="2" charset="-122"/>
                <a:cs typeface="msmincho" charset="-122"/>
              </a:defRPr>
            </a:lvl1pPr>
            <a:lvl2pPr marL="742950" indent="-285750" defTabSz="412750">
              <a:lnSpc>
                <a:spcPct val="93000"/>
              </a:lnSpc>
              <a:spcAft>
                <a:spcPts val="1025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kumimoji="1" sz="2500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2pPr>
            <a:lvl3pPr marL="1143000" indent="-228600" defTabSz="412750">
              <a:lnSpc>
                <a:spcPct val="93000"/>
              </a:lnSpc>
              <a:spcAft>
                <a:spcPts val="765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kumimoji="1" sz="2200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3pPr>
            <a:lvl4pPr marL="1600200" indent="-228600" defTabSz="412750">
              <a:lnSpc>
                <a:spcPct val="93000"/>
              </a:lnSpc>
              <a:spcAft>
                <a:spcPts val="515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kumimoji="1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4pPr>
            <a:lvl5pPr marL="2057400" indent="-228600" defTabSz="412750">
              <a:lnSpc>
                <a:spcPct val="93000"/>
              </a:lnSpc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kumimoji="1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5pPr>
            <a:lvl6pPr marL="2514600" indent="-228600" defTabSz="41275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kumimoji="1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6pPr>
            <a:lvl7pPr marL="2971800" indent="-228600" defTabSz="41275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kumimoji="1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7pPr>
            <a:lvl8pPr marL="3429000" indent="-228600" defTabSz="41275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kumimoji="1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8pPr>
            <a:lvl9pPr marL="3886200" indent="-228600" defTabSz="41275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kumimoji="1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9pPr>
          </a:lstStyle>
          <a:p>
            <a:pPr eaLnBrk="1">
              <a:spcAft>
                <a:spcPct val="0"/>
              </a:spcAft>
              <a:buFontTx/>
              <a:buNone/>
            </a:pPr>
            <a:r>
              <a:rPr kumimoji="0" lang="en-US" altLang="zh-CN" sz="1800">
                <a:solidFill>
                  <a:srgbClr val="0432FF"/>
                </a:solidFill>
                <a:latin typeface="Arial" panose="020B0604020202020204" pitchFamily="34" charset="0"/>
                <a:ea typeface="WenQuanYi Zen Hei" charset="-122"/>
                <a:cs typeface="Arial Unicode MS" panose="020B0604020202020204" pitchFamily="34" charset="-128"/>
              </a:rPr>
              <a:t>Wang &amp; Mohanty, PRL (2017)</a:t>
            </a:r>
            <a:endParaRPr kumimoji="0" lang="en-US" altLang="zh-CN" sz="1800">
              <a:solidFill>
                <a:srgbClr val="0432FF"/>
              </a:solidFill>
              <a:latin typeface="Arial" panose="020B0604020202020204" pitchFamily="34" charset="0"/>
              <a:ea typeface="WenQuanYi Zen Hei" charset="-122"/>
              <a:cs typeface="Arial Unicode MS" panose="020B0604020202020204" pitchFamily="34" charset="-128"/>
            </a:endParaRPr>
          </a:p>
        </p:txBody>
      </p:sp>
    </p:spTree>
  </p:cSld>
  <p:clrMapOvr>
    <a:masterClrMapping/>
  </p:clrMapOvr>
  <p:transition spd="slow" advTm="135135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r="48755"/>
          <a:stretch>
            <a:fillRect/>
          </a:stretch>
        </p:blipFill>
        <p:spPr>
          <a:xfrm>
            <a:off x="1536024" y="1216807"/>
            <a:ext cx="2816057" cy="44859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16032" y="2545469"/>
            <a:ext cx="3685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432FF"/>
                </a:solidFill>
              </a:rPr>
              <a:t>D’Orazio</a:t>
            </a:r>
            <a:r>
              <a:rPr lang="en-US" dirty="0">
                <a:solidFill>
                  <a:srgbClr val="0432FF"/>
                </a:solidFill>
              </a:rPr>
              <a:t> &amp; Loeb, </a:t>
            </a:r>
            <a:r>
              <a:rPr lang="en-US" dirty="0" err="1">
                <a:solidFill>
                  <a:srgbClr val="0432FF"/>
                </a:solidFill>
              </a:rPr>
              <a:t>arXiv</a:t>
            </a:r>
            <a:r>
              <a:rPr lang="en-US" dirty="0">
                <a:solidFill>
                  <a:srgbClr val="0432FF"/>
                </a:solidFill>
              </a:rPr>
              <a:t>: 2009.06084</a:t>
            </a:r>
            <a:endParaRPr lang="en-US" dirty="0">
              <a:solidFill>
                <a:srgbClr val="0432FF"/>
              </a:solidFill>
              <a:effectLst/>
            </a:endParaRPr>
          </a:p>
        </p:txBody>
      </p:sp>
      <p:sp>
        <p:nvSpPr>
          <p:cNvPr id="4" name="Rectangle 1"/>
          <p:cNvSpPr txBox="1">
            <a:spLocks noChangeArrowheads="1"/>
          </p:cNvSpPr>
          <p:nvPr/>
        </p:nvSpPr>
        <p:spPr bwMode="auto">
          <a:xfrm>
            <a:off x="457200" y="142875"/>
            <a:ext cx="822801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28709" rIns="0" bIns="0" anchor="ctr"/>
          <a:lstStyle>
            <a:lvl1pPr defTabSz="412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685800" indent="-228600" defTabSz="412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 defTabSz="412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 defTabSz="412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 defTabSz="412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4127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4127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4127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4127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zh-CN" sz="3200" dirty="0">
                <a:solidFill>
                  <a:srgbClr val="00808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  <a:sym typeface="+mn-ea"/>
              </a:rPr>
              <a:t>Measure Hubble parameter</a:t>
            </a:r>
            <a:endParaRPr lang="en-US" altLang="zh-CN" sz="3200" dirty="0">
              <a:solidFill>
                <a:srgbClr val="008080"/>
              </a:solidFill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9352" y="1422750"/>
            <a:ext cx="2424745" cy="3693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9352" y="2048413"/>
            <a:ext cx="1786763" cy="32121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5754467" y="3495347"/>
                <a:ext cx="1524392" cy="3050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𝑔𝑤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𝐻𝑧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4467" y="3495347"/>
                <a:ext cx="1524392" cy="305084"/>
              </a:xfrm>
              <a:prstGeom prst="rect">
                <a:avLst/>
              </a:prstGeom>
              <a:blipFill rotWithShape="1">
                <a:blip r:embed="rId4"/>
                <a:stretch>
                  <a:fillRect l="-6" t="-101" r="-1967" b="-1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5705543" y="3993228"/>
                <a:ext cx="15733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5543" y="3993228"/>
                <a:ext cx="1573316" cy="276999"/>
              </a:xfrm>
              <a:prstGeom prst="rect">
                <a:avLst/>
              </a:prstGeom>
              <a:blipFill rotWithShape="1">
                <a:blip r:embed="rId5"/>
                <a:stretch>
                  <a:fillRect l="-4" t="-126" r="-5862" b="-1587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5705543" y="4463024"/>
                <a:ext cx="206159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𝐺𝑝𝑐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𝐺𝑝𝑐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5543" y="4463024"/>
                <a:ext cx="2061590" cy="276999"/>
              </a:xfrm>
              <a:prstGeom prst="rect">
                <a:avLst/>
              </a:prstGeom>
              <a:blipFill rotWithShape="1">
                <a:blip r:embed="rId6"/>
                <a:stretch>
                  <a:fillRect l="-3" t="-88" r="22" b="-1590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5881792" y="4956054"/>
                <a:ext cx="16918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20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1792" y="4956054"/>
                <a:ext cx="1691810" cy="276999"/>
              </a:xfrm>
              <a:prstGeom prst="rect">
                <a:avLst/>
              </a:prstGeom>
              <a:blipFill rotWithShape="1">
                <a:blip r:embed="rId7"/>
                <a:stretch>
                  <a:fillRect l="-25" t="-186" r="-828" b="-1581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5883683" y="5402616"/>
                <a:ext cx="172463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21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125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3683" y="5402616"/>
                <a:ext cx="1724639" cy="276999"/>
              </a:xfrm>
              <a:prstGeom prst="rect">
                <a:avLst/>
              </a:prstGeom>
              <a:blipFill rotWithShape="1">
                <a:blip r:embed="rId8"/>
                <a:stretch>
                  <a:fillRect l="-24" t="-13" r="-1045" b="-1598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 bwMode="auto">
          <a:xfrm>
            <a:off x="5521123" y="3333510"/>
            <a:ext cx="2424745" cy="2553154"/>
          </a:xfrm>
          <a:prstGeom prst="rect">
            <a:avLst/>
          </a:prstGeom>
          <a:solidFill>
            <a:srgbClr val="92D050">
              <a:alpha val="4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buNone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6961" y="1100871"/>
            <a:ext cx="6548078" cy="4079991"/>
          </a:xfrm>
          <a:prstGeom prst="rect">
            <a:avLst/>
          </a:prstGeom>
        </p:spPr>
      </p:pic>
      <p:sp>
        <p:nvSpPr>
          <p:cNvPr id="3" name="Rectangle 1"/>
          <p:cNvSpPr txBox="1">
            <a:spLocks noChangeArrowheads="1"/>
          </p:cNvSpPr>
          <p:nvPr/>
        </p:nvSpPr>
        <p:spPr bwMode="auto">
          <a:xfrm>
            <a:off x="457200" y="142875"/>
            <a:ext cx="822801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28709" rIns="0" bIns="0" anchor="ctr"/>
          <a:lstStyle>
            <a:lvl1pPr defTabSz="412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685800" indent="-228600" defTabSz="412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 defTabSz="412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 defTabSz="412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 defTabSz="412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4127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4127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4127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4127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en-US" altLang="zh-CN" sz="3200" dirty="0">
              <a:solidFill>
                <a:srgbClr val="008080"/>
              </a:solidFill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  <a:sym typeface="+mn-ea"/>
            </a:endParaRPr>
          </a:p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zh-CN" sz="3200" dirty="0">
                <a:solidFill>
                  <a:srgbClr val="00808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  <a:sym typeface="+mn-ea"/>
              </a:rPr>
              <a:t>Gravitational helioseismology</a:t>
            </a:r>
            <a:endParaRPr lang="en-US" altLang="zh-CN" sz="3200" dirty="0">
              <a:solidFill>
                <a:srgbClr val="008080"/>
              </a:solidFill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  <a:sym typeface="+mn-ea"/>
            </a:endParaRPr>
          </a:p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en-US" altLang="zh-CN" sz="3200" dirty="0">
              <a:solidFill>
                <a:srgbClr val="008080"/>
              </a:solidFill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78255" y="5287033"/>
            <a:ext cx="30893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Bennett &amp; </a:t>
            </a:r>
            <a:r>
              <a:rPr lang="en-US" dirty="0" err="1">
                <a:solidFill>
                  <a:srgbClr val="0432FF"/>
                </a:solidFill>
              </a:rPr>
              <a:t>Melatos</a:t>
            </a:r>
            <a:r>
              <a:rPr lang="en-US" dirty="0">
                <a:solidFill>
                  <a:srgbClr val="0432FF"/>
                </a:solidFill>
              </a:rPr>
              <a:t>, </a:t>
            </a:r>
            <a:r>
              <a:rPr lang="en-US" dirty="0" err="1">
                <a:solidFill>
                  <a:srgbClr val="0432FF"/>
                </a:solidFill>
              </a:rPr>
              <a:t>ApJ</a:t>
            </a:r>
            <a:r>
              <a:rPr lang="en-US" dirty="0">
                <a:solidFill>
                  <a:srgbClr val="0432FF"/>
                </a:solidFill>
              </a:rPr>
              <a:t> (2014)</a:t>
            </a:r>
            <a:endParaRPr lang="en-US" dirty="0">
              <a:solidFill>
                <a:srgbClr val="0432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78255" y="5752437"/>
            <a:ext cx="32047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Cutler &amp; Lindblom, PRD (1996)</a:t>
            </a:r>
            <a:endParaRPr lang="en-US" dirty="0">
              <a:solidFill>
                <a:srgbClr val="0432FF"/>
              </a:solidFill>
            </a:endParaRPr>
          </a:p>
          <a:p>
            <a:r>
              <a:rPr lang="en-US" dirty="0">
                <a:solidFill>
                  <a:srgbClr val="0432FF"/>
                </a:solidFill>
              </a:rPr>
              <a:t>Finn, CGQ (1985)</a:t>
            </a:r>
            <a:endParaRPr lang="en-US" dirty="0">
              <a:solidFill>
                <a:srgbClr val="0432FF"/>
              </a:solidFill>
            </a:endParaRPr>
          </a:p>
        </p:txBody>
      </p:sp>
      <p:sp>
        <p:nvSpPr>
          <p:cNvPr id="8" name="文本框 4"/>
          <p:cNvSpPr txBox="1">
            <a:spLocks noChangeArrowheads="1"/>
          </p:cNvSpPr>
          <p:nvPr/>
        </p:nvSpPr>
        <p:spPr bwMode="auto">
          <a:xfrm>
            <a:off x="638175" y="5840413"/>
            <a:ext cx="22113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7" tIns="45664" rIns="91317" bIns="45664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2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Thank you!</a:t>
            </a:r>
            <a:endParaRPr lang="en-US" altLang="zh-CN" sz="320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6" name="Straight Arrow Connector 3"/>
          <p:cNvCxnSpPr>
            <a:cxnSpLocks noChangeShapeType="1"/>
          </p:cNvCxnSpPr>
          <p:nvPr/>
        </p:nvCxnSpPr>
        <p:spPr bwMode="auto">
          <a:xfrm>
            <a:off x="1344871" y="1409984"/>
            <a:ext cx="6599237" cy="22225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TextBox 4"/>
          <p:cNvSpPr txBox="1"/>
          <p:nvPr/>
        </p:nvSpPr>
        <p:spPr>
          <a:xfrm>
            <a:off x="2537083" y="1406553"/>
            <a:ext cx="3716338" cy="338554"/>
          </a:xfrm>
          <a:prstGeom prst="rect">
            <a:avLst/>
          </a:prstGeom>
          <a:noFill/>
        </p:spPr>
        <p:txBody>
          <a:bodyPr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solidFill>
                  <a:srgbClr val="294171"/>
                </a:solidFill>
                <a:effectLst/>
                <a:uLnTx/>
                <a:uFillTx/>
                <a:latin typeface="Calibri" panose="020F0702030404030204"/>
                <a:ea typeface="MS PGothic" panose="020B0600070205080204" pitchFamily="34" charset="-128"/>
                <a:cs typeface="Times New Roman" panose="02020603050405020304" pitchFamily="16" charset="0"/>
              </a:rPr>
              <a:t>Quantum fluctuations in early universe</a:t>
            </a:r>
            <a:endParaRPr kumimoji="0" lang="en-CA" sz="1600" b="0" i="0" u="none" strike="noStrike" kern="1200" cap="none" spc="0" normalizeH="0" baseline="0" noProof="0" dirty="0">
              <a:ln>
                <a:noFill/>
              </a:ln>
              <a:solidFill>
                <a:srgbClr val="294171"/>
              </a:solidFill>
              <a:effectLst/>
              <a:uLnTx/>
              <a:uFillTx/>
              <a:latin typeface="Calibri" panose="020F0702030404030204"/>
              <a:ea typeface="MS PGothic" panose="020B0600070205080204" pitchFamily="34" charset="-128"/>
              <a:cs typeface="Times New Roman" panose="02020603050405020304" pitchFamily="16" charset="0"/>
            </a:endParaRPr>
          </a:p>
        </p:txBody>
      </p:sp>
      <p:sp>
        <p:nvSpPr>
          <p:cNvPr id="8" name="Rounded Rectangle 5"/>
          <p:cNvSpPr>
            <a:spLocks noChangeArrowheads="1"/>
          </p:cNvSpPr>
          <p:nvPr/>
        </p:nvSpPr>
        <p:spPr bwMode="auto">
          <a:xfrm>
            <a:off x="1446471" y="3681193"/>
            <a:ext cx="7038975" cy="4175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4218F4"/>
              </a:gs>
              <a:gs pos="100000">
                <a:srgbClr val="F8A8A2"/>
              </a:gs>
            </a:gsLst>
            <a:lin ang="10800000" scaled="1"/>
          </a:gradFill>
          <a:ln w="9525">
            <a:solidFill>
              <a:srgbClr val="4A7EBB"/>
            </a:solidFill>
            <a:rou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294171"/>
              </a:solidFill>
              <a:effectLst/>
              <a:uLnTx/>
              <a:uFillTx/>
              <a:latin typeface="Calibri" panose="020F0702030404030204"/>
              <a:ea typeface="Arial Unicode MS" panose="020B0604020202020204" pitchFamily="34" charset="-128"/>
              <a:cs typeface="+mn-cs"/>
            </a:endParaRPr>
          </a:p>
        </p:txBody>
      </p:sp>
      <p:sp>
        <p:nvSpPr>
          <p:cNvPr id="9" name="TextBox 6"/>
          <p:cNvSpPr txBox="1"/>
          <p:nvPr/>
        </p:nvSpPr>
        <p:spPr>
          <a:xfrm>
            <a:off x="60583" y="3451773"/>
            <a:ext cx="1627188" cy="369332"/>
          </a:xfrm>
          <a:prstGeom prst="rect">
            <a:avLst/>
          </a:prstGeom>
          <a:noFill/>
        </p:spPr>
        <p:txBody>
          <a:bodyPr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702030404030204"/>
                <a:ea typeface="MS PGothic" panose="020B0600070205080204" pitchFamily="34" charset="-128"/>
                <a:cs typeface="Times New Roman" panose="02020603050405020304" pitchFamily="16" charset="0"/>
              </a:rPr>
              <a:t>Wave period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702030404030204"/>
              <a:ea typeface="MS PGothic" panose="020B0600070205080204" pitchFamily="34" charset="-128"/>
              <a:cs typeface="Times New Roman" panose="02020603050405020304" pitchFamily="16" charset="0"/>
            </a:endParaRPr>
          </a:p>
        </p:txBody>
      </p:sp>
      <p:sp>
        <p:nvSpPr>
          <p:cNvPr id="10" name="TextBox 7"/>
          <p:cNvSpPr txBox="1"/>
          <p:nvPr/>
        </p:nvSpPr>
        <p:spPr>
          <a:xfrm>
            <a:off x="50929" y="4044218"/>
            <a:ext cx="1711325" cy="369332"/>
          </a:xfrm>
          <a:prstGeom prst="rect">
            <a:avLst/>
          </a:prstGeom>
          <a:noFill/>
        </p:spPr>
        <p:txBody>
          <a:bodyPr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702030404030204"/>
                <a:ea typeface="MS PGothic" panose="020B0600070205080204" pitchFamily="34" charset="-128"/>
                <a:cs typeface="Times New Roman" panose="02020603050405020304" pitchFamily="16" charset="0"/>
              </a:rPr>
              <a:t>Log(frequency)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702030404030204"/>
              <a:ea typeface="MS PGothic" panose="020B0600070205080204" pitchFamily="34" charset="-128"/>
              <a:cs typeface="Times New Roman" panose="02020603050405020304" pitchFamily="16" charset="0"/>
            </a:endParaRPr>
          </a:p>
        </p:txBody>
      </p:sp>
      <p:cxnSp>
        <p:nvCxnSpPr>
          <p:cNvPr id="11" name="Straight Connector 8"/>
          <p:cNvCxnSpPr>
            <a:cxnSpLocks noChangeShapeType="1"/>
          </p:cNvCxnSpPr>
          <p:nvPr/>
        </p:nvCxnSpPr>
        <p:spPr bwMode="auto">
          <a:xfrm>
            <a:off x="2073533" y="3684368"/>
            <a:ext cx="0" cy="4143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Connector 9"/>
          <p:cNvCxnSpPr>
            <a:cxnSpLocks noChangeShapeType="1"/>
          </p:cNvCxnSpPr>
          <p:nvPr/>
        </p:nvCxnSpPr>
        <p:spPr bwMode="auto">
          <a:xfrm>
            <a:off x="2694246" y="3678018"/>
            <a:ext cx="0" cy="4143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Connector 10"/>
          <p:cNvCxnSpPr>
            <a:cxnSpLocks noChangeShapeType="1"/>
          </p:cNvCxnSpPr>
          <p:nvPr/>
        </p:nvCxnSpPr>
        <p:spPr bwMode="auto">
          <a:xfrm>
            <a:off x="3297496" y="3684368"/>
            <a:ext cx="0" cy="4143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Connector 11"/>
          <p:cNvCxnSpPr>
            <a:cxnSpLocks noChangeShapeType="1"/>
          </p:cNvCxnSpPr>
          <p:nvPr/>
        </p:nvCxnSpPr>
        <p:spPr bwMode="auto">
          <a:xfrm>
            <a:off x="3907096" y="3684368"/>
            <a:ext cx="0" cy="4143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Connector 12"/>
          <p:cNvCxnSpPr>
            <a:cxnSpLocks noChangeShapeType="1"/>
          </p:cNvCxnSpPr>
          <p:nvPr/>
        </p:nvCxnSpPr>
        <p:spPr bwMode="auto">
          <a:xfrm>
            <a:off x="4494471" y="3678018"/>
            <a:ext cx="0" cy="4143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Connector 13"/>
          <p:cNvCxnSpPr>
            <a:cxnSpLocks noChangeShapeType="1"/>
          </p:cNvCxnSpPr>
          <p:nvPr/>
        </p:nvCxnSpPr>
        <p:spPr bwMode="auto">
          <a:xfrm>
            <a:off x="5054858" y="3684368"/>
            <a:ext cx="0" cy="4143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4"/>
          <p:cNvCxnSpPr>
            <a:cxnSpLocks noChangeShapeType="1"/>
          </p:cNvCxnSpPr>
          <p:nvPr/>
        </p:nvCxnSpPr>
        <p:spPr bwMode="auto">
          <a:xfrm>
            <a:off x="5650171" y="3684368"/>
            <a:ext cx="0" cy="4143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Connector 15"/>
          <p:cNvCxnSpPr>
            <a:cxnSpLocks noChangeShapeType="1"/>
          </p:cNvCxnSpPr>
          <p:nvPr/>
        </p:nvCxnSpPr>
        <p:spPr bwMode="auto">
          <a:xfrm>
            <a:off x="6259771" y="3678018"/>
            <a:ext cx="0" cy="4143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Connector 16"/>
          <p:cNvCxnSpPr>
            <a:cxnSpLocks noChangeShapeType="1"/>
          </p:cNvCxnSpPr>
          <p:nvPr/>
        </p:nvCxnSpPr>
        <p:spPr bwMode="auto">
          <a:xfrm>
            <a:off x="6851908" y="3678018"/>
            <a:ext cx="0" cy="4143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Connector 17"/>
          <p:cNvCxnSpPr>
            <a:cxnSpLocks noChangeShapeType="1"/>
          </p:cNvCxnSpPr>
          <p:nvPr/>
        </p:nvCxnSpPr>
        <p:spPr bwMode="auto">
          <a:xfrm>
            <a:off x="7418646" y="3684368"/>
            <a:ext cx="0" cy="4143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TextBox 18"/>
          <p:cNvSpPr txBox="1"/>
          <p:nvPr/>
        </p:nvSpPr>
        <p:spPr>
          <a:xfrm>
            <a:off x="1396058" y="3366740"/>
            <a:ext cx="1711325" cy="338554"/>
          </a:xfrm>
          <a:prstGeom prst="rect">
            <a:avLst/>
          </a:prstGeom>
          <a:noFill/>
        </p:spPr>
        <p:txBody>
          <a:bodyPr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solidFill>
                  <a:srgbClr val="294171"/>
                </a:solidFill>
                <a:effectLst/>
                <a:uLnTx/>
                <a:uFillTx/>
                <a:latin typeface="Calibri" panose="020F0702030404030204"/>
                <a:ea typeface="MS PGothic" panose="020B0600070205080204" pitchFamily="34" charset="-128"/>
                <a:cs typeface="Times New Roman" panose="02020603050405020304" pitchFamily="16" charset="0"/>
              </a:rPr>
              <a:t>Age of universe</a:t>
            </a:r>
            <a:endParaRPr kumimoji="0" lang="en-CA" sz="1600" b="0" i="0" u="none" strike="noStrike" kern="1200" cap="none" spc="0" normalizeH="0" baseline="0" noProof="0" dirty="0">
              <a:ln>
                <a:noFill/>
              </a:ln>
              <a:solidFill>
                <a:srgbClr val="294171"/>
              </a:solidFill>
              <a:effectLst/>
              <a:uLnTx/>
              <a:uFillTx/>
              <a:latin typeface="Calibri" panose="020F0702030404030204"/>
              <a:ea typeface="MS PGothic" panose="020B0600070205080204" pitchFamily="34" charset="-128"/>
              <a:cs typeface="Times New Roman" panose="02020603050405020304" pitchFamily="16" charset="0"/>
            </a:endParaRPr>
          </a:p>
        </p:txBody>
      </p:sp>
      <p:sp>
        <p:nvSpPr>
          <p:cNvPr id="22" name="TextBox 19"/>
          <p:cNvSpPr txBox="1"/>
          <p:nvPr/>
        </p:nvSpPr>
        <p:spPr>
          <a:xfrm>
            <a:off x="1848108" y="4106643"/>
            <a:ext cx="559058" cy="307777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294171"/>
                </a:solidFill>
                <a:effectLst/>
                <a:uLnTx/>
                <a:uFillTx/>
                <a:latin typeface="Calibri" panose="020F0702030404030204"/>
                <a:ea typeface="MS PGothic" panose="020B0600070205080204" pitchFamily="34" charset="-128"/>
                <a:cs typeface="Times New Roman" panose="02020603050405020304" pitchFamily="16" charset="0"/>
              </a:rPr>
              <a:t>-</a:t>
            </a:r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srgbClr val="294171"/>
                </a:solidFill>
                <a:effectLst/>
                <a:uLnTx/>
                <a:uFillTx/>
                <a:latin typeface="Calibri" panose="020F0702030404030204"/>
                <a:ea typeface="MS PGothic" panose="020B0600070205080204" pitchFamily="34" charset="-128"/>
                <a:cs typeface="Times New Roman" panose="02020603050405020304" pitchFamily="16" charset="0"/>
              </a:rPr>
              <a:t>16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srgbClr val="294171"/>
              </a:solidFill>
              <a:effectLst/>
              <a:uLnTx/>
              <a:uFillTx/>
              <a:latin typeface="Calibri" panose="020F0702030404030204"/>
              <a:ea typeface="MS PGothic" panose="020B0600070205080204" pitchFamily="34" charset="-128"/>
              <a:cs typeface="Times New Roman" panose="02020603050405020304" pitchFamily="16" charset="0"/>
            </a:endParaRPr>
          </a:p>
        </p:txBody>
      </p:sp>
      <p:sp>
        <p:nvSpPr>
          <p:cNvPr id="23" name="TextBox 20"/>
          <p:cNvSpPr txBox="1"/>
          <p:nvPr/>
        </p:nvSpPr>
        <p:spPr>
          <a:xfrm>
            <a:off x="2465705" y="4111625"/>
            <a:ext cx="525780" cy="30670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srgbClr val="294171"/>
                </a:solidFill>
                <a:effectLst/>
                <a:uLnTx/>
                <a:uFillTx/>
                <a:latin typeface="Calibri" panose="020F0702030404030204"/>
                <a:ea typeface="MS PGothic" panose="020B0600070205080204" pitchFamily="34" charset="-128"/>
                <a:cs typeface="Times New Roman" panose="02020603050405020304" pitchFamily="16" charset="0"/>
              </a:rPr>
              <a:t>-14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srgbClr val="294171"/>
              </a:solidFill>
              <a:effectLst/>
              <a:uLnTx/>
              <a:uFillTx/>
              <a:latin typeface="Calibri" panose="020F0702030404030204"/>
              <a:ea typeface="MS PGothic" panose="020B0600070205080204" pitchFamily="34" charset="-128"/>
              <a:cs typeface="Times New Roman" panose="02020603050405020304" pitchFamily="16" charset="0"/>
            </a:endParaRPr>
          </a:p>
        </p:txBody>
      </p:sp>
      <p:sp>
        <p:nvSpPr>
          <p:cNvPr id="24" name="TextBox 21"/>
          <p:cNvSpPr txBox="1"/>
          <p:nvPr/>
        </p:nvSpPr>
        <p:spPr>
          <a:xfrm>
            <a:off x="3087945" y="4120930"/>
            <a:ext cx="481527" cy="307777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srgbClr val="294171"/>
                </a:solidFill>
                <a:effectLst/>
                <a:uLnTx/>
                <a:uFillTx/>
                <a:latin typeface="Calibri" panose="020F0702030404030204"/>
                <a:ea typeface="MS PGothic" panose="020B0600070205080204" pitchFamily="34" charset="-128"/>
                <a:cs typeface="Times New Roman" panose="02020603050405020304" pitchFamily="16" charset="0"/>
              </a:rPr>
              <a:t>-12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srgbClr val="294171"/>
              </a:solidFill>
              <a:effectLst/>
              <a:uLnTx/>
              <a:uFillTx/>
              <a:latin typeface="Calibri" panose="020F0702030404030204"/>
              <a:ea typeface="MS PGothic" panose="020B0600070205080204" pitchFamily="34" charset="-128"/>
              <a:cs typeface="Times New Roman" panose="02020603050405020304" pitchFamily="16" charset="0"/>
            </a:endParaRPr>
          </a:p>
        </p:txBody>
      </p:sp>
      <p:sp>
        <p:nvSpPr>
          <p:cNvPr id="25" name="TextBox 22"/>
          <p:cNvSpPr txBox="1"/>
          <p:nvPr/>
        </p:nvSpPr>
        <p:spPr>
          <a:xfrm>
            <a:off x="3697545" y="4120930"/>
            <a:ext cx="555617" cy="307777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srgbClr val="294171"/>
                </a:solidFill>
                <a:effectLst/>
                <a:uLnTx/>
                <a:uFillTx/>
                <a:latin typeface="Calibri" panose="020F0702030404030204"/>
                <a:ea typeface="MS PGothic" panose="020B0600070205080204" pitchFamily="34" charset="-128"/>
                <a:cs typeface="Times New Roman" panose="02020603050405020304" pitchFamily="16" charset="0"/>
              </a:rPr>
              <a:t>-10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srgbClr val="294171"/>
              </a:solidFill>
              <a:effectLst/>
              <a:uLnTx/>
              <a:uFillTx/>
              <a:latin typeface="Calibri" panose="020F0702030404030204"/>
              <a:ea typeface="MS PGothic" panose="020B0600070205080204" pitchFamily="34" charset="-128"/>
              <a:cs typeface="Times New Roman" panose="02020603050405020304" pitchFamily="16" charset="0"/>
            </a:endParaRPr>
          </a:p>
        </p:txBody>
      </p:sp>
      <p:sp>
        <p:nvSpPr>
          <p:cNvPr id="26" name="TextBox 23"/>
          <p:cNvSpPr txBox="1"/>
          <p:nvPr/>
        </p:nvSpPr>
        <p:spPr>
          <a:xfrm>
            <a:off x="4313496" y="4120930"/>
            <a:ext cx="419100" cy="307777"/>
          </a:xfrm>
          <a:prstGeom prst="rect">
            <a:avLst/>
          </a:prstGeom>
          <a:noFill/>
        </p:spPr>
        <p:txBody>
          <a:bodyPr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srgbClr val="294171"/>
                </a:solidFill>
                <a:effectLst/>
                <a:uLnTx/>
                <a:uFillTx/>
                <a:latin typeface="Calibri" panose="020F0702030404030204"/>
                <a:ea typeface="MS PGothic" panose="020B0600070205080204" pitchFamily="34" charset="-128"/>
                <a:cs typeface="Times New Roman" panose="02020603050405020304" pitchFamily="16" charset="0"/>
              </a:rPr>
              <a:t>-8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srgbClr val="294171"/>
              </a:solidFill>
              <a:effectLst/>
              <a:uLnTx/>
              <a:uFillTx/>
              <a:latin typeface="Calibri" panose="020F0702030404030204"/>
              <a:ea typeface="MS PGothic" panose="020B0600070205080204" pitchFamily="34" charset="-128"/>
              <a:cs typeface="Times New Roman" panose="02020603050405020304" pitchFamily="16" charset="0"/>
            </a:endParaRPr>
          </a:p>
        </p:txBody>
      </p:sp>
      <p:sp>
        <p:nvSpPr>
          <p:cNvPr id="27" name="TextBox 24"/>
          <p:cNvSpPr txBox="1"/>
          <p:nvPr/>
        </p:nvSpPr>
        <p:spPr>
          <a:xfrm>
            <a:off x="4888171" y="4120930"/>
            <a:ext cx="419100" cy="307777"/>
          </a:xfrm>
          <a:prstGeom prst="rect">
            <a:avLst/>
          </a:prstGeom>
          <a:noFill/>
        </p:spPr>
        <p:txBody>
          <a:bodyPr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srgbClr val="294171"/>
                </a:solidFill>
                <a:effectLst/>
                <a:uLnTx/>
                <a:uFillTx/>
                <a:latin typeface="Calibri" panose="020F0702030404030204"/>
                <a:ea typeface="MS PGothic" panose="020B0600070205080204" pitchFamily="34" charset="-128"/>
                <a:cs typeface="Times New Roman" panose="02020603050405020304" pitchFamily="16" charset="0"/>
              </a:rPr>
              <a:t>-6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srgbClr val="294171"/>
              </a:solidFill>
              <a:effectLst/>
              <a:uLnTx/>
              <a:uFillTx/>
              <a:latin typeface="Calibri" panose="020F0702030404030204"/>
              <a:ea typeface="MS PGothic" panose="020B0600070205080204" pitchFamily="34" charset="-128"/>
              <a:cs typeface="Times New Roman" panose="02020603050405020304" pitchFamily="16" charset="0"/>
            </a:endParaRPr>
          </a:p>
        </p:txBody>
      </p:sp>
      <p:sp>
        <p:nvSpPr>
          <p:cNvPr id="28" name="TextBox 25"/>
          <p:cNvSpPr txBox="1"/>
          <p:nvPr/>
        </p:nvSpPr>
        <p:spPr>
          <a:xfrm>
            <a:off x="5483483" y="4120930"/>
            <a:ext cx="419100" cy="307777"/>
          </a:xfrm>
          <a:prstGeom prst="rect">
            <a:avLst/>
          </a:prstGeom>
          <a:noFill/>
        </p:spPr>
        <p:txBody>
          <a:bodyPr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srgbClr val="294171"/>
                </a:solidFill>
                <a:effectLst/>
                <a:uLnTx/>
                <a:uFillTx/>
                <a:latin typeface="Calibri" panose="020F0702030404030204"/>
                <a:ea typeface="MS PGothic" panose="020B0600070205080204" pitchFamily="34" charset="-128"/>
                <a:cs typeface="Times New Roman" panose="02020603050405020304" pitchFamily="16" charset="0"/>
              </a:rPr>
              <a:t>-4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srgbClr val="294171"/>
              </a:solidFill>
              <a:effectLst/>
              <a:uLnTx/>
              <a:uFillTx/>
              <a:latin typeface="Calibri" panose="020F0702030404030204"/>
              <a:ea typeface="MS PGothic" panose="020B0600070205080204" pitchFamily="34" charset="-128"/>
              <a:cs typeface="Times New Roman" panose="02020603050405020304" pitchFamily="16" charset="0"/>
            </a:endParaRPr>
          </a:p>
        </p:txBody>
      </p:sp>
      <p:sp>
        <p:nvSpPr>
          <p:cNvPr id="29" name="TextBox 26"/>
          <p:cNvSpPr txBox="1"/>
          <p:nvPr/>
        </p:nvSpPr>
        <p:spPr>
          <a:xfrm>
            <a:off x="6118483" y="4112993"/>
            <a:ext cx="417513" cy="307777"/>
          </a:xfrm>
          <a:prstGeom prst="rect">
            <a:avLst/>
          </a:prstGeom>
          <a:noFill/>
        </p:spPr>
        <p:txBody>
          <a:bodyPr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srgbClr val="294171"/>
                </a:solidFill>
                <a:effectLst/>
                <a:uLnTx/>
                <a:uFillTx/>
                <a:latin typeface="Calibri" panose="020F0702030404030204"/>
                <a:ea typeface="MS PGothic" panose="020B0600070205080204" pitchFamily="34" charset="-128"/>
                <a:cs typeface="Times New Roman" panose="02020603050405020304" pitchFamily="16" charset="0"/>
              </a:rPr>
              <a:t>-2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srgbClr val="294171"/>
              </a:solidFill>
              <a:effectLst/>
              <a:uLnTx/>
              <a:uFillTx/>
              <a:latin typeface="Calibri" panose="020F0702030404030204"/>
              <a:ea typeface="MS PGothic" panose="020B0600070205080204" pitchFamily="34" charset="-128"/>
              <a:cs typeface="Times New Roman" panose="02020603050405020304" pitchFamily="16" charset="0"/>
            </a:endParaRPr>
          </a:p>
        </p:txBody>
      </p:sp>
      <p:sp>
        <p:nvSpPr>
          <p:cNvPr id="30" name="TextBox 27"/>
          <p:cNvSpPr txBox="1"/>
          <p:nvPr/>
        </p:nvSpPr>
        <p:spPr>
          <a:xfrm>
            <a:off x="6731258" y="4106643"/>
            <a:ext cx="417513" cy="307777"/>
          </a:xfrm>
          <a:prstGeom prst="rect">
            <a:avLst/>
          </a:prstGeom>
          <a:noFill/>
        </p:spPr>
        <p:txBody>
          <a:bodyPr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srgbClr val="294171"/>
                </a:solidFill>
                <a:effectLst/>
                <a:uLnTx/>
                <a:uFillTx/>
                <a:latin typeface="Calibri" panose="020F0702030404030204"/>
                <a:ea typeface="MS PGothic" panose="020B0600070205080204" pitchFamily="34" charset="-128"/>
                <a:cs typeface="Times New Roman" panose="02020603050405020304" pitchFamily="16" charset="0"/>
              </a:rPr>
              <a:t>0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srgbClr val="294171"/>
              </a:solidFill>
              <a:effectLst/>
              <a:uLnTx/>
              <a:uFillTx/>
              <a:latin typeface="Calibri" panose="020F0702030404030204"/>
              <a:ea typeface="MS PGothic" panose="020B0600070205080204" pitchFamily="34" charset="-128"/>
              <a:cs typeface="Times New Roman" panose="02020603050405020304" pitchFamily="16" charset="0"/>
            </a:endParaRPr>
          </a:p>
        </p:txBody>
      </p:sp>
      <p:sp>
        <p:nvSpPr>
          <p:cNvPr id="31" name="TextBox 28"/>
          <p:cNvSpPr txBox="1"/>
          <p:nvPr/>
        </p:nvSpPr>
        <p:spPr>
          <a:xfrm>
            <a:off x="7301171" y="4106643"/>
            <a:ext cx="419100" cy="307777"/>
          </a:xfrm>
          <a:prstGeom prst="rect">
            <a:avLst/>
          </a:prstGeom>
          <a:noFill/>
        </p:spPr>
        <p:txBody>
          <a:bodyPr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srgbClr val="294171"/>
                </a:solidFill>
                <a:effectLst/>
                <a:uLnTx/>
                <a:uFillTx/>
                <a:latin typeface="Calibri" panose="020F0702030404030204"/>
                <a:ea typeface="MS PGothic" panose="020B0600070205080204" pitchFamily="34" charset="-128"/>
                <a:cs typeface="Times New Roman" panose="02020603050405020304" pitchFamily="16" charset="0"/>
              </a:rPr>
              <a:t>2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srgbClr val="294171"/>
              </a:solidFill>
              <a:effectLst/>
              <a:uLnTx/>
              <a:uFillTx/>
              <a:latin typeface="Calibri" panose="020F0702030404030204"/>
              <a:ea typeface="MS PGothic" panose="020B0600070205080204" pitchFamily="34" charset="-128"/>
              <a:cs typeface="Times New Roman" panose="02020603050405020304" pitchFamily="16" charset="0"/>
            </a:endParaRPr>
          </a:p>
        </p:txBody>
      </p:sp>
      <p:sp>
        <p:nvSpPr>
          <p:cNvPr id="32" name="TextBox 29"/>
          <p:cNvSpPr txBox="1"/>
          <p:nvPr/>
        </p:nvSpPr>
        <p:spPr>
          <a:xfrm>
            <a:off x="4130933" y="3365024"/>
            <a:ext cx="754063" cy="338554"/>
          </a:xfrm>
          <a:prstGeom prst="rect">
            <a:avLst/>
          </a:prstGeom>
          <a:noFill/>
        </p:spPr>
        <p:txBody>
          <a:bodyPr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solidFill>
                  <a:srgbClr val="294171"/>
                </a:solidFill>
                <a:effectLst/>
                <a:uLnTx/>
                <a:uFillTx/>
                <a:latin typeface="Calibri" panose="020F0702030404030204"/>
                <a:ea typeface="MS PGothic" panose="020B0600070205080204" pitchFamily="34" charset="-128"/>
                <a:cs typeface="Times New Roman" panose="02020603050405020304" pitchFamily="16" charset="0"/>
              </a:rPr>
              <a:t>years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srgbClr val="294171"/>
              </a:solidFill>
              <a:effectLst/>
              <a:uLnTx/>
              <a:uFillTx/>
              <a:latin typeface="Calibri" panose="020F0702030404030204"/>
              <a:ea typeface="MS PGothic" panose="020B0600070205080204" pitchFamily="34" charset="-128"/>
              <a:cs typeface="Times New Roman" panose="02020603050405020304" pitchFamily="16" charset="0"/>
            </a:endParaRPr>
          </a:p>
        </p:txBody>
      </p:sp>
      <p:sp>
        <p:nvSpPr>
          <p:cNvPr id="33" name="TextBox 30"/>
          <p:cNvSpPr txBox="1"/>
          <p:nvPr/>
        </p:nvSpPr>
        <p:spPr>
          <a:xfrm>
            <a:off x="5307400" y="3374549"/>
            <a:ext cx="815975" cy="338554"/>
          </a:xfrm>
          <a:prstGeom prst="rect">
            <a:avLst/>
          </a:prstGeom>
          <a:noFill/>
        </p:spPr>
        <p:txBody>
          <a:bodyPr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solidFill>
                  <a:srgbClr val="294171"/>
                </a:solidFill>
                <a:effectLst/>
                <a:uLnTx/>
                <a:uFillTx/>
                <a:latin typeface="Calibri" panose="020F0702030404030204"/>
                <a:ea typeface="MS PGothic" panose="020B0600070205080204" pitchFamily="34" charset="-128"/>
                <a:cs typeface="Times New Roman" panose="02020603050405020304" pitchFamily="16" charset="0"/>
              </a:rPr>
              <a:t>hours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srgbClr val="294171"/>
              </a:solidFill>
              <a:effectLst/>
              <a:uLnTx/>
              <a:uFillTx/>
              <a:latin typeface="Calibri" panose="020F0702030404030204"/>
              <a:ea typeface="MS PGothic" panose="020B0600070205080204" pitchFamily="34" charset="-128"/>
              <a:cs typeface="Times New Roman" panose="02020603050405020304" pitchFamily="16" charset="0"/>
            </a:endParaRPr>
          </a:p>
        </p:txBody>
      </p:sp>
      <p:sp>
        <p:nvSpPr>
          <p:cNvPr id="34" name="TextBox 31"/>
          <p:cNvSpPr txBox="1"/>
          <p:nvPr/>
        </p:nvSpPr>
        <p:spPr>
          <a:xfrm>
            <a:off x="6582033" y="3374549"/>
            <a:ext cx="525463" cy="338554"/>
          </a:xfrm>
          <a:prstGeom prst="rect">
            <a:avLst/>
          </a:prstGeom>
          <a:noFill/>
        </p:spPr>
        <p:txBody>
          <a:bodyPr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solidFill>
                  <a:srgbClr val="294171"/>
                </a:solidFill>
                <a:effectLst/>
                <a:uLnTx/>
                <a:uFillTx/>
                <a:latin typeface="Calibri" panose="020F0702030404030204"/>
                <a:ea typeface="MS PGothic" panose="020B0600070205080204" pitchFamily="34" charset="-128"/>
                <a:cs typeface="Times New Roman" panose="02020603050405020304" pitchFamily="16" charset="0"/>
              </a:rPr>
              <a:t>sec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srgbClr val="294171"/>
              </a:solidFill>
              <a:effectLst/>
              <a:uLnTx/>
              <a:uFillTx/>
              <a:latin typeface="Calibri" panose="020F0702030404030204"/>
              <a:ea typeface="MS PGothic" panose="020B0600070205080204" pitchFamily="34" charset="-128"/>
              <a:cs typeface="Times New Roman" panose="02020603050405020304" pitchFamily="16" charset="0"/>
            </a:endParaRPr>
          </a:p>
        </p:txBody>
      </p:sp>
      <p:sp>
        <p:nvSpPr>
          <p:cNvPr id="35" name="TextBox 32"/>
          <p:cNvSpPr txBox="1"/>
          <p:nvPr/>
        </p:nvSpPr>
        <p:spPr>
          <a:xfrm>
            <a:off x="7418646" y="3379312"/>
            <a:ext cx="525462" cy="338554"/>
          </a:xfrm>
          <a:prstGeom prst="rect">
            <a:avLst/>
          </a:prstGeom>
          <a:noFill/>
        </p:spPr>
        <p:txBody>
          <a:bodyPr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CA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94171"/>
                </a:solidFill>
                <a:effectLst/>
                <a:uLnTx/>
                <a:uFillTx/>
                <a:latin typeface="Calibri" panose="020F0702030404030204"/>
                <a:ea typeface="MS PGothic" panose="020B0600070205080204" pitchFamily="34" charset="-128"/>
                <a:cs typeface="Times New Roman" panose="02020603050405020304" pitchFamily="16" charset="0"/>
              </a:rPr>
              <a:t>ms</a:t>
            </a:r>
            <a:endParaRPr kumimoji="0" lang="en-CA" sz="1600" b="0" i="0" u="none" strike="noStrike" kern="1200" cap="none" spc="0" normalizeH="0" baseline="0" noProof="0" dirty="0">
              <a:ln>
                <a:noFill/>
              </a:ln>
              <a:solidFill>
                <a:srgbClr val="294171"/>
              </a:solidFill>
              <a:effectLst/>
              <a:uLnTx/>
              <a:uFillTx/>
              <a:latin typeface="Calibri" panose="020F0702030404030204"/>
              <a:ea typeface="MS PGothic" panose="020B0600070205080204" pitchFamily="34" charset="-128"/>
              <a:cs typeface="Times New Roman" panose="02020603050405020304" pitchFamily="16" charset="0"/>
            </a:endParaRPr>
          </a:p>
        </p:txBody>
      </p:sp>
      <p:cxnSp>
        <p:nvCxnSpPr>
          <p:cNvPr id="36" name="Straight Arrow Connector 33"/>
          <p:cNvCxnSpPr>
            <a:cxnSpLocks noChangeShapeType="1"/>
          </p:cNvCxnSpPr>
          <p:nvPr/>
        </p:nvCxnSpPr>
        <p:spPr bwMode="auto">
          <a:xfrm>
            <a:off x="4253171" y="1803940"/>
            <a:ext cx="2478087" cy="0"/>
          </a:xfrm>
          <a:prstGeom prst="straightConnector1">
            <a:avLst/>
          </a:prstGeom>
          <a:noFill/>
          <a:ln w="25400">
            <a:solidFill>
              <a:srgbClr val="00B050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" name="TextBox 34"/>
          <p:cNvSpPr txBox="1"/>
          <p:nvPr/>
        </p:nvSpPr>
        <p:spPr>
          <a:xfrm>
            <a:off x="3569474" y="1829084"/>
            <a:ext cx="4435475" cy="338554"/>
          </a:xfrm>
          <a:prstGeom prst="rect">
            <a:avLst/>
          </a:prstGeom>
          <a:noFill/>
        </p:spPr>
        <p:txBody>
          <a:bodyPr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solidFill>
                  <a:srgbClr val="294171"/>
                </a:solidFill>
                <a:effectLst/>
                <a:uLnTx/>
                <a:uFillTx/>
                <a:latin typeface="Calibri" panose="020F0702030404030204"/>
                <a:ea typeface="MS PGothic" panose="020B0600070205080204" pitchFamily="34" charset="-128"/>
                <a:cs typeface="Times New Roman" panose="02020603050405020304" pitchFamily="16" charset="0"/>
              </a:rPr>
              <a:t>Supermassive black holes binary mergers</a:t>
            </a:r>
            <a:endParaRPr kumimoji="0" lang="en-CA" sz="1600" b="0" i="0" u="none" strike="noStrike" kern="1200" cap="none" spc="0" normalizeH="0" baseline="0" noProof="0" dirty="0">
              <a:ln>
                <a:noFill/>
              </a:ln>
              <a:solidFill>
                <a:srgbClr val="294171"/>
              </a:solidFill>
              <a:effectLst/>
              <a:uLnTx/>
              <a:uFillTx/>
              <a:latin typeface="Calibri" panose="020F0702030404030204"/>
              <a:ea typeface="MS PGothic" panose="020B0600070205080204" pitchFamily="34" charset="-128"/>
              <a:cs typeface="Times New Roman" panose="02020603050405020304" pitchFamily="16" charset="0"/>
            </a:endParaRPr>
          </a:p>
        </p:txBody>
      </p:sp>
      <p:cxnSp>
        <p:nvCxnSpPr>
          <p:cNvPr id="38" name="Straight Arrow Connector 35"/>
          <p:cNvCxnSpPr>
            <a:cxnSpLocks noChangeShapeType="1"/>
          </p:cNvCxnSpPr>
          <p:nvPr/>
        </p:nvCxnSpPr>
        <p:spPr bwMode="auto">
          <a:xfrm>
            <a:off x="5097721" y="2269077"/>
            <a:ext cx="1228725" cy="0"/>
          </a:xfrm>
          <a:prstGeom prst="straightConnector1">
            <a:avLst/>
          </a:prstGeom>
          <a:noFill/>
          <a:ln w="25400">
            <a:solidFill>
              <a:srgbClr val="0000D2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" name="TextBox 36"/>
          <p:cNvSpPr txBox="1"/>
          <p:nvPr/>
        </p:nvSpPr>
        <p:spPr>
          <a:xfrm>
            <a:off x="3338830" y="2292350"/>
            <a:ext cx="5346700" cy="33718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solidFill>
                  <a:srgbClr val="294171"/>
                </a:solidFill>
                <a:effectLst/>
                <a:uLnTx/>
                <a:uFillTx/>
                <a:latin typeface="Calibri" panose="020F0702030404030204"/>
                <a:ea typeface="MS PGothic" panose="020B0600070205080204" pitchFamily="34" charset="-128"/>
                <a:cs typeface="Times New Roman" panose="02020603050405020304" pitchFamily="16" charset="0"/>
              </a:rPr>
              <a:t>Compact objects captured by supermassive black holes</a:t>
            </a:r>
            <a:endParaRPr kumimoji="0" lang="en-CA" sz="1600" b="0" i="0" u="none" strike="noStrike" kern="1200" cap="none" spc="0" normalizeH="0" baseline="0" noProof="0" dirty="0">
              <a:ln>
                <a:noFill/>
              </a:ln>
              <a:solidFill>
                <a:srgbClr val="294171"/>
              </a:solidFill>
              <a:effectLst/>
              <a:uLnTx/>
              <a:uFillTx/>
              <a:latin typeface="Calibri" panose="020F0702030404030204"/>
              <a:ea typeface="MS PGothic" panose="020B0600070205080204" pitchFamily="34" charset="-128"/>
              <a:cs typeface="Times New Roman" panose="02020603050405020304" pitchFamily="16" charset="0"/>
            </a:endParaRPr>
          </a:p>
        </p:txBody>
      </p:sp>
      <p:cxnSp>
        <p:nvCxnSpPr>
          <p:cNvPr id="40" name="Straight Arrow Connector 37"/>
          <p:cNvCxnSpPr>
            <a:cxnSpLocks noChangeShapeType="1"/>
          </p:cNvCxnSpPr>
          <p:nvPr/>
        </p:nvCxnSpPr>
        <p:spPr bwMode="auto">
          <a:xfrm>
            <a:off x="5864483" y="2697702"/>
            <a:ext cx="1855788" cy="0"/>
          </a:xfrm>
          <a:prstGeom prst="straightConnector1">
            <a:avLst/>
          </a:prstGeom>
          <a:noFill/>
          <a:ln w="25400">
            <a:solidFill>
              <a:srgbClr val="7030A0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" name="TextBox 38"/>
          <p:cNvSpPr txBox="1"/>
          <p:nvPr/>
        </p:nvSpPr>
        <p:spPr>
          <a:xfrm>
            <a:off x="5658108" y="2689765"/>
            <a:ext cx="2843213" cy="338554"/>
          </a:xfrm>
          <a:prstGeom prst="rect">
            <a:avLst/>
          </a:prstGeom>
          <a:noFill/>
        </p:spPr>
        <p:txBody>
          <a:bodyPr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solidFill>
                  <a:srgbClr val="294171"/>
                </a:solidFill>
                <a:effectLst/>
                <a:uLnTx/>
                <a:uFillTx/>
                <a:latin typeface="Calibri" panose="020F0702030404030204"/>
                <a:ea typeface="MS PGothic" panose="020B0600070205080204" pitchFamily="34" charset="-128"/>
                <a:cs typeface="Times New Roman" panose="02020603050405020304" pitchFamily="16" charset="0"/>
              </a:rPr>
              <a:t>Compact binary mergers</a:t>
            </a:r>
            <a:endParaRPr kumimoji="0" lang="en-CA" sz="1600" b="0" i="0" u="none" strike="noStrike" kern="1200" cap="none" spc="0" normalizeH="0" baseline="0" noProof="0" dirty="0">
              <a:ln>
                <a:noFill/>
              </a:ln>
              <a:solidFill>
                <a:srgbClr val="294171"/>
              </a:solidFill>
              <a:effectLst/>
              <a:uLnTx/>
              <a:uFillTx/>
              <a:latin typeface="Calibri" panose="020F0702030404030204"/>
              <a:ea typeface="MS PGothic" panose="020B0600070205080204" pitchFamily="34" charset="-128"/>
              <a:cs typeface="Times New Roman" panose="02020603050405020304" pitchFamily="16" charset="0"/>
            </a:endParaRPr>
          </a:p>
        </p:txBody>
      </p:sp>
      <p:cxnSp>
        <p:nvCxnSpPr>
          <p:cNvPr id="42" name="Straight Arrow Connector 39"/>
          <p:cNvCxnSpPr>
            <a:cxnSpLocks noChangeShapeType="1"/>
          </p:cNvCxnSpPr>
          <p:nvPr/>
        </p:nvCxnSpPr>
        <p:spPr bwMode="auto">
          <a:xfrm>
            <a:off x="7393246" y="3066258"/>
            <a:ext cx="973137" cy="0"/>
          </a:xfrm>
          <a:prstGeom prst="straightConnector1">
            <a:avLst/>
          </a:prstGeom>
          <a:noFill/>
          <a:ln w="25400">
            <a:solidFill>
              <a:srgbClr val="F8A8A2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3" name="TextBox 40"/>
          <p:cNvSpPr txBox="1"/>
          <p:nvPr/>
        </p:nvSpPr>
        <p:spPr>
          <a:xfrm>
            <a:off x="6645275" y="3080385"/>
            <a:ext cx="2633345" cy="33718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solidFill>
                  <a:srgbClr val="294171"/>
                </a:solidFill>
                <a:effectLst/>
                <a:uLnTx/>
                <a:uFillTx/>
                <a:latin typeface="Calibri" panose="020F0702030404030204"/>
                <a:ea typeface="MS PGothic" panose="020B0600070205080204" pitchFamily="34" charset="-128"/>
                <a:cs typeface="Times New Roman" panose="02020603050405020304" pitchFamily="16" charset="0"/>
              </a:rPr>
              <a:t>Supernovae, neutron star</a:t>
            </a:r>
            <a:endParaRPr kumimoji="0" lang="en-CA" sz="1600" b="0" i="0" u="none" strike="noStrike" kern="1200" cap="none" spc="0" normalizeH="0" baseline="0" noProof="0" dirty="0">
              <a:ln>
                <a:noFill/>
              </a:ln>
              <a:solidFill>
                <a:srgbClr val="294171"/>
              </a:solidFill>
              <a:effectLst/>
              <a:uLnTx/>
              <a:uFillTx/>
              <a:latin typeface="Calibri" panose="020F0702030404030204"/>
              <a:ea typeface="MS PGothic" panose="020B0600070205080204" pitchFamily="34" charset="-128"/>
              <a:cs typeface="Times New Roman" panose="02020603050405020304" pitchFamily="16" charset="0"/>
            </a:endParaRPr>
          </a:p>
        </p:txBody>
      </p:sp>
      <p:cxnSp>
        <p:nvCxnSpPr>
          <p:cNvPr id="44" name="Straight Arrow Connector 41"/>
          <p:cNvCxnSpPr>
            <a:cxnSpLocks noChangeShapeType="1"/>
          </p:cNvCxnSpPr>
          <p:nvPr/>
        </p:nvCxnSpPr>
        <p:spPr bwMode="auto">
          <a:xfrm>
            <a:off x="1659196" y="4535268"/>
            <a:ext cx="830262" cy="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5" name="TextBox 42"/>
          <p:cNvSpPr txBox="1"/>
          <p:nvPr/>
        </p:nvSpPr>
        <p:spPr>
          <a:xfrm>
            <a:off x="1066800" y="4603750"/>
            <a:ext cx="2632710" cy="5835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702030404030204"/>
                <a:ea typeface="MS PGothic" panose="020B0600070205080204" pitchFamily="34" charset="-128"/>
                <a:cs typeface="Times New Roman" panose="02020603050405020304" pitchFamily="16" charset="0"/>
              </a:rPr>
              <a:t>Cosmic Microwave Background polarization</a:t>
            </a:r>
            <a:endParaRPr kumimoji="0" lang="en-CA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702030404030204"/>
              <a:ea typeface="MS PGothic" panose="020B0600070205080204" pitchFamily="34" charset="-128"/>
              <a:cs typeface="Times New Roman" panose="02020603050405020304" pitchFamily="16" charset="0"/>
            </a:endParaRPr>
          </a:p>
        </p:txBody>
      </p:sp>
      <p:cxnSp>
        <p:nvCxnSpPr>
          <p:cNvPr id="46" name="Straight Arrow Connector 43"/>
          <p:cNvCxnSpPr>
            <a:cxnSpLocks noChangeShapeType="1"/>
          </p:cNvCxnSpPr>
          <p:nvPr/>
        </p:nvCxnSpPr>
        <p:spPr bwMode="auto">
          <a:xfrm>
            <a:off x="4059496" y="4506693"/>
            <a:ext cx="828675" cy="0"/>
          </a:xfrm>
          <a:prstGeom prst="straightConnector1">
            <a:avLst/>
          </a:prstGeom>
          <a:noFill/>
          <a:ln w="25400">
            <a:solidFill>
              <a:srgbClr val="FFC000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" name="TextBox 44"/>
          <p:cNvSpPr txBox="1"/>
          <p:nvPr/>
        </p:nvSpPr>
        <p:spPr>
          <a:xfrm>
            <a:off x="3598605" y="4660680"/>
            <a:ext cx="1884362" cy="338554"/>
          </a:xfrm>
          <a:prstGeom prst="rect">
            <a:avLst/>
          </a:prstGeom>
          <a:noFill/>
        </p:spPr>
        <p:txBody>
          <a:bodyPr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702030404030204"/>
                <a:ea typeface="MS PGothic" panose="020B0600070205080204" pitchFamily="34" charset="-128"/>
                <a:cs typeface="Times New Roman" panose="02020603050405020304" pitchFamily="16" charset="0"/>
              </a:rPr>
              <a:t>Pulsar timing array</a:t>
            </a:r>
            <a:endParaRPr kumimoji="0" lang="en-CA" sz="1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702030404030204"/>
              <a:ea typeface="MS PGothic" panose="020B0600070205080204" pitchFamily="34" charset="-128"/>
              <a:cs typeface="Times New Roman" panose="02020603050405020304" pitchFamily="16" charset="0"/>
            </a:endParaRPr>
          </a:p>
        </p:txBody>
      </p:sp>
      <p:cxnSp>
        <p:nvCxnSpPr>
          <p:cNvPr id="48" name="Straight Arrow Connector 45"/>
          <p:cNvCxnSpPr>
            <a:cxnSpLocks noChangeShapeType="1"/>
          </p:cNvCxnSpPr>
          <p:nvPr/>
        </p:nvCxnSpPr>
        <p:spPr bwMode="auto">
          <a:xfrm>
            <a:off x="5650171" y="4500343"/>
            <a:ext cx="1193800" cy="0"/>
          </a:xfrm>
          <a:prstGeom prst="straightConnector1">
            <a:avLst/>
          </a:prstGeom>
          <a:noFill/>
          <a:ln w="25400">
            <a:solidFill>
              <a:srgbClr val="0000D2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9" name="TextBox 46"/>
          <p:cNvSpPr txBox="1"/>
          <p:nvPr/>
        </p:nvSpPr>
        <p:spPr>
          <a:xfrm>
            <a:off x="5534283" y="4560668"/>
            <a:ext cx="1481138" cy="584776"/>
          </a:xfrm>
          <a:prstGeom prst="rect">
            <a:avLst/>
          </a:prstGeom>
          <a:noFill/>
        </p:spPr>
        <p:txBody>
          <a:bodyPr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solidFill>
                  <a:srgbClr val="0000D2"/>
                </a:solidFill>
                <a:effectLst/>
                <a:uLnTx/>
                <a:uFillTx/>
                <a:latin typeface="Calibri" panose="020F0702030404030204"/>
                <a:ea typeface="MS PGothic" panose="020B0600070205080204" pitchFamily="34" charset="-128"/>
                <a:cs typeface="Times New Roman" panose="02020603050405020304" pitchFamily="16" charset="0"/>
              </a:rPr>
              <a:t>Space-based interferometers</a:t>
            </a:r>
            <a:endParaRPr kumimoji="0" lang="en-CA" sz="1600" b="0" i="0" u="none" strike="noStrike" kern="1200" cap="none" spc="0" normalizeH="0" baseline="0" noProof="0" dirty="0">
              <a:ln>
                <a:noFill/>
              </a:ln>
              <a:solidFill>
                <a:srgbClr val="0000D2"/>
              </a:solidFill>
              <a:effectLst/>
              <a:uLnTx/>
              <a:uFillTx/>
              <a:latin typeface="Calibri" panose="020F0702030404030204"/>
              <a:ea typeface="MS PGothic" panose="020B0600070205080204" pitchFamily="34" charset="-128"/>
              <a:cs typeface="Times New Roman" panose="02020603050405020304" pitchFamily="16" charset="0"/>
            </a:endParaRPr>
          </a:p>
        </p:txBody>
      </p:sp>
      <p:cxnSp>
        <p:nvCxnSpPr>
          <p:cNvPr id="50" name="Straight Arrow Connector 47"/>
          <p:cNvCxnSpPr>
            <a:cxnSpLocks noChangeShapeType="1"/>
          </p:cNvCxnSpPr>
          <p:nvPr/>
        </p:nvCxnSpPr>
        <p:spPr bwMode="auto">
          <a:xfrm>
            <a:off x="6996371" y="4500343"/>
            <a:ext cx="884237" cy="0"/>
          </a:xfrm>
          <a:prstGeom prst="straightConnector1">
            <a:avLst/>
          </a:prstGeom>
          <a:noFill/>
          <a:ln w="25400">
            <a:solidFill>
              <a:srgbClr val="7030A0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" name="TextBox 48"/>
          <p:cNvSpPr txBox="1"/>
          <p:nvPr/>
        </p:nvSpPr>
        <p:spPr>
          <a:xfrm>
            <a:off x="7092950" y="4545996"/>
            <a:ext cx="1481138" cy="584776"/>
          </a:xfrm>
          <a:prstGeom prst="rect">
            <a:avLst/>
          </a:prstGeom>
          <a:noFill/>
        </p:spPr>
        <p:txBody>
          <a:bodyPr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702030404030204"/>
                <a:ea typeface="MS PGothic" panose="020B0600070205080204" pitchFamily="34" charset="-128"/>
                <a:cs typeface="Times New Roman" panose="02020603050405020304" pitchFamily="16" charset="0"/>
              </a:rPr>
              <a:t>Ground-based interferometers</a:t>
            </a:r>
            <a:endParaRPr kumimoji="0" lang="en-CA" sz="1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702030404030204"/>
              <a:ea typeface="MS PGothic" panose="020B0600070205080204" pitchFamily="34" charset="-128"/>
              <a:cs typeface="Times New Roman" panose="02020603050405020304" pitchFamily="16" charset="0"/>
            </a:endParaRPr>
          </a:p>
        </p:txBody>
      </p:sp>
      <p:pic>
        <p:nvPicPr>
          <p:cNvPr id="52" name="Picture 4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87" y="5164046"/>
            <a:ext cx="2124131" cy="1062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480" y="5100018"/>
            <a:ext cx="1717347" cy="1127009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54" name="Picture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796" y="5100019"/>
            <a:ext cx="1558490" cy="1127007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55" name="Picture 5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452" y="5107631"/>
            <a:ext cx="1666437" cy="1119395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" name="Rectangle 1"/>
          <p:cNvSpPr txBox="1">
            <a:spLocks noChangeArrowheads="1"/>
          </p:cNvSpPr>
          <p:nvPr/>
        </p:nvSpPr>
        <p:spPr bwMode="auto">
          <a:xfrm>
            <a:off x="457200" y="207963"/>
            <a:ext cx="822801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28709" rIns="0" bIns="0" numCol="1" anchor="ctr" anchorCtr="0" compatLnSpc="1"/>
          <a:lstStyle>
            <a:lvl1pPr algn="ctr" defTabSz="4127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 sz="3800">
                <a:solidFill>
                  <a:srgbClr val="000000"/>
                </a:solidFill>
                <a:latin typeface="+mj-lt"/>
                <a:ea typeface="宋体" charset="0"/>
                <a:cs typeface="+mj-cs"/>
              </a:defRPr>
            </a:lvl1pPr>
            <a:lvl2pPr algn="ctr" defTabSz="4127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 sz="3800">
                <a:solidFill>
                  <a:srgbClr val="000000"/>
                </a:solidFill>
                <a:latin typeface="Arial" panose="020B0604020202020204" pitchFamily="34" charset="0"/>
                <a:ea typeface="宋体" charset="0"/>
                <a:cs typeface="msmincho" charset="0"/>
              </a:defRPr>
            </a:lvl2pPr>
            <a:lvl3pPr algn="ctr" defTabSz="4127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 sz="3800">
                <a:solidFill>
                  <a:srgbClr val="000000"/>
                </a:solidFill>
                <a:latin typeface="Arial" panose="020B0604020202020204" pitchFamily="34" charset="0"/>
                <a:ea typeface="宋体" charset="0"/>
                <a:cs typeface="msmincho" charset="0"/>
              </a:defRPr>
            </a:lvl3pPr>
            <a:lvl4pPr algn="ctr" defTabSz="4127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 sz="3800">
                <a:solidFill>
                  <a:srgbClr val="000000"/>
                </a:solidFill>
                <a:latin typeface="Arial" panose="020B0604020202020204" pitchFamily="34" charset="0"/>
                <a:ea typeface="宋体" charset="0"/>
                <a:cs typeface="msmincho" charset="0"/>
              </a:defRPr>
            </a:lvl4pPr>
            <a:lvl5pPr algn="ctr" defTabSz="4127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 sz="3800">
                <a:solidFill>
                  <a:srgbClr val="000000"/>
                </a:solidFill>
                <a:latin typeface="Arial" panose="020B0604020202020204" pitchFamily="34" charset="0"/>
                <a:ea typeface="宋体" charset="0"/>
                <a:cs typeface="msmincho" charset="0"/>
              </a:defRPr>
            </a:lvl5pPr>
            <a:lvl6pPr marL="2274570" indent="-207010" algn="ctr" defTabSz="41338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sz="3800">
                <a:solidFill>
                  <a:srgbClr val="000000"/>
                </a:solidFill>
                <a:latin typeface="Arial" panose="020B0604020202020204" pitchFamily="34" charset="0"/>
                <a:ea typeface="msmincho" charset="0"/>
                <a:cs typeface="msmincho" charset="0"/>
              </a:defRPr>
            </a:lvl6pPr>
            <a:lvl7pPr marL="2687955" indent="-207010" algn="ctr" defTabSz="41338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sz="3800">
                <a:solidFill>
                  <a:srgbClr val="000000"/>
                </a:solidFill>
                <a:latin typeface="Arial" panose="020B0604020202020204" pitchFamily="34" charset="0"/>
                <a:ea typeface="msmincho" charset="0"/>
                <a:cs typeface="msmincho" charset="0"/>
              </a:defRPr>
            </a:lvl7pPr>
            <a:lvl8pPr marL="3101340" indent="-207010" algn="ctr" defTabSz="41338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sz="3800">
                <a:solidFill>
                  <a:srgbClr val="000000"/>
                </a:solidFill>
                <a:latin typeface="Arial" panose="020B0604020202020204" pitchFamily="34" charset="0"/>
                <a:ea typeface="msmincho" charset="0"/>
                <a:cs typeface="msmincho" charset="0"/>
              </a:defRPr>
            </a:lvl8pPr>
            <a:lvl9pPr marL="3514725" indent="-207010" algn="ctr" defTabSz="41338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sz="3800">
                <a:solidFill>
                  <a:srgbClr val="000000"/>
                </a:solidFill>
                <a:latin typeface="Arial" panose="020B0604020202020204" pitchFamily="34" charset="0"/>
                <a:ea typeface="msmincho" charset="0"/>
                <a:cs typeface="msmincho" charset="0"/>
              </a:defRPr>
            </a:lvl9pPr>
          </a:lstStyle>
          <a:p>
            <a:pPr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4945" algn="l"/>
                <a:tab pos="7198995" algn="l"/>
                <a:tab pos="7853045" algn="l"/>
              </a:tabLst>
            </a:pPr>
            <a:r>
              <a:rPr lang="en-US" altLang="zh-CN" sz="3200" kern="0" dirty="0">
                <a:solidFill>
                  <a:srgbClr val="008080"/>
                </a:solidFill>
                <a:ea typeface="宋体" pitchFamily="2" charset="-122"/>
              </a:rPr>
              <a:t>Gravitational-Wave Spectrum</a:t>
            </a:r>
            <a:endParaRPr lang="en-US" altLang="zh-CN" sz="3200" kern="0" dirty="0">
              <a:solidFill>
                <a:srgbClr val="008080"/>
              </a:solidFill>
              <a:ea typeface="宋体" pitchFamily="2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>
            <a:spLocks noChangeArrowheads="1"/>
          </p:cNvSpPr>
          <p:nvPr/>
        </p:nvSpPr>
        <p:spPr bwMode="auto">
          <a:xfrm>
            <a:off x="457200" y="207963"/>
            <a:ext cx="822801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28709" rIns="0" bIns="0" numCol="1" anchor="ctr" anchorCtr="0" compatLnSpc="1"/>
          <a:lstStyle>
            <a:lvl1pPr algn="ctr" defTabSz="4127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 sz="3800">
                <a:solidFill>
                  <a:srgbClr val="000000"/>
                </a:solidFill>
                <a:latin typeface="+mj-lt"/>
                <a:ea typeface="宋体" charset="0"/>
                <a:cs typeface="+mj-cs"/>
              </a:defRPr>
            </a:lvl1pPr>
            <a:lvl2pPr algn="ctr" defTabSz="4127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 sz="3800">
                <a:solidFill>
                  <a:srgbClr val="000000"/>
                </a:solidFill>
                <a:latin typeface="Arial" panose="020B0604020202020204" pitchFamily="34" charset="0"/>
                <a:ea typeface="宋体" charset="0"/>
                <a:cs typeface="msmincho" charset="0"/>
              </a:defRPr>
            </a:lvl2pPr>
            <a:lvl3pPr algn="ctr" defTabSz="4127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 sz="3800">
                <a:solidFill>
                  <a:srgbClr val="000000"/>
                </a:solidFill>
                <a:latin typeface="Arial" panose="020B0604020202020204" pitchFamily="34" charset="0"/>
                <a:ea typeface="宋体" charset="0"/>
                <a:cs typeface="msmincho" charset="0"/>
              </a:defRPr>
            </a:lvl3pPr>
            <a:lvl4pPr algn="ctr" defTabSz="4127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 sz="3800">
                <a:solidFill>
                  <a:srgbClr val="000000"/>
                </a:solidFill>
                <a:latin typeface="Arial" panose="020B0604020202020204" pitchFamily="34" charset="0"/>
                <a:ea typeface="宋体" charset="0"/>
                <a:cs typeface="msmincho" charset="0"/>
              </a:defRPr>
            </a:lvl4pPr>
            <a:lvl5pPr algn="ctr" defTabSz="4127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 sz="3800">
                <a:solidFill>
                  <a:srgbClr val="000000"/>
                </a:solidFill>
                <a:latin typeface="Arial" panose="020B0604020202020204" pitchFamily="34" charset="0"/>
                <a:ea typeface="宋体" charset="0"/>
                <a:cs typeface="msmincho" charset="0"/>
              </a:defRPr>
            </a:lvl5pPr>
            <a:lvl6pPr marL="2274570" indent="-207010" algn="ctr" defTabSz="41338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sz="3800">
                <a:solidFill>
                  <a:srgbClr val="000000"/>
                </a:solidFill>
                <a:latin typeface="Arial" panose="020B0604020202020204" pitchFamily="34" charset="0"/>
                <a:ea typeface="msmincho" charset="0"/>
                <a:cs typeface="msmincho" charset="0"/>
              </a:defRPr>
            </a:lvl6pPr>
            <a:lvl7pPr marL="2687955" indent="-207010" algn="ctr" defTabSz="41338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sz="3800">
                <a:solidFill>
                  <a:srgbClr val="000000"/>
                </a:solidFill>
                <a:latin typeface="Arial" panose="020B0604020202020204" pitchFamily="34" charset="0"/>
                <a:ea typeface="msmincho" charset="0"/>
                <a:cs typeface="msmincho" charset="0"/>
              </a:defRPr>
            </a:lvl7pPr>
            <a:lvl8pPr marL="3101340" indent="-207010" algn="ctr" defTabSz="41338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sz="3800">
                <a:solidFill>
                  <a:srgbClr val="000000"/>
                </a:solidFill>
                <a:latin typeface="Arial" panose="020B0604020202020204" pitchFamily="34" charset="0"/>
                <a:ea typeface="msmincho" charset="0"/>
                <a:cs typeface="msmincho" charset="0"/>
              </a:defRPr>
            </a:lvl8pPr>
            <a:lvl9pPr marL="3514725" indent="-207010" algn="ctr" defTabSz="41338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sz="3800">
                <a:solidFill>
                  <a:srgbClr val="000000"/>
                </a:solidFill>
                <a:latin typeface="Arial" panose="020B0604020202020204" pitchFamily="34" charset="0"/>
                <a:ea typeface="msmincho" charset="0"/>
                <a:cs typeface="msmincho" charset="0"/>
              </a:defRPr>
            </a:lvl9pPr>
          </a:lstStyle>
          <a:p>
            <a:pPr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4945" algn="l"/>
                <a:tab pos="7198995" algn="l"/>
                <a:tab pos="7853045" algn="l"/>
              </a:tabLst>
            </a:pPr>
            <a:r>
              <a:rPr lang="en-US" altLang="zh-CN" sz="3200" kern="0" dirty="0">
                <a:solidFill>
                  <a:srgbClr val="008080"/>
                </a:solidFill>
                <a:ea typeface="宋体" pitchFamily="2" charset="-122"/>
              </a:rPr>
              <a:t>Sampling and Nyquist frequency</a:t>
            </a:r>
            <a:endParaRPr lang="en-US" altLang="zh-CN" sz="3200" kern="0" dirty="0">
              <a:solidFill>
                <a:srgbClr val="008080"/>
              </a:solidFill>
              <a:ea typeface="宋体" pitchFamily="2" charset="-122"/>
            </a:endParaRPr>
          </a:p>
        </p:txBody>
      </p:sp>
      <p:pic>
        <p:nvPicPr>
          <p:cNvPr id="43010" name="Picture 2" descr="aliasi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198" y="2563751"/>
            <a:ext cx="4528643" cy="386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enter image description he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267" y="1037823"/>
            <a:ext cx="3399071" cy="149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>
            <a:spLocks noChangeArrowheads="1"/>
          </p:cNvSpPr>
          <p:nvPr/>
        </p:nvSpPr>
        <p:spPr bwMode="auto">
          <a:xfrm>
            <a:off x="457200" y="207963"/>
            <a:ext cx="822801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28709" rIns="0" bIns="0" numCol="1" anchor="ctr" anchorCtr="0" compatLnSpc="1"/>
          <a:lstStyle>
            <a:lvl1pPr algn="ctr" defTabSz="4127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 sz="3800">
                <a:solidFill>
                  <a:srgbClr val="000000"/>
                </a:solidFill>
                <a:latin typeface="+mj-lt"/>
                <a:ea typeface="宋体" charset="0"/>
                <a:cs typeface="+mj-cs"/>
              </a:defRPr>
            </a:lvl1pPr>
            <a:lvl2pPr algn="ctr" defTabSz="4127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 sz="3800">
                <a:solidFill>
                  <a:srgbClr val="000000"/>
                </a:solidFill>
                <a:latin typeface="Arial" panose="020B0604020202020204" pitchFamily="34" charset="0"/>
                <a:ea typeface="宋体" charset="0"/>
                <a:cs typeface="msmincho" charset="0"/>
              </a:defRPr>
            </a:lvl2pPr>
            <a:lvl3pPr algn="ctr" defTabSz="4127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 sz="3800">
                <a:solidFill>
                  <a:srgbClr val="000000"/>
                </a:solidFill>
                <a:latin typeface="Arial" panose="020B0604020202020204" pitchFamily="34" charset="0"/>
                <a:ea typeface="宋体" charset="0"/>
                <a:cs typeface="msmincho" charset="0"/>
              </a:defRPr>
            </a:lvl3pPr>
            <a:lvl4pPr algn="ctr" defTabSz="4127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 sz="3800">
                <a:solidFill>
                  <a:srgbClr val="000000"/>
                </a:solidFill>
                <a:latin typeface="Arial" panose="020B0604020202020204" pitchFamily="34" charset="0"/>
                <a:ea typeface="宋体" charset="0"/>
                <a:cs typeface="msmincho" charset="0"/>
              </a:defRPr>
            </a:lvl4pPr>
            <a:lvl5pPr algn="ctr" defTabSz="4127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 sz="3800">
                <a:solidFill>
                  <a:srgbClr val="000000"/>
                </a:solidFill>
                <a:latin typeface="Arial" panose="020B0604020202020204" pitchFamily="34" charset="0"/>
                <a:ea typeface="宋体" charset="0"/>
                <a:cs typeface="msmincho" charset="0"/>
              </a:defRPr>
            </a:lvl5pPr>
            <a:lvl6pPr marL="2274570" indent="-207010" algn="ctr" defTabSz="41338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sz="3800">
                <a:solidFill>
                  <a:srgbClr val="000000"/>
                </a:solidFill>
                <a:latin typeface="Arial" panose="020B0604020202020204" pitchFamily="34" charset="0"/>
                <a:ea typeface="msmincho" charset="0"/>
                <a:cs typeface="msmincho" charset="0"/>
              </a:defRPr>
            </a:lvl6pPr>
            <a:lvl7pPr marL="2687955" indent="-207010" algn="ctr" defTabSz="41338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sz="3800">
                <a:solidFill>
                  <a:srgbClr val="000000"/>
                </a:solidFill>
                <a:latin typeface="Arial" panose="020B0604020202020204" pitchFamily="34" charset="0"/>
                <a:ea typeface="msmincho" charset="0"/>
                <a:cs typeface="msmincho" charset="0"/>
              </a:defRPr>
            </a:lvl7pPr>
            <a:lvl8pPr marL="3101340" indent="-207010" algn="ctr" defTabSz="41338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sz="3800">
                <a:solidFill>
                  <a:srgbClr val="000000"/>
                </a:solidFill>
                <a:latin typeface="Arial" panose="020B0604020202020204" pitchFamily="34" charset="0"/>
                <a:ea typeface="msmincho" charset="0"/>
                <a:cs typeface="msmincho" charset="0"/>
              </a:defRPr>
            </a:lvl8pPr>
            <a:lvl9pPr marL="3514725" indent="-207010" algn="ctr" defTabSz="41338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sz="3800">
                <a:solidFill>
                  <a:srgbClr val="000000"/>
                </a:solidFill>
                <a:latin typeface="Arial" panose="020B0604020202020204" pitchFamily="34" charset="0"/>
                <a:ea typeface="msmincho" charset="0"/>
                <a:cs typeface="msmincho" charset="0"/>
              </a:defRPr>
            </a:lvl9pPr>
          </a:lstStyle>
          <a:p>
            <a:pPr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4945" algn="l"/>
                <a:tab pos="7198995" algn="l"/>
                <a:tab pos="7853045" algn="l"/>
              </a:tabLst>
            </a:pPr>
            <a:r>
              <a:rPr lang="en-US" altLang="zh-CN" sz="3200" kern="0" dirty="0">
                <a:solidFill>
                  <a:srgbClr val="008080"/>
                </a:solidFill>
                <a:ea typeface="宋体" pitchFamily="2" charset="-122"/>
              </a:rPr>
              <a:t>Analog vs. digital signals</a:t>
            </a:r>
            <a:endParaRPr lang="en-US" altLang="zh-CN" sz="3200" kern="0" dirty="0">
              <a:solidFill>
                <a:srgbClr val="008080"/>
              </a:solidFill>
              <a:ea typeface="宋体" pitchFamily="2" charset="-122"/>
            </a:endParaRPr>
          </a:p>
        </p:txBody>
      </p:sp>
      <p:pic>
        <p:nvPicPr>
          <p:cNvPr id="3" name="Picture 5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90" y="1235710"/>
            <a:ext cx="1863725" cy="125158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" name="Picture 5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40" y="3136900"/>
            <a:ext cx="1849120" cy="133731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5" name="Picture 4" descr="Figure 2. Building blocks of an input channel in a dynamic signal analyzer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6"/>
          <a:stretch>
            <a:fillRect/>
          </a:stretch>
        </p:blipFill>
        <p:spPr bwMode="auto">
          <a:xfrm>
            <a:off x="2506881" y="2182196"/>
            <a:ext cx="5279142" cy="225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09" y="5258540"/>
            <a:ext cx="1830942" cy="1201556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7" name="Rectangle 6"/>
          <p:cNvSpPr/>
          <p:nvPr/>
        </p:nvSpPr>
        <p:spPr>
          <a:xfrm>
            <a:off x="5603123" y="2313471"/>
            <a:ext cx="1030146" cy="935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t="-138"/>
          <a:stretch>
            <a:fillRect/>
          </a:stretch>
        </p:blipFill>
        <p:spPr>
          <a:xfrm>
            <a:off x="5843901" y="997178"/>
            <a:ext cx="2867325" cy="1426139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2519760" y="5772662"/>
            <a:ext cx="439838" cy="2083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4747062" y="5763012"/>
            <a:ext cx="439838" cy="2083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0787" y="5064092"/>
            <a:ext cx="1367273" cy="15381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15890" t="-7041" r="52059" b="1"/>
          <a:stretch>
            <a:fillRect/>
          </a:stretch>
        </p:blipFill>
        <p:spPr>
          <a:xfrm>
            <a:off x="5466264" y="5222122"/>
            <a:ext cx="3337524" cy="116052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53246" y="3093670"/>
            <a:ext cx="1030146" cy="935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8931" y="2580116"/>
            <a:ext cx="2621064" cy="225467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188202" y="1476924"/>
            <a:ext cx="1712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Helvetica" pitchFamily="2" charset="0"/>
              </a:rPr>
              <a:t>2</a:t>
            </a:r>
            <a:r>
              <a:rPr lang="en-US" baseline="30000" dirty="0">
                <a:solidFill>
                  <a:srgbClr val="FF0000"/>
                </a:solidFill>
                <a:latin typeface="Helvetica" pitchFamily="2" charset="0"/>
              </a:rPr>
              <a:t>14 </a:t>
            </a:r>
            <a:r>
              <a:rPr lang="en-US" dirty="0">
                <a:solidFill>
                  <a:srgbClr val="FF0000"/>
                </a:solidFill>
                <a:latin typeface="Helvetica" pitchFamily="2" charset="0"/>
              </a:rPr>
              <a:t>= 16384 Hz</a:t>
            </a:r>
            <a:endParaRPr lang="en-US" dirty="0">
              <a:solidFill>
                <a:srgbClr val="FF0000"/>
              </a:solidFill>
              <a:effectLst/>
              <a:latin typeface="Helvetica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453576" y="3446547"/>
            <a:ext cx="793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Helvetica" pitchFamily="2" charset="0"/>
              </a:rPr>
              <a:t>~3 Hz</a:t>
            </a:r>
            <a:endParaRPr lang="en-US" dirty="0">
              <a:solidFill>
                <a:srgbClr val="FF0000"/>
              </a:solidFill>
              <a:effectLst/>
              <a:latin typeface="Helvetica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594401" y="4987608"/>
            <a:ext cx="1058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Helvetica" pitchFamily="2" charset="0"/>
              </a:rPr>
              <a:t>~10</a:t>
            </a:r>
            <a:r>
              <a:rPr lang="en-US" baseline="30000" dirty="0">
                <a:solidFill>
                  <a:srgbClr val="FF0000"/>
                </a:solidFill>
                <a:latin typeface="Helvetica" pitchFamily="2" charset="0"/>
              </a:rPr>
              <a:t>-7</a:t>
            </a:r>
            <a:r>
              <a:rPr lang="en-US" dirty="0">
                <a:solidFill>
                  <a:srgbClr val="FF0000"/>
                </a:solidFill>
                <a:latin typeface="Helvetica" pitchFamily="2" charset="0"/>
              </a:rPr>
              <a:t> Hz</a:t>
            </a:r>
            <a:endParaRPr lang="en-US" dirty="0">
              <a:solidFill>
                <a:srgbClr val="FF0000"/>
              </a:solidFill>
              <a:effectLst/>
              <a:latin typeface="Helvetica" pitchFamily="2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rcRect l="14286" t="13610" r="12910" b="6497"/>
          <a:stretch>
            <a:fillRect/>
          </a:stretch>
        </p:blipFill>
        <p:spPr>
          <a:xfrm>
            <a:off x="519430" y="5116830"/>
            <a:ext cx="1813560" cy="141732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1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0"/>
          <a:stretch>
            <a:fillRect/>
          </a:stretch>
        </p:blipFill>
        <p:spPr bwMode="auto">
          <a:xfrm>
            <a:off x="2144395" y="3846830"/>
            <a:ext cx="4646930" cy="2925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588" y="877888"/>
            <a:ext cx="4270375" cy="283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8" y="866775"/>
            <a:ext cx="3294062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4" name="Text Box 4"/>
          <p:cNvSpPr txBox="1">
            <a:spLocks noChangeArrowheads="1"/>
          </p:cNvSpPr>
          <p:nvPr/>
        </p:nvSpPr>
        <p:spPr bwMode="auto">
          <a:xfrm>
            <a:off x="1174750" y="979488"/>
            <a:ext cx="22082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3000"/>
              </a:lnSpc>
              <a:spcAft>
                <a:spcPts val="129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 sz="2900">
                <a:solidFill>
                  <a:srgbClr val="000000"/>
                </a:solidFill>
                <a:latin typeface="Times New Roman" panose="02020603050405020304" pitchFamily="16" charset="0"/>
                <a:ea typeface="宋体" pitchFamily="2" charset="-122"/>
                <a:cs typeface="msmincho" charset="-122"/>
              </a:defRPr>
            </a:lvl1pPr>
            <a:lvl2pPr marL="671830" indent="-257175">
              <a:lnSpc>
                <a:spcPct val="93000"/>
              </a:lnSpc>
              <a:spcAft>
                <a:spcPts val="1025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 sz="2500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2pPr>
            <a:lvl3pPr marL="1033780" indent="-206375">
              <a:lnSpc>
                <a:spcPct val="93000"/>
              </a:lnSpc>
              <a:spcAft>
                <a:spcPts val="765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 sz="2200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3pPr>
            <a:lvl4pPr marL="1446530" indent="-206375">
              <a:lnSpc>
                <a:spcPct val="93000"/>
              </a:lnSpc>
              <a:spcAft>
                <a:spcPts val="515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4pPr>
            <a:lvl5pPr marL="1860550" indent="-206375">
              <a:lnSpc>
                <a:spcPct val="93000"/>
              </a:lnSpc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5pPr>
            <a:lvl6pPr marL="2317750" indent="-206375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6pPr>
            <a:lvl7pPr marL="2774950" indent="-206375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7pPr>
            <a:lvl8pPr marL="3232150" indent="-206375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8pPr>
            <a:lvl9pPr marL="3689350" indent="-206375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1600">
                <a:solidFill>
                  <a:srgbClr val="0432FF"/>
                </a:solidFill>
                <a:latin typeface="Arial" panose="020B0604020202020204" pitchFamily="34" charset="0"/>
              </a:rPr>
              <a:t>PPTA, MNRAS (2014)</a:t>
            </a:r>
            <a:endParaRPr lang="en-US" altLang="zh-CN" sz="1600">
              <a:solidFill>
                <a:srgbClr val="0432FF"/>
              </a:solidFill>
              <a:latin typeface="Arial" panose="020B0604020202020204" pitchFamily="34" charset="0"/>
            </a:endParaRPr>
          </a:p>
        </p:txBody>
      </p:sp>
      <p:sp>
        <p:nvSpPr>
          <p:cNvPr id="6" name="标题 1"/>
          <p:cNvSpPr txBox="1"/>
          <p:nvPr/>
        </p:nvSpPr>
        <p:spPr bwMode="auto">
          <a:xfrm>
            <a:off x="1154113" y="214313"/>
            <a:ext cx="6992937" cy="6064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defTabSz="412750">
              <a:lnSpc>
                <a:spcPct val="93000"/>
              </a:lnSpc>
              <a:spcAft>
                <a:spcPts val="129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 sz="2900">
                <a:solidFill>
                  <a:srgbClr val="000000"/>
                </a:solidFill>
                <a:latin typeface="Times New Roman" panose="02020603050405020304" pitchFamily="16" charset="0"/>
                <a:ea typeface="宋体" pitchFamily="2" charset="-122"/>
                <a:cs typeface="msmincho" charset="-122"/>
              </a:defRPr>
            </a:lvl1pPr>
            <a:lvl2pPr marL="742950" indent="-285750" defTabSz="412750">
              <a:lnSpc>
                <a:spcPct val="93000"/>
              </a:lnSpc>
              <a:spcAft>
                <a:spcPts val="1025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 sz="2500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2pPr>
            <a:lvl3pPr marL="1143000" indent="-228600" defTabSz="412750">
              <a:lnSpc>
                <a:spcPct val="93000"/>
              </a:lnSpc>
              <a:spcAft>
                <a:spcPts val="765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 sz="2200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3pPr>
            <a:lvl4pPr marL="1600200" indent="-228600" defTabSz="412750">
              <a:lnSpc>
                <a:spcPct val="93000"/>
              </a:lnSpc>
              <a:spcAft>
                <a:spcPts val="515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4pPr>
            <a:lvl5pPr marL="2057400" indent="-228600" defTabSz="412750">
              <a:lnSpc>
                <a:spcPct val="93000"/>
              </a:lnSpc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5pPr>
            <a:lvl6pPr marL="2514600" indent="-228600" defTabSz="41275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6pPr>
            <a:lvl7pPr marL="2971800" indent="-228600" defTabSz="41275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7pPr>
            <a:lvl8pPr marL="3429000" indent="-228600" defTabSz="41275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8pPr>
            <a:lvl9pPr marL="3886200" indent="-228600" defTabSz="41275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9pPr>
          </a:lstStyle>
          <a:p>
            <a:pPr algn="ctr">
              <a:spcAft>
                <a:spcPct val="0"/>
              </a:spcAft>
              <a:defRPr/>
            </a:pPr>
            <a:r>
              <a:rPr lang="en-US" altLang="zh-CN" sz="3200" dirty="0">
                <a:solidFill>
                  <a:srgbClr val="008080"/>
                </a:solidFill>
                <a:latin typeface="Arial" panose="020B0604020202020204" pitchFamily="34" charset="0"/>
                <a:ea typeface="msmincho" charset="-122"/>
                <a:cs typeface="Arial Unicode MS" panose="020B0604020202020204" pitchFamily="34" charset="-128"/>
              </a:rPr>
              <a:t>PTA individual SMBHB searches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msmincho" charset="-122"/>
              <a:cs typeface="Arial Unicode MS" panose="020B0604020202020204" pitchFamily="34" charset="-128"/>
            </a:endParaRPr>
          </a:p>
        </p:txBody>
      </p:sp>
      <p:sp>
        <p:nvSpPr>
          <p:cNvPr id="158726" name="Text Box 4"/>
          <p:cNvSpPr txBox="1">
            <a:spLocks noChangeArrowheads="1"/>
          </p:cNvSpPr>
          <p:nvPr/>
        </p:nvSpPr>
        <p:spPr bwMode="auto">
          <a:xfrm>
            <a:off x="4437063" y="3995738"/>
            <a:ext cx="23129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3000"/>
              </a:lnSpc>
              <a:spcAft>
                <a:spcPts val="129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 sz="2900">
                <a:solidFill>
                  <a:srgbClr val="000000"/>
                </a:solidFill>
                <a:latin typeface="Times New Roman" panose="02020603050405020304" pitchFamily="16" charset="0"/>
                <a:ea typeface="宋体" pitchFamily="2" charset="-122"/>
                <a:cs typeface="msmincho" charset="-122"/>
              </a:defRPr>
            </a:lvl1pPr>
            <a:lvl2pPr marL="671830" indent="-257175">
              <a:lnSpc>
                <a:spcPct val="93000"/>
              </a:lnSpc>
              <a:spcAft>
                <a:spcPts val="1025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 sz="2500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2pPr>
            <a:lvl3pPr marL="1033780" indent="-206375">
              <a:lnSpc>
                <a:spcPct val="93000"/>
              </a:lnSpc>
              <a:spcAft>
                <a:spcPts val="765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 sz="2200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3pPr>
            <a:lvl4pPr marL="1446530" indent="-206375">
              <a:lnSpc>
                <a:spcPct val="93000"/>
              </a:lnSpc>
              <a:spcAft>
                <a:spcPts val="515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4pPr>
            <a:lvl5pPr marL="1860550" indent="-206375">
              <a:lnSpc>
                <a:spcPct val="93000"/>
              </a:lnSpc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5pPr>
            <a:lvl6pPr marL="2317750" indent="-206375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6pPr>
            <a:lvl7pPr marL="2774950" indent="-206375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7pPr>
            <a:lvl8pPr marL="3232150" indent="-206375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8pPr>
            <a:lvl9pPr marL="3689350" indent="-206375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1600">
                <a:solidFill>
                  <a:srgbClr val="0432FF"/>
                </a:solidFill>
                <a:latin typeface="Arial" panose="020B0604020202020204" pitchFamily="34" charset="0"/>
              </a:rPr>
              <a:t>NANOGrav, ApJ (2019)</a:t>
            </a:r>
            <a:endParaRPr lang="en-US" altLang="zh-CN" sz="1600">
              <a:solidFill>
                <a:srgbClr val="0432FF"/>
              </a:solidFill>
              <a:latin typeface="Arial" panose="020B0604020202020204" pitchFamily="34" charset="0"/>
            </a:endParaRPr>
          </a:p>
        </p:txBody>
      </p:sp>
      <p:sp>
        <p:nvSpPr>
          <p:cNvPr id="158727" name="Text Box 4"/>
          <p:cNvSpPr txBox="1">
            <a:spLocks noChangeArrowheads="1"/>
          </p:cNvSpPr>
          <p:nvPr/>
        </p:nvSpPr>
        <p:spPr bwMode="auto">
          <a:xfrm>
            <a:off x="4935538" y="958850"/>
            <a:ext cx="220821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3000"/>
              </a:lnSpc>
              <a:spcAft>
                <a:spcPts val="129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 sz="2900">
                <a:solidFill>
                  <a:srgbClr val="000000"/>
                </a:solidFill>
                <a:latin typeface="Times New Roman" panose="02020603050405020304" pitchFamily="16" charset="0"/>
                <a:ea typeface="宋体" pitchFamily="2" charset="-122"/>
                <a:cs typeface="msmincho" charset="-122"/>
              </a:defRPr>
            </a:lvl1pPr>
            <a:lvl2pPr marL="671830" indent="-257175">
              <a:lnSpc>
                <a:spcPct val="93000"/>
              </a:lnSpc>
              <a:spcAft>
                <a:spcPts val="1025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 sz="2500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2pPr>
            <a:lvl3pPr marL="1033780" indent="-206375">
              <a:lnSpc>
                <a:spcPct val="93000"/>
              </a:lnSpc>
              <a:spcAft>
                <a:spcPts val="765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 sz="2200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3pPr>
            <a:lvl4pPr marL="1446530" indent="-206375">
              <a:lnSpc>
                <a:spcPct val="93000"/>
              </a:lnSpc>
              <a:spcAft>
                <a:spcPts val="515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4pPr>
            <a:lvl5pPr marL="1860550" indent="-206375">
              <a:lnSpc>
                <a:spcPct val="93000"/>
              </a:lnSpc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5pPr>
            <a:lvl6pPr marL="2317750" indent="-206375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6pPr>
            <a:lvl7pPr marL="2774950" indent="-206375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7pPr>
            <a:lvl8pPr marL="3232150" indent="-206375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8pPr>
            <a:lvl9pPr marL="3689350" indent="-206375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1600">
                <a:solidFill>
                  <a:srgbClr val="0432FF"/>
                </a:solidFill>
                <a:latin typeface="Arial" panose="020B0604020202020204" pitchFamily="34" charset="0"/>
              </a:rPr>
              <a:t>EPTA, MNRAS (2016)</a:t>
            </a:r>
            <a:endParaRPr lang="en-US" altLang="zh-CN" sz="1600">
              <a:solidFill>
                <a:srgbClr val="0432FF"/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4395" y="3895725"/>
            <a:ext cx="4554855" cy="2876550"/>
          </a:xfrm>
          <a:prstGeom prst="rect">
            <a:avLst/>
          </a:prstGeom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4350068" y="3996690"/>
            <a:ext cx="297307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3000"/>
              </a:lnSpc>
              <a:spcAft>
                <a:spcPts val="129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 sz="2900">
                <a:solidFill>
                  <a:srgbClr val="000000"/>
                </a:solidFill>
                <a:latin typeface="Times New Roman" panose="02020603050405020304" pitchFamily="16" charset="0"/>
                <a:ea typeface="宋体" pitchFamily="2" charset="-122"/>
                <a:cs typeface="msmincho" charset="-122"/>
              </a:defRPr>
            </a:lvl1pPr>
            <a:lvl2pPr marL="671830" indent="-257175">
              <a:lnSpc>
                <a:spcPct val="93000"/>
              </a:lnSpc>
              <a:spcAft>
                <a:spcPts val="1025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 sz="2500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2pPr>
            <a:lvl3pPr marL="1033780" indent="-206375">
              <a:lnSpc>
                <a:spcPct val="93000"/>
              </a:lnSpc>
              <a:spcAft>
                <a:spcPts val="765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 sz="2200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3pPr>
            <a:lvl4pPr marL="1446530" indent="-206375">
              <a:lnSpc>
                <a:spcPct val="93000"/>
              </a:lnSpc>
              <a:spcAft>
                <a:spcPts val="515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4pPr>
            <a:lvl5pPr marL="1860550" indent="-206375">
              <a:lnSpc>
                <a:spcPct val="93000"/>
              </a:lnSpc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5pPr>
            <a:lvl6pPr marL="2317750" indent="-206375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6pPr>
            <a:lvl7pPr marL="2774950" indent="-206375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7pPr>
            <a:lvl8pPr marL="3232150" indent="-206375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8pPr>
            <a:lvl9pPr marL="3689350" indent="-206375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1600">
                <a:solidFill>
                  <a:srgbClr val="0432FF"/>
                </a:solidFill>
                <a:latin typeface="Arial" panose="020B0604020202020204" pitchFamily="34" charset="0"/>
              </a:rPr>
              <a:t>NANOGrav, arXiv: 2306.16222</a:t>
            </a:r>
            <a:endParaRPr lang="en-US" altLang="zh-CN" sz="1600">
              <a:solidFill>
                <a:srgbClr val="0432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Text Box 30"/>
          <p:cNvSpPr txBox="1">
            <a:spLocks noChangeArrowheads="1"/>
          </p:cNvSpPr>
          <p:nvPr/>
        </p:nvSpPr>
        <p:spPr bwMode="auto">
          <a:xfrm>
            <a:off x="969963" y="520700"/>
            <a:ext cx="140335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372" tIns="59827" rIns="81372" bIns="40687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239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239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23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Font typeface="Times New Roman" panose="02020603050405020304" pitchFamily="16" charset="0"/>
              <a:buNone/>
            </a:pPr>
            <a:r>
              <a:rPr kumimoji="0" lang="en-US" altLang="zh-CN" sz="2200">
                <a:solidFill>
                  <a:srgbClr val="000000"/>
                </a:solidFill>
                <a:latin typeface="Arial" panose="020B0604020202020204" pitchFamily="34" charset="0"/>
                <a:ea typeface="WenQuanYi Zen Hei" charset="-122"/>
                <a:cs typeface="Arial Unicode MS" panose="020B0604020202020204" pitchFamily="34" charset="-128"/>
              </a:rPr>
              <a:t>Pulsar 1</a:t>
            </a:r>
            <a:endParaRPr kumimoji="0" lang="en-US" altLang="zh-CN" sz="2200">
              <a:solidFill>
                <a:srgbClr val="000000"/>
              </a:solidFill>
              <a:latin typeface="Arial" panose="020B0604020202020204" pitchFamily="34" charset="0"/>
              <a:ea typeface="WenQuanYi Zen Hei" charset="-122"/>
              <a:cs typeface="Arial Unicode MS" panose="020B0604020202020204" pitchFamily="34" charset="-128"/>
            </a:endParaRPr>
          </a:p>
        </p:txBody>
      </p:sp>
      <p:sp>
        <p:nvSpPr>
          <p:cNvPr id="160770" name="Text Box 30"/>
          <p:cNvSpPr txBox="1">
            <a:spLocks noChangeArrowheads="1"/>
          </p:cNvSpPr>
          <p:nvPr/>
        </p:nvSpPr>
        <p:spPr bwMode="auto">
          <a:xfrm>
            <a:off x="958850" y="1366838"/>
            <a:ext cx="140335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372" tIns="59827" rIns="81372" bIns="40687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239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239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23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Font typeface="Times New Roman" panose="02020603050405020304" pitchFamily="16" charset="0"/>
              <a:buNone/>
            </a:pPr>
            <a:r>
              <a:rPr kumimoji="0" lang="en-US" altLang="zh-CN" sz="2200">
                <a:solidFill>
                  <a:srgbClr val="000000"/>
                </a:solidFill>
                <a:latin typeface="Arial" panose="020B0604020202020204" pitchFamily="34" charset="0"/>
                <a:ea typeface="WenQuanYi Zen Hei" charset="-122"/>
                <a:cs typeface="Arial Unicode MS" panose="020B0604020202020204" pitchFamily="34" charset="-128"/>
              </a:rPr>
              <a:t>Pulsar 2</a:t>
            </a:r>
            <a:endParaRPr kumimoji="0" lang="en-US" altLang="zh-CN" sz="2200">
              <a:solidFill>
                <a:srgbClr val="000000"/>
              </a:solidFill>
              <a:latin typeface="Arial" panose="020B0604020202020204" pitchFamily="34" charset="0"/>
              <a:ea typeface="WenQuanYi Zen Hei" charset="-122"/>
              <a:cs typeface="Arial Unicode MS" panose="020B0604020202020204" pitchFamily="34" charset="-128"/>
            </a:endParaRPr>
          </a:p>
        </p:txBody>
      </p:sp>
      <p:sp>
        <p:nvSpPr>
          <p:cNvPr id="160771" name="Text Box 30"/>
          <p:cNvSpPr txBox="1">
            <a:spLocks noChangeArrowheads="1"/>
          </p:cNvSpPr>
          <p:nvPr/>
        </p:nvSpPr>
        <p:spPr bwMode="auto">
          <a:xfrm>
            <a:off x="960438" y="2257425"/>
            <a:ext cx="140335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372" tIns="59827" rIns="81372" bIns="40687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239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239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23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Font typeface="Times New Roman" panose="02020603050405020304" pitchFamily="16" charset="0"/>
              <a:buNone/>
            </a:pPr>
            <a:r>
              <a:rPr kumimoji="0" lang="en-US" altLang="zh-CN" sz="2200">
                <a:solidFill>
                  <a:srgbClr val="000000"/>
                </a:solidFill>
                <a:latin typeface="Arial" panose="020B0604020202020204" pitchFamily="34" charset="0"/>
                <a:ea typeface="WenQuanYi Zen Hei" charset="-122"/>
                <a:cs typeface="Arial Unicode MS" panose="020B0604020202020204" pitchFamily="34" charset="-128"/>
              </a:rPr>
              <a:t>Pulsar 3</a:t>
            </a:r>
            <a:endParaRPr kumimoji="0" lang="en-US" altLang="zh-CN" sz="2200">
              <a:solidFill>
                <a:srgbClr val="000000"/>
              </a:solidFill>
              <a:latin typeface="Arial" panose="020B0604020202020204" pitchFamily="34" charset="0"/>
              <a:ea typeface="WenQuanYi Zen Hei" charset="-122"/>
              <a:cs typeface="Arial Unicode MS" panose="020B0604020202020204" pitchFamily="34" charset="-128"/>
            </a:endParaRPr>
          </a:p>
        </p:txBody>
      </p:sp>
      <p:sp>
        <p:nvSpPr>
          <p:cNvPr id="160772" name="Text Box 30"/>
          <p:cNvSpPr txBox="1">
            <a:spLocks noChangeArrowheads="1"/>
          </p:cNvSpPr>
          <p:nvPr/>
        </p:nvSpPr>
        <p:spPr bwMode="auto">
          <a:xfrm>
            <a:off x="962025" y="3230563"/>
            <a:ext cx="140335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372" tIns="59827" rIns="81372" bIns="40687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239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239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23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Font typeface="Times New Roman" panose="02020603050405020304" pitchFamily="16" charset="0"/>
              <a:buNone/>
            </a:pPr>
            <a:r>
              <a:rPr kumimoji="0" lang="en-US" altLang="zh-CN" sz="2200">
                <a:solidFill>
                  <a:srgbClr val="000000"/>
                </a:solidFill>
                <a:latin typeface="Arial" panose="020B0604020202020204" pitchFamily="34" charset="0"/>
                <a:ea typeface="WenQuanYi Zen Hei" charset="-122"/>
                <a:cs typeface="Arial Unicode MS" panose="020B0604020202020204" pitchFamily="34" charset="-128"/>
              </a:rPr>
              <a:t>Pulsar 4</a:t>
            </a:r>
            <a:endParaRPr kumimoji="0" lang="en-US" altLang="zh-CN" sz="2200">
              <a:solidFill>
                <a:srgbClr val="000000"/>
              </a:solidFill>
              <a:latin typeface="Arial" panose="020B0604020202020204" pitchFamily="34" charset="0"/>
              <a:ea typeface="WenQuanYi Zen Hei" charset="-122"/>
              <a:cs typeface="Arial Unicode MS" panose="020B0604020202020204" pitchFamily="34" charset="-128"/>
            </a:endParaRPr>
          </a:p>
        </p:txBody>
      </p:sp>
      <p:sp>
        <p:nvSpPr>
          <p:cNvPr id="160773" name="Line 31"/>
          <p:cNvSpPr>
            <a:spLocks noChangeShapeType="1"/>
          </p:cNvSpPr>
          <p:nvPr/>
        </p:nvSpPr>
        <p:spPr bwMode="auto">
          <a:xfrm flipV="1">
            <a:off x="2152650" y="5727700"/>
            <a:ext cx="6254750" cy="952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0774" name="Text Box 33"/>
          <p:cNvSpPr txBox="1">
            <a:spLocks noChangeArrowheads="1"/>
          </p:cNvSpPr>
          <p:nvPr/>
        </p:nvSpPr>
        <p:spPr bwMode="auto">
          <a:xfrm>
            <a:off x="7450138" y="5924550"/>
            <a:ext cx="11461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4357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Font typeface="Times New Roman" panose="02020603050405020304" pitchFamily="16" charset="0"/>
              <a:buNone/>
            </a:pPr>
            <a:r>
              <a:rPr kumimoji="0" lang="en-US" altLang="zh-CN" sz="2200">
                <a:solidFill>
                  <a:srgbClr val="000000"/>
                </a:solidFill>
                <a:latin typeface="Arial" panose="020B0604020202020204" pitchFamily="34" charset="0"/>
                <a:ea typeface="宋体" pitchFamily="2" charset="-122"/>
                <a:cs typeface="Arial Unicode MS" panose="020B0604020202020204" pitchFamily="34" charset="-128"/>
              </a:rPr>
              <a:t>time</a:t>
            </a:r>
            <a:endParaRPr kumimoji="0" lang="en-US" altLang="zh-CN" sz="2200">
              <a:solidFill>
                <a:srgbClr val="000000"/>
              </a:solidFill>
              <a:latin typeface="Arial" panose="020B0604020202020204" pitchFamily="34" charset="0"/>
              <a:ea typeface="宋体" pitchFamily="2" charset="-122"/>
              <a:cs typeface="Arial Unicode MS" panose="020B0604020202020204" pitchFamily="34" charset="-128"/>
            </a:endParaRPr>
          </a:p>
        </p:txBody>
      </p:sp>
      <p:grpSp>
        <p:nvGrpSpPr>
          <p:cNvPr id="160775" name="Group 122"/>
          <p:cNvGrpSpPr/>
          <p:nvPr/>
        </p:nvGrpSpPr>
        <p:grpSpPr bwMode="auto">
          <a:xfrm>
            <a:off x="2609850" y="381000"/>
            <a:ext cx="4083050" cy="623888"/>
            <a:chOff x="4289" y="968"/>
            <a:chExt cx="6430" cy="982"/>
          </a:xfrm>
        </p:grpSpPr>
        <p:sp>
          <p:nvSpPr>
            <p:cNvPr id="160814" name="Line 8"/>
            <p:cNvSpPr>
              <a:spLocks noChangeShapeType="1"/>
            </p:cNvSpPr>
            <p:nvPr/>
          </p:nvSpPr>
          <p:spPr bwMode="auto">
            <a:xfrm>
              <a:off x="5574" y="968"/>
              <a:ext cx="3" cy="980"/>
            </a:xfrm>
            <a:prstGeom prst="line">
              <a:avLst/>
            </a:prstGeom>
            <a:noFill/>
            <a:ln w="18360">
              <a:solidFill>
                <a:schemeClr val="accent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815" name="Line 18"/>
            <p:cNvSpPr>
              <a:spLocks noChangeShapeType="1"/>
            </p:cNvSpPr>
            <p:nvPr/>
          </p:nvSpPr>
          <p:spPr bwMode="auto">
            <a:xfrm>
              <a:off x="4289" y="968"/>
              <a:ext cx="3" cy="980"/>
            </a:xfrm>
            <a:prstGeom prst="line">
              <a:avLst/>
            </a:prstGeom>
            <a:noFill/>
            <a:ln w="18360">
              <a:solidFill>
                <a:schemeClr val="accent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816" name="Line 19"/>
            <p:cNvSpPr>
              <a:spLocks noChangeShapeType="1"/>
            </p:cNvSpPr>
            <p:nvPr/>
          </p:nvSpPr>
          <p:spPr bwMode="auto">
            <a:xfrm>
              <a:off x="9419" y="968"/>
              <a:ext cx="3" cy="980"/>
            </a:xfrm>
            <a:prstGeom prst="line">
              <a:avLst/>
            </a:prstGeom>
            <a:noFill/>
            <a:ln w="18360">
              <a:solidFill>
                <a:schemeClr val="accent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817" name="Line 20"/>
            <p:cNvSpPr>
              <a:spLocks noChangeShapeType="1"/>
            </p:cNvSpPr>
            <p:nvPr/>
          </p:nvSpPr>
          <p:spPr bwMode="auto">
            <a:xfrm>
              <a:off x="6851" y="968"/>
              <a:ext cx="2" cy="980"/>
            </a:xfrm>
            <a:prstGeom prst="line">
              <a:avLst/>
            </a:prstGeom>
            <a:noFill/>
            <a:ln w="18360">
              <a:solidFill>
                <a:schemeClr val="accent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818" name="Line 21"/>
            <p:cNvSpPr>
              <a:spLocks noChangeShapeType="1"/>
            </p:cNvSpPr>
            <p:nvPr/>
          </p:nvSpPr>
          <p:spPr bwMode="auto">
            <a:xfrm>
              <a:off x="8129" y="968"/>
              <a:ext cx="2" cy="980"/>
            </a:xfrm>
            <a:prstGeom prst="line">
              <a:avLst/>
            </a:prstGeom>
            <a:noFill/>
            <a:ln w="18360">
              <a:solidFill>
                <a:schemeClr val="accent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819" name="Line 19"/>
            <p:cNvSpPr>
              <a:spLocks noChangeShapeType="1"/>
            </p:cNvSpPr>
            <p:nvPr/>
          </p:nvSpPr>
          <p:spPr bwMode="auto">
            <a:xfrm>
              <a:off x="10717" y="970"/>
              <a:ext cx="3" cy="980"/>
            </a:xfrm>
            <a:prstGeom prst="line">
              <a:avLst/>
            </a:prstGeom>
            <a:noFill/>
            <a:ln w="18360">
              <a:solidFill>
                <a:schemeClr val="accent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0776" name="Group 127"/>
          <p:cNvGrpSpPr/>
          <p:nvPr/>
        </p:nvGrpSpPr>
        <p:grpSpPr bwMode="auto">
          <a:xfrm>
            <a:off x="2736850" y="1262063"/>
            <a:ext cx="4083050" cy="623887"/>
            <a:chOff x="4489" y="2482"/>
            <a:chExt cx="6430" cy="982"/>
          </a:xfrm>
        </p:grpSpPr>
        <p:sp>
          <p:nvSpPr>
            <p:cNvPr id="160808" name="Line 8"/>
            <p:cNvSpPr>
              <a:spLocks noChangeShapeType="1"/>
            </p:cNvSpPr>
            <p:nvPr/>
          </p:nvSpPr>
          <p:spPr bwMode="auto">
            <a:xfrm>
              <a:off x="5774" y="2482"/>
              <a:ext cx="3" cy="980"/>
            </a:xfrm>
            <a:prstGeom prst="line">
              <a:avLst/>
            </a:prstGeom>
            <a:noFill/>
            <a:ln w="18360">
              <a:solidFill>
                <a:srgbClr val="C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809" name="Line 18"/>
            <p:cNvSpPr>
              <a:spLocks noChangeShapeType="1"/>
            </p:cNvSpPr>
            <p:nvPr/>
          </p:nvSpPr>
          <p:spPr bwMode="auto">
            <a:xfrm>
              <a:off x="4489" y="2482"/>
              <a:ext cx="3" cy="980"/>
            </a:xfrm>
            <a:prstGeom prst="line">
              <a:avLst/>
            </a:prstGeom>
            <a:noFill/>
            <a:ln w="18360">
              <a:solidFill>
                <a:srgbClr val="C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810" name="Line 19"/>
            <p:cNvSpPr>
              <a:spLocks noChangeShapeType="1"/>
            </p:cNvSpPr>
            <p:nvPr/>
          </p:nvSpPr>
          <p:spPr bwMode="auto">
            <a:xfrm>
              <a:off x="9619" y="2482"/>
              <a:ext cx="3" cy="980"/>
            </a:xfrm>
            <a:prstGeom prst="line">
              <a:avLst/>
            </a:prstGeom>
            <a:noFill/>
            <a:ln w="18360">
              <a:solidFill>
                <a:srgbClr val="C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811" name="Line 20"/>
            <p:cNvSpPr>
              <a:spLocks noChangeShapeType="1"/>
            </p:cNvSpPr>
            <p:nvPr/>
          </p:nvSpPr>
          <p:spPr bwMode="auto">
            <a:xfrm>
              <a:off x="7051" y="2482"/>
              <a:ext cx="2" cy="980"/>
            </a:xfrm>
            <a:prstGeom prst="line">
              <a:avLst/>
            </a:prstGeom>
            <a:noFill/>
            <a:ln w="18360">
              <a:solidFill>
                <a:srgbClr val="C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812" name="Line 21"/>
            <p:cNvSpPr>
              <a:spLocks noChangeShapeType="1"/>
            </p:cNvSpPr>
            <p:nvPr/>
          </p:nvSpPr>
          <p:spPr bwMode="auto">
            <a:xfrm>
              <a:off x="8329" y="2482"/>
              <a:ext cx="2" cy="980"/>
            </a:xfrm>
            <a:prstGeom prst="line">
              <a:avLst/>
            </a:prstGeom>
            <a:noFill/>
            <a:ln w="18360">
              <a:solidFill>
                <a:srgbClr val="C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813" name="Line 19"/>
            <p:cNvSpPr>
              <a:spLocks noChangeShapeType="1"/>
            </p:cNvSpPr>
            <p:nvPr/>
          </p:nvSpPr>
          <p:spPr bwMode="auto">
            <a:xfrm>
              <a:off x="10917" y="2484"/>
              <a:ext cx="3" cy="980"/>
            </a:xfrm>
            <a:prstGeom prst="line">
              <a:avLst/>
            </a:prstGeom>
            <a:noFill/>
            <a:ln w="18360">
              <a:solidFill>
                <a:srgbClr val="C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0777" name="Group 124"/>
          <p:cNvGrpSpPr/>
          <p:nvPr/>
        </p:nvGrpSpPr>
        <p:grpSpPr bwMode="auto">
          <a:xfrm>
            <a:off x="2863850" y="2209800"/>
            <a:ext cx="4083050" cy="623888"/>
            <a:chOff x="4689" y="4050"/>
            <a:chExt cx="6430" cy="982"/>
          </a:xfrm>
        </p:grpSpPr>
        <p:sp>
          <p:nvSpPr>
            <p:cNvPr id="66" name="Line 8"/>
            <p:cNvSpPr/>
            <p:nvPr/>
          </p:nvSpPr>
          <p:spPr>
            <a:xfrm>
              <a:off x="5974" y="4050"/>
              <a:ext cx="3" cy="980"/>
            </a:xfrm>
            <a:prstGeom prst="line">
              <a:avLst/>
            </a:prstGeom>
            <a:ln w="18360" cap="flat" cmpd="sng">
              <a:solidFill>
                <a:schemeClr val="accent6">
                  <a:lumMod val="75000"/>
                </a:schemeClr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67" name="Line 18"/>
            <p:cNvSpPr/>
            <p:nvPr/>
          </p:nvSpPr>
          <p:spPr>
            <a:xfrm>
              <a:off x="4689" y="4050"/>
              <a:ext cx="3" cy="980"/>
            </a:xfrm>
            <a:prstGeom prst="line">
              <a:avLst/>
            </a:prstGeom>
            <a:ln w="18360" cap="flat" cmpd="sng">
              <a:solidFill>
                <a:schemeClr val="accent6">
                  <a:lumMod val="75000"/>
                </a:schemeClr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68" name="Line 19"/>
            <p:cNvSpPr/>
            <p:nvPr/>
          </p:nvSpPr>
          <p:spPr>
            <a:xfrm>
              <a:off x="9819" y="4050"/>
              <a:ext cx="3" cy="980"/>
            </a:xfrm>
            <a:prstGeom prst="line">
              <a:avLst/>
            </a:prstGeom>
            <a:ln w="18360" cap="flat" cmpd="sng">
              <a:solidFill>
                <a:schemeClr val="accent6">
                  <a:lumMod val="75000"/>
                </a:schemeClr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69" name="Line 20"/>
            <p:cNvSpPr/>
            <p:nvPr/>
          </p:nvSpPr>
          <p:spPr>
            <a:xfrm>
              <a:off x="7252" y="4050"/>
              <a:ext cx="2" cy="980"/>
            </a:xfrm>
            <a:prstGeom prst="line">
              <a:avLst/>
            </a:prstGeom>
            <a:ln w="18360" cap="flat" cmpd="sng">
              <a:solidFill>
                <a:schemeClr val="accent6">
                  <a:lumMod val="75000"/>
                </a:schemeClr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0" name="Line 21"/>
            <p:cNvSpPr/>
            <p:nvPr/>
          </p:nvSpPr>
          <p:spPr>
            <a:xfrm>
              <a:off x="8529" y="4050"/>
              <a:ext cx="3" cy="980"/>
            </a:xfrm>
            <a:prstGeom prst="line">
              <a:avLst/>
            </a:prstGeom>
            <a:ln w="18360" cap="flat" cmpd="sng">
              <a:solidFill>
                <a:schemeClr val="accent6">
                  <a:lumMod val="75000"/>
                </a:schemeClr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1" name="Line 19"/>
            <p:cNvSpPr/>
            <p:nvPr/>
          </p:nvSpPr>
          <p:spPr>
            <a:xfrm>
              <a:off x="11117" y="4052"/>
              <a:ext cx="2" cy="980"/>
            </a:xfrm>
            <a:prstGeom prst="line">
              <a:avLst/>
            </a:prstGeom>
            <a:ln w="18360" cap="flat" cmpd="sng">
              <a:solidFill>
                <a:schemeClr val="accent6">
                  <a:lumMod val="75000"/>
                </a:schemeClr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160778" name="Group 125"/>
          <p:cNvGrpSpPr/>
          <p:nvPr/>
        </p:nvGrpSpPr>
        <p:grpSpPr bwMode="auto">
          <a:xfrm>
            <a:off x="2990850" y="3125788"/>
            <a:ext cx="4083050" cy="622300"/>
            <a:chOff x="4889" y="5474"/>
            <a:chExt cx="6430" cy="982"/>
          </a:xfrm>
        </p:grpSpPr>
        <p:sp>
          <p:nvSpPr>
            <p:cNvPr id="160796" name="Line 8"/>
            <p:cNvSpPr>
              <a:spLocks noChangeShapeType="1"/>
            </p:cNvSpPr>
            <p:nvPr/>
          </p:nvSpPr>
          <p:spPr bwMode="auto">
            <a:xfrm>
              <a:off x="6174" y="5474"/>
              <a:ext cx="3" cy="980"/>
            </a:xfrm>
            <a:prstGeom prst="line">
              <a:avLst/>
            </a:prstGeom>
            <a:noFill/>
            <a:ln w="18360">
              <a:solidFill>
                <a:srgbClr val="7030A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97" name="Line 18"/>
            <p:cNvSpPr>
              <a:spLocks noChangeShapeType="1"/>
            </p:cNvSpPr>
            <p:nvPr/>
          </p:nvSpPr>
          <p:spPr bwMode="auto">
            <a:xfrm>
              <a:off x="4889" y="5474"/>
              <a:ext cx="3" cy="980"/>
            </a:xfrm>
            <a:prstGeom prst="line">
              <a:avLst/>
            </a:prstGeom>
            <a:noFill/>
            <a:ln w="18360">
              <a:solidFill>
                <a:srgbClr val="7030A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98" name="Line 19"/>
            <p:cNvSpPr>
              <a:spLocks noChangeShapeType="1"/>
            </p:cNvSpPr>
            <p:nvPr/>
          </p:nvSpPr>
          <p:spPr bwMode="auto">
            <a:xfrm>
              <a:off x="10019" y="5474"/>
              <a:ext cx="3" cy="980"/>
            </a:xfrm>
            <a:prstGeom prst="line">
              <a:avLst/>
            </a:prstGeom>
            <a:noFill/>
            <a:ln w="18360">
              <a:solidFill>
                <a:srgbClr val="7030A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99" name="Line 20"/>
            <p:cNvSpPr>
              <a:spLocks noChangeShapeType="1"/>
            </p:cNvSpPr>
            <p:nvPr/>
          </p:nvSpPr>
          <p:spPr bwMode="auto">
            <a:xfrm>
              <a:off x="7451" y="5474"/>
              <a:ext cx="2" cy="980"/>
            </a:xfrm>
            <a:prstGeom prst="line">
              <a:avLst/>
            </a:prstGeom>
            <a:noFill/>
            <a:ln w="18360">
              <a:solidFill>
                <a:srgbClr val="7030A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800" name="Line 21"/>
            <p:cNvSpPr>
              <a:spLocks noChangeShapeType="1"/>
            </p:cNvSpPr>
            <p:nvPr/>
          </p:nvSpPr>
          <p:spPr bwMode="auto">
            <a:xfrm>
              <a:off x="8729" y="5474"/>
              <a:ext cx="2" cy="980"/>
            </a:xfrm>
            <a:prstGeom prst="line">
              <a:avLst/>
            </a:prstGeom>
            <a:noFill/>
            <a:ln w="18360">
              <a:solidFill>
                <a:srgbClr val="7030A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801" name="Line 19"/>
            <p:cNvSpPr>
              <a:spLocks noChangeShapeType="1"/>
            </p:cNvSpPr>
            <p:nvPr/>
          </p:nvSpPr>
          <p:spPr bwMode="auto">
            <a:xfrm>
              <a:off x="11317" y="5476"/>
              <a:ext cx="3" cy="980"/>
            </a:xfrm>
            <a:prstGeom prst="line">
              <a:avLst/>
            </a:prstGeom>
            <a:noFill/>
            <a:ln w="18360">
              <a:solidFill>
                <a:srgbClr val="7030A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2691130" y="5684520"/>
            <a:ext cx="4225290" cy="106680"/>
            <a:chOff x="4409" y="9430"/>
            <a:chExt cx="6654" cy="168"/>
          </a:xfr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</p:grpSpPr>
        <p:sp>
          <p:nvSpPr>
            <p:cNvPr id="81" name="Oval 80"/>
            <p:cNvSpPr>
              <a:spLocks noChangeAspect="1"/>
            </p:cNvSpPr>
            <p:nvPr/>
          </p:nvSpPr>
          <p:spPr>
            <a:xfrm>
              <a:off x="4409" y="9444"/>
              <a:ext cx="144" cy="1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kumimoji="0" lang="en-US" noProof="1">
                <a:solidFill>
                  <a:prstClr val="white"/>
                </a:solidFill>
              </a:endParaRPr>
            </a:p>
          </p:txBody>
        </p:sp>
        <p:sp>
          <p:nvSpPr>
            <p:cNvPr id="82" name="Oval 81"/>
            <p:cNvSpPr>
              <a:spLocks noChangeAspect="1"/>
            </p:cNvSpPr>
            <p:nvPr/>
          </p:nvSpPr>
          <p:spPr>
            <a:xfrm>
              <a:off x="7013" y="9448"/>
              <a:ext cx="144" cy="1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kumimoji="0" lang="en-US" noProof="1">
                <a:solidFill>
                  <a:prstClr val="white"/>
                </a:solidFill>
              </a:endParaRPr>
            </a:p>
          </p:txBody>
        </p:sp>
        <p:sp>
          <p:nvSpPr>
            <p:cNvPr id="83" name="Oval 82"/>
            <p:cNvSpPr>
              <a:spLocks noChangeAspect="1"/>
            </p:cNvSpPr>
            <p:nvPr/>
          </p:nvSpPr>
          <p:spPr>
            <a:xfrm>
              <a:off x="5711" y="9430"/>
              <a:ext cx="144" cy="1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kumimoji="0" lang="en-US" noProof="1">
                <a:solidFill>
                  <a:prstClr val="white"/>
                </a:solidFill>
              </a:endParaRPr>
            </a:p>
          </p:txBody>
        </p:sp>
        <p:sp>
          <p:nvSpPr>
            <p:cNvPr id="84" name="Oval 83"/>
            <p:cNvSpPr>
              <a:spLocks noChangeAspect="1"/>
            </p:cNvSpPr>
            <p:nvPr/>
          </p:nvSpPr>
          <p:spPr>
            <a:xfrm>
              <a:off x="8315" y="9436"/>
              <a:ext cx="144" cy="1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kumimoji="0" lang="en-US" noProof="1">
                <a:solidFill>
                  <a:prstClr val="white"/>
                </a:solidFill>
              </a:endParaRPr>
            </a:p>
          </p:txBody>
        </p:sp>
        <p:sp>
          <p:nvSpPr>
            <p:cNvPr id="85" name="Oval 84"/>
            <p:cNvSpPr>
              <a:spLocks noChangeAspect="1"/>
            </p:cNvSpPr>
            <p:nvPr/>
          </p:nvSpPr>
          <p:spPr>
            <a:xfrm>
              <a:off x="9617" y="9448"/>
              <a:ext cx="144" cy="1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kumimoji="0" lang="en-US" noProof="1">
                <a:solidFill>
                  <a:prstClr val="white"/>
                </a:solidFill>
              </a:endParaRPr>
            </a:p>
          </p:txBody>
        </p:sp>
        <p:sp>
          <p:nvSpPr>
            <p:cNvPr id="86" name="Oval 85"/>
            <p:cNvSpPr>
              <a:spLocks noChangeAspect="1"/>
            </p:cNvSpPr>
            <p:nvPr/>
          </p:nvSpPr>
          <p:spPr>
            <a:xfrm>
              <a:off x="10919" y="9454"/>
              <a:ext cx="144" cy="1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kumimoji="0" lang="en-US" noProof="1">
                <a:solidFill>
                  <a:prstClr val="white"/>
                </a:solidFill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2818765" y="5679440"/>
            <a:ext cx="4225290" cy="106680"/>
            <a:chOff x="4409" y="9430"/>
            <a:chExt cx="6654" cy="168"/>
          </a:xfrm>
          <a:solidFill>
            <a:schemeClr val="accent6">
              <a:lumMod val="75000"/>
            </a:schemeClr>
          </a:solidFill>
        </p:grpSpPr>
        <p:sp>
          <p:nvSpPr>
            <p:cNvPr id="89" name="Oval 88"/>
            <p:cNvSpPr>
              <a:spLocks noChangeAspect="1"/>
            </p:cNvSpPr>
            <p:nvPr/>
          </p:nvSpPr>
          <p:spPr>
            <a:xfrm>
              <a:off x="4409" y="9444"/>
              <a:ext cx="144" cy="1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kumimoji="0" lang="en-US" noProof="1">
                <a:solidFill>
                  <a:prstClr val="white"/>
                </a:solidFill>
              </a:endParaRPr>
            </a:p>
          </p:txBody>
        </p:sp>
        <p:sp>
          <p:nvSpPr>
            <p:cNvPr id="90" name="Oval 89"/>
            <p:cNvSpPr>
              <a:spLocks noChangeAspect="1"/>
            </p:cNvSpPr>
            <p:nvPr/>
          </p:nvSpPr>
          <p:spPr>
            <a:xfrm>
              <a:off x="7013" y="9448"/>
              <a:ext cx="144" cy="1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kumimoji="0" lang="en-US" noProof="1">
                <a:solidFill>
                  <a:prstClr val="white"/>
                </a:solidFill>
              </a:endParaRPr>
            </a:p>
          </p:txBody>
        </p:sp>
        <p:sp>
          <p:nvSpPr>
            <p:cNvPr id="91" name="Oval 90"/>
            <p:cNvSpPr>
              <a:spLocks noChangeAspect="1"/>
            </p:cNvSpPr>
            <p:nvPr/>
          </p:nvSpPr>
          <p:spPr>
            <a:xfrm>
              <a:off x="5711" y="9430"/>
              <a:ext cx="144" cy="1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kumimoji="0" lang="en-US" noProof="1">
                <a:solidFill>
                  <a:prstClr val="white"/>
                </a:solidFill>
              </a:endParaRPr>
            </a:p>
          </p:txBody>
        </p:sp>
        <p:sp>
          <p:nvSpPr>
            <p:cNvPr id="92" name="Oval 91"/>
            <p:cNvSpPr>
              <a:spLocks noChangeAspect="1"/>
            </p:cNvSpPr>
            <p:nvPr/>
          </p:nvSpPr>
          <p:spPr>
            <a:xfrm>
              <a:off x="8315" y="9436"/>
              <a:ext cx="144" cy="1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kumimoji="0" lang="en-US" noProof="1">
                <a:solidFill>
                  <a:prstClr val="white"/>
                </a:solidFill>
              </a:endParaRPr>
            </a:p>
          </p:txBody>
        </p:sp>
        <p:sp>
          <p:nvSpPr>
            <p:cNvPr id="93" name="Oval 92"/>
            <p:cNvSpPr>
              <a:spLocks noChangeAspect="1"/>
            </p:cNvSpPr>
            <p:nvPr/>
          </p:nvSpPr>
          <p:spPr>
            <a:xfrm>
              <a:off x="9617" y="9448"/>
              <a:ext cx="144" cy="1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kumimoji="0" lang="en-US" noProof="1">
                <a:solidFill>
                  <a:prstClr val="white"/>
                </a:solidFill>
              </a:endParaRPr>
            </a:p>
          </p:txBody>
        </p:sp>
        <p:sp>
          <p:nvSpPr>
            <p:cNvPr id="94" name="Oval 93"/>
            <p:cNvSpPr>
              <a:spLocks noChangeAspect="1"/>
            </p:cNvSpPr>
            <p:nvPr/>
          </p:nvSpPr>
          <p:spPr>
            <a:xfrm>
              <a:off x="10919" y="9454"/>
              <a:ext cx="144" cy="1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kumimoji="0" lang="en-US" noProof="1">
                <a:solidFill>
                  <a:prstClr val="white"/>
                </a:solidFill>
              </a:endParaRP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2990215" y="5681980"/>
            <a:ext cx="4225290" cy="106680"/>
            <a:chOff x="4409" y="9430"/>
            <a:chExt cx="6654" cy="168"/>
          </a:xfrm>
          <a:gradFill>
            <a:gsLst>
              <a:gs pos="0">
                <a:srgbClr val="7B32B2"/>
              </a:gs>
              <a:gs pos="100000">
                <a:srgbClr val="401A5D"/>
              </a:gs>
            </a:gsLst>
            <a:lin ang="5400000" scaled="0"/>
          </a:gradFill>
        </p:grpSpPr>
        <p:sp>
          <p:nvSpPr>
            <p:cNvPr id="96" name="Oval 95"/>
            <p:cNvSpPr>
              <a:spLocks noChangeAspect="1"/>
            </p:cNvSpPr>
            <p:nvPr/>
          </p:nvSpPr>
          <p:spPr>
            <a:xfrm>
              <a:off x="4409" y="9444"/>
              <a:ext cx="144" cy="1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kumimoji="0" lang="en-US" noProof="1">
                <a:solidFill>
                  <a:prstClr val="white"/>
                </a:solidFill>
              </a:endParaRPr>
            </a:p>
          </p:txBody>
        </p:sp>
        <p:sp>
          <p:nvSpPr>
            <p:cNvPr id="97" name="Oval 96"/>
            <p:cNvSpPr>
              <a:spLocks noChangeAspect="1"/>
            </p:cNvSpPr>
            <p:nvPr/>
          </p:nvSpPr>
          <p:spPr>
            <a:xfrm>
              <a:off x="7013" y="9448"/>
              <a:ext cx="144" cy="1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kumimoji="0" lang="en-US" noProof="1">
                <a:solidFill>
                  <a:prstClr val="white"/>
                </a:solidFill>
              </a:endParaRPr>
            </a:p>
          </p:txBody>
        </p:sp>
        <p:sp>
          <p:nvSpPr>
            <p:cNvPr id="98" name="Oval 97"/>
            <p:cNvSpPr>
              <a:spLocks noChangeAspect="1"/>
            </p:cNvSpPr>
            <p:nvPr/>
          </p:nvSpPr>
          <p:spPr>
            <a:xfrm>
              <a:off x="5711" y="9430"/>
              <a:ext cx="144" cy="1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kumimoji="0" lang="en-US" noProof="1">
                <a:solidFill>
                  <a:prstClr val="white"/>
                </a:solidFill>
              </a:endParaRPr>
            </a:p>
          </p:txBody>
        </p:sp>
        <p:sp>
          <p:nvSpPr>
            <p:cNvPr id="99" name="Oval 98"/>
            <p:cNvSpPr>
              <a:spLocks noChangeAspect="1"/>
            </p:cNvSpPr>
            <p:nvPr/>
          </p:nvSpPr>
          <p:spPr>
            <a:xfrm>
              <a:off x="8315" y="9436"/>
              <a:ext cx="144" cy="1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kumimoji="0" lang="en-US" noProof="1">
                <a:solidFill>
                  <a:prstClr val="white"/>
                </a:solidFill>
              </a:endParaRPr>
            </a:p>
          </p:txBody>
        </p:sp>
        <p:sp>
          <p:nvSpPr>
            <p:cNvPr id="100" name="Oval 99"/>
            <p:cNvSpPr>
              <a:spLocks noChangeAspect="1"/>
            </p:cNvSpPr>
            <p:nvPr/>
          </p:nvSpPr>
          <p:spPr>
            <a:xfrm>
              <a:off x="9617" y="9448"/>
              <a:ext cx="144" cy="1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kumimoji="0" lang="en-US" noProof="1">
                <a:solidFill>
                  <a:prstClr val="white"/>
                </a:solidFill>
              </a:endParaRPr>
            </a:p>
          </p:txBody>
        </p:sp>
        <p:sp>
          <p:nvSpPr>
            <p:cNvPr id="101" name="Oval 100"/>
            <p:cNvSpPr>
              <a:spLocks noChangeAspect="1"/>
            </p:cNvSpPr>
            <p:nvPr/>
          </p:nvSpPr>
          <p:spPr>
            <a:xfrm>
              <a:off x="10919" y="9454"/>
              <a:ext cx="144" cy="1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kumimoji="0" lang="en-US" noProof="1">
                <a:solidFill>
                  <a:prstClr val="white"/>
                </a:solidFill>
              </a:endParaRPr>
            </a:p>
          </p:txBody>
        </p:sp>
      </p:grpSp>
      <p:sp>
        <p:nvSpPr>
          <p:cNvPr id="160782" name="Text Box 30"/>
          <p:cNvSpPr txBox="1">
            <a:spLocks noChangeArrowheads="1"/>
          </p:cNvSpPr>
          <p:nvPr/>
        </p:nvSpPr>
        <p:spPr bwMode="auto">
          <a:xfrm>
            <a:off x="963613" y="4362450"/>
            <a:ext cx="140335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372" tIns="59827" rIns="81372" bIns="40687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239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239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23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Font typeface="Times New Roman" panose="02020603050405020304" pitchFamily="16" charset="0"/>
              <a:buNone/>
            </a:pPr>
            <a:r>
              <a:rPr kumimoji="0" lang="en-US" altLang="zh-CN" sz="2200">
                <a:solidFill>
                  <a:srgbClr val="000000"/>
                </a:solidFill>
                <a:latin typeface="Arial" panose="020B0604020202020204" pitchFamily="34" charset="0"/>
                <a:ea typeface="WenQuanYi Zen Hei" charset="-122"/>
                <a:cs typeface="Arial Unicode MS" panose="020B0604020202020204" pitchFamily="34" charset="-128"/>
              </a:rPr>
              <a:t>Pulsar N</a:t>
            </a:r>
            <a:endParaRPr kumimoji="0" lang="en-US" altLang="zh-CN" sz="2200">
              <a:solidFill>
                <a:srgbClr val="000000"/>
              </a:solidFill>
              <a:latin typeface="Arial" panose="020B0604020202020204" pitchFamily="34" charset="0"/>
              <a:ea typeface="WenQuanYi Zen Hei" charset="-122"/>
              <a:cs typeface="Arial Unicode MS" panose="020B0604020202020204" pitchFamily="34" charset="-128"/>
            </a:endParaRPr>
          </a:p>
        </p:txBody>
      </p:sp>
      <p:grpSp>
        <p:nvGrpSpPr>
          <p:cNvPr id="160783" name="Group 126"/>
          <p:cNvGrpSpPr/>
          <p:nvPr/>
        </p:nvGrpSpPr>
        <p:grpSpPr bwMode="auto">
          <a:xfrm>
            <a:off x="3300413" y="4268788"/>
            <a:ext cx="4083050" cy="623887"/>
            <a:chOff x="5377" y="7150"/>
            <a:chExt cx="6430" cy="982"/>
          </a:xfrm>
        </p:grpSpPr>
        <p:sp>
          <p:nvSpPr>
            <p:cNvPr id="160790" name="Line 8"/>
            <p:cNvSpPr>
              <a:spLocks noChangeShapeType="1"/>
            </p:cNvSpPr>
            <p:nvPr/>
          </p:nvSpPr>
          <p:spPr bwMode="auto">
            <a:xfrm>
              <a:off x="6662" y="7150"/>
              <a:ext cx="3" cy="980"/>
            </a:xfrm>
            <a:prstGeom prst="line">
              <a:avLst/>
            </a:prstGeom>
            <a:noFill/>
            <a:ln w="18360">
              <a:solidFill>
                <a:srgbClr val="7F7F7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91" name="Line 18"/>
            <p:cNvSpPr>
              <a:spLocks noChangeShapeType="1"/>
            </p:cNvSpPr>
            <p:nvPr/>
          </p:nvSpPr>
          <p:spPr bwMode="auto">
            <a:xfrm>
              <a:off x="5377" y="7150"/>
              <a:ext cx="3" cy="980"/>
            </a:xfrm>
            <a:prstGeom prst="line">
              <a:avLst/>
            </a:prstGeom>
            <a:noFill/>
            <a:ln w="18360">
              <a:solidFill>
                <a:srgbClr val="7F7F7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92" name="Line 19"/>
            <p:cNvSpPr>
              <a:spLocks noChangeShapeType="1"/>
            </p:cNvSpPr>
            <p:nvPr/>
          </p:nvSpPr>
          <p:spPr bwMode="auto">
            <a:xfrm>
              <a:off x="10507" y="7150"/>
              <a:ext cx="3" cy="980"/>
            </a:xfrm>
            <a:prstGeom prst="line">
              <a:avLst/>
            </a:prstGeom>
            <a:noFill/>
            <a:ln w="18360">
              <a:solidFill>
                <a:srgbClr val="7F7F7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93" name="Line 20"/>
            <p:cNvSpPr>
              <a:spLocks noChangeShapeType="1"/>
            </p:cNvSpPr>
            <p:nvPr/>
          </p:nvSpPr>
          <p:spPr bwMode="auto">
            <a:xfrm>
              <a:off x="7939" y="7150"/>
              <a:ext cx="2" cy="980"/>
            </a:xfrm>
            <a:prstGeom prst="line">
              <a:avLst/>
            </a:prstGeom>
            <a:noFill/>
            <a:ln w="18360">
              <a:solidFill>
                <a:srgbClr val="7F7F7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94" name="Line 21"/>
            <p:cNvSpPr>
              <a:spLocks noChangeShapeType="1"/>
            </p:cNvSpPr>
            <p:nvPr/>
          </p:nvSpPr>
          <p:spPr bwMode="auto">
            <a:xfrm>
              <a:off x="9217" y="7150"/>
              <a:ext cx="2" cy="980"/>
            </a:xfrm>
            <a:prstGeom prst="line">
              <a:avLst/>
            </a:prstGeom>
            <a:noFill/>
            <a:ln w="18360">
              <a:solidFill>
                <a:srgbClr val="7F7F7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95" name="Line 19"/>
            <p:cNvSpPr>
              <a:spLocks noChangeShapeType="1"/>
            </p:cNvSpPr>
            <p:nvPr/>
          </p:nvSpPr>
          <p:spPr bwMode="auto">
            <a:xfrm>
              <a:off x="11805" y="7152"/>
              <a:ext cx="3" cy="980"/>
            </a:xfrm>
            <a:prstGeom prst="line">
              <a:avLst/>
            </a:prstGeom>
            <a:noFill/>
            <a:ln w="18360">
              <a:solidFill>
                <a:srgbClr val="7F7F7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3202940" y="5683250"/>
            <a:ext cx="4225290" cy="106680"/>
            <a:chOff x="4409" y="9430"/>
            <a:chExt cx="6654" cy="168"/>
          </a:xfrm>
          <a:solidFill>
            <a:schemeClr val="bg1">
              <a:lumMod val="50000"/>
            </a:schemeClr>
          </a:solidFill>
        </p:grpSpPr>
        <p:sp>
          <p:nvSpPr>
            <p:cNvPr id="110" name="Oval 109"/>
            <p:cNvSpPr>
              <a:spLocks noChangeAspect="1"/>
            </p:cNvSpPr>
            <p:nvPr/>
          </p:nvSpPr>
          <p:spPr>
            <a:xfrm>
              <a:off x="4409" y="9444"/>
              <a:ext cx="144" cy="1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kumimoji="0" lang="en-US" noProof="1">
                <a:solidFill>
                  <a:prstClr val="white"/>
                </a:solidFill>
              </a:endParaRPr>
            </a:p>
          </p:txBody>
        </p:sp>
        <p:sp>
          <p:nvSpPr>
            <p:cNvPr id="111" name="Oval 110"/>
            <p:cNvSpPr>
              <a:spLocks noChangeAspect="1"/>
            </p:cNvSpPr>
            <p:nvPr/>
          </p:nvSpPr>
          <p:spPr>
            <a:xfrm>
              <a:off x="7013" y="9448"/>
              <a:ext cx="144" cy="1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kumimoji="0" lang="en-US" noProof="1">
                <a:solidFill>
                  <a:prstClr val="white"/>
                </a:solidFill>
              </a:endParaRPr>
            </a:p>
          </p:txBody>
        </p:sp>
        <p:sp>
          <p:nvSpPr>
            <p:cNvPr id="112" name="Oval 111"/>
            <p:cNvSpPr>
              <a:spLocks noChangeAspect="1"/>
            </p:cNvSpPr>
            <p:nvPr/>
          </p:nvSpPr>
          <p:spPr>
            <a:xfrm>
              <a:off x="5711" y="9430"/>
              <a:ext cx="144" cy="1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kumimoji="0" lang="en-US" noProof="1">
                <a:solidFill>
                  <a:prstClr val="white"/>
                </a:solidFill>
              </a:endParaRPr>
            </a:p>
          </p:txBody>
        </p:sp>
        <p:sp>
          <p:nvSpPr>
            <p:cNvPr id="113" name="Oval 112"/>
            <p:cNvSpPr>
              <a:spLocks noChangeAspect="1"/>
            </p:cNvSpPr>
            <p:nvPr/>
          </p:nvSpPr>
          <p:spPr>
            <a:xfrm>
              <a:off x="8315" y="9436"/>
              <a:ext cx="144" cy="1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kumimoji="0" lang="en-US" noProof="1">
                <a:solidFill>
                  <a:prstClr val="white"/>
                </a:solidFill>
              </a:endParaRPr>
            </a:p>
          </p:txBody>
        </p:sp>
        <p:sp>
          <p:nvSpPr>
            <p:cNvPr id="114" name="Oval 113"/>
            <p:cNvSpPr>
              <a:spLocks noChangeAspect="1"/>
            </p:cNvSpPr>
            <p:nvPr/>
          </p:nvSpPr>
          <p:spPr>
            <a:xfrm>
              <a:off x="9617" y="9448"/>
              <a:ext cx="144" cy="1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kumimoji="0" lang="en-US" noProof="1">
                <a:solidFill>
                  <a:prstClr val="white"/>
                </a:solidFill>
              </a:endParaRPr>
            </a:p>
          </p:txBody>
        </p:sp>
        <p:sp>
          <p:nvSpPr>
            <p:cNvPr id="115" name="Oval 114"/>
            <p:cNvSpPr>
              <a:spLocks noChangeAspect="1"/>
            </p:cNvSpPr>
            <p:nvPr/>
          </p:nvSpPr>
          <p:spPr>
            <a:xfrm>
              <a:off x="10919" y="9454"/>
              <a:ext cx="144" cy="1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kumimoji="0" lang="en-US" noProof="1">
                <a:solidFill>
                  <a:prstClr val="white"/>
                </a:solidFill>
              </a:endParaRP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2517775" y="5689600"/>
            <a:ext cx="4225290" cy="106680"/>
            <a:chOff x="4409" y="9430"/>
            <a:chExt cx="6654" cy="168"/>
          </a:xfrm>
          <a:solidFill>
            <a:schemeClr val="accent1"/>
          </a:solidFill>
        </p:grpSpPr>
        <p:sp>
          <p:nvSpPr>
            <p:cNvPr id="117" name="Oval 116"/>
            <p:cNvSpPr>
              <a:spLocks noChangeAspect="1"/>
            </p:cNvSpPr>
            <p:nvPr/>
          </p:nvSpPr>
          <p:spPr>
            <a:xfrm>
              <a:off x="4409" y="9444"/>
              <a:ext cx="144" cy="1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kumimoji="0" lang="en-US" noProof="1">
                <a:solidFill>
                  <a:prstClr val="white"/>
                </a:solidFill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013" y="9448"/>
              <a:ext cx="144" cy="1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kumimoji="0" lang="en-US" noProof="1">
                <a:solidFill>
                  <a:prstClr val="white"/>
                </a:solidFill>
              </a:endParaRPr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5711" y="9430"/>
              <a:ext cx="144" cy="1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kumimoji="0" lang="en-US" noProof="1">
                <a:solidFill>
                  <a:prstClr val="white"/>
                </a:solidFill>
              </a:endParaRPr>
            </a:p>
          </p:txBody>
        </p:sp>
        <p:sp>
          <p:nvSpPr>
            <p:cNvPr id="120" name="Oval 119"/>
            <p:cNvSpPr>
              <a:spLocks noChangeAspect="1"/>
            </p:cNvSpPr>
            <p:nvPr/>
          </p:nvSpPr>
          <p:spPr>
            <a:xfrm>
              <a:off x="8315" y="9436"/>
              <a:ext cx="144" cy="1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kumimoji="0" lang="en-US" noProof="1">
                <a:solidFill>
                  <a:prstClr val="white"/>
                </a:solidFill>
              </a:endParaRPr>
            </a:p>
          </p:txBody>
        </p:sp>
        <p:sp>
          <p:nvSpPr>
            <p:cNvPr id="121" name="Oval 120"/>
            <p:cNvSpPr>
              <a:spLocks noChangeAspect="1"/>
            </p:cNvSpPr>
            <p:nvPr/>
          </p:nvSpPr>
          <p:spPr>
            <a:xfrm>
              <a:off x="9617" y="9448"/>
              <a:ext cx="144" cy="1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kumimoji="0" lang="en-US" noProof="1">
                <a:solidFill>
                  <a:prstClr val="white"/>
                </a:solidFill>
              </a:endParaRPr>
            </a:p>
          </p:txBody>
        </p:sp>
        <p:sp>
          <p:nvSpPr>
            <p:cNvPr id="122" name="Oval 121"/>
            <p:cNvSpPr>
              <a:spLocks noChangeAspect="1"/>
            </p:cNvSpPr>
            <p:nvPr/>
          </p:nvSpPr>
          <p:spPr>
            <a:xfrm>
              <a:off x="10919" y="9454"/>
              <a:ext cx="144" cy="1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kumimoji="0" lang="en-US" noProof="1">
                <a:solidFill>
                  <a:prstClr val="white"/>
                </a:solidFill>
              </a:endParaRPr>
            </a:p>
          </p:txBody>
        </p:sp>
      </p:grpSp>
      <p:sp>
        <p:nvSpPr>
          <p:cNvPr id="130" name="Freeform 129"/>
          <p:cNvSpPr/>
          <p:nvPr/>
        </p:nvSpPr>
        <p:spPr>
          <a:xfrm>
            <a:off x="2433638" y="4953000"/>
            <a:ext cx="4919662" cy="1679575"/>
          </a:xfrm>
          <a:custGeom>
            <a:avLst/>
            <a:gdLst>
              <a:gd name="connisteX0" fmla="*/ 0 w 4918710"/>
              <a:gd name="connsiteY0" fmla="*/ 507464 h 1679978"/>
              <a:gd name="connisteX1" fmla="*/ 260350 w 4918710"/>
              <a:gd name="connsiteY1" fmla="*/ 1169769 h 1679978"/>
              <a:gd name="connisteX2" fmla="*/ 461010 w 4918710"/>
              <a:gd name="connsiteY2" fmla="*/ 247114 h 1679978"/>
              <a:gd name="connisteX3" fmla="*/ 792480 w 4918710"/>
              <a:gd name="connsiteY3" fmla="*/ 1157704 h 1679978"/>
              <a:gd name="connisteX4" fmla="*/ 957580 w 4918710"/>
              <a:gd name="connsiteY4" fmla="*/ 270609 h 1679978"/>
              <a:gd name="connisteX5" fmla="*/ 1348105 w 4918710"/>
              <a:gd name="connsiteY5" fmla="*/ 1122144 h 1679978"/>
              <a:gd name="connisteX6" fmla="*/ 1489710 w 4918710"/>
              <a:gd name="connsiteY6" fmla="*/ 306169 h 1679978"/>
              <a:gd name="connisteX7" fmla="*/ 1844675 w 4918710"/>
              <a:gd name="connsiteY7" fmla="*/ 1264384 h 1679978"/>
              <a:gd name="connisteX8" fmla="*/ 1986280 w 4918710"/>
              <a:gd name="connsiteY8" fmla="*/ 130274 h 1679978"/>
              <a:gd name="connisteX9" fmla="*/ 2258695 w 4918710"/>
              <a:gd name="connsiteY9" fmla="*/ 1346934 h 1679978"/>
              <a:gd name="connisteX10" fmla="*/ 2353310 w 4918710"/>
              <a:gd name="connsiteY10" fmla="*/ 71219 h 1679978"/>
              <a:gd name="connisteX11" fmla="*/ 2589530 w 4918710"/>
              <a:gd name="connsiteY11" fmla="*/ 1393924 h 1679978"/>
              <a:gd name="connisteX12" fmla="*/ 2672080 w 4918710"/>
              <a:gd name="connsiteY12" fmla="*/ 99 h 1679978"/>
              <a:gd name="connisteX13" fmla="*/ 2908935 w 4918710"/>
              <a:gd name="connsiteY13" fmla="*/ 1452979 h 1679978"/>
              <a:gd name="connisteX14" fmla="*/ 2944495 w 4918710"/>
              <a:gd name="connsiteY14" fmla="*/ 99 h 1679978"/>
              <a:gd name="connisteX15" fmla="*/ 3145155 w 4918710"/>
              <a:gd name="connsiteY15" fmla="*/ 1524099 h 1679978"/>
              <a:gd name="connisteX16" fmla="*/ 3239770 w 4918710"/>
              <a:gd name="connsiteY16" fmla="*/ 400784 h 1679978"/>
              <a:gd name="connisteX17" fmla="*/ 3393440 w 4918710"/>
              <a:gd name="connsiteY17" fmla="*/ 1252319 h 1679978"/>
              <a:gd name="connisteX18" fmla="*/ 3500120 w 4918710"/>
              <a:gd name="connsiteY18" fmla="*/ 200124 h 1679978"/>
              <a:gd name="connisteX19" fmla="*/ 3748405 w 4918710"/>
              <a:gd name="connsiteY19" fmla="*/ 1429484 h 1679978"/>
              <a:gd name="connisteX20" fmla="*/ 3795395 w 4918710"/>
              <a:gd name="connsiteY20" fmla="*/ 47724 h 1679978"/>
              <a:gd name="connisteX21" fmla="*/ 4032250 w 4918710"/>
              <a:gd name="connsiteY21" fmla="*/ 1595219 h 1679978"/>
              <a:gd name="connisteX22" fmla="*/ 4126865 w 4918710"/>
              <a:gd name="connsiteY22" fmla="*/ 35659 h 1679978"/>
              <a:gd name="connisteX23" fmla="*/ 4327525 w 4918710"/>
              <a:gd name="connsiteY23" fmla="*/ 1677769 h 1679978"/>
              <a:gd name="connisteX24" fmla="*/ 4422140 w 4918710"/>
              <a:gd name="connsiteY24" fmla="*/ 353794 h 1679978"/>
              <a:gd name="connisteX25" fmla="*/ 4658995 w 4918710"/>
              <a:gd name="connsiteY25" fmla="*/ 1370429 h 1679978"/>
              <a:gd name="connisteX26" fmla="*/ 4741545 w 4918710"/>
              <a:gd name="connsiteY26" fmla="*/ 637639 h 1679978"/>
              <a:gd name="connisteX27" fmla="*/ 4918710 w 4918710"/>
              <a:gd name="connsiteY27" fmla="*/ 1004034 h 167997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</a:cxnLst>
            <a:rect l="l" t="t" r="r" b="b"/>
            <a:pathLst>
              <a:path w="4918710" h="1679979">
                <a:moveTo>
                  <a:pt x="0" y="507464"/>
                </a:moveTo>
                <a:cubicBezTo>
                  <a:pt x="48260" y="658594"/>
                  <a:pt x="168275" y="1221839"/>
                  <a:pt x="260350" y="1169769"/>
                </a:cubicBezTo>
                <a:cubicBezTo>
                  <a:pt x="352425" y="1117699"/>
                  <a:pt x="354330" y="249654"/>
                  <a:pt x="461010" y="247114"/>
                </a:cubicBezTo>
                <a:cubicBezTo>
                  <a:pt x="567690" y="244574"/>
                  <a:pt x="693420" y="1153259"/>
                  <a:pt x="792480" y="1157704"/>
                </a:cubicBezTo>
                <a:cubicBezTo>
                  <a:pt x="891540" y="1162149"/>
                  <a:pt x="846455" y="277594"/>
                  <a:pt x="957580" y="270609"/>
                </a:cubicBezTo>
                <a:cubicBezTo>
                  <a:pt x="1068705" y="263624"/>
                  <a:pt x="1241425" y="1115159"/>
                  <a:pt x="1348105" y="1122144"/>
                </a:cubicBezTo>
                <a:cubicBezTo>
                  <a:pt x="1454785" y="1129129"/>
                  <a:pt x="1390650" y="277594"/>
                  <a:pt x="1489710" y="306169"/>
                </a:cubicBezTo>
                <a:cubicBezTo>
                  <a:pt x="1588770" y="334744"/>
                  <a:pt x="1745615" y="1299309"/>
                  <a:pt x="1844675" y="1264384"/>
                </a:cubicBezTo>
                <a:cubicBezTo>
                  <a:pt x="1943735" y="1229459"/>
                  <a:pt x="1903730" y="113764"/>
                  <a:pt x="1986280" y="130274"/>
                </a:cubicBezTo>
                <a:cubicBezTo>
                  <a:pt x="2068830" y="146784"/>
                  <a:pt x="2185035" y="1358999"/>
                  <a:pt x="2258695" y="1346934"/>
                </a:cubicBezTo>
                <a:cubicBezTo>
                  <a:pt x="2332355" y="1334869"/>
                  <a:pt x="2287270" y="61694"/>
                  <a:pt x="2353310" y="71219"/>
                </a:cubicBezTo>
                <a:cubicBezTo>
                  <a:pt x="2419350" y="80744"/>
                  <a:pt x="2526030" y="1407894"/>
                  <a:pt x="2589530" y="1393924"/>
                </a:cubicBezTo>
                <a:cubicBezTo>
                  <a:pt x="2653030" y="1379954"/>
                  <a:pt x="2607945" y="-11966"/>
                  <a:pt x="2672080" y="99"/>
                </a:cubicBezTo>
                <a:cubicBezTo>
                  <a:pt x="2736215" y="12164"/>
                  <a:pt x="2854325" y="1452979"/>
                  <a:pt x="2908935" y="1452979"/>
                </a:cubicBezTo>
                <a:cubicBezTo>
                  <a:pt x="2963545" y="1452979"/>
                  <a:pt x="2897505" y="-13871"/>
                  <a:pt x="2944495" y="99"/>
                </a:cubicBezTo>
                <a:cubicBezTo>
                  <a:pt x="2991485" y="14069"/>
                  <a:pt x="3086100" y="1444089"/>
                  <a:pt x="3145155" y="1524099"/>
                </a:cubicBezTo>
                <a:cubicBezTo>
                  <a:pt x="3204210" y="1604109"/>
                  <a:pt x="3190240" y="455394"/>
                  <a:pt x="3239770" y="400784"/>
                </a:cubicBezTo>
                <a:cubicBezTo>
                  <a:pt x="3289300" y="346174"/>
                  <a:pt x="3341370" y="1292324"/>
                  <a:pt x="3393440" y="1252319"/>
                </a:cubicBezTo>
                <a:cubicBezTo>
                  <a:pt x="3445510" y="1212314"/>
                  <a:pt x="3429000" y="164564"/>
                  <a:pt x="3500120" y="200124"/>
                </a:cubicBezTo>
                <a:cubicBezTo>
                  <a:pt x="3571240" y="235684"/>
                  <a:pt x="3689350" y="1459964"/>
                  <a:pt x="3748405" y="1429484"/>
                </a:cubicBezTo>
                <a:cubicBezTo>
                  <a:pt x="3807460" y="1399004"/>
                  <a:pt x="3738880" y="14704"/>
                  <a:pt x="3795395" y="47724"/>
                </a:cubicBezTo>
                <a:cubicBezTo>
                  <a:pt x="3851910" y="80744"/>
                  <a:pt x="3966210" y="1597759"/>
                  <a:pt x="4032250" y="1595219"/>
                </a:cubicBezTo>
                <a:cubicBezTo>
                  <a:pt x="4098290" y="1592679"/>
                  <a:pt x="4067810" y="19149"/>
                  <a:pt x="4126865" y="35659"/>
                </a:cubicBezTo>
                <a:cubicBezTo>
                  <a:pt x="4185920" y="52169"/>
                  <a:pt x="4268470" y="1614269"/>
                  <a:pt x="4327525" y="1677769"/>
                </a:cubicBezTo>
                <a:cubicBezTo>
                  <a:pt x="4386580" y="1741269"/>
                  <a:pt x="4356100" y="415389"/>
                  <a:pt x="4422140" y="353794"/>
                </a:cubicBezTo>
                <a:cubicBezTo>
                  <a:pt x="4488180" y="292199"/>
                  <a:pt x="4594860" y="1313914"/>
                  <a:pt x="4658995" y="1370429"/>
                </a:cubicBezTo>
                <a:cubicBezTo>
                  <a:pt x="4723130" y="1426944"/>
                  <a:pt x="4689475" y="710664"/>
                  <a:pt x="4741545" y="637639"/>
                </a:cubicBezTo>
                <a:cubicBezTo>
                  <a:pt x="4793615" y="564614"/>
                  <a:pt x="4885055" y="916404"/>
                  <a:pt x="4918710" y="1004034"/>
                </a:cubicBezTo>
              </a:path>
            </a:pathLst>
          </a:custGeom>
          <a:noFill/>
          <a:ln w="158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endParaRPr kumimoji="0" lang="en-US" altLang="zh-CN">
              <a:solidFill>
                <a:srgbClr val="FFFFFF"/>
              </a:solidFill>
              <a:latin typeface="Calibri" panose="020F0502020204030204" pitchFamily="34" charset="0"/>
              <a:ea typeface="宋体" pitchFamily="2" charset="-122"/>
            </a:endParaRPr>
          </a:p>
        </p:txBody>
      </p:sp>
      <p:sp>
        <p:nvSpPr>
          <p:cNvPr id="160787" name="Text Box 33"/>
          <p:cNvSpPr txBox="1">
            <a:spLocks noChangeArrowheads="1"/>
          </p:cNvSpPr>
          <p:nvPr/>
        </p:nvSpPr>
        <p:spPr bwMode="auto">
          <a:xfrm>
            <a:off x="7450138" y="5118100"/>
            <a:ext cx="11461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4357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Font typeface="Times New Roman" panose="02020603050405020304" pitchFamily="16" charset="0"/>
              <a:buNone/>
            </a:pPr>
            <a:r>
              <a:rPr kumimoji="0" lang="en-US" altLang="zh-CN" sz="2200" i="1">
                <a:solidFill>
                  <a:srgbClr val="00B0F0"/>
                </a:solidFill>
                <a:latin typeface="Arial Italic" panose="020B0604020202020204"/>
                <a:ea typeface="宋体" pitchFamily="2" charset="-122"/>
                <a:cs typeface="Arial Unicode MS" panose="020B0604020202020204" pitchFamily="34" charset="-128"/>
              </a:rPr>
              <a:t>h</a:t>
            </a:r>
            <a:r>
              <a:rPr kumimoji="0" lang="en-US" altLang="zh-CN" sz="2200" i="1" baseline="-25000">
                <a:solidFill>
                  <a:srgbClr val="00B0F0"/>
                </a:solidFill>
                <a:latin typeface="Arial Italic" panose="020B0604020202020204"/>
                <a:ea typeface="宋体" pitchFamily="2" charset="-122"/>
                <a:cs typeface="Arial Unicode MS" panose="020B0604020202020204" pitchFamily="34" charset="-128"/>
              </a:rPr>
              <a:t>+,x</a:t>
            </a:r>
            <a:r>
              <a:rPr kumimoji="0" lang="en-US" altLang="zh-CN" sz="2200">
                <a:solidFill>
                  <a:srgbClr val="00B0F0"/>
                </a:solidFill>
                <a:latin typeface="Arial" panose="020B0604020202020204" pitchFamily="34" charset="0"/>
                <a:ea typeface="宋体" pitchFamily="2" charset="-122"/>
                <a:cs typeface="Arial Unicode MS" panose="020B0604020202020204" pitchFamily="34" charset="-128"/>
              </a:rPr>
              <a:t>(</a:t>
            </a:r>
            <a:r>
              <a:rPr kumimoji="0" lang="en-US" altLang="zh-CN" sz="2200" i="1">
                <a:solidFill>
                  <a:srgbClr val="00B0F0"/>
                </a:solidFill>
                <a:latin typeface="Arial Italic" panose="020B0604020202020204"/>
                <a:ea typeface="宋体" pitchFamily="2" charset="-122"/>
                <a:cs typeface="Arial Unicode MS" panose="020B0604020202020204" pitchFamily="34" charset="-128"/>
              </a:rPr>
              <a:t>t</a:t>
            </a:r>
            <a:r>
              <a:rPr kumimoji="0" lang="en-US" altLang="zh-CN" sz="2200">
                <a:solidFill>
                  <a:srgbClr val="00B0F0"/>
                </a:solidFill>
                <a:latin typeface="Arial" panose="020B0604020202020204" pitchFamily="34" charset="0"/>
                <a:ea typeface="宋体" pitchFamily="2" charset="-122"/>
                <a:cs typeface="Arial Unicode MS" panose="020B0604020202020204" pitchFamily="34" charset="-128"/>
              </a:rPr>
              <a:t>)</a:t>
            </a:r>
            <a:endParaRPr kumimoji="0" lang="en-US" altLang="zh-CN" sz="2200">
              <a:solidFill>
                <a:srgbClr val="00B0F0"/>
              </a:solidFill>
              <a:latin typeface="Arial" panose="020B0604020202020204" pitchFamily="34" charset="0"/>
              <a:ea typeface="宋体" pitchFamily="2" charset="-122"/>
              <a:cs typeface="Arial Unicode MS" panose="020B0604020202020204" pitchFamily="34" charset="-128"/>
            </a:endParaRPr>
          </a:p>
        </p:txBody>
      </p:sp>
      <p:sp>
        <p:nvSpPr>
          <p:cNvPr id="160788" name="Rectangle 1"/>
          <p:cNvSpPr txBox="1">
            <a:spLocks noChangeArrowheads="1"/>
          </p:cNvSpPr>
          <p:nvPr/>
        </p:nvSpPr>
        <p:spPr bwMode="auto">
          <a:xfrm>
            <a:off x="754063" y="142875"/>
            <a:ext cx="8228012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28709" rIns="0" bIns="0" anchor="ctr"/>
          <a:lstStyle>
            <a:lvl1pPr defTabSz="412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685800" indent="-228600" defTabSz="412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 defTabSz="412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 defTabSz="412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 defTabSz="412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4127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4127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4127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4127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algn="r">
              <a:lnSpc>
                <a:spcPct val="8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6" charset="0"/>
              <a:buNone/>
            </a:pPr>
            <a:r>
              <a:rPr lang="en-US" altLang="zh-CN" sz="3600">
                <a:solidFill>
                  <a:srgbClr val="008080"/>
                </a:solidFill>
                <a:latin typeface="Calibri Light" panose="020F0302020204030204" pitchFamily="34" charset="0"/>
                <a:ea typeface="宋体" pitchFamily="2" charset="-122"/>
                <a:cs typeface="Arial Unicode MS" panose="020B0604020202020204" pitchFamily="34" charset="-128"/>
                <a:sym typeface="+mn-ea"/>
              </a:rPr>
              <a:t> </a:t>
            </a:r>
            <a:r>
              <a:rPr lang="en-US" altLang="zh-CN" sz="2200">
                <a:solidFill>
                  <a:srgbClr val="0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 Light" panose="020F0302020204030204" pitchFamily="34" charset="0"/>
                <a:sym typeface="+mn-ea"/>
              </a:rPr>
              <a:t>Uniform </a:t>
            </a:r>
            <a:endParaRPr lang="en-US" altLang="zh-CN" sz="2200">
              <a:solidFill>
                <a:srgbClr val="00808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 Light" panose="020F0302020204030204" pitchFamily="34" charset="0"/>
              <a:sym typeface="+mn-ea"/>
            </a:endParaRPr>
          </a:p>
          <a:p>
            <a:pPr algn="r">
              <a:lnSpc>
                <a:spcPct val="8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6" charset="0"/>
              <a:buNone/>
            </a:pPr>
            <a:r>
              <a:rPr lang="en-US" altLang="zh-CN" sz="2200">
                <a:solidFill>
                  <a:srgbClr val="0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 Light" panose="020F0302020204030204" pitchFamily="34" charset="0"/>
                <a:sym typeface="+mn-ea"/>
              </a:rPr>
              <a:t>staggered sampling</a:t>
            </a:r>
            <a:endParaRPr lang="en-US" altLang="zh-CN" sz="2200">
              <a:solidFill>
                <a:srgbClr val="00808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 Light" panose="020F0302020204030204" pitchFamily="34" charset="0"/>
              <a:sym typeface="+mn-ea"/>
            </a:endParaRPr>
          </a:p>
        </p:txBody>
      </p:sp>
      <p:sp>
        <p:nvSpPr>
          <p:cNvPr id="160789" name="Text Box 30"/>
          <p:cNvSpPr txBox="1">
            <a:spLocks noChangeArrowheads="1"/>
          </p:cNvSpPr>
          <p:nvPr/>
        </p:nvSpPr>
        <p:spPr bwMode="auto">
          <a:xfrm rot="-5400000">
            <a:off x="687388" y="3297237"/>
            <a:ext cx="140335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372" tIns="59827" rIns="81372" bIns="40687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239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239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23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Font typeface="Times New Roman" panose="02020603050405020304" pitchFamily="16" charset="0"/>
              <a:buNone/>
            </a:pPr>
            <a:r>
              <a:rPr kumimoji="0" lang="en-US" altLang="zh-CN" sz="3200">
                <a:solidFill>
                  <a:srgbClr val="000000"/>
                </a:solidFill>
                <a:latin typeface="Arial" panose="020B0604020202020204" pitchFamily="34" charset="0"/>
                <a:ea typeface="WenQuanYi Zen Hei" charset="-122"/>
                <a:cs typeface="Arial Unicode MS" panose="020B0604020202020204" pitchFamily="34" charset="-128"/>
              </a:rPr>
              <a:t>…</a:t>
            </a:r>
            <a:endParaRPr kumimoji="0" lang="en-US" altLang="zh-CN" sz="3200">
              <a:solidFill>
                <a:srgbClr val="000000"/>
              </a:solidFill>
              <a:latin typeface="Arial" panose="020B0604020202020204" pitchFamily="34" charset="0"/>
              <a:ea typeface="WenQuanYi Zen Hei" charset="-122"/>
              <a:cs typeface="Arial Unicode MS" panose="020B0604020202020204" pitchFamily="34" charset="-128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Freeform 129"/>
          <p:cNvSpPr/>
          <p:nvPr/>
        </p:nvSpPr>
        <p:spPr>
          <a:xfrm>
            <a:off x="2433638" y="4953000"/>
            <a:ext cx="4919662" cy="1679575"/>
          </a:xfrm>
          <a:custGeom>
            <a:avLst/>
            <a:gdLst>
              <a:gd name="connisteX0" fmla="*/ 0 w 4918710"/>
              <a:gd name="connsiteY0" fmla="*/ 507464 h 1679978"/>
              <a:gd name="connisteX1" fmla="*/ 260350 w 4918710"/>
              <a:gd name="connsiteY1" fmla="*/ 1169769 h 1679978"/>
              <a:gd name="connisteX2" fmla="*/ 461010 w 4918710"/>
              <a:gd name="connsiteY2" fmla="*/ 247114 h 1679978"/>
              <a:gd name="connisteX3" fmla="*/ 792480 w 4918710"/>
              <a:gd name="connsiteY3" fmla="*/ 1157704 h 1679978"/>
              <a:gd name="connisteX4" fmla="*/ 957580 w 4918710"/>
              <a:gd name="connsiteY4" fmla="*/ 270609 h 1679978"/>
              <a:gd name="connisteX5" fmla="*/ 1348105 w 4918710"/>
              <a:gd name="connsiteY5" fmla="*/ 1122144 h 1679978"/>
              <a:gd name="connisteX6" fmla="*/ 1489710 w 4918710"/>
              <a:gd name="connsiteY6" fmla="*/ 306169 h 1679978"/>
              <a:gd name="connisteX7" fmla="*/ 1844675 w 4918710"/>
              <a:gd name="connsiteY7" fmla="*/ 1264384 h 1679978"/>
              <a:gd name="connisteX8" fmla="*/ 1986280 w 4918710"/>
              <a:gd name="connsiteY8" fmla="*/ 130274 h 1679978"/>
              <a:gd name="connisteX9" fmla="*/ 2258695 w 4918710"/>
              <a:gd name="connsiteY9" fmla="*/ 1346934 h 1679978"/>
              <a:gd name="connisteX10" fmla="*/ 2353310 w 4918710"/>
              <a:gd name="connsiteY10" fmla="*/ 71219 h 1679978"/>
              <a:gd name="connisteX11" fmla="*/ 2589530 w 4918710"/>
              <a:gd name="connsiteY11" fmla="*/ 1393924 h 1679978"/>
              <a:gd name="connisteX12" fmla="*/ 2672080 w 4918710"/>
              <a:gd name="connsiteY12" fmla="*/ 99 h 1679978"/>
              <a:gd name="connisteX13" fmla="*/ 2908935 w 4918710"/>
              <a:gd name="connsiteY13" fmla="*/ 1452979 h 1679978"/>
              <a:gd name="connisteX14" fmla="*/ 2944495 w 4918710"/>
              <a:gd name="connsiteY14" fmla="*/ 99 h 1679978"/>
              <a:gd name="connisteX15" fmla="*/ 3145155 w 4918710"/>
              <a:gd name="connsiteY15" fmla="*/ 1524099 h 1679978"/>
              <a:gd name="connisteX16" fmla="*/ 3239770 w 4918710"/>
              <a:gd name="connsiteY16" fmla="*/ 400784 h 1679978"/>
              <a:gd name="connisteX17" fmla="*/ 3393440 w 4918710"/>
              <a:gd name="connsiteY17" fmla="*/ 1252319 h 1679978"/>
              <a:gd name="connisteX18" fmla="*/ 3500120 w 4918710"/>
              <a:gd name="connsiteY18" fmla="*/ 200124 h 1679978"/>
              <a:gd name="connisteX19" fmla="*/ 3748405 w 4918710"/>
              <a:gd name="connsiteY19" fmla="*/ 1429484 h 1679978"/>
              <a:gd name="connisteX20" fmla="*/ 3795395 w 4918710"/>
              <a:gd name="connsiteY20" fmla="*/ 47724 h 1679978"/>
              <a:gd name="connisteX21" fmla="*/ 4032250 w 4918710"/>
              <a:gd name="connsiteY21" fmla="*/ 1595219 h 1679978"/>
              <a:gd name="connisteX22" fmla="*/ 4126865 w 4918710"/>
              <a:gd name="connsiteY22" fmla="*/ 35659 h 1679978"/>
              <a:gd name="connisteX23" fmla="*/ 4327525 w 4918710"/>
              <a:gd name="connsiteY23" fmla="*/ 1677769 h 1679978"/>
              <a:gd name="connisteX24" fmla="*/ 4422140 w 4918710"/>
              <a:gd name="connsiteY24" fmla="*/ 353794 h 1679978"/>
              <a:gd name="connisteX25" fmla="*/ 4658995 w 4918710"/>
              <a:gd name="connsiteY25" fmla="*/ 1370429 h 1679978"/>
              <a:gd name="connisteX26" fmla="*/ 4741545 w 4918710"/>
              <a:gd name="connsiteY26" fmla="*/ 637639 h 1679978"/>
              <a:gd name="connisteX27" fmla="*/ 4918710 w 4918710"/>
              <a:gd name="connsiteY27" fmla="*/ 1004034 h 167997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</a:cxnLst>
            <a:rect l="l" t="t" r="r" b="b"/>
            <a:pathLst>
              <a:path w="4918710" h="1679979">
                <a:moveTo>
                  <a:pt x="0" y="507464"/>
                </a:moveTo>
                <a:cubicBezTo>
                  <a:pt x="48260" y="658594"/>
                  <a:pt x="168275" y="1221839"/>
                  <a:pt x="260350" y="1169769"/>
                </a:cubicBezTo>
                <a:cubicBezTo>
                  <a:pt x="352425" y="1117699"/>
                  <a:pt x="354330" y="249654"/>
                  <a:pt x="461010" y="247114"/>
                </a:cubicBezTo>
                <a:cubicBezTo>
                  <a:pt x="567690" y="244574"/>
                  <a:pt x="693420" y="1153259"/>
                  <a:pt x="792480" y="1157704"/>
                </a:cubicBezTo>
                <a:cubicBezTo>
                  <a:pt x="891540" y="1162149"/>
                  <a:pt x="846455" y="277594"/>
                  <a:pt x="957580" y="270609"/>
                </a:cubicBezTo>
                <a:cubicBezTo>
                  <a:pt x="1068705" y="263624"/>
                  <a:pt x="1241425" y="1115159"/>
                  <a:pt x="1348105" y="1122144"/>
                </a:cubicBezTo>
                <a:cubicBezTo>
                  <a:pt x="1454785" y="1129129"/>
                  <a:pt x="1390650" y="277594"/>
                  <a:pt x="1489710" y="306169"/>
                </a:cubicBezTo>
                <a:cubicBezTo>
                  <a:pt x="1588770" y="334744"/>
                  <a:pt x="1745615" y="1299309"/>
                  <a:pt x="1844675" y="1264384"/>
                </a:cubicBezTo>
                <a:cubicBezTo>
                  <a:pt x="1943735" y="1229459"/>
                  <a:pt x="1903730" y="113764"/>
                  <a:pt x="1986280" y="130274"/>
                </a:cubicBezTo>
                <a:cubicBezTo>
                  <a:pt x="2068830" y="146784"/>
                  <a:pt x="2185035" y="1358999"/>
                  <a:pt x="2258695" y="1346934"/>
                </a:cubicBezTo>
                <a:cubicBezTo>
                  <a:pt x="2332355" y="1334869"/>
                  <a:pt x="2287270" y="61694"/>
                  <a:pt x="2353310" y="71219"/>
                </a:cubicBezTo>
                <a:cubicBezTo>
                  <a:pt x="2419350" y="80744"/>
                  <a:pt x="2526030" y="1407894"/>
                  <a:pt x="2589530" y="1393924"/>
                </a:cubicBezTo>
                <a:cubicBezTo>
                  <a:pt x="2653030" y="1379954"/>
                  <a:pt x="2607945" y="-11966"/>
                  <a:pt x="2672080" y="99"/>
                </a:cubicBezTo>
                <a:cubicBezTo>
                  <a:pt x="2736215" y="12164"/>
                  <a:pt x="2854325" y="1452979"/>
                  <a:pt x="2908935" y="1452979"/>
                </a:cubicBezTo>
                <a:cubicBezTo>
                  <a:pt x="2963545" y="1452979"/>
                  <a:pt x="2897505" y="-13871"/>
                  <a:pt x="2944495" y="99"/>
                </a:cubicBezTo>
                <a:cubicBezTo>
                  <a:pt x="2991485" y="14069"/>
                  <a:pt x="3086100" y="1444089"/>
                  <a:pt x="3145155" y="1524099"/>
                </a:cubicBezTo>
                <a:cubicBezTo>
                  <a:pt x="3204210" y="1604109"/>
                  <a:pt x="3190240" y="455394"/>
                  <a:pt x="3239770" y="400784"/>
                </a:cubicBezTo>
                <a:cubicBezTo>
                  <a:pt x="3289300" y="346174"/>
                  <a:pt x="3341370" y="1292324"/>
                  <a:pt x="3393440" y="1252319"/>
                </a:cubicBezTo>
                <a:cubicBezTo>
                  <a:pt x="3445510" y="1212314"/>
                  <a:pt x="3429000" y="164564"/>
                  <a:pt x="3500120" y="200124"/>
                </a:cubicBezTo>
                <a:cubicBezTo>
                  <a:pt x="3571240" y="235684"/>
                  <a:pt x="3689350" y="1459964"/>
                  <a:pt x="3748405" y="1429484"/>
                </a:cubicBezTo>
                <a:cubicBezTo>
                  <a:pt x="3807460" y="1399004"/>
                  <a:pt x="3738880" y="14704"/>
                  <a:pt x="3795395" y="47724"/>
                </a:cubicBezTo>
                <a:cubicBezTo>
                  <a:pt x="3851910" y="80744"/>
                  <a:pt x="3966210" y="1597759"/>
                  <a:pt x="4032250" y="1595219"/>
                </a:cubicBezTo>
                <a:cubicBezTo>
                  <a:pt x="4098290" y="1592679"/>
                  <a:pt x="4067810" y="19149"/>
                  <a:pt x="4126865" y="35659"/>
                </a:cubicBezTo>
                <a:cubicBezTo>
                  <a:pt x="4185920" y="52169"/>
                  <a:pt x="4268470" y="1614269"/>
                  <a:pt x="4327525" y="1677769"/>
                </a:cubicBezTo>
                <a:cubicBezTo>
                  <a:pt x="4386580" y="1741269"/>
                  <a:pt x="4356100" y="415389"/>
                  <a:pt x="4422140" y="353794"/>
                </a:cubicBezTo>
                <a:cubicBezTo>
                  <a:pt x="4488180" y="292199"/>
                  <a:pt x="4594860" y="1313914"/>
                  <a:pt x="4658995" y="1370429"/>
                </a:cubicBezTo>
                <a:cubicBezTo>
                  <a:pt x="4723130" y="1426944"/>
                  <a:pt x="4689475" y="710664"/>
                  <a:pt x="4741545" y="637639"/>
                </a:cubicBezTo>
                <a:cubicBezTo>
                  <a:pt x="4793615" y="564614"/>
                  <a:pt x="4885055" y="916404"/>
                  <a:pt x="4918710" y="1004034"/>
                </a:cubicBezTo>
              </a:path>
            </a:pathLst>
          </a:custGeom>
          <a:noFill/>
          <a:ln w="158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endParaRPr kumimoji="0" lang="en-US" altLang="zh-CN">
              <a:solidFill>
                <a:srgbClr val="FFFFFF"/>
              </a:solidFill>
              <a:latin typeface="Calibri" panose="020F0502020204030204" pitchFamily="34" charset="0"/>
              <a:ea typeface="宋体" pitchFamily="2" charset="-122"/>
            </a:endParaRPr>
          </a:p>
        </p:txBody>
      </p:sp>
      <p:sp>
        <p:nvSpPr>
          <p:cNvPr id="161794" name="Text Box 30"/>
          <p:cNvSpPr txBox="1">
            <a:spLocks noChangeArrowheads="1"/>
          </p:cNvSpPr>
          <p:nvPr/>
        </p:nvSpPr>
        <p:spPr bwMode="auto">
          <a:xfrm>
            <a:off x="969963" y="520700"/>
            <a:ext cx="140335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372" tIns="59827" rIns="81372" bIns="40687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239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239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23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Font typeface="Times New Roman" panose="02020603050405020304" pitchFamily="16" charset="0"/>
              <a:buNone/>
            </a:pPr>
            <a:r>
              <a:rPr kumimoji="0" lang="en-US" altLang="zh-CN" sz="2200">
                <a:solidFill>
                  <a:srgbClr val="000000"/>
                </a:solidFill>
                <a:latin typeface="Arial" panose="020B0604020202020204" pitchFamily="34" charset="0"/>
                <a:ea typeface="WenQuanYi Zen Hei" charset="-122"/>
                <a:cs typeface="Arial Unicode MS" panose="020B0604020202020204" pitchFamily="34" charset="-128"/>
              </a:rPr>
              <a:t>Pulsar 1</a:t>
            </a:r>
            <a:endParaRPr kumimoji="0" lang="en-US" altLang="zh-CN" sz="2200">
              <a:solidFill>
                <a:srgbClr val="000000"/>
              </a:solidFill>
              <a:latin typeface="Arial" panose="020B0604020202020204" pitchFamily="34" charset="0"/>
              <a:ea typeface="WenQuanYi Zen Hei" charset="-122"/>
              <a:cs typeface="Arial Unicode MS" panose="020B0604020202020204" pitchFamily="34" charset="-128"/>
            </a:endParaRPr>
          </a:p>
        </p:txBody>
      </p:sp>
      <p:sp>
        <p:nvSpPr>
          <p:cNvPr id="161795" name="Text Box 30"/>
          <p:cNvSpPr txBox="1">
            <a:spLocks noChangeArrowheads="1"/>
          </p:cNvSpPr>
          <p:nvPr/>
        </p:nvSpPr>
        <p:spPr bwMode="auto">
          <a:xfrm>
            <a:off x="958850" y="1366838"/>
            <a:ext cx="140335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372" tIns="59827" rIns="81372" bIns="40687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239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239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23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Font typeface="Times New Roman" panose="02020603050405020304" pitchFamily="16" charset="0"/>
              <a:buNone/>
            </a:pPr>
            <a:r>
              <a:rPr kumimoji="0" lang="en-US" altLang="zh-CN" sz="2200">
                <a:solidFill>
                  <a:srgbClr val="000000"/>
                </a:solidFill>
                <a:latin typeface="Arial" panose="020B0604020202020204" pitchFamily="34" charset="0"/>
                <a:ea typeface="WenQuanYi Zen Hei" charset="-122"/>
                <a:cs typeface="Arial Unicode MS" panose="020B0604020202020204" pitchFamily="34" charset="-128"/>
              </a:rPr>
              <a:t>Pulsar 2</a:t>
            </a:r>
            <a:endParaRPr kumimoji="0" lang="en-US" altLang="zh-CN" sz="2200">
              <a:solidFill>
                <a:srgbClr val="000000"/>
              </a:solidFill>
              <a:latin typeface="Arial" panose="020B0604020202020204" pitchFamily="34" charset="0"/>
              <a:ea typeface="WenQuanYi Zen Hei" charset="-122"/>
              <a:cs typeface="Arial Unicode MS" panose="020B0604020202020204" pitchFamily="34" charset="-128"/>
            </a:endParaRPr>
          </a:p>
        </p:txBody>
      </p:sp>
      <p:sp>
        <p:nvSpPr>
          <p:cNvPr id="161796" name="Text Box 30"/>
          <p:cNvSpPr txBox="1">
            <a:spLocks noChangeArrowheads="1"/>
          </p:cNvSpPr>
          <p:nvPr/>
        </p:nvSpPr>
        <p:spPr bwMode="auto">
          <a:xfrm>
            <a:off x="960438" y="2257425"/>
            <a:ext cx="140335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372" tIns="59827" rIns="81372" bIns="40687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239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239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23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Font typeface="Times New Roman" panose="02020603050405020304" pitchFamily="16" charset="0"/>
              <a:buNone/>
            </a:pPr>
            <a:r>
              <a:rPr kumimoji="0" lang="en-US" altLang="zh-CN" sz="2200">
                <a:solidFill>
                  <a:srgbClr val="000000"/>
                </a:solidFill>
                <a:latin typeface="Arial" panose="020B0604020202020204" pitchFamily="34" charset="0"/>
                <a:ea typeface="WenQuanYi Zen Hei" charset="-122"/>
                <a:cs typeface="Arial Unicode MS" panose="020B0604020202020204" pitchFamily="34" charset="-128"/>
              </a:rPr>
              <a:t>Pulsar 3</a:t>
            </a:r>
            <a:endParaRPr kumimoji="0" lang="en-US" altLang="zh-CN" sz="2200">
              <a:solidFill>
                <a:srgbClr val="000000"/>
              </a:solidFill>
              <a:latin typeface="Arial" panose="020B0604020202020204" pitchFamily="34" charset="0"/>
              <a:ea typeface="WenQuanYi Zen Hei" charset="-122"/>
              <a:cs typeface="Arial Unicode MS" panose="020B0604020202020204" pitchFamily="34" charset="-128"/>
            </a:endParaRPr>
          </a:p>
        </p:txBody>
      </p:sp>
      <p:sp>
        <p:nvSpPr>
          <p:cNvPr id="161797" name="Text Box 30"/>
          <p:cNvSpPr txBox="1">
            <a:spLocks noChangeArrowheads="1"/>
          </p:cNvSpPr>
          <p:nvPr/>
        </p:nvSpPr>
        <p:spPr bwMode="auto">
          <a:xfrm>
            <a:off x="962025" y="3230563"/>
            <a:ext cx="140335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372" tIns="59827" rIns="81372" bIns="40687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239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239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23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Font typeface="Times New Roman" panose="02020603050405020304" pitchFamily="16" charset="0"/>
              <a:buNone/>
            </a:pPr>
            <a:r>
              <a:rPr kumimoji="0" lang="en-US" altLang="zh-CN" sz="2200">
                <a:solidFill>
                  <a:srgbClr val="000000"/>
                </a:solidFill>
                <a:latin typeface="Arial" panose="020B0604020202020204" pitchFamily="34" charset="0"/>
                <a:ea typeface="WenQuanYi Zen Hei" charset="-122"/>
                <a:cs typeface="Arial Unicode MS" panose="020B0604020202020204" pitchFamily="34" charset="-128"/>
              </a:rPr>
              <a:t>Pulsar 4</a:t>
            </a:r>
            <a:endParaRPr kumimoji="0" lang="en-US" altLang="zh-CN" sz="2200">
              <a:solidFill>
                <a:srgbClr val="000000"/>
              </a:solidFill>
              <a:latin typeface="Arial" panose="020B0604020202020204" pitchFamily="34" charset="0"/>
              <a:ea typeface="WenQuanYi Zen Hei" charset="-122"/>
              <a:cs typeface="Arial Unicode MS" panose="020B0604020202020204" pitchFamily="34" charset="-128"/>
            </a:endParaRPr>
          </a:p>
        </p:txBody>
      </p:sp>
      <p:sp>
        <p:nvSpPr>
          <p:cNvPr id="161798" name="Line 31"/>
          <p:cNvSpPr>
            <a:spLocks noChangeShapeType="1"/>
          </p:cNvSpPr>
          <p:nvPr/>
        </p:nvSpPr>
        <p:spPr bwMode="auto">
          <a:xfrm flipV="1">
            <a:off x="2152650" y="5727700"/>
            <a:ext cx="6254750" cy="952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1799" name="Text Box 33"/>
          <p:cNvSpPr txBox="1">
            <a:spLocks noChangeArrowheads="1"/>
          </p:cNvSpPr>
          <p:nvPr/>
        </p:nvSpPr>
        <p:spPr bwMode="auto">
          <a:xfrm>
            <a:off x="7450138" y="5924550"/>
            <a:ext cx="11461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4357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Font typeface="Times New Roman" panose="02020603050405020304" pitchFamily="16" charset="0"/>
              <a:buNone/>
            </a:pPr>
            <a:r>
              <a:rPr kumimoji="0" lang="en-US" altLang="zh-CN" sz="2200">
                <a:solidFill>
                  <a:srgbClr val="000000"/>
                </a:solidFill>
                <a:latin typeface="Arial" panose="020B0604020202020204" pitchFamily="34" charset="0"/>
                <a:ea typeface="宋体" pitchFamily="2" charset="-122"/>
                <a:cs typeface="Arial Unicode MS" panose="020B0604020202020204" pitchFamily="34" charset="-128"/>
              </a:rPr>
              <a:t>time</a:t>
            </a:r>
            <a:endParaRPr kumimoji="0" lang="en-US" altLang="zh-CN" sz="2200">
              <a:solidFill>
                <a:srgbClr val="000000"/>
              </a:solidFill>
              <a:latin typeface="Arial" panose="020B0604020202020204" pitchFamily="34" charset="0"/>
              <a:ea typeface="宋体" pitchFamily="2" charset="-122"/>
              <a:cs typeface="Arial Unicode MS" panose="020B0604020202020204" pitchFamily="34" charset="-128"/>
            </a:endParaRPr>
          </a:p>
        </p:txBody>
      </p:sp>
      <p:grpSp>
        <p:nvGrpSpPr>
          <p:cNvPr id="161800" name="Group 122"/>
          <p:cNvGrpSpPr/>
          <p:nvPr/>
        </p:nvGrpSpPr>
        <p:grpSpPr bwMode="auto">
          <a:xfrm>
            <a:off x="2609850" y="381000"/>
            <a:ext cx="4083050" cy="623888"/>
            <a:chOff x="4289" y="968"/>
            <a:chExt cx="6430" cy="982"/>
          </a:xfrm>
        </p:grpSpPr>
        <p:sp>
          <p:nvSpPr>
            <p:cNvPr id="161888" name="Line 8"/>
            <p:cNvSpPr>
              <a:spLocks noChangeShapeType="1"/>
            </p:cNvSpPr>
            <p:nvPr/>
          </p:nvSpPr>
          <p:spPr bwMode="auto">
            <a:xfrm>
              <a:off x="5574" y="968"/>
              <a:ext cx="3" cy="980"/>
            </a:xfrm>
            <a:prstGeom prst="line">
              <a:avLst/>
            </a:prstGeom>
            <a:noFill/>
            <a:ln w="18360">
              <a:solidFill>
                <a:schemeClr val="accent1"/>
              </a:solidFill>
              <a:prstDash val="sys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1889" name="Line 18"/>
            <p:cNvSpPr>
              <a:spLocks noChangeShapeType="1"/>
            </p:cNvSpPr>
            <p:nvPr/>
          </p:nvSpPr>
          <p:spPr bwMode="auto">
            <a:xfrm>
              <a:off x="4289" y="968"/>
              <a:ext cx="3" cy="980"/>
            </a:xfrm>
            <a:prstGeom prst="line">
              <a:avLst/>
            </a:prstGeom>
            <a:noFill/>
            <a:ln w="18360">
              <a:solidFill>
                <a:schemeClr val="accent1"/>
              </a:solidFill>
              <a:prstDash val="sys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1890" name="Line 19"/>
            <p:cNvSpPr>
              <a:spLocks noChangeShapeType="1"/>
            </p:cNvSpPr>
            <p:nvPr/>
          </p:nvSpPr>
          <p:spPr bwMode="auto">
            <a:xfrm>
              <a:off x="9419" y="968"/>
              <a:ext cx="3" cy="980"/>
            </a:xfrm>
            <a:prstGeom prst="line">
              <a:avLst/>
            </a:prstGeom>
            <a:noFill/>
            <a:ln w="18360">
              <a:solidFill>
                <a:schemeClr val="accent1"/>
              </a:solidFill>
              <a:prstDash val="sys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1891" name="Line 20"/>
            <p:cNvSpPr>
              <a:spLocks noChangeShapeType="1"/>
            </p:cNvSpPr>
            <p:nvPr/>
          </p:nvSpPr>
          <p:spPr bwMode="auto">
            <a:xfrm>
              <a:off x="6851" y="968"/>
              <a:ext cx="2" cy="980"/>
            </a:xfrm>
            <a:prstGeom prst="line">
              <a:avLst/>
            </a:prstGeom>
            <a:noFill/>
            <a:ln w="18360">
              <a:solidFill>
                <a:schemeClr val="accent1"/>
              </a:solidFill>
              <a:prstDash val="sys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1892" name="Line 21"/>
            <p:cNvSpPr>
              <a:spLocks noChangeShapeType="1"/>
            </p:cNvSpPr>
            <p:nvPr/>
          </p:nvSpPr>
          <p:spPr bwMode="auto">
            <a:xfrm>
              <a:off x="8129" y="968"/>
              <a:ext cx="2" cy="980"/>
            </a:xfrm>
            <a:prstGeom prst="line">
              <a:avLst/>
            </a:prstGeom>
            <a:noFill/>
            <a:ln w="18360">
              <a:solidFill>
                <a:schemeClr val="accent1"/>
              </a:solidFill>
              <a:prstDash val="sys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1893" name="Line 19"/>
            <p:cNvSpPr>
              <a:spLocks noChangeShapeType="1"/>
            </p:cNvSpPr>
            <p:nvPr/>
          </p:nvSpPr>
          <p:spPr bwMode="auto">
            <a:xfrm>
              <a:off x="10717" y="970"/>
              <a:ext cx="3" cy="980"/>
            </a:xfrm>
            <a:prstGeom prst="line">
              <a:avLst/>
            </a:prstGeom>
            <a:noFill/>
            <a:ln w="18360">
              <a:solidFill>
                <a:schemeClr val="accent1"/>
              </a:solidFill>
              <a:prstDash val="sys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1801" name="Group 127"/>
          <p:cNvGrpSpPr/>
          <p:nvPr/>
        </p:nvGrpSpPr>
        <p:grpSpPr bwMode="auto">
          <a:xfrm>
            <a:off x="2736850" y="1262063"/>
            <a:ext cx="4083050" cy="623887"/>
            <a:chOff x="4489" y="2482"/>
            <a:chExt cx="6430" cy="982"/>
          </a:xfrm>
        </p:grpSpPr>
        <p:sp>
          <p:nvSpPr>
            <p:cNvPr id="161882" name="Line 8"/>
            <p:cNvSpPr>
              <a:spLocks noChangeShapeType="1"/>
            </p:cNvSpPr>
            <p:nvPr/>
          </p:nvSpPr>
          <p:spPr bwMode="auto">
            <a:xfrm>
              <a:off x="5774" y="2482"/>
              <a:ext cx="3" cy="980"/>
            </a:xfrm>
            <a:prstGeom prst="line">
              <a:avLst/>
            </a:prstGeom>
            <a:noFill/>
            <a:ln w="18360">
              <a:solidFill>
                <a:srgbClr val="C00000"/>
              </a:solidFill>
              <a:prstDash val="sys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1883" name="Line 18"/>
            <p:cNvSpPr>
              <a:spLocks noChangeShapeType="1"/>
            </p:cNvSpPr>
            <p:nvPr/>
          </p:nvSpPr>
          <p:spPr bwMode="auto">
            <a:xfrm>
              <a:off x="4489" y="2482"/>
              <a:ext cx="3" cy="980"/>
            </a:xfrm>
            <a:prstGeom prst="line">
              <a:avLst/>
            </a:prstGeom>
            <a:noFill/>
            <a:ln w="18360">
              <a:solidFill>
                <a:srgbClr val="C00000"/>
              </a:solidFill>
              <a:prstDash val="sys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1884" name="Line 19"/>
            <p:cNvSpPr>
              <a:spLocks noChangeShapeType="1"/>
            </p:cNvSpPr>
            <p:nvPr/>
          </p:nvSpPr>
          <p:spPr bwMode="auto">
            <a:xfrm>
              <a:off x="9619" y="2482"/>
              <a:ext cx="3" cy="980"/>
            </a:xfrm>
            <a:prstGeom prst="line">
              <a:avLst/>
            </a:prstGeom>
            <a:noFill/>
            <a:ln w="18360">
              <a:solidFill>
                <a:srgbClr val="C00000"/>
              </a:solidFill>
              <a:prstDash val="sys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1885" name="Line 20"/>
            <p:cNvSpPr>
              <a:spLocks noChangeShapeType="1"/>
            </p:cNvSpPr>
            <p:nvPr/>
          </p:nvSpPr>
          <p:spPr bwMode="auto">
            <a:xfrm>
              <a:off x="7051" y="2482"/>
              <a:ext cx="2" cy="980"/>
            </a:xfrm>
            <a:prstGeom prst="line">
              <a:avLst/>
            </a:prstGeom>
            <a:noFill/>
            <a:ln w="18360">
              <a:solidFill>
                <a:srgbClr val="C00000"/>
              </a:solidFill>
              <a:prstDash val="sys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1886" name="Line 21"/>
            <p:cNvSpPr>
              <a:spLocks noChangeShapeType="1"/>
            </p:cNvSpPr>
            <p:nvPr/>
          </p:nvSpPr>
          <p:spPr bwMode="auto">
            <a:xfrm>
              <a:off x="8329" y="2482"/>
              <a:ext cx="2" cy="980"/>
            </a:xfrm>
            <a:prstGeom prst="line">
              <a:avLst/>
            </a:prstGeom>
            <a:noFill/>
            <a:ln w="18360">
              <a:solidFill>
                <a:srgbClr val="C00000"/>
              </a:solidFill>
              <a:prstDash val="sys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1887" name="Line 19"/>
            <p:cNvSpPr>
              <a:spLocks noChangeShapeType="1"/>
            </p:cNvSpPr>
            <p:nvPr/>
          </p:nvSpPr>
          <p:spPr bwMode="auto">
            <a:xfrm>
              <a:off x="10917" y="2484"/>
              <a:ext cx="3" cy="980"/>
            </a:xfrm>
            <a:prstGeom prst="line">
              <a:avLst/>
            </a:prstGeom>
            <a:noFill/>
            <a:ln w="18360">
              <a:solidFill>
                <a:srgbClr val="C00000"/>
              </a:solidFill>
              <a:prstDash val="sys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1802" name="Group 124"/>
          <p:cNvGrpSpPr/>
          <p:nvPr/>
        </p:nvGrpSpPr>
        <p:grpSpPr bwMode="auto">
          <a:xfrm>
            <a:off x="2863850" y="2209800"/>
            <a:ext cx="4083050" cy="623888"/>
            <a:chOff x="4689" y="4050"/>
            <a:chExt cx="6430" cy="982"/>
          </a:xfrm>
        </p:grpSpPr>
        <p:sp>
          <p:nvSpPr>
            <p:cNvPr id="66" name="Line 8"/>
            <p:cNvSpPr/>
            <p:nvPr/>
          </p:nvSpPr>
          <p:spPr>
            <a:xfrm>
              <a:off x="5974" y="4050"/>
              <a:ext cx="3" cy="980"/>
            </a:xfrm>
            <a:prstGeom prst="line">
              <a:avLst/>
            </a:prstGeom>
            <a:ln w="18360" cap="flat" cmpd="sng">
              <a:solidFill>
                <a:schemeClr val="accent6">
                  <a:lumMod val="75000"/>
                </a:schemeClr>
              </a:solidFill>
              <a:prstDash val="sysDash"/>
              <a:headEnd type="none" w="med" len="med"/>
              <a:tailEnd type="none" w="med" len="med"/>
            </a:ln>
          </p:spPr>
        </p:sp>
        <p:sp>
          <p:nvSpPr>
            <p:cNvPr id="67" name="Line 18"/>
            <p:cNvSpPr/>
            <p:nvPr/>
          </p:nvSpPr>
          <p:spPr>
            <a:xfrm>
              <a:off x="4689" y="4050"/>
              <a:ext cx="3" cy="980"/>
            </a:xfrm>
            <a:prstGeom prst="line">
              <a:avLst/>
            </a:prstGeom>
            <a:ln w="18360" cap="flat" cmpd="sng">
              <a:solidFill>
                <a:schemeClr val="accent6">
                  <a:lumMod val="75000"/>
                </a:schemeClr>
              </a:solidFill>
              <a:prstDash val="sysDash"/>
              <a:headEnd type="none" w="med" len="med"/>
              <a:tailEnd type="none" w="med" len="med"/>
            </a:ln>
          </p:spPr>
        </p:sp>
        <p:sp>
          <p:nvSpPr>
            <p:cNvPr id="68" name="Line 19"/>
            <p:cNvSpPr/>
            <p:nvPr/>
          </p:nvSpPr>
          <p:spPr>
            <a:xfrm>
              <a:off x="9819" y="4050"/>
              <a:ext cx="3" cy="980"/>
            </a:xfrm>
            <a:prstGeom prst="line">
              <a:avLst/>
            </a:prstGeom>
            <a:ln w="18360" cap="flat" cmpd="sng">
              <a:solidFill>
                <a:schemeClr val="accent6">
                  <a:lumMod val="75000"/>
                </a:schemeClr>
              </a:solidFill>
              <a:prstDash val="sysDash"/>
              <a:headEnd type="none" w="med" len="med"/>
              <a:tailEnd type="none" w="med" len="med"/>
            </a:ln>
          </p:spPr>
        </p:sp>
        <p:sp>
          <p:nvSpPr>
            <p:cNvPr id="69" name="Line 20"/>
            <p:cNvSpPr/>
            <p:nvPr/>
          </p:nvSpPr>
          <p:spPr>
            <a:xfrm>
              <a:off x="7252" y="4050"/>
              <a:ext cx="2" cy="980"/>
            </a:xfrm>
            <a:prstGeom prst="line">
              <a:avLst/>
            </a:prstGeom>
            <a:ln w="18360" cap="flat" cmpd="sng">
              <a:solidFill>
                <a:schemeClr val="accent6">
                  <a:lumMod val="75000"/>
                </a:schemeClr>
              </a:solidFill>
              <a:prstDash val="sysDash"/>
              <a:headEnd type="none" w="med" len="med"/>
              <a:tailEnd type="none" w="med" len="med"/>
            </a:ln>
          </p:spPr>
        </p:sp>
        <p:sp>
          <p:nvSpPr>
            <p:cNvPr id="70" name="Line 21"/>
            <p:cNvSpPr/>
            <p:nvPr/>
          </p:nvSpPr>
          <p:spPr>
            <a:xfrm>
              <a:off x="8529" y="4050"/>
              <a:ext cx="3" cy="980"/>
            </a:xfrm>
            <a:prstGeom prst="line">
              <a:avLst/>
            </a:prstGeom>
            <a:ln w="18360" cap="flat" cmpd="sng">
              <a:solidFill>
                <a:schemeClr val="accent6">
                  <a:lumMod val="75000"/>
                </a:schemeClr>
              </a:solidFill>
              <a:prstDash val="sysDash"/>
              <a:headEnd type="none" w="med" len="med"/>
              <a:tailEnd type="none" w="med" len="med"/>
            </a:ln>
          </p:spPr>
        </p:sp>
        <p:sp>
          <p:nvSpPr>
            <p:cNvPr id="71" name="Line 19"/>
            <p:cNvSpPr/>
            <p:nvPr/>
          </p:nvSpPr>
          <p:spPr>
            <a:xfrm>
              <a:off x="11117" y="4052"/>
              <a:ext cx="2" cy="980"/>
            </a:xfrm>
            <a:prstGeom prst="line">
              <a:avLst/>
            </a:prstGeom>
            <a:ln w="18360" cap="flat" cmpd="sng">
              <a:solidFill>
                <a:schemeClr val="accent6">
                  <a:lumMod val="75000"/>
                </a:schemeClr>
              </a:solidFill>
              <a:prstDash val="sysDash"/>
              <a:headEnd type="none" w="med" len="med"/>
              <a:tailEnd type="none" w="med" len="med"/>
            </a:ln>
          </p:spPr>
        </p:sp>
      </p:grpSp>
      <p:grpSp>
        <p:nvGrpSpPr>
          <p:cNvPr id="161803" name="Group 125"/>
          <p:cNvGrpSpPr/>
          <p:nvPr/>
        </p:nvGrpSpPr>
        <p:grpSpPr bwMode="auto">
          <a:xfrm>
            <a:off x="2990850" y="3125788"/>
            <a:ext cx="4083050" cy="622300"/>
            <a:chOff x="4889" y="5474"/>
            <a:chExt cx="6430" cy="982"/>
          </a:xfrm>
        </p:grpSpPr>
        <p:sp>
          <p:nvSpPr>
            <p:cNvPr id="161870" name="Line 8"/>
            <p:cNvSpPr>
              <a:spLocks noChangeShapeType="1"/>
            </p:cNvSpPr>
            <p:nvPr/>
          </p:nvSpPr>
          <p:spPr bwMode="auto">
            <a:xfrm>
              <a:off x="6174" y="5474"/>
              <a:ext cx="3" cy="980"/>
            </a:xfrm>
            <a:prstGeom prst="line">
              <a:avLst/>
            </a:prstGeom>
            <a:noFill/>
            <a:ln w="18360">
              <a:solidFill>
                <a:srgbClr val="7030A0"/>
              </a:solidFill>
              <a:prstDash val="sys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1871" name="Line 18"/>
            <p:cNvSpPr>
              <a:spLocks noChangeShapeType="1"/>
            </p:cNvSpPr>
            <p:nvPr/>
          </p:nvSpPr>
          <p:spPr bwMode="auto">
            <a:xfrm>
              <a:off x="4889" y="5474"/>
              <a:ext cx="3" cy="980"/>
            </a:xfrm>
            <a:prstGeom prst="line">
              <a:avLst/>
            </a:prstGeom>
            <a:noFill/>
            <a:ln w="18360">
              <a:solidFill>
                <a:srgbClr val="7030A0"/>
              </a:solidFill>
              <a:prstDash val="sys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1872" name="Line 19"/>
            <p:cNvSpPr>
              <a:spLocks noChangeShapeType="1"/>
            </p:cNvSpPr>
            <p:nvPr/>
          </p:nvSpPr>
          <p:spPr bwMode="auto">
            <a:xfrm>
              <a:off x="10019" y="5474"/>
              <a:ext cx="3" cy="980"/>
            </a:xfrm>
            <a:prstGeom prst="line">
              <a:avLst/>
            </a:prstGeom>
            <a:noFill/>
            <a:ln w="18360">
              <a:solidFill>
                <a:srgbClr val="7030A0"/>
              </a:solidFill>
              <a:prstDash val="sys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1873" name="Line 20"/>
            <p:cNvSpPr>
              <a:spLocks noChangeShapeType="1"/>
            </p:cNvSpPr>
            <p:nvPr/>
          </p:nvSpPr>
          <p:spPr bwMode="auto">
            <a:xfrm>
              <a:off x="7451" y="5474"/>
              <a:ext cx="2" cy="980"/>
            </a:xfrm>
            <a:prstGeom prst="line">
              <a:avLst/>
            </a:prstGeom>
            <a:noFill/>
            <a:ln w="18360">
              <a:solidFill>
                <a:srgbClr val="7030A0"/>
              </a:solidFill>
              <a:prstDash val="sys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1874" name="Line 21"/>
            <p:cNvSpPr>
              <a:spLocks noChangeShapeType="1"/>
            </p:cNvSpPr>
            <p:nvPr/>
          </p:nvSpPr>
          <p:spPr bwMode="auto">
            <a:xfrm>
              <a:off x="8729" y="5474"/>
              <a:ext cx="2" cy="980"/>
            </a:xfrm>
            <a:prstGeom prst="line">
              <a:avLst/>
            </a:prstGeom>
            <a:noFill/>
            <a:ln w="18360">
              <a:solidFill>
                <a:srgbClr val="7030A0"/>
              </a:solidFill>
              <a:prstDash val="sys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1875" name="Line 19"/>
            <p:cNvSpPr>
              <a:spLocks noChangeShapeType="1"/>
            </p:cNvSpPr>
            <p:nvPr/>
          </p:nvSpPr>
          <p:spPr bwMode="auto">
            <a:xfrm>
              <a:off x="11317" y="5476"/>
              <a:ext cx="3" cy="980"/>
            </a:xfrm>
            <a:prstGeom prst="line">
              <a:avLst/>
            </a:prstGeom>
            <a:noFill/>
            <a:ln w="18360">
              <a:solidFill>
                <a:srgbClr val="7030A0"/>
              </a:solidFill>
              <a:prstDash val="sys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2665095" y="5684520"/>
            <a:ext cx="4178300" cy="107950"/>
            <a:chOff x="4483" y="9428"/>
            <a:chExt cx="6580" cy="170"/>
          </a:xfr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</p:grpSpPr>
        <p:sp>
          <p:nvSpPr>
            <p:cNvPr id="81" name="Oval 80"/>
            <p:cNvSpPr>
              <a:spLocks noChangeAspect="1"/>
            </p:cNvSpPr>
            <p:nvPr/>
          </p:nvSpPr>
          <p:spPr>
            <a:xfrm>
              <a:off x="4483" y="9444"/>
              <a:ext cx="144" cy="1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kumimoji="0" lang="en-US" noProof="1">
                <a:solidFill>
                  <a:prstClr val="white"/>
                </a:solidFill>
              </a:endParaRPr>
            </a:p>
          </p:txBody>
        </p:sp>
        <p:sp>
          <p:nvSpPr>
            <p:cNvPr id="82" name="Oval 81"/>
            <p:cNvSpPr>
              <a:spLocks noChangeAspect="1"/>
            </p:cNvSpPr>
            <p:nvPr/>
          </p:nvSpPr>
          <p:spPr>
            <a:xfrm>
              <a:off x="7013" y="9448"/>
              <a:ext cx="144" cy="1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kumimoji="0" lang="en-US" noProof="1">
                <a:solidFill>
                  <a:prstClr val="white"/>
                </a:solidFill>
              </a:endParaRPr>
            </a:p>
          </p:txBody>
        </p:sp>
        <p:sp>
          <p:nvSpPr>
            <p:cNvPr id="83" name="Oval 82"/>
            <p:cNvSpPr>
              <a:spLocks noChangeAspect="1"/>
            </p:cNvSpPr>
            <p:nvPr/>
          </p:nvSpPr>
          <p:spPr>
            <a:xfrm>
              <a:off x="5988" y="9428"/>
              <a:ext cx="144" cy="1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kumimoji="0" lang="en-US" noProof="1">
                <a:solidFill>
                  <a:prstClr val="white"/>
                </a:solidFill>
              </a:endParaRPr>
            </a:p>
          </p:txBody>
        </p:sp>
        <p:sp>
          <p:nvSpPr>
            <p:cNvPr id="84" name="Oval 83"/>
            <p:cNvSpPr>
              <a:spLocks noChangeAspect="1"/>
            </p:cNvSpPr>
            <p:nvPr/>
          </p:nvSpPr>
          <p:spPr>
            <a:xfrm>
              <a:off x="8315" y="9436"/>
              <a:ext cx="144" cy="1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kumimoji="0" lang="en-US" noProof="1">
                <a:solidFill>
                  <a:prstClr val="white"/>
                </a:solidFill>
              </a:endParaRPr>
            </a:p>
          </p:txBody>
        </p:sp>
        <p:sp>
          <p:nvSpPr>
            <p:cNvPr id="85" name="Oval 84"/>
            <p:cNvSpPr>
              <a:spLocks noChangeAspect="1"/>
            </p:cNvSpPr>
            <p:nvPr/>
          </p:nvSpPr>
          <p:spPr>
            <a:xfrm>
              <a:off x="9617" y="9448"/>
              <a:ext cx="144" cy="1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kumimoji="0" lang="en-US" noProof="1">
                <a:solidFill>
                  <a:prstClr val="white"/>
                </a:solidFill>
              </a:endParaRPr>
            </a:p>
          </p:txBody>
        </p:sp>
        <p:sp>
          <p:nvSpPr>
            <p:cNvPr id="86" name="Oval 85"/>
            <p:cNvSpPr>
              <a:spLocks noChangeAspect="1"/>
            </p:cNvSpPr>
            <p:nvPr/>
          </p:nvSpPr>
          <p:spPr>
            <a:xfrm>
              <a:off x="10919" y="9454"/>
              <a:ext cx="144" cy="1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kumimoji="0" lang="en-US" noProof="1">
                <a:solidFill>
                  <a:prstClr val="white"/>
                </a:solidFill>
              </a:endParaRPr>
            </a:p>
          </p:txBody>
        </p:sp>
      </p:grpSp>
      <p:sp>
        <p:nvSpPr>
          <p:cNvPr id="89" name="Oval 88"/>
          <p:cNvSpPr>
            <a:spLocks noChangeAspect="1"/>
          </p:cNvSpPr>
          <p:nvPr/>
        </p:nvSpPr>
        <p:spPr>
          <a:xfrm>
            <a:off x="3132138" y="5683250"/>
            <a:ext cx="90487" cy="9207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endParaRPr kumimoji="0" lang="en-US" altLang="zh-CN">
              <a:solidFill>
                <a:srgbClr val="FFFFFF"/>
              </a:solidFill>
              <a:latin typeface="Calibri" panose="020F0502020204030204" pitchFamily="34" charset="0"/>
              <a:ea typeface="宋体" pitchFamily="2" charset="-122"/>
            </a:endParaRPr>
          </a:p>
        </p:txBody>
      </p:sp>
      <p:sp>
        <p:nvSpPr>
          <p:cNvPr id="90" name="Oval 89"/>
          <p:cNvSpPr>
            <a:spLocks noChangeAspect="1"/>
          </p:cNvSpPr>
          <p:nvPr/>
        </p:nvSpPr>
        <p:spPr>
          <a:xfrm>
            <a:off x="4683125" y="5686425"/>
            <a:ext cx="92075" cy="9207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endParaRPr kumimoji="0" lang="en-US" altLang="zh-CN">
              <a:solidFill>
                <a:srgbClr val="FFFFFF"/>
              </a:solidFill>
              <a:latin typeface="Calibri" panose="020F0502020204030204" pitchFamily="34" charset="0"/>
              <a:ea typeface="宋体" pitchFamily="2" charset="-122"/>
            </a:endParaRPr>
          </a:p>
        </p:txBody>
      </p:sp>
      <p:sp>
        <p:nvSpPr>
          <p:cNvPr id="91" name="Oval 90"/>
          <p:cNvSpPr>
            <a:spLocks noChangeAspect="1"/>
          </p:cNvSpPr>
          <p:nvPr/>
        </p:nvSpPr>
        <p:spPr>
          <a:xfrm>
            <a:off x="3856038" y="5688013"/>
            <a:ext cx="92075" cy="9048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endParaRPr kumimoji="0" lang="en-US" altLang="zh-CN">
              <a:solidFill>
                <a:srgbClr val="FFFFFF"/>
              </a:solidFill>
              <a:latin typeface="Calibri" panose="020F0502020204030204" pitchFamily="34" charset="0"/>
              <a:ea typeface="宋体" pitchFamily="2" charset="-122"/>
            </a:endParaRPr>
          </a:p>
        </p:txBody>
      </p:sp>
      <p:sp>
        <p:nvSpPr>
          <p:cNvPr id="92" name="Oval 91"/>
          <p:cNvSpPr>
            <a:spLocks noChangeAspect="1"/>
          </p:cNvSpPr>
          <p:nvPr/>
        </p:nvSpPr>
        <p:spPr>
          <a:xfrm>
            <a:off x="5510213" y="5665788"/>
            <a:ext cx="90487" cy="9207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endParaRPr kumimoji="0" lang="en-US" altLang="zh-CN">
              <a:solidFill>
                <a:srgbClr val="FFFFFF"/>
              </a:solidFill>
              <a:latin typeface="Calibri" panose="020F0502020204030204" pitchFamily="34" charset="0"/>
              <a:ea typeface="宋体" pitchFamily="2" charset="-122"/>
            </a:endParaRPr>
          </a:p>
        </p:txBody>
      </p:sp>
      <p:sp>
        <p:nvSpPr>
          <p:cNvPr id="93" name="Oval 92"/>
          <p:cNvSpPr>
            <a:spLocks noChangeAspect="1"/>
          </p:cNvSpPr>
          <p:nvPr/>
        </p:nvSpPr>
        <p:spPr>
          <a:xfrm>
            <a:off x="6248400" y="5684838"/>
            <a:ext cx="90488" cy="9207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endParaRPr kumimoji="0" lang="en-US" altLang="zh-CN">
              <a:solidFill>
                <a:srgbClr val="FFFFFF"/>
              </a:solidFill>
              <a:latin typeface="Calibri" panose="020F0502020204030204" pitchFamily="34" charset="0"/>
              <a:ea typeface="宋体" pitchFamily="2" charset="-122"/>
            </a:endParaRPr>
          </a:p>
        </p:txBody>
      </p:sp>
      <p:sp>
        <p:nvSpPr>
          <p:cNvPr id="94" name="Oval 93"/>
          <p:cNvSpPr>
            <a:spLocks noChangeAspect="1"/>
          </p:cNvSpPr>
          <p:nvPr/>
        </p:nvSpPr>
        <p:spPr>
          <a:xfrm>
            <a:off x="7118350" y="5689600"/>
            <a:ext cx="92075" cy="9048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endParaRPr kumimoji="0" lang="en-US" altLang="zh-CN">
              <a:solidFill>
                <a:srgbClr val="FFFFFF"/>
              </a:solidFill>
              <a:latin typeface="Calibri" panose="020F0502020204030204" pitchFamily="34" charset="0"/>
              <a:ea typeface="宋体" pitchFamily="2" charset="-122"/>
            </a:endParaRPr>
          </a:p>
        </p:txBody>
      </p:sp>
      <p:sp>
        <p:nvSpPr>
          <p:cNvPr id="96" name="Oval 95"/>
          <p:cNvSpPr>
            <a:spLocks noChangeAspect="1"/>
          </p:cNvSpPr>
          <p:nvPr/>
        </p:nvSpPr>
        <p:spPr>
          <a:xfrm flipH="1">
            <a:off x="2911475" y="5692775"/>
            <a:ext cx="90488" cy="90488"/>
          </a:xfrm>
          <a:prstGeom prst="ellipse">
            <a:avLst/>
          </a:prstGeom>
          <a:gradFill>
            <a:gsLst>
              <a:gs pos="0">
                <a:srgbClr val="7B32B2"/>
              </a:gs>
              <a:gs pos="100000">
                <a:srgbClr val="401A5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endParaRPr kumimoji="0" lang="en-US" altLang="zh-CN">
              <a:solidFill>
                <a:srgbClr val="FFFFFF"/>
              </a:solidFill>
              <a:latin typeface="Calibri" panose="020F0502020204030204" pitchFamily="34" charset="0"/>
              <a:ea typeface="宋体" pitchFamily="2" charset="-122"/>
            </a:endParaRPr>
          </a:p>
        </p:txBody>
      </p:sp>
      <p:sp>
        <p:nvSpPr>
          <p:cNvPr id="97" name="Oval 96"/>
          <p:cNvSpPr>
            <a:spLocks noChangeAspect="1"/>
          </p:cNvSpPr>
          <p:nvPr/>
        </p:nvSpPr>
        <p:spPr>
          <a:xfrm>
            <a:off x="4768850" y="5686425"/>
            <a:ext cx="90488" cy="90488"/>
          </a:xfrm>
          <a:prstGeom prst="ellipse">
            <a:avLst/>
          </a:prstGeom>
          <a:gradFill>
            <a:gsLst>
              <a:gs pos="0">
                <a:srgbClr val="7B32B2"/>
              </a:gs>
              <a:gs pos="100000">
                <a:srgbClr val="401A5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endParaRPr kumimoji="0" lang="en-US" altLang="zh-CN">
              <a:solidFill>
                <a:srgbClr val="FFFFFF"/>
              </a:solidFill>
              <a:latin typeface="Calibri" panose="020F0502020204030204" pitchFamily="34" charset="0"/>
              <a:ea typeface="宋体" pitchFamily="2" charset="-122"/>
            </a:endParaRPr>
          </a:p>
        </p:txBody>
      </p:sp>
      <p:sp>
        <p:nvSpPr>
          <p:cNvPr id="98" name="Oval 97"/>
          <p:cNvSpPr>
            <a:spLocks noChangeAspect="1"/>
          </p:cNvSpPr>
          <p:nvPr/>
        </p:nvSpPr>
        <p:spPr>
          <a:xfrm>
            <a:off x="3760788" y="5683250"/>
            <a:ext cx="106362" cy="106363"/>
          </a:xfrm>
          <a:prstGeom prst="ellipse">
            <a:avLst/>
          </a:prstGeom>
          <a:gradFill>
            <a:gsLst>
              <a:gs pos="0">
                <a:srgbClr val="7B32B2"/>
              </a:gs>
              <a:gs pos="100000">
                <a:srgbClr val="401A5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endParaRPr kumimoji="0" lang="en-US" altLang="zh-CN">
              <a:solidFill>
                <a:srgbClr val="FFFFFF"/>
              </a:solidFill>
              <a:latin typeface="Calibri" panose="020F0502020204030204" pitchFamily="34" charset="0"/>
              <a:ea typeface="宋体" pitchFamily="2" charset="-122"/>
            </a:endParaRPr>
          </a:p>
        </p:txBody>
      </p:sp>
      <p:sp>
        <p:nvSpPr>
          <p:cNvPr id="99" name="Oval 98"/>
          <p:cNvSpPr>
            <a:spLocks noChangeAspect="1"/>
          </p:cNvSpPr>
          <p:nvPr/>
        </p:nvSpPr>
        <p:spPr>
          <a:xfrm>
            <a:off x="5381625" y="5676900"/>
            <a:ext cx="92075" cy="90488"/>
          </a:xfrm>
          <a:prstGeom prst="ellipse">
            <a:avLst/>
          </a:prstGeom>
          <a:gradFill>
            <a:gsLst>
              <a:gs pos="0">
                <a:srgbClr val="7B32B2"/>
              </a:gs>
              <a:gs pos="100000">
                <a:srgbClr val="401A5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endParaRPr kumimoji="0" lang="en-US" altLang="zh-CN">
              <a:solidFill>
                <a:srgbClr val="FFFFFF"/>
              </a:solidFill>
              <a:latin typeface="Calibri" panose="020F0502020204030204" pitchFamily="34" charset="0"/>
              <a:ea typeface="宋体" pitchFamily="2" charset="-122"/>
            </a:endParaRPr>
          </a:p>
        </p:txBody>
      </p:sp>
      <p:sp>
        <p:nvSpPr>
          <p:cNvPr id="100" name="Oval 99"/>
          <p:cNvSpPr>
            <a:spLocks noChangeAspect="1"/>
          </p:cNvSpPr>
          <p:nvPr/>
        </p:nvSpPr>
        <p:spPr>
          <a:xfrm>
            <a:off x="6091238" y="5683250"/>
            <a:ext cx="90487" cy="90488"/>
          </a:xfrm>
          <a:prstGeom prst="ellipse">
            <a:avLst/>
          </a:prstGeom>
          <a:gradFill>
            <a:gsLst>
              <a:gs pos="0">
                <a:srgbClr val="7B32B2"/>
              </a:gs>
              <a:gs pos="100000">
                <a:srgbClr val="401A5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endParaRPr kumimoji="0" lang="en-US" altLang="zh-CN">
              <a:solidFill>
                <a:srgbClr val="FFFFFF"/>
              </a:solidFill>
              <a:latin typeface="Calibri" panose="020F0502020204030204" pitchFamily="34" charset="0"/>
              <a:ea typeface="宋体" pitchFamily="2" charset="-122"/>
            </a:endParaRPr>
          </a:p>
        </p:txBody>
      </p:sp>
      <p:sp>
        <p:nvSpPr>
          <p:cNvPr id="101" name="Oval 100"/>
          <p:cNvSpPr>
            <a:spLocks noChangeAspect="1"/>
          </p:cNvSpPr>
          <p:nvPr/>
        </p:nvSpPr>
        <p:spPr>
          <a:xfrm>
            <a:off x="7289800" y="5684838"/>
            <a:ext cx="92075" cy="90487"/>
          </a:xfrm>
          <a:prstGeom prst="ellipse">
            <a:avLst/>
          </a:prstGeom>
          <a:gradFill>
            <a:gsLst>
              <a:gs pos="0">
                <a:srgbClr val="7B32B2"/>
              </a:gs>
              <a:gs pos="100000">
                <a:srgbClr val="401A5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endParaRPr kumimoji="0" lang="en-US" altLang="zh-CN">
              <a:solidFill>
                <a:srgbClr val="FFFFFF"/>
              </a:solidFill>
              <a:latin typeface="Calibri" panose="020F0502020204030204" pitchFamily="34" charset="0"/>
              <a:ea typeface="宋体" pitchFamily="2" charset="-122"/>
            </a:endParaRPr>
          </a:p>
        </p:txBody>
      </p:sp>
      <p:sp>
        <p:nvSpPr>
          <p:cNvPr id="161817" name="Text Box 30"/>
          <p:cNvSpPr txBox="1">
            <a:spLocks noChangeArrowheads="1"/>
          </p:cNvSpPr>
          <p:nvPr/>
        </p:nvSpPr>
        <p:spPr bwMode="auto">
          <a:xfrm>
            <a:off x="963613" y="4362450"/>
            <a:ext cx="140335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372" tIns="59827" rIns="81372" bIns="40687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239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239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23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Font typeface="Times New Roman" panose="02020603050405020304" pitchFamily="16" charset="0"/>
              <a:buNone/>
            </a:pPr>
            <a:r>
              <a:rPr kumimoji="0" lang="en-US" altLang="zh-CN" sz="2200">
                <a:solidFill>
                  <a:srgbClr val="000000"/>
                </a:solidFill>
                <a:latin typeface="Arial" panose="020B0604020202020204" pitchFamily="34" charset="0"/>
                <a:ea typeface="WenQuanYi Zen Hei" charset="-122"/>
                <a:cs typeface="Arial Unicode MS" panose="020B0604020202020204" pitchFamily="34" charset="-128"/>
              </a:rPr>
              <a:t>Pulsar N</a:t>
            </a:r>
            <a:endParaRPr kumimoji="0" lang="en-US" altLang="zh-CN" sz="2200">
              <a:solidFill>
                <a:srgbClr val="000000"/>
              </a:solidFill>
              <a:latin typeface="Arial" panose="020B0604020202020204" pitchFamily="34" charset="0"/>
              <a:ea typeface="WenQuanYi Zen Hei" charset="-122"/>
              <a:cs typeface="Arial Unicode MS" panose="020B0604020202020204" pitchFamily="34" charset="-128"/>
            </a:endParaRPr>
          </a:p>
        </p:txBody>
      </p:sp>
      <p:grpSp>
        <p:nvGrpSpPr>
          <p:cNvPr id="161818" name="Group 126"/>
          <p:cNvGrpSpPr/>
          <p:nvPr/>
        </p:nvGrpSpPr>
        <p:grpSpPr bwMode="auto">
          <a:xfrm>
            <a:off x="3300413" y="4268788"/>
            <a:ext cx="4083050" cy="623887"/>
            <a:chOff x="5377" y="7150"/>
            <a:chExt cx="6431" cy="982"/>
          </a:xfrm>
        </p:grpSpPr>
        <p:sp>
          <p:nvSpPr>
            <p:cNvPr id="161864" name="Line 8"/>
            <p:cNvSpPr>
              <a:spLocks noChangeShapeType="1"/>
            </p:cNvSpPr>
            <p:nvPr/>
          </p:nvSpPr>
          <p:spPr bwMode="auto">
            <a:xfrm>
              <a:off x="6662" y="7150"/>
              <a:ext cx="3" cy="980"/>
            </a:xfrm>
            <a:prstGeom prst="line">
              <a:avLst/>
            </a:prstGeom>
            <a:noFill/>
            <a:ln w="18360">
              <a:solidFill>
                <a:srgbClr val="7F7F7F"/>
              </a:solidFill>
              <a:prstDash val="sys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1865" name="Line 18"/>
            <p:cNvSpPr>
              <a:spLocks noChangeShapeType="1"/>
            </p:cNvSpPr>
            <p:nvPr/>
          </p:nvSpPr>
          <p:spPr bwMode="auto">
            <a:xfrm>
              <a:off x="5377" y="7150"/>
              <a:ext cx="3" cy="980"/>
            </a:xfrm>
            <a:prstGeom prst="line">
              <a:avLst/>
            </a:prstGeom>
            <a:noFill/>
            <a:ln w="18360">
              <a:solidFill>
                <a:srgbClr val="7F7F7F"/>
              </a:solidFill>
              <a:prstDash val="sys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1866" name="Line 19"/>
            <p:cNvSpPr>
              <a:spLocks noChangeShapeType="1"/>
            </p:cNvSpPr>
            <p:nvPr/>
          </p:nvSpPr>
          <p:spPr bwMode="auto">
            <a:xfrm>
              <a:off x="10507" y="7150"/>
              <a:ext cx="3" cy="980"/>
            </a:xfrm>
            <a:prstGeom prst="line">
              <a:avLst/>
            </a:prstGeom>
            <a:noFill/>
            <a:ln w="18360">
              <a:solidFill>
                <a:srgbClr val="7F7F7F"/>
              </a:solidFill>
              <a:prstDash val="sys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1867" name="Line 20"/>
            <p:cNvSpPr>
              <a:spLocks noChangeShapeType="1"/>
            </p:cNvSpPr>
            <p:nvPr/>
          </p:nvSpPr>
          <p:spPr bwMode="auto">
            <a:xfrm>
              <a:off x="7939" y="7150"/>
              <a:ext cx="2" cy="980"/>
            </a:xfrm>
            <a:prstGeom prst="line">
              <a:avLst/>
            </a:prstGeom>
            <a:noFill/>
            <a:ln w="18360">
              <a:solidFill>
                <a:srgbClr val="7F7F7F"/>
              </a:solidFill>
              <a:prstDash val="sys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1868" name="Line 21"/>
            <p:cNvSpPr>
              <a:spLocks noChangeShapeType="1"/>
            </p:cNvSpPr>
            <p:nvPr/>
          </p:nvSpPr>
          <p:spPr bwMode="auto">
            <a:xfrm>
              <a:off x="9073" y="7150"/>
              <a:ext cx="2" cy="980"/>
            </a:xfrm>
            <a:prstGeom prst="line">
              <a:avLst/>
            </a:prstGeom>
            <a:noFill/>
            <a:ln w="18360">
              <a:solidFill>
                <a:srgbClr val="7F7F7F"/>
              </a:solidFill>
              <a:prstDash val="sys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1869" name="Line 19"/>
            <p:cNvSpPr>
              <a:spLocks noChangeShapeType="1"/>
            </p:cNvSpPr>
            <p:nvPr/>
          </p:nvSpPr>
          <p:spPr bwMode="auto">
            <a:xfrm>
              <a:off x="11805" y="7152"/>
              <a:ext cx="3" cy="980"/>
            </a:xfrm>
            <a:prstGeom prst="line">
              <a:avLst/>
            </a:prstGeom>
            <a:noFill/>
            <a:ln w="18360">
              <a:solidFill>
                <a:srgbClr val="7F7F7F"/>
              </a:solidFill>
              <a:prstDash val="sys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0" name="Oval 109"/>
          <p:cNvSpPr>
            <a:spLocks noChangeAspect="1"/>
          </p:cNvSpPr>
          <p:nvPr/>
        </p:nvSpPr>
        <p:spPr>
          <a:xfrm>
            <a:off x="3084513" y="5691188"/>
            <a:ext cx="92075" cy="90487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endParaRPr kumimoji="0" lang="en-US" altLang="zh-CN">
              <a:solidFill>
                <a:srgbClr val="FFFFFF"/>
              </a:solidFill>
              <a:latin typeface="Calibri" panose="020F0502020204030204" pitchFamily="34" charset="0"/>
              <a:ea typeface="宋体" pitchFamily="2" charset="-122"/>
            </a:endParaRPr>
          </a:p>
        </p:txBody>
      </p:sp>
      <p:sp>
        <p:nvSpPr>
          <p:cNvPr id="111" name="Oval 110"/>
          <p:cNvSpPr>
            <a:spLocks noChangeAspect="1"/>
          </p:cNvSpPr>
          <p:nvPr/>
        </p:nvSpPr>
        <p:spPr>
          <a:xfrm>
            <a:off x="5187950" y="5692775"/>
            <a:ext cx="90488" cy="92075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endParaRPr kumimoji="0" lang="en-US" altLang="zh-CN">
              <a:solidFill>
                <a:srgbClr val="FFFFFF"/>
              </a:solidFill>
              <a:latin typeface="Calibri" panose="020F0502020204030204" pitchFamily="34" charset="0"/>
              <a:ea typeface="宋体" pitchFamily="2" charset="-122"/>
            </a:endParaRPr>
          </a:p>
        </p:txBody>
      </p:sp>
      <p:sp>
        <p:nvSpPr>
          <p:cNvPr id="112" name="Oval 111"/>
          <p:cNvSpPr>
            <a:spLocks noChangeAspect="1"/>
          </p:cNvSpPr>
          <p:nvPr/>
        </p:nvSpPr>
        <p:spPr>
          <a:xfrm>
            <a:off x="3992563" y="5691188"/>
            <a:ext cx="90487" cy="90487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endParaRPr kumimoji="0" lang="en-US" altLang="zh-CN">
              <a:solidFill>
                <a:srgbClr val="FFFFFF"/>
              </a:solidFill>
              <a:latin typeface="Calibri" panose="020F0502020204030204" pitchFamily="34" charset="0"/>
              <a:ea typeface="宋体" pitchFamily="2" charset="-122"/>
            </a:endParaRPr>
          </a:p>
        </p:txBody>
      </p:sp>
      <p:sp>
        <p:nvSpPr>
          <p:cNvPr id="113" name="Oval 112"/>
          <p:cNvSpPr>
            <a:spLocks noChangeAspect="1"/>
          </p:cNvSpPr>
          <p:nvPr/>
        </p:nvSpPr>
        <p:spPr>
          <a:xfrm>
            <a:off x="5611813" y="5673725"/>
            <a:ext cx="92075" cy="90488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endParaRPr kumimoji="0" lang="en-US" altLang="zh-CN">
              <a:solidFill>
                <a:srgbClr val="FFFFFF"/>
              </a:solidFill>
              <a:latin typeface="Calibri" panose="020F0502020204030204" pitchFamily="34" charset="0"/>
              <a:ea typeface="宋体" pitchFamily="2" charset="-122"/>
            </a:endParaRPr>
          </a:p>
        </p:txBody>
      </p:sp>
      <p:sp>
        <p:nvSpPr>
          <p:cNvPr id="114" name="Oval 113"/>
          <p:cNvSpPr>
            <a:spLocks noChangeAspect="1"/>
          </p:cNvSpPr>
          <p:nvPr/>
        </p:nvSpPr>
        <p:spPr>
          <a:xfrm>
            <a:off x="6389688" y="5681663"/>
            <a:ext cx="90487" cy="92075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endParaRPr kumimoji="0" lang="en-US" altLang="zh-CN">
              <a:solidFill>
                <a:srgbClr val="FFFFFF"/>
              </a:solidFill>
              <a:latin typeface="Calibri" panose="020F0502020204030204" pitchFamily="34" charset="0"/>
              <a:ea typeface="宋体" pitchFamily="2" charset="-122"/>
            </a:endParaRPr>
          </a:p>
        </p:txBody>
      </p:sp>
      <p:sp>
        <p:nvSpPr>
          <p:cNvPr id="115" name="Oval 114"/>
          <p:cNvSpPr>
            <a:spLocks noChangeAspect="1"/>
          </p:cNvSpPr>
          <p:nvPr/>
        </p:nvSpPr>
        <p:spPr>
          <a:xfrm>
            <a:off x="6985000" y="5691188"/>
            <a:ext cx="90488" cy="90487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endParaRPr kumimoji="0" lang="en-US" altLang="zh-CN">
              <a:solidFill>
                <a:srgbClr val="FFFFFF"/>
              </a:solidFill>
              <a:latin typeface="Calibri" panose="020F0502020204030204" pitchFamily="34" charset="0"/>
              <a:ea typeface="宋体" pitchFamily="2" charset="-122"/>
            </a:endParaRPr>
          </a:p>
        </p:txBody>
      </p:sp>
      <p:sp>
        <p:nvSpPr>
          <p:cNvPr id="117" name="Oval 116"/>
          <p:cNvSpPr>
            <a:spLocks noChangeAspect="1"/>
          </p:cNvSpPr>
          <p:nvPr/>
        </p:nvSpPr>
        <p:spPr>
          <a:xfrm>
            <a:off x="2598738" y="5697538"/>
            <a:ext cx="92075" cy="9048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endParaRPr kumimoji="0" lang="en-US" altLang="zh-CN">
              <a:solidFill>
                <a:srgbClr val="FFFFFF"/>
              </a:solidFill>
              <a:latin typeface="Calibri" panose="020F0502020204030204" pitchFamily="34" charset="0"/>
              <a:ea typeface="宋体" pitchFamily="2" charset="-122"/>
            </a:endParaRPr>
          </a:p>
        </p:txBody>
      </p:sp>
      <p:sp>
        <p:nvSpPr>
          <p:cNvPr id="118" name="Oval 117"/>
          <p:cNvSpPr>
            <a:spLocks noChangeAspect="1"/>
          </p:cNvSpPr>
          <p:nvPr/>
        </p:nvSpPr>
        <p:spPr>
          <a:xfrm>
            <a:off x="4111625" y="5699125"/>
            <a:ext cx="92075" cy="9207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endParaRPr kumimoji="0" lang="en-US" altLang="zh-CN">
              <a:solidFill>
                <a:srgbClr val="FFFFFF"/>
              </a:solidFill>
              <a:latin typeface="Calibri" panose="020F0502020204030204" pitchFamily="34" charset="0"/>
              <a:ea typeface="宋体" pitchFamily="2" charset="-122"/>
            </a:endParaRPr>
          </a:p>
        </p:txBody>
      </p:sp>
      <p:sp>
        <p:nvSpPr>
          <p:cNvPr id="119" name="Oval 118"/>
          <p:cNvSpPr>
            <a:spLocks noChangeAspect="1"/>
          </p:cNvSpPr>
          <p:nvPr/>
        </p:nvSpPr>
        <p:spPr>
          <a:xfrm>
            <a:off x="3519488" y="5692775"/>
            <a:ext cx="92075" cy="9207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endParaRPr kumimoji="0" lang="en-US" altLang="zh-CN">
              <a:solidFill>
                <a:srgbClr val="FFFFFF"/>
              </a:solidFill>
              <a:latin typeface="Calibri" panose="020F0502020204030204" pitchFamily="34" charset="0"/>
              <a:ea typeface="宋体" pitchFamily="2" charset="-122"/>
            </a:endParaRPr>
          </a:p>
        </p:txBody>
      </p:sp>
      <p:sp>
        <p:nvSpPr>
          <p:cNvPr id="120" name="Oval 119"/>
          <p:cNvSpPr>
            <a:spLocks noChangeAspect="1"/>
          </p:cNvSpPr>
          <p:nvPr/>
        </p:nvSpPr>
        <p:spPr>
          <a:xfrm>
            <a:off x="5080000" y="5692775"/>
            <a:ext cx="90488" cy="9048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endParaRPr kumimoji="0" lang="en-US" altLang="zh-CN">
              <a:solidFill>
                <a:srgbClr val="FFFFFF"/>
              </a:solidFill>
              <a:latin typeface="Calibri" panose="020F0502020204030204" pitchFamily="34" charset="0"/>
              <a:ea typeface="宋体" pitchFamily="2" charset="-122"/>
            </a:endParaRPr>
          </a:p>
        </p:txBody>
      </p:sp>
      <p:sp>
        <p:nvSpPr>
          <p:cNvPr id="121" name="Oval 120"/>
          <p:cNvSpPr>
            <a:spLocks noChangeAspect="1"/>
          </p:cNvSpPr>
          <p:nvPr/>
        </p:nvSpPr>
        <p:spPr>
          <a:xfrm>
            <a:off x="5905500" y="5699125"/>
            <a:ext cx="92075" cy="9207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endParaRPr kumimoji="0" lang="en-US" altLang="zh-CN">
              <a:solidFill>
                <a:srgbClr val="FFFFFF"/>
              </a:solidFill>
              <a:latin typeface="Calibri" panose="020F0502020204030204" pitchFamily="34" charset="0"/>
              <a:ea typeface="宋体" pitchFamily="2" charset="-122"/>
            </a:endParaRPr>
          </a:p>
        </p:txBody>
      </p:sp>
      <p:sp>
        <p:nvSpPr>
          <p:cNvPr id="122" name="Oval 121"/>
          <p:cNvSpPr>
            <a:spLocks noChangeAspect="1"/>
          </p:cNvSpPr>
          <p:nvPr/>
        </p:nvSpPr>
        <p:spPr>
          <a:xfrm>
            <a:off x="6732588" y="5703888"/>
            <a:ext cx="92075" cy="9048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endParaRPr kumimoji="0" lang="en-US" altLang="zh-CN">
              <a:solidFill>
                <a:srgbClr val="FFFFFF"/>
              </a:solidFill>
              <a:latin typeface="Calibri" panose="020F0502020204030204" pitchFamily="34" charset="0"/>
              <a:ea typeface="宋体" pitchFamily="2" charset="-122"/>
            </a:endParaRPr>
          </a:p>
        </p:txBody>
      </p:sp>
      <p:sp>
        <p:nvSpPr>
          <p:cNvPr id="161831" name="Text Box 33"/>
          <p:cNvSpPr txBox="1">
            <a:spLocks noChangeArrowheads="1"/>
          </p:cNvSpPr>
          <p:nvPr/>
        </p:nvSpPr>
        <p:spPr bwMode="auto">
          <a:xfrm>
            <a:off x="7450138" y="5118100"/>
            <a:ext cx="11461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4357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Font typeface="Times New Roman" panose="02020603050405020304" pitchFamily="16" charset="0"/>
              <a:buNone/>
            </a:pPr>
            <a:r>
              <a:rPr kumimoji="0" lang="en-US" altLang="zh-CN" sz="2200" i="1">
                <a:solidFill>
                  <a:srgbClr val="00B0F0"/>
                </a:solidFill>
                <a:latin typeface="Arial Italic" panose="020B0604020202020204"/>
                <a:ea typeface="宋体" pitchFamily="2" charset="-122"/>
                <a:cs typeface="Arial Unicode MS" panose="020B0604020202020204" pitchFamily="34" charset="-128"/>
              </a:rPr>
              <a:t>h</a:t>
            </a:r>
            <a:r>
              <a:rPr kumimoji="0" lang="en-US" altLang="zh-CN" sz="2200" i="1" baseline="-25000">
                <a:solidFill>
                  <a:srgbClr val="00B0F0"/>
                </a:solidFill>
                <a:latin typeface="Arial Italic" panose="020B0604020202020204"/>
                <a:ea typeface="宋体" pitchFamily="2" charset="-122"/>
                <a:cs typeface="Arial Unicode MS" panose="020B0604020202020204" pitchFamily="34" charset="-128"/>
              </a:rPr>
              <a:t>+,x</a:t>
            </a:r>
            <a:r>
              <a:rPr kumimoji="0" lang="en-US" altLang="zh-CN" sz="2200">
                <a:solidFill>
                  <a:srgbClr val="00B0F0"/>
                </a:solidFill>
                <a:latin typeface="Arial" panose="020B0604020202020204" pitchFamily="34" charset="0"/>
                <a:ea typeface="宋体" pitchFamily="2" charset="-122"/>
                <a:cs typeface="Arial Unicode MS" panose="020B0604020202020204" pitchFamily="34" charset="-128"/>
              </a:rPr>
              <a:t>(</a:t>
            </a:r>
            <a:r>
              <a:rPr kumimoji="0" lang="en-US" altLang="zh-CN" sz="2200" i="1">
                <a:solidFill>
                  <a:srgbClr val="00B0F0"/>
                </a:solidFill>
                <a:latin typeface="Arial Italic" panose="020B0604020202020204"/>
                <a:ea typeface="宋体" pitchFamily="2" charset="-122"/>
                <a:cs typeface="Arial Unicode MS" panose="020B0604020202020204" pitchFamily="34" charset="-128"/>
              </a:rPr>
              <a:t>t</a:t>
            </a:r>
            <a:r>
              <a:rPr kumimoji="0" lang="en-US" altLang="zh-CN" sz="2200">
                <a:solidFill>
                  <a:srgbClr val="00B0F0"/>
                </a:solidFill>
                <a:latin typeface="Arial" panose="020B0604020202020204" pitchFamily="34" charset="0"/>
                <a:ea typeface="宋体" pitchFamily="2" charset="-122"/>
                <a:cs typeface="Arial Unicode MS" panose="020B0604020202020204" pitchFamily="34" charset="-128"/>
              </a:rPr>
              <a:t>)</a:t>
            </a:r>
            <a:endParaRPr kumimoji="0" lang="en-US" altLang="zh-CN" sz="2200">
              <a:solidFill>
                <a:srgbClr val="00B0F0"/>
              </a:solidFill>
              <a:latin typeface="Arial" panose="020B0604020202020204" pitchFamily="34" charset="0"/>
              <a:ea typeface="宋体" pitchFamily="2" charset="-122"/>
              <a:cs typeface="Arial Unicode MS" panose="020B0604020202020204" pitchFamily="34" charset="-128"/>
            </a:endParaRPr>
          </a:p>
        </p:txBody>
      </p:sp>
      <p:sp>
        <p:nvSpPr>
          <p:cNvPr id="161832" name="Line 8"/>
          <p:cNvSpPr>
            <a:spLocks noChangeShapeType="1"/>
          </p:cNvSpPr>
          <p:nvPr/>
        </p:nvSpPr>
        <p:spPr bwMode="auto">
          <a:xfrm>
            <a:off x="3609975" y="382588"/>
            <a:ext cx="1588" cy="622300"/>
          </a:xfrm>
          <a:prstGeom prst="line">
            <a:avLst/>
          </a:prstGeom>
          <a:noFill/>
          <a:ln w="1836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1833" name="Line 18"/>
          <p:cNvSpPr>
            <a:spLocks noChangeShapeType="1"/>
          </p:cNvSpPr>
          <p:nvPr/>
        </p:nvSpPr>
        <p:spPr bwMode="auto">
          <a:xfrm>
            <a:off x="2679700" y="382588"/>
            <a:ext cx="1588" cy="622300"/>
          </a:xfrm>
          <a:prstGeom prst="line">
            <a:avLst/>
          </a:prstGeom>
          <a:noFill/>
          <a:ln w="1836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1834" name="Line 19"/>
          <p:cNvSpPr>
            <a:spLocks noChangeShapeType="1"/>
          </p:cNvSpPr>
          <p:nvPr/>
        </p:nvSpPr>
        <p:spPr bwMode="auto">
          <a:xfrm>
            <a:off x="5970588" y="382588"/>
            <a:ext cx="1587" cy="622300"/>
          </a:xfrm>
          <a:prstGeom prst="line">
            <a:avLst/>
          </a:prstGeom>
          <a:noFill/>
          <a:ln w="1836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1835" name="Line 20"/>
          <p:cNvSpPr>
            <a:spLocks noChangeShapeType="1"/>
          </p:cNvSpPr>
          <p:nvPr/>
        </p:nvSpPr>
        <p:spPr bwMode="auto">
          <a:xfrm>
            <a:off x="4157663" y="382588"/>
            <a:ext cx="1587" cy="622300"/>
          </a:xfrm>
          <a:prstGeom prst="line">
            <a:avLst/>
          </a:prstGeom>
          <a:noFill/>
          <a:ln w="1836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1836" name="Line 21"/>
          <p:cNvSpPr>
            <a:spLocks noChangeShapeType="1"/>
          </p:cNvSpPr>
          <p:nvPr/>
        </p:nvSpPr>
        <p:spPr bwMode="auto">
          <a:xfrm>
            <a:off x="5243513" y="382588"/>
            <a:ext cx="1587" cy="622300"/>
          </a:xfrm>
          <a:prstGeom prst="line">
            <a:avLst/>
          </a:prstGeom>
          <a:noFill/>
          <a:ln w="1836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1837" name="Line 19"/>
          <p:cNvSpPr>
            <a:spLocks noChangeShapeType="1"/>
          </p:cNvSpPr>
          <p:nvPr/>
        </p:nvSpPr>
        <p:spPr bwMode="auto">
          <a:xfrm>
            <a:off x="6623050" y="384175"/>
            <a:ext cx="3175" cy="622300"/>
          </a:xfrm>
          <a:prstGeom prst="line">
            <a:avLst/>
          </a:prstGeom>
          <a:noFill/>
          <a:ln w="1836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1838" name="Line 8"/>
          <p:cNvSpPr>
            <a:spLocks noChangeShapeType="1"/>
          </p:cNvSpPr>
          <p:nvPr/>
        </p:nvSpPr>
        <p:spPr bwMode="auto">
          <a:xfrm>
            <a:off x="3794125" y="1263650"/>
            <a:ext cx="1588" cy="622300"/>
          </a:xfrm>
          <a:prstGeom prst="line">
            <a:avLst/>
          </a:prstGeom>
          <a:noFill/>
          <a:ln w="18360">
            <a:solidFill>
              <a:srgbClr val="C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1839" name="Line 18"/>
          <p:cNvSpPr>
            <a:spLocks noChangeShapeType="1"/>
          </p:cNvSpPr>
          <p:nvPr/>
        </p:nvSpPr>
        <p:spPr bwMode="auto">
          <a:xfrm>
            <a:off x="2817813" y="1263650"/>
            <a:ext cx="1587" cy="622300"/>
          </a:xfrm>
          <a:prstGeom prst="line">
            <a:avLst/>
          </a:prstGeom>
          <a:noFill/>
          <a:ln w="18360">
            <a:solidFill>
              <a:srgbClr val="C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1840" name="Line 19"/>
          <p:cNvSpPr>
            <a:spLocks noChangeShapeType="1"/>
          </p:cNvSpPr>
          <p:nvPr/>
        </p:nvSpPr>
        <p:spPr bwMode="auto">
          <a:xfrm>
            <a:off x="5926138" y="1263650"/>
            <a:ext cx="1587" cy="622300"/>
          </a:xfrm>
          <a:prstGeom prst="line">
            <a:avLst/>
          </a:prstGeom>
          <a:noFill/>
          <a:ln w="18360">
            <a:solidFill>
              <a:srgbClr val="C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1841" name="Line 20"/>
          <p:cNvSpPr>
            <a:spLocks noChangeShapeType="1"/>
          </p:cNvSpPr>
          <p:nvPr/>
        </p:nvSpPr>
        <p:spPr bwMode="auto">
          <a:xfrm>
            <a:off x="4273550" y="1263650"/>
            <a:ext cx="0" cy="622300"/>
          </a:xfrm>
          <a:prstGeom prst="line">
            <a:avLst/>
          </a:prstGeom>
          <a:noFill/>
          <a:ln w="18360">
            <a:solidFill>
              <a:srgbClr val="C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1842" name="Line 21"/>
          <p:cNvSpPr>
            <a:spLocks noChangeShapeType="1"/>
          </p:cNvSpPr>
          <p:nvPr/>
        </p:nvSpPr>
        <p:spPr bwMode="auto">
          <a:xfrm>
            <a:off x="5278438" y="1263650"/>
            <a:ext cx="1587" cy="622300"/>
          </a:xfrm>
          <a:prstGeom prst="line">
            <a:avLst/>
          </a:prstGeom>
          <a:noFill/>
          <a:ln w="18360">
            <a:solidFill>
              <a:srgbClr val="C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1843" name="Line 19"/>
          <p:cNvSpPr>
            <a:spLocks noChangeShapeType="1"/>
          </p:cNvSpPr>
          <p:nvPr/>
        </p:nvSpPr>
        <p:spPr bwMode="auto">
          <a:xfrm>
            <a:off x="6967538" y="1265238"/>
            <a:ext cx="1587" cy="622300"/>
          </a:xfrm>
          <a:prstGeom prst="line">
            <a:avLst/>
          </a:prstGeom>
          <a:noFill/>
          <a:ln w="18360">
            <a:solidFill>
              <a:srgbClr val="C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8"/>
          <p:cNvSpPr/>
          <p:nvPr/>
        </p:nvSpPr>
        <p:spPr>
          <a:xfrm>
            <a:off x="3749675" y="2211388"/>
            <a:ext cx="1588" cy="622300"/>
          </a:xfrm>
          <a:prstGeom prst="line">
            <a:avLst/>
          </a:prstGeom>
          <a:ln w="18360" cap="flat" cmpd="sng">
            <a:solidFill>
              <a:schemeClr val="accent6">
                <a:lumMod val="75000"/>
              </a:schemeClr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9" name="Line 18"/>
          <p:cNvSpPr/>
          <p:nvPr/>
        </p:nvSpPr>
        <p:spPr>
          <a:xfrm>
            <a:off x="3059113" y="2211388"/>
            <a:ext cx="1587" cy="622300"/>
          </a:xfrm>
          <a:prstGeom prst="line">
            <a:avLst/>
          </a:prstGeom>
          <a:ln w="18360" cap="flat" cmpd="sng">
            <a:solidFill>
              <a:schemeClr val="accent6">
                <a:lumMod val="75000"/>
              </a:schemeClr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0" name="Line 19"/>
          <p:cNvSpPr/>
          <p:nvPr/>
        </p:nvSpPr>
        <p:spPr>
          <a:xfrm>
            <a:off x="6259513" y="2211388"/>
            <a:ext cx="1587" cy="622300"/>
          </a:xfrm>
          <a:prstGeom prst="line">
            <a:avLst/>
          </a:prstGeom>
          <a:ln w="18360" cap="flat" cmpd="sng">
            <a:solidFill>
              <a:schemeClr val="accent6">
                <a:lumMod val="75000"/>
              </a:schemeClr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1" name="Line 20"/>
          <p:cNvSpPr/>
          <p:nvPr/>
        </p:nvSpPr>
        <p:spPr>
          <a:xfrm>
            <a:off x="4583113" y="2211388"/>
            <a:ext cx="1587" cy="622300"/>
          </a:xfrm>
          <a:prstGeom prst="line">
            <a:avLst/>
          </a:prstGeom>
          <a:ln w="18360" cap="flat" cmpd="sng">
            <a:solidFill>
              <a:schemeClr val="accent6">
                <a:lumMod val="75000"/>
              </a:schemeClr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2" name="Line 21"/>
          <p:cNvSpPr/>
          <p:nvPr/>
        </p:nvSpPr>
        <p:spPr>
          <a:xfrm>
            <a:off x="5222875" y="2211388"/>
            <a:ext cx="1588" cy="622300"/>
          </a:xfrm>
          <a:prstGeom prst="line">
            <a:avLst/>
          </a:prstGeom>
          <a:ln w="18360" cap="flat" cmpd="sng">
            <a:solidFill>
              <a:schemeClr val="accent6">
                <a:lumMod val="75000"/>
              </a:schemeClr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3" name="Line 19"/>
          <p:cNvSpPr/>
          <p:nvPr/>
        </p:nvSpPr>
        <p:spPr>
          <a:xfrm>
            <a:off x="7162800" y="2211388"/>
            <a:ext cx="3175" cy="622300"/>
          </a:xfrm>
          <a:prstGeom prst="line">
            <a:avLst/>
          </a:prstGeom>
          <a:ln w="18360" cap="flat" cmpd="sng">
            <a:solidFill>
              <a:schemeClr val="accent6">
                <a:lumMod val="75000"/>
              </a:schemeClr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61850" name="Line 8"/>
          <p:cNvSpPr>
            <a:spLocks noChangeShapeType="1"/>
          </p:cNvSpPr>
          <p:nvPr/>
        </p:nvSpPr>
        <p:spPr bwMode="auto">
          <a:xfrm>
            <a:off x="3863975" y="3125788"/>
            <a:ext cx="3175" cy="622300"/>
          </a:xfrm>
          <a:prstGeom prst="line">
            <a:avLst/>
          </a:prstGeom>
          <a:noFill/>
          <a:ln w="18360">
            <a:solidFill>
              <a:srgbClr val="7030A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1851" name="Line 18"/>
          <p:cNvSpPr>
            <a:spLocks noChangeShapeType="1"/>
          </p:cNvSpPr>
          <p:nvPr/>
        </p:nvSpPr>
        <p:spPr bwMode="auto">
          <a:xfrm>
            <a:off x="2911475" y="3125788"/>
            <a:ext cx="1588" cy="622300"/>
          </a:xfrm>
          <a:prstGeom prst="line">
            <a:avLst/>
          </a:prstGeom>
          <a:noFill/>
          <a:ln w="18360">
            <a:solidFill>
              <a:srgbClr val="7030A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1852" name="Line 19"/>
          <p:cNvSpPr>
            <a:spLocks noChangeShapeType="1"/>
          </p:cNvSpPr>
          <p:nvPr/>
        </p:nvSpPr>
        <p:spPr bwMode="auto">
          <a:xfrm>
            <a:off x="6089650" y="3125788"/>
            <a:ext cx="1588" cy="622300"/>
          </a:xfrm>
          <a:prstGeom prst="line">
            <a:avLst/>
          </a:prstGeom>
          <a:noFill/>
          <a:ln w="18360">
            <a:solidFill>
              <a:srgbClr val="7030A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1853" name="Line 20"/>
          <p:cNvSpPr>
            <a:spLocks noChangeShapeType="1"/>
          </p:cNvSpPr>
          <p:nvPr/>
        </p:nvSpPr>
        <p:spPr bwMode="auto">
          <a:xfrm>
            <a:off x="4857750" y="3125788"/>
            <a:ext cx="1588" cy="622300"/>
          </a:xfrm>
          <a:prstGeom prst="line">
            <a:avLst/>
          </a:prstGeom>
          <a:noFill/>
          <a:ln w="18360">
            <a:solidFill>
              <a:srgbClr val="7030A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1854" name="Line 21"/>
          <p:cNvSpPr>
            <a:spLocks noChangeShapeType="1"/>
          </p:cNvSpPr>
          <p:nvPr/>
        </p:nvSpPr>
        <p:spPr bwMode="auto">
          <a:xfrm>
            <a:off x="5372100" y="3125788"/>
            <a:ext cx="1588" cy="622300"/>
          </a:xfrm>
          <a:prstGeom prst="line">
            <a:avLst/>
          </a:prstGeom>
          <a:noFill/>
          <a:ln w="18360">
            <a:solidFill>
              <a:srgbClr val="7030A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1855" name="Line 19"/>
          <p:cNvSpPr>
            <a:spLocks noChangeShapeType="1"/>
          </p:cNvSpPr>
          <p:nvPr/>
        </p:nvSpPr>
        <p:spPr bwMode="auto">
          <a:xfrm>
            <a:off x="7289800" y="3127375"/>
            <a:ext cx="3175" cy="622300"/>
          </a:xfrm>
          <a:prstGeom prst="line">
            <a:avLst/>
          </a:prstGeom>
          <a:noFill/>
          <a:ln w="18360">
            <a:solidFill>
              <a:srgbClr val="7030A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1856" name="Line 8"/>
          <p:cNvSpPr>
            <a:spLocks noChangeShapeType="1"/>
          </p:cNvSpPr>
          <p:nvPr/>
        </p:nvSpPr>
        <p:spPr bwMode="auto">
          <a:xfrm>
            <a:off x="4037013" y="4270375"/>
            <a:ext cx="1587" cy="622300"/>
          </a:xfrm>
          <a:prstGeom prst="line">
            <a:avLst/>
          </a:prstGeom>
          <a:noFill/>
          <a:ln w="18360">
            <a:solidFill>
              <a:srgbClr val="7F7F7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1857" name="Line 18"/>
          <p:cNvSpPr>
            <a:spLocks noChangeShapeType="1"/>
          </p:cNvSpPr>
          <p:nvPr/>
        </p:nvSpPr>
        <p:spPr bwMode="auto">
          <a:xfrm>
            <a:off x="3130550" y="4270375"/>
            <a:ext cx="1588" cy="622300"/>
          </a:xfrm>
          <a:prstGeom prst="line">
            <a:avLst/>
          </a:prstGeom>
          <a:noFill/>
          <a:ln w="18360">
            <a:solidFill>
              <a:srgbClr val="7F7F7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1858" name="Line 19"/>
          <p:cNvSpPr>
            <a:spLocks noChangeShapeType="1"/>
          </p:cNvSpPr>
          <p:nvPr/>
        </p:nvSpPr>
        <p:spPr bwMode="auto">
          <a:xfrm>
            <a:off x="6388100" y="4270375"/>
            <a:ext cx="1588" cy="622300"/>
          </a:xfrm>
          <a:prstGeom prst="line">
            <a:avLst/>
          </a:prstGeom>
          <a:noFill/>
          <a:ln w="18360">
            <a:solidFill>
              <a:srgbClr val="7F7F7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1859" name="Line 20"/>
          <p:cNvSpPr>
            <a:spLocks noChangeShapeType="1"/>
          </p:cNvSpPr>
          <p:nvPr/>
        </p:nvSpPr>
        <p:spPr bwMode="auto">
          <a:xfrm>
            <a:off x="5270500" y="4270375"/>
            <a:ext cx="1588" cy="622300"/>
          </a:xfrm>
          <a:prstGeom prst="line">
            <a:avLst/>
          </a:prstGeom>
          <a:noFill/>
          <a:ln w="18360">
            <a:solidFill>
              <a:srgbClr val="7F7F7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1860" name="Line 21"/>
          <p:cNvSpPr>
            <a:spLocks noChangeShapeType="1"/>
          </p:cNvSpPr>
          <p:nvPr/>
        </p:nvSpPr>
        <p:spPr bwMode="auto">
          <a:xfrm>
            <a:off x="5568950" y="4270375"/>
            <a:ext cx="0" cy="622300"/>
          </a:xfrm>
          <a:prstGeom prst="line">
            <a:avLst/>
          </a:prstGeom>
          <a:noFill/>
          <a:ln w="18360">
            <a:solidFill>
              <a:srgbClr val="7F7F7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1861" name="Line 19"/>
          <p:cNvSpPr>
            <a:spLocks noChangeShapeType="1"/>
          </p:cNvSpPr>
          <p:nvPr/>
        </p:nvSpPr>
        <p:spPr bwMode="auto">
          <a:xfrm>
            <a:off x="7029450" y="4270375"/>
            <a:ext cx="1588" cy="622300"/>
          </a:xfrm>
          <a:prstGeom prst="line">
            <a:avLst/>
          </a:prstGeom>
          <a:noFill/>
          <a:ln w="18360">
            <a:solidFill>
              <a:srgbClr val="7F7F7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1862" name="Rectangle 1"/>
          <p:cNvSpPr txBox="1">
            <a:spLocks noChangeArrowheads="1"/>
          </p:cNvSpPr>
          <p:nvPr/>
        </p:nvSpPr>
        <p:spPr bwMode="auto">
          <a:xfrm>
            <a:off x="800100" y="142875"/>
            <a:ext cx="822801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28709" rIns="0" bIns="0" anchor="ctr"/>
          <a:lstStyle>
            <a:lvl1pPr defTabSz="412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685800" indent="-228600" defTabSz="412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 defTabSz="412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 defTabSz="412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 defTabSz="412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4127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4127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4127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4127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algn="r">
              <a:lnSpc>
                <a:spcPct val="8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6" charset="0"/>
              <a:buNone/>
            </a:pPr>
            <a:r>
              <a:rPr lang="en-US" altLang="zh-CN" sz="3600">
                <a:solidFill>
                  <a:srgbClr val="008080"/>
                </a:solidFill>
                <a:latin typeface="Calibri Light" panose="020F0302020204030204" pitchFamily="34" charset="0"/>
                <a:ea typeface="宋体" pitchFamily="2" charset="-122"/>
                <a:cs typeface="Arial Unicode MS" panose="020B0604020202020204" pitchFamily="34" charset="-128"/>
                <a:sym typeface="+mn-ea"/>
              </a:rPr>
              <a:t> </a:t>
            </a:r>
            <a:r>
              <a:rPr lang="en-US" altLang="zh-CN" sz="2200">
                <a:solidFill>
                  <a:srgbClr val="0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 Light" panose="020F0302020204030204" pitchFamily="34" charset="0"/>
                <a:sym typeface="+mn-ea"/>
              </a:rPr>
              <a:t>Randomized</a:t>
            </a:r>
            <a:endParaRPr lang="en-US" altLang="zh-CN" sz="2200">
              <a:solidFill>
                <a:srgbClr val="00808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 Light" panose="020F0302020204030204" pitchFamily="34" charset="0"/>
              <a:sym typeface="+mn-ea"/>
            </a:endParaRPr>
          </a:p>
          <a:p>
            <a:pPr algn="r">
              <a:lnSpc>
                <a:spcPct val="8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6" charset="0"/>
              <a:buNone/>
            </a:pPr>
            <a:r>
              <a:rPr lang="en-US" altLang="zh-CN" sz="2200">
                <a:solidFill>
                  <a:srgbClr val="0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 Light" panose="020F0302020204030204" pitchFamily="34" charset="0"/>
                <a:sym typeface="+mn-ea"/>
              </a:rPr>
              <a:t>staggered sampling</a:t>
            </a:r>
            <a:endParaRPr lang="en-US" altLang="zh-CN" sz="2200">
              <a:solidFill>
                <a:srgbClr val="00808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 Light" panose="020F0302020204030204" pitchFamily="34" charset="0"/>
              <a:sym typeface="+mn-ea"/>
            </a:endParaRPr>
          </a:p>
        </p:txBody>
      </p:sp>
      <p:sp>
        <p:nvSpPr>
          <p:cNvPr id="161863" name="Text Box 30"/>
          <p:cNvSpPr txBox="1">
            <a:spLocks noChangeArrowheads="1"/>
          </p:cNvSpPr>
          <p:nvPr/>
        </p:nvSpPr>
        <p:spPr bwMode="auto">
          <a:xfrm rot="-5400000">
            <a:off x="687388" y="3297237"/>
            <a:ext cx="140335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372" tIns="59827" rIns="81372" bIns="40687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239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239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23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Font typeface="Times New Roman" panose="02020603050405020304" pitchFamily="16" charset="0"/>
              <a:buNone/>
            </a:pPr>
            <a:r>
              <a:rPr kumimoji="0" lang="en-US" altLang="zh-CN" sz="3200">
                <a:solidFill>
                  <a:srgbClr val="000000"/>
                </a:solidFill>
                <a:latin typeface="Arial" panose="020B0604020202020204" pitchFamily="34" charset="0"/>
                <a:ea typeface="WenQuanYi Zen Hei" charset="-122"/>
                <a:cs typeface="Arial Unicode MS" panose="020B0604020202020204" pitchFamily="34" charset="-128"/>
              </a:rPr>
              <a:t>…</a:t>
            </a:r>
            <a:endParaRPr kumimoji="0" lang="en-US" altLang="zh-CN" sz="3200">
              <a:solidFill>
                <a:srgbClr val="000000"/>
              </a:solidFill>
              <a:latin typeface="Arial" panose="020B0604020202020204" pitchFamily="34" charset="0"/>
              <a:ea typeface="WenQuanYi Zen Hei" charset="-122"/>
              <a:cs typeface="Arial Unicode MS" panose="020B0604020202020204" pitchFamily="34" charset="-128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29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2744788"/>
            <a:ext cx="5227638" cy="374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0" name="文本框 3"/>
          <p:cNvSpPr txBox="1">
            <a:spLocks noChangeArrowheads="1"/>
          </p:cNvSpPr>
          <p:nvPr/>
        </p:nvSpPr>
        <p:spPr bwMode="auto">
          <a:xfrm>
            <a:off x="898525" y="2335213"/>
            <a:ext cx="4206875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 hangingPunct="1"/>
            <a:endParaRPr lang="zh-CN" altLang="en-US">
              <a:solidFill>
                <a:srgbClr val="000000"/>
              </a:solidFill>
              <a:latin typeface="Times New Roman" panose="02020603050405020304" pitchFamily="16" charset="0"/>
              <a:ea typeface="msmincho" charset="-122"/>
            </a:endParaRPr>
          </a:p>
        </p:txBody>
      </p:sp>
      <p:pic>
        <p:nvPicPr>
          <p:cNvPr id="150531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903288"/>
            <a:ext cx="8890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2" name="标题 1"/>
          <p:cNvSpPr txBox="1"/>
          <p:nvPr/>
        </p:nvSpPr>
        <p:spPr bwMode="auto">
          <a:xfrm>
            <a:off x="1154113" y="212725"/>
            <a:ext cx="6992937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12750">
              <a:lnSpc>
                <a:spcPct val="93000"/>
              </a:lnSpc>
              <a:spcAft>
                <a:spcPts val="129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 sz="2900">
                <a:solidFill>
                  <a:srgbClr val="000000"/>
                </a:solidFill>
                <a:latin typeface="Times New Roman" panose="02020603050405020304" pitchFamily="16" charset="0"/>
                <a:ea typeface="宋体" pitchFamily="2" charset="-122"/>
                <a:cs typeface="msmincho" charset="-122"/>
              </a:defRPr>
            </a:lvl1pPr>
            <a:lvl2pPr marL="742950" indent="-285750" defTabSz="412750">
              <a:lnSpc>
                <a:spcPct val="93000"/>
              </a:lnSpc>
              <a:spcAft>
                <a:spcPts val="1025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 sz="2500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2pPr>
            <a:lvl3pPr marL="1143000" indent="-228600" defTabSz="412750">
              <a:lnSpc>
                <a:spcPct val="93000"/>
              </a:lnSpc>
              <a:spcAft>
                <a:spcPts val="765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 sz="2200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3pPr>
            <a:lvl4pPr marL="1600200" indent="-228600" defTabSz="412750">
              <a:lnSpc>
                <a:spcPct val="93000"/>
              </a:lnSpc>
              <a:spcAft>
                <a:spcPts val="515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4pPr>
            <a:lvl5pPr marL="2057400" indent="-228600" defTabSz="412750">
              <a:lnSpc>
                <a:spcPct val="93000"/>
              </a:lnSpc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5pPr>
            <a:lvl6pPr marL="2514600" indent="-228600" defTabSz="41275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6pPr>
            <a:lvl7pPr marL="2971800" indent="-228600" defTabSz="41275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7pPr>
            <a:lvl8pPr marL="3429000" indent="-228600" defTabSz="41275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8pPr>
            <a:lvl9pPr marL="3886200" indent="-228600" defTabSz="41275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umimoji="1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9pPr>
          </a:lstStyle>
          <a:p>
            <a:pPr algn="ctr">
              <a:spcAft>
                <a:spcPct val="0"/>
              </a:spcAft>
            </a:pPr>
            <a:r>
              <a:rPr lang="en-US" altLang="zh-CN" sz="3300" dirty="0">
                <a:solidFill>
                  <a:srgbClr val="008080"/>
                </a:solidFill>
                <a:latin typeface="Arial" panose="020B0604020202020204" pitchFamily="34" charset="0"/>
                <a:ea typeface="msmincho" charset="-122"/>
                <a:cs typeface="Arial Unicode MS" panose="020B0604020202020204" pitchFamily="34" charset="-128"/>
              </a:rPr>
              <a:t>Data model for SKA-era PTA</a:t>
            </a:r>
            <a:endParaRPr lang="zh-CN" altLang="en-US" sz="3300" dirty="0">
              <a:solidFill>
                <a:srgbClr val="008080"/>
              </a:solidFill>
              <a:latin typeface="Arial" panose="020B0604020202020204" pitchFamily="34" charset="0"/>
              <a:ea typeface="msmincho" charset="-122"/>
              <a:cs typeface="Arial Unicode MS" panose="020B0604020202020204" pitchFamily="34" charset="-128"/>
            </a:endParaRPr>
          </a:p>
        </p:txBody>
      </p:sp>
      <p:sp>
        <p:nvSpPr>
          <p:cNvPr id="150533" name="文本框 2"/>
          <p:cNvSpPr txBox="1">
            <a:spLocks noChangeArrowheads="1"/>
          </p:cNvSpPr>
          <p:nvPr/>
        </p:nvSpPr>
        <p:spPr bwMode="auto">
          <a:xfrm>
            <a:off x="6332538" y="3155950"/>
            <a:ext cx="2314575" cy="368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 hangingPunct="1"/>
            <a:r>
              <a:rPr lang="en-US" altLang="zh-CN" b="1">
                <a:solidFill>
                  <a:srgbClr val="000000"/>
                </a:solidFill>
                <a:ea typeface="宋体" pitchFamily="2" charset="-122"/>
              </a:rPr>
              <a:t>Galactic North Pole</a:t>
            </a:r>
            <a:endParaRPr lang="zh-CN" altLang="en-US" b="1">
              <a:solidFill>
                <a:srgbClr val="000000"/>
              </a:solidFill>
              <a:ea typeface="宋体" pitchFamily="2" charset="-122"/>
            </a:endParaRPr>
          </a:p>
        </p:txBody>
      </p:sp>
      <p:sp>
        <p:nvSpPr>
          <p:cNvPr id="150534" name="文本框 10"/>
          <p:cNvSpPr txBox="1">
            <a:spLocks noChangeArrowheads="1"/>
          </p:cNvSpPr>
          <p:nvPr/>
        </p:nvSpPr>
        <p:spPr bwMode="auto">
          <a:xfrm>
            <a:off x="6361113" y="4137025"/>
            <a:ext cx="1878012" cy="3698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 hangingPunct="1"/>
            <a:r>
              <a:rPr lang="en-US" altLang="zh-CN" b="1">
                <a:solidFill>
                  <a:srgbClr val="000000"/>
                </a:solidFill>
                <a:ea typeface="宋体" pitchFamily="2" charset="-122"/>
              </a:rPr>
              <a:t>Galactic Center</a:t>
            </a:r>
            <a:endParaRPr lang="zh-CN" altLang="en-US" b="1">
              <a:solidFill>
                <a:srgbClr val="000000"/>
              </a:solidFill>
              <a:ea typeface="宋体" pitchFamily="2" charset="-122"/>
            </a:endParaRPr>
          </a:p>
        </p:txBody>
      </p:sp>
      <p:cxnSp>
        <p:nvCxnSpPr>
          <p:cNvPr id="150535" name="直线箭头连接符 5"/>
          <p:cNvCxnSpPr>
            <a:cxnSpLocks noChangeShapeType="1"/>
            <a:stCxn id="150533" idx="1"/>
          </p:cNvCxnSpPr>
          <p:nvPr/>
        </p:nvCxnSpPr>
        <p:spPr bwMode="auto">
          <a:xfrm flipH="1">
            <a:off x="3432175" y="3340100"/>
            <a:ext cx="2900363" cy="611188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0536" name="直线箭头连接符 13"/>
          <p:cNvCxnSpPr>
            <a:cxnSpLocks noChangeShapeType="1"/>
            <a:stCxn id="150534" idx="1"/>
          </p:cNvCxnSpPr>
          <p:nvPr/>
        </p:nvCxnSpPr>
        <p:spPr bwMode="auto">
          <a:xfrm flipH="1">
            <a:off x="4233863" y="4322763"/>
            <a:ext cx="2127250" cy="669925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0537" name="Text Box 19"/>
          <p:cNvSpPr txBox="1">
            <a:spLocks noChangeArrowheads="1"/>
          </p:cNvSpPr>
          <p:nvPr/>
        </p:nvSpPr>
        <p:spPr bwMode="auto">
          <a:xfrm>
            <a:off x="5822950" y="6342063"/>
            <a:ext cx="326231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390" tIns="58246" rIns="81390" bIns="40695"/>
          <a:lstStyle>
            <a:lvl1pPr defTabSz="412750">
              <a:lnSpc>
                <a:spcPct val="93000"/>
              </a:lnSpc>
              <a:spcAft>
                <a:spcPts val="129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kumimoji="1" sz="2900">
                <a:solidFill>
                  <a:srgbClr val="000000"/>
                </a:solidFill>
                <a:latin typeface="Times New Roman" panose="02020603050405020304" pitchFamily="16" charset="0"/>
                <a:ea typeface="宋体" pitchFamily="2" charset="-122"/>
                <a:cs typeface="msmincho" charset="-122"/>
              </a:defRPr>
            </a:lvl1pPr>
            <a:lvl2pPr marL="742950" indent="-285750" defTabSz="412750">
              <a:lnSpc>
                <a:spcPct val="93000"/>
              </a:lnSpc>
              <a:spcAft>
                <a:spcPts val="1025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kumimoji="1" sz="2500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2pPr>
            <a:lvl3pPr marL="1143000" indent="-228600" defTabSz="412750">
              <a:lnSpc>
                <a:spcPct val="93000"/>
              </a:lnSpc>
              <a:spcAft>
                <a:spcPts val="765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kumimoji="1" sz="2200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3pPr>
            <a:lvl4pPr marL="1600200" indent="-228600" defTabSz="412750">
              <a:lnSpc>
                <a:spcPct val="93000"/>
              </a:lnSpc>
              <a:spcAft>
                <a:spcPts val="515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kumimoji="1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4pPr>
            <a:lvl5pPr marL="2057400" indent="-228600" defTabSz="412750">
              <a:lnSpc>
                <a:spcPct val="93000"/>
              </a:lnSpc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kumimoji="1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5pPr>
            <a:lvl6pPr marL="2514600" indent="-228600" defTabSz="41275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kumimoji="1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6pPr>
            <a:lvl7pPr marL="2971800" indent="-228600" defTabSz="41275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kumimoji="1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7pPr>
            <a:lvl8pPr marL="3429000" indent="-228600" defTabSz="41275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kumimoji="1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8pPr>
            <a:lvl9pPr marL="3886200" indent="-228600" defTabSz="41275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kumimoji="1">
                <a:solidFill>
                  <a:srgbClr val="000000"/>
                </a:solidFill>
                <a:latin typeface="Times New Roman" panose="02020603050405020304" pitchFamily="16" charset="0"/>
                <a:ea typeface="msmincho" charset="-122"/>
                <a:cs typeface="msmincho" charset="-122"/>
              </a:defRPr>
            </a:lvl9pPr>
          </a:lstStyle>
          <a:p>
            <a:pPr eaLnBrk="1">
              <a:spcAft>
                <a:spcPct val="0"/>
              </a:spcAft>
              <a:buFontTx/>
              <a:buNone/>
            </a:pPr>
            <a:r>
              <a:rPr kumimoji="0" lang="en-US" altLang="zh-CN" sz="1800">
                <a:solidFill>
                  <a:srgbClr val="0432FF"/>
                </a:solidFill>
                <a:latin typeface="Arial" panose="020B0604020202020204" pitchFamily="34" charset="0"/>
                <a:ea typeface="WenQuanYi Zen Hei" charset="-122"/>
                <a:cs typeface="Arial Unicode MS" panose="020B0604020202020204" pitchFamily="34" charset="-128"/>
              </a:rPr>
              <a:t>Wang &amp; Mohanty, PRL (2017)</a:t>
            </a:r>
            <a:endParaRPr kumimoji="0" lang="en-US" altLang="zh-CN" sz="1800">
              <a:solidFill>
                <a:srgbClr val="0432FF"/>
              </a:solidFill>
              <a:latin typeface="Arial" panose="020B0604020202020204" pitchFamily="34" charset="0"/>
              <a:ea typeface="WenQuanYi Zen Hei" charset="-122"/>
              <a:cs typeface="Arial Unicode MS" panose="020B0604020202020204" pitchFamily="34" charset="-128"/>
            </a:endParaRPr>
          </a:p>
        </p:txBody>
      </p:sp>
      <p:sp>
        <p:nvSpPr>
          <p:cNvPr id="150538" name="文本框 2"/>
          <p:cNvSpPr txBox="1">
            <a:spLocks noChangeArrowheads="1"/>
          </p:cNvSpPr>
          <p:nvPr/>
        </p:nvSpPr>
        <p:spPr bwMode="auto">
          <a:xfrm>
            <a:off x="288925" y="6326188"/>
            <a:ext cx="29067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93" tIns="45599" rIns="91193" bIns="45599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 hangingPunct="1"/>
            <a:r>
              <a:rPr lang="en-US" altLang="zh-CN">
                <a:solidFill>
                  <a:srgbClr val="0432FF"/>
                </a:solidFill>
                <a:ea typeface="宋体" pitchFamily="2" charset="-122"/>
                <a:cs typeface="Arial" panose="020B0604020202020204" pitchFamily="34" charset="0"/>
              </a:rPr>
              <a:t>Smits et al. A&amp;A (2009)</a:t>
            </a:r>
            <a:endParaRPr lang="zh-CN" altLang="en-US">
              <a:solidFill>
                <a:srgbClr val="0432FF"/>
              </a:solidFill>
              <a:ea typeface="msmincho" charset="-122"/>
              <a:cs typeface="Arial" panose="020B0604020202020204" pitchFamily="34" charset="0"/>
            </a:endParaRPr>
          </a:p>
        </p:txBody>
      </p:sp>
    </p:spTree>
    <p:custDataLst>
      <p:tags r:id="rId3"/>
    </p:custDataLst>
  </p:cSld>
  <p:clrMapOvr>
    <a:masterClrMapping/>
  </p:clrMapOvr>
  <p:transition spd="slow" advTm="138577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1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850" y="1457325"/>
            <a:ext cx="5699125" cy="427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2" name="Rectangle 1"/>
          <p:cNvSpPr txBox="1">
            <a:spLocks noChangeArrowheads="1"/>
          </p:cNvSpPr>
          <p:nvPr/>
        </p:nvSpPr>
        <p:spPr bwMode="auto">
          <a:xfrm>
            <a:off x="457200" y="142875"/>
            <a:ext cx="822801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28709" rIns="0" bIns="0" anchor="ctr"/>
          <a:lstStyle>
            <a:lvl1pPr defTabSz="412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685800" indent="-228600" defTabSz="412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 defTabSz="412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 defTabSz="412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 defTabSz="412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4127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4127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4127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4127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654050" algn="l"/>
                <a:tab pos="1308100" algn="l"/>
                <a:tab pos="1962150" algn="l"/>
                <a:tab pos="2617470" algn="l"/>
                <a:tab pos="3271520" algn="l"/>
                <a:tab pos="3925570" algn="l"/>
                <a:tab pos="4581525" algn="l"/>
                <a:tab pos="5235575" algn="l"/>
                <a:tab pos="5889625" algn="l"/>
                <a:tab pos="6543675" algn="l"/>
                <a:tab pos="7198995" algn="l"/>
                <a:tab pos="785304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6" charset="0"/>
              <a:buNone/>
            </a:pPr>
            <a:r>
              <a:rPr lang="en-US" altLang="zh-CN" sz="3200" dirty="0">
                <a:solidFill>
                  <a:srgbClr val="00808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  <a:sym typeface="+mn-ea"/>
              </a:rPr>
              <a:t>Sky localization</a:t>
            </a:r>
            <a:r>
              <a:rPr lang="zh-CN" altLang="en-US" sz="3200" dirty="0">
                <a:solidFill>
                  <a:srgbClr val="00808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3200" dirty="0">
                <a:solidFill>
                  <a:srgbClr val="00808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  <a:sym typeface="+mn-ea"/>
              </a:rPr>
              <a:t>with staggered sampling</a:t>
            </a:r>
            <a:endParaRPr lang="en-US" altLang="zh-CN" sz="3200" dirty="0">
              <a:solidFill>
                <a:srgbClr val="008080"/>
              </a:solidFill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63843" name="Text Box 19"/>
          <p:cNvSpPr txBox="1">
            <a:spLocks noChangeArrowheads="1"/>
          </p:cNvSpPr>
          <p:nvPr/>
        </p:nvSpPr>
        <p:spPr bwMode="auto">
          <a:xfrm>
            <a:off x="4476997" y="6091238"/>
            <a:ext cx="4498728" cy="463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390" tIns="58246" rIns="81390" bIns="40695"/>
          <a:lstStyle>
            <a:lvl1pPr defTabSz="412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 defTabSz="412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 defTabSz="412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 defTabSz="412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 defTabSz="412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4127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4127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4127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4127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kumimoji="0" lang="en-US" altLang="zh-CN" sz="1800" dirty="0">
                <a:solidFill>
                  <a:srgbClr val="0432FF"/>
                </a:solidFill>
                <a:latin typeface="Arial" panose="020B0604020202020204" pitchFamily="34" charset="0"/>
                <a:ea typeface="WenQuanYi Zen Hei" charset="-122"/>
                <a:cs typeface="Arial Unicode MS" panose="020B0604020202020204" pitchFamily="34" charset="-128"/>
              </a:rPr>
              <a:t>Wang, Mohanty, and Cao, </a:t>
            </a:r>
            <a:r>
              <a:rPr kumimoji="0" lang="en-US" altLang="zh-CN" sz="1800" dirty="0" err="1">
                <a:solidFill>
                  <a:srgbClr val="0432FF"/>
                </a:solidFill>
                <a:latin typeface="Arial" panose="020B0604020202020204" pitchFamily="34" charset="0"/>
                <a:ea typeface="WenQuanYi Zen Hei" charset="-122"/>
                <a:cs typeface="Arial Unicode MS" panose="020B0604020202020204" pitchFamily="34" charset="-128"/>
              </a:rPr>
              <a:t>ApJL</a:t>
            </a:r>
            <a:r>
              <a:rPr kumimoji="0" lang="en-US" altLang="zh-CN" sz="1800" dirty="0">
                <a:solidFill>
                  <a:srgbClr val="0432FF"/>
                </a:solidFill>
                <a:latin typeface="Arial" panose="020B0604020202020204" pitchFamily="34" charset="0"/>
                <a:ea typeface="WenQuanYi Zen Hei" charset="-122"/>
                <a:cs typeface="Arial Unicode MS" panose="020B0604020202020204" pitchFamily="34" charset="-128"/>
              </a:rPr>
              <a:t> (2021)</a:t>
            </a:r>
            <a:endParaRPr kumimoji="0" lang="en-US" altLang="zh-CN" sz="1800" dirty="0">
              <a:solidFill>
                <a:srgbClr val="0432FF"/>
              </a:solidFill>
              <a:latin typeface="Arial" panose="020B0604020202020204" pitchFamily="34" charset="0"/>
              <a:ea typeface="WenQuanYi Zen Hei" charset="-122"/>
              <a:cs typeface="Arial Unicode MS" panose="020B0604020202020204" pitchFamily="34" charset="-128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4102888" y="1125537"/>
                <a:ext cx="99386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2888" y="1125537"/>
                <a:ext cx="993862" cy="369332"/>
              </a:xfrm>
              <a:prstGeom prst="rect">
                <a:avLst/>
              </a:prstGeom>
              <a:blipFill rotWithShape="1">
                <a:blip r:embed="rId2"/>
                <a:stretch>
                  <a:fillRect l="-15" t="-86" r="-4129" b="-1596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tags/tag1.xml><?xml version="1.0" encoding="utf-8"?>
<p:tagLst xmlns:p="http://schemas.openxmlformats.org/presentationml/2006/main">
  <p:tag name="TIMING" val="|83.8"/>
</p:tagLst>
</file>

<file path=ppt/theme/theme1.xml><?xml version="1.0" encoding="utf-8"?>
<a:theme xmlns:a="http://schemas.openxmlformats.org/drawingml/2006/main" name="3_Office 主题​​">
  <a:themeElements>
    <a:clrScheme name="Office 主题​​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主题​​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6" charset="0"/>
          <a:buNone/>
          <a:defRPr kumimoji="0" lang="en-GB" altLang="zh-CN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6" charset="0"/>
          <a:buNone/>
          <a:defRPr kumimoji="0" lang="en-GB" altLang="zh-CN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Office 主题​​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​​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​​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​​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​​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​​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​​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 主题​​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主题​​">
      <a:majorFont>
        <a:latin typeface="Arial"/>
        <a:ea typeface="msmincho"/>
        <a:cs typeface="msmincho"/>
      </a:majorFont>
      <a:minorFont>
        <a:latin typeface="Times New Roman"/>
        <a:ea typeface="msmincho"/>
        <a:cs typeface="msmincho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rtlCol="0" anchor="t" anchorCtr="0" compatLnSpc="1"/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6" charset="0"/>
          <a:buNone/>
          <a:defRPr kumimoji="0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6" charset="0"/>
          <a:buNone/>
          <a:defRPr kumimoji="0" lang="en-GB" altLang="zh-CN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Office 主题​​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​​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​​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​​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​​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​​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​​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2164</Words>
  <Application>WPS Presentation</Application>
  <PresentationFormat>On-screen Show (4:3)</PresentationFormat>
  <Paragraphs>231</Paragraphs>
  <Slides>17</Slides>
  <Notes>7</Notes>
  <HiddenSlides>1</HiddenSlides>
  <MMClips>0</MMClips>
  <ScaleCrop>false</ScaleCrop>
  <HeadingPairs>
    <vt:vector size="8" baseType="variant">
      <vt:variant>
        <vt:lpstr>已用的字体</vt:lpstr>
      </vt:variant>
      <vt:variant>
        <vt:i4>30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51" baseType="lpstr">
      <vt:lpstr>Arial</vt:lpstr>
      <vt:lpstr>宋体</vt:lpstr>
      <vt:lpstr>Wingdings</vt:lpstr>
      <vt:lpstr>Times New Roman</vt:lpstr>
      <vt:lpstr>宋体</vt:lpstr>
      <vt:lpstr>汉仪书宋二KW</vt:lpstr>
      <vt:lpstr>DejaVu Sans</vt:lpstr>
      <vt:lpstr>苹方-简</vt:lpstr>
      <vt:lpstr>DejaVu Sans</vt:lpstr>
      <vt:lpstr>Arial Unicode MS</vt:lpstr>
      <vt:lpstr>Arial Unicode MS</vt:lpstr>
      <vt:lpstr>msmincho</vt:lpstr>
      <vt:lpstr>msmincho</vt:lpstr>
      <vt:lpstr>微软雅黑</vt:lpstr>
      <vt:lpstr>Helvetica</vt:lpstr>
      <vt:lpstr>Calibri</vt:lpstr>
      <vt:lpstr>Helvetica Neue</vt:lpstr>
      <vt:lpstr>等线</vt:lpstr>
      <vt:lpstr>汉仪中等线KW</vt:lpstr>
      <vt:lpstr>WenQuanYi Zen Hei</vt:lpstr>
      <vt:lpstr>Arial Italic</vt:lpstr>
      <vt:lpstr>Calibri Light</vt:lpstr>
      <vt:lpstr>Cambria Math</vt:lpstr>
      <vt:lpstr>汉仪旗黑</vt:lpstr>
      <vt:lpstr>Kingsoft Math</vt:lpstr>
      <vt:lpstr>黑体</vt:lpstr>
      <vt:lpstr>汉仪中黑KW</vt:lpstr>
      <vt:lpstr>Calibri</vt:lpstr>
      <vt:lpstr>MS PGothic</vt:lpstr>
      <vt:lpstr>宋体-简</vt:lpstr>
      <vt:lpstr>3_Office 主题​​</vt:lpstr>
      <vt:lpstr>2_Office 主题​​</vt:lpstr>
      <vt:lpstr>Equation.DSMT4</vt:lpstr>
      <vt:lpstr>Equation.DSMT4</vt:lpstr>
      <vt:lpstr>Detecting gravitational waves beyond Nyquist frequency with the PTA in SKA era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Extending the frequency reach of PTA based GW search without high cadence observations</dc:title>
  <dc:creator>Yan Wang</dc:creator>
  <cp:lastModifiedBy>王炎</cp:lastModifiedBy>
  <cp:revision>48</cp:revision>
  <dcterms:created xsi:type="dcterms:W3CDTF">2023-07-02T16:44:37Z</dcterms:created>
  <dcterms:modified xsi:type="dcterms:W3CDTF">2023-07-02T16:44:37Z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EA81097C1E84415D85909E644223AF92_42</vt:lpwstr>
  </property>
  <property fmtid="{D5CDD505-2E9C-101B-9397-08002B2CF9AE}" pid="3" name="KSOProductBuildVer">
    <vt:lpwstr>1033-5.5.1.7991</vt:lpwstr>
  </property>
</Properties>
</file>